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605" r:id="rId2"/>
    <p:sldId id="258" r:id="rId3"/>
    <p:sldId id="519" r:id="rId4"/>
    <p:sldId id="507" r:id="rId5"/>
    <p:sldId id="500" r:id="rId6"/>
    <p:sldId id="508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59" r:id="rId17"/>
    <p:sldId id="520" r:id="rId18"/>
    <p:sldId id="521" r:id="rId19"/>
    <p:sldId id="523" r:id="rId20"/>
    <p:sldId id="522" r:id="rId21"/>
    <p:sldId id="524" r:id="rId22"/>
    <p:sldId id="525" r:id="rId23"/>
    <p:sldId id="526" r:id="rId24"/>
    <p:sldId id="561" r:id="rId25"/>
    <p:sldId id="448" r:id="rId26"/>
    <p:sldId id="449" r:id="rId27"/>
    <p:sldId id="528" r:id="rId28"/>
    <p:sldId id="503" r:id="rId29"/>
    <p:sldId id="529" r:id="rId30"/>
    <p:sldId id="530" r:id="rId31"/>
    <p:sldId id="527" r:id="rId32"/>
    <p:sldId id="531" r:id="rId33"/>
    <p:sldId id="532" r:id="rId34"/>
    <p:sldId id="534" r:id="rId35"/>
    <p:sldId id="533" r:id="rId36"/>
    <p:sldId id="560" r:id="rId37"/>
    <p:sldId id="535" r:id="rId38"/>
    <p:sldId id="536" r:id="rId39"/>
    <p:sldId id="264" r:id="rId40"/>
    <p:sldId id="537" r:id="rId41"/>
    <p:sldId id="539" r:id="rId42"/>
    <p:sldId id="541" r:id="rId43"/>
    <p:sldId id="543" r:id="rId44"/>
    <p:sldId id="544" r:id="rId45"/>
    <p:sldId id="542" r:id="rId46"/>
    <p:sldId id="538" r:id="rId47"/>
    <p:sldId id="590" r:id="rId48"/>
    <p:sldId id="545" r:id="rId49"/>
    <p:sldId id="546" r:id="rId50"/>
    <p:sldId id="549" r:id="rId51"/>
    <p:sldId id="550" r:id="rId52"/>
    <p:sldId id="551" r:id="rId53"/>
    <p:sldId id="540" r:id="rId54"/>
    <p:sldId id="548" r:id="rId55"/>
    <p:sldId id="554" r:id="rId56"/>
    <p:sldId id="552" r:id="rId57"/>
    <p:sldId id="553" r:id="rId58"/>
    <p:sldId id="591" r:id="rId59"/>
    <p:sldId id="555" r:id="rId60"/>
    <p:sldId id="556" r:id="rId61"/>
    <p:sldId id="557" r:id="rId62"/>
    <p:sldId id="558" r:id="rId63"/>
    <p:sldId id="392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59C47-9532-4E4D-AD16-E1A1684EBEB3}" v="248" dt="2019-04-30T17:22:02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0" autoAdjust="0"/>
    <p:restoredTop sz="94660"/>
  </p:normalViewPr>
  <p:slideViewPr>
    <p:cSldViewPr>
      <p:cViewPr varScale="1">
        <p:scale>
          <a:sx n="68" d="100"/>
          <a:sy n="68" d="100"/>
        </p:scale>
        <p:origin x="7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5-03T18:49:35.882" v="4542" actId="1076"/>
      <pc:docMkLst>
        <pc:docMk/>
      </pc:docMkLst>
      <pc:sldChg chg="modSp">
        <pc:chgData name="Sidney Seckler" userId="73470fc2d5f88927" providerId="LiveId" clId="{0DD59C47-9532-4E4D-AD16-E1A1684EBEB3}" dt="2019-04-30T16:27:47.972" v="4374" actId="27636"/>
        <pc:sldMkLst>
          <pc:docMk/>
          <pc:sldMk cId="0" sldId="258"/>
        </pc:sldMkLst>
        <pc:spChg chg="mod">
          <ac:chgData name="Sidney Seckler" userId="73470fc2d5f88927" providerId="LiveId" clId="{0DD59C47-9532-4E4D-AD16-E1A1684EBEB3}" dt="2019-04-30T16:27:47.972" v="4374" actId="27636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1:09:52.005" v="3249" actId="6549"/>
          <ac:spMkLst>
            <pc:docMk/>
            <pc:sldMk cId="0" sldId="258"/>
            <ac:spMk id="4100" creationId="{E5CC45C3-CF65-4286-AA07-1D8008364C0B}"/>
          </ac:spMkLst>
        </pc:spChg>
      </pc:sldChg>
      <pc:sldChg chg="del">
        <pc:chgData name="Sidney Seckler" userId="73470fc2d5f88927" providerId="LiveId" clId="{0DD59C47-9532-4E4D-AD16-E1A1684EBEB3}" dt="2019-02-11T18:57:38.615" v="249" actId="2696"/>
        <pc:sldMkLst>
          <pc:docMk/>
          <pc:sldMk cId="0" sldId="264"/>
        </pc:sldMkLst>
      </pc:sldChg>
      <pc:sldChg chg="modSp">
        <pc:chgData name="Sidney Seckler" userId="73470fc2d5f88927" providerId="LiveId" clId="{0DD59C47-9532-4E4D-AD16-E1A1684EBEB3}" dt="2019-04-30T16:35:39.631" v="4425" actId="14100"/>
        <pc:sldMkLst>
          <pc:docMk/>
          <pc:sldMk cId="0" sldId="448"/>
        </pc:sldMkLst>
        <pc:spChg chg="mod">
          <ac:chgData name="Sidney Seckler" userId="73470fc2d5f88927" providerId="LiveId" clId="{0DD59C47-9532-4E4D-AD16-E1A1684EBEB3}" dt="2019-04-30T16:35:39.631" v="4425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modSp">
        <pc:chgData name="Sidney Seckler" userId="73470fc2d5f88927" providerId="LiveId" clId="{0DD59C47-9532-4E4D-AD16-E1A1684EBEB3}" dt="2019-04-30T16:35:44.939" v="4426" actId="14100"/>
        <pc:sldMkLst>
          <pc:docMk/>
          <pc:sldMk cId="0" sldId="449"/>
        </pc:sldMkLst>
        <pc:spChg chg="mod">
          <ac:chgData name="Sidney Seckler" userId="73470fc2d5f88927" providerId="LiveId" clId="{0DD59C47-9532-4E4D-AD16-E1A1684EBEB3}" dt="2019-04-30T16:35:44.939" v="4426" actId="14100"/>
          <ac:spMkLst>
            <pc:docMk/>
            <pc:sldMk cId="0" sldId="449"/>
            <ac:spMk id="236547" creationId="{00000000-0000-0000-0000-000000000000}"/>
          </ac:spMkLst>
        </pc:spChg>
      </pc:sldChg>
      <pc:sldChg chg="addSp delSp modSp add">
        <pc:chgData name="Sidney Seckler" userId="73470fc2d5f88927" providerId="LiveId" clId="{0DD59C47-9532-4E4D-AD16-E1A1684EBEB3}" dt="2019-04-30T16:28:08.725" v="4378" actId="14100"/>
        <pc:sldMkLst>
          <pc:docMk/>
          <pc:sldMk cId="0" sldId="500"/>
        </pc:sldMkLst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2" creationId="{9625E5F9-68D2-4A07-8CB5-DCD9CEB50266}"/>
          </ac:spMkLst>
        </pc:spChg>
        <pc:spChg chg="add del mod">
          <ac:chgData name="Sidney Seckler" userId="73470fc2d5f88927" providerId="LiveId" clId="{0DD59C47-9532-4E4D-AD16-E1A1684EBEB3}" dt="2019-02-11T19:09:14.400" v="685" actId="478"/>
          <ac:spMkLst>
            <pc:docMk/>
            <pc:sldMk cId="0" sldId="500"/>
            <ac:spMk id="3" creationId="{02606AA5-C07D-4AB4-9905-20C6C51F633C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" creationId="{C72E534B-5E4C-45C9-81F9-A09EB505F64B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5" creationId="{2694559F-A69F-4E68-99E0-C5372E3464CF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37" creationId="{B05EB75C-798E-49A2-A48B-B8BC15F188A7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38" creationId="{A32DC4E2-3FCE-4AF7-BF61-E29B3D6682A1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39" creationId="{74F8C59F-B7BB-4BC9-BB4B-94A132984D9D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0" creationId="{C70AC4DF-6D3E-4D4F-A4D9-AEE180B77575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1" creationId="{D7F65AB9-BA8A-47D5-8610-89583639DC38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4" creationId="{61E46DDD-F97E-48F7-8FB3-AA52D286B801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61" creationId="{08112B47-76EB-47F0-9D8B-012F78EDCE0B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67" creationId="{E86E88A3-2116-4331-AB84-EA3F65DD55E4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75" creationId="{4F68C8B5-7EA0-4281-9410-2350C81D06BE}"/>
          </ac:spMkLst>
        </pc:spChg>
        <pc:spChg chg="mod">
          <ac:chgData name="Sidney Seckler" userId="73470fc2d5f88927" providerId="LiveId" clId="{0DD59C47-9532-4E4D-AD16-E1A1684EBEB3}" dt="2019-04-30T16:28:08.725" v="4378" actId="14100"/>
          <ac:spMkLst>
            <pc:docMk/>
            <pc:sldMk cId="0" sldId="500"/>
            <ac:spMk id="304131" creationId="{3FD46931-1260-486D-89A6-B0D903563948}"/>
          </ac:spMkLst>
        </pc:spChg>
        <pc:grpChg chg="del">
          <ac:chgData name="Sidney Seckler" userId="73470fc2d5f88927" providerId="LiveId" clId="{0DD59C47-9532-4E4D-AD16-E1A1684EBEB3}" dt="2019-02-11T19:05:05.787" v="448" actId="478"/>
          <ac:grpSpMkLst>
            <pc:docMk/>
            <pc:sldMk cId="0" sldId="500"/>
            <ac:grpSpMk id="304132" creationId="{0F7CEEA2-3191-4169-97A2-2ACC05A27462}"/>
          </ac:grpSpMkLst>
        </pc:grp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7" creationId="{EECC4C5E-60D6-4E64-88F2-5F168E585369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0" creationId="{F50B3C30-7208-4E02-9D02-655EFB5FC9BB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2" creationId="{4F32A249-0AD7-48FE-9C06-4A8CAEA3AF9B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4" creationId="{28936021-BD92-4B7E-8CF7-52A5386FF48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7" creationId="{C1050869-44D5-4DDB-BAB9-EA3892C3BCDA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20" creationId="{2BE2E2CC-0D72-4FB3-BC12-B76F27D8D4EC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22" creationId="{1D3D3519-39A0-4880-9870-2EB5329177B7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24" creationId="{33D2FC03-225B-4257-B465-840E363E9360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68" creationId="{559733F9-91F4-4454-9A33-D934B2E9BFFB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76" creationId="{7BC6CB55-C10F-4DF8-956D-7BE55A8644B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79" creationId="{64C630FF-0E9C-4002-8853-74B5458EBB0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82" creationId="{5566CD69-288E-4E1B-A29A-0FF86FF79CF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85" creationId="{E2DC6204-DB1E-40CA-BA09-2A0946517CEC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5" creationId="{8EEEC086-48C2-4BCA-AE31-F45035638315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6" creationId="{AEF1D515-01F5-42B7-BAA4-FAE4C7297B2C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7" creationId="{702B05B3-7BC9-4A17-B795-3D8BD8486719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9" creationId="{30039DD0-5ABE-4033-97BC-BD1BD7DE8318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61" creationId="{64E945A9-5164-4F87-9F0F-0B549E83B755}"/>
          </ac:cxnSpMkLst>
        </pc:cxnChg>
      </pc:sldChg>
      <pc:sldChg chg="modSp">
        <pc:chgData name="Sidney Seckler" userId="73470fc2d5f88927" providerId="LiveId" clId="{0DD59C47-9532-4E4D-AD16-E1A1684EBEB3}" dt="2019-04-30T16:36:01.767" v="4430" actId="14100"/>
        <pc:sldMkLst>
          <pc:docMk/>
          <pc:sldMk cId="0" sldId="503"/>
        </pc:sldMkLst>
        <pc:spChg chg="mod">
          <ac:chgData name="Sidney Seckler" userId="73470fc2d5f88927" providerId="LiveId" clId="{0DD59C47-9532-4E4D-AD16-E1A1684EBEB3}" dt="2019-04-30T16:36:01.767" v="4430" actId="14100"/>
          <ac:spMkLst>
            <pc:docMk/>
            <pc:sldMk cId="0" sldId="503"/>
            <ac:spMk id="23" creationId="{1BE59976-5EBB-4FCA-871A-7747BBD84038}"/>
          </ac:spMkLst>
        </pc:spChg>
      </pc:sldChg>
      <pc:sldChg chg="modSp add">
        <pc:chgData name="Sidney Seckler" userId="73470fc2d5f88927" providerId="LiveId" clId="{0DD59C47-9532-4E4D-AD16-E1A1684EBEB3}" dt="2019-04-30T16:28:03.172" v="4377" actId="14100"/>
        <pc:sldMkLst>
          <pc:docMk/>
          <pc:sldMk cId="0" sldId="507"/>
        </pc:sldMkLst>
        <pc:spChg chg="mod">
          <ac:chgData name="Sidney Seckler" userId="73470fc2d5f88927" providerId="LiveId" clId="{0DD59C47-9532-4E4D-AD16-E1A1684EBEB3}" dt="2019-04-30T16:28:03.172" v="4377" actId="14100"/>
          <ac:spMkLst>
            <pc:docMk/>
            <pc:sldMk cId="0" sldId="507"/>
            <ac:spMk id="320515" creationId="{00000000-0000-0000-0000-000000000000}"/>
          </ac:spMkLst>
        </pc:spChg>
      </pc:sldChg>
      <pc:sldChg chg="addSp delSp modSp add delAnim modAnim">
        <pc:chgData name="Sidney Seckler" userId="73470fc2d5f88927" providerId="LiveId" clId="{0DD59C47-9532-4E4D-AD16-E1A1684EBEB3}" dt="2019-04-30T16:28:14.974" v="4379" actId="14100"/>
        <pc:sldMkLst>
          <pc:docMk/>
          <pc:sldMk cId="3365420684" sldId="508"/>
        </pc:sldMkLst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2" creationId="{9625E5F9-68D2-4A07-8CB5-DCD9CEB50266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4" creationId="{C72E534B-5E4C-45C9-81F9-A09EB505F64B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5" creationId="{2694559F-A69F-4E68-99E0-C5372E3464CF}"/>
          </ac:spMkLst>
        </pc:spChg>
        <pc:spChg chg="add mod">
          <ac:chgData name="Sidney Seckler" userId="73470fc2d5f88927" providerId="LiveId" clId="{0DD59C47-9532-4E4D-AD16-E1A1684EBEB3}" dt="2019-04-30T16:28:14.974" v="4379" actId="14100"/>
          <ac:spMkLst>
            <pc:docMk/>
            <pc:sldMk cId="3365420684" sldId="508"/>
            <ac:spMk id="6" creationId="{F9621517-DFD6-40BE-B3DE-705E0635E9B6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37" creationId="{B05EB75C-798E-49A2-A48B-B8BC15F188A7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38" creationId="{A32DC4E2-3FCE-4AF7-BF61-E29B3D6682A1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39" creationId="{74F8C59F-B7BB-4BC9-BB4B-94A132984D9D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40" creationId="{C70AC4DF-6D3E-4D4F-A4D9-AEE180B77575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41" creationId="{D7F65AB9-BA8A-47D5-8610-89583639DC38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44" creationId="{61E46DDD-F97E-48F7-8FB3-AA52D286B801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61" creationId="{08112B47-76EB-47F0-9D8B-012F78EDCE0B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67" creationId="{E86E88A3-2116-4331-AB84-EA3F65DD55E4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75" creationId="{4F68C8B5-7EA0-4281-9410-2350C81D06BE}"/>
          </ac:spMkLst>
        </pc:spChg>
        <pc:spChg chg="del mod">
          <ac:chgData name="Sidney Seckler" userId="73470fc2d5f88927" providerId="LiveId" clId="{0DD59C47-9532-4E4D-AD16-E1A1684EBEB3}" dt="2019-02-11T19:16:19.136" v="947" actId="478"/>
          <ac:spMkLst>
            <pc:docMk/>
            <pc:sldMk cId="3365420684" sldId="508"/>
            <ac:spMk id="304131" creationId="{3FD46931-1260-486D-89A6-B0D903563948}"/>
          </ac:spMkLst>
        </pc:spChg>
        <pc:picChg chg="add del mod">
          <ac:chgData name="Sidney Seckler" userId="73470fc2d5f88927" providerId="LiveId" clId="{0DD59C47-9532-4E4D-AD16-E1A1684EBEB3}" dt="2019-02-11T19:22:00.594" v="1034" actId="478"/>
          <ac:picMkLst>
            <pc:docMk/>
            <pc:sldMk cId="3365420684" sldId="508"/>
            <ac:picMk id="8" creationId="{5D69FB78-21CC-4118-A7D9-97FC90D422B8}"/>
          </ac:picMkLst>
        </pc:picChg>
        <pc:picChg chg="add mod">
          <ac:chgData name="Sidney Seckler" userId="73470fc2d5f88927" providerId="LiveId" clId="{0DD59C47-9532-4E4D-AD16-E1A1684EBEB3}" dt="2019-02-11T19:22:28.161" v="1040" actId="1076"/>
          <ac:picMkLst>
            <pc:docMk/>
            <pc:sldMk cId="3365420684" sldId="508"/>
            <ac:picMk id="9" creationId="{89D5208B-B96F-430D-9FA2-E3CC8C77E4C0}"/>
          </ac:picMkLst>
        </pc:pic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7" creationId="{EECC4C5E-60D6-4E64-88F2-5F168E585369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10" creationId="{F50B3C30-7208-4E02-9D02-655EFB5FC9BB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12" creationId="{4F32A249-0AD7-48FE-9C06-4A8CAEA3AF9B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14" creationId="{28936021-BD92-4B7E-8CF7-52A5386FF483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17" creationId="{C1050869-44D5-4DDB-BAB9-EA3892C3BCDA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20" creationId="{2BE2E2CC-0D72-4FB3-BC12-B76F27D8D4EC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22" creationId="{1D3D3519-39A0-4880-9870-2EB5329177B7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24" creationId="{33D2FC03-225B-4257-B465-840E363E9360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68" creationId="{559733F9-91F4-4454-9A33-D934B2E9BFFB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76" creationId="{7BC6CB55-C10F-4DF8-956D-7BE55A8644B3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79" creationId="{64C630FF-0E9C-4002-8853-74B5458EBB03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82" creationId="{5566CD69-288E-4E1B-A29A-0FF86FF79CF3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85" creationId="{E2DC6204-DB1E-40CA-BA09-2A0946517CEC}"/>
          </ac:cxnSpMkLst>
        </pc:cxnChg>
      </pc:sldChg>
      <pc:sldChg chg="modSp add">
        <pc:chgData name="Sidney Seckler" userId="73470fc2d5f88927" providerId="LiveId" clId="{0DD59C47-9532-4E4D-AD16-E1A1684EBEB3}" dt="2019-04-30T16:28:22.154" v="4381" actId="27636"/>
        <pc:sldMkLst>
          <pc:docMk/>
          <pc:sldMk cId="270142403" sldId="510"/>
        </pc:sldMkLst>
        <pc:spChg chg="mod">
          <ac:chgData name="Sidney Seckler" userId="73470fc2d5f88927" providerId="LiveId" clId="{0DD59C47-9532-4E4D-AD16-E1A1684EBEB3}" dt="2019-04-30T16:28:22.154" v="4381" actId="27636"/>
          <ac:spMkLst>
            <pc:docMk/>
            <pc:sldMk cId="270142403" sldId="510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19:28:28.182" v="1351" actId="12"/>
          <ac:spMkLst>
            <pc:docMk/>
            <pc:sldMk cId="270142403" sldId="510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DD59C47-9532-4E4D-AD16-E1A1684EBEB3}" dt="2019-04-30T16:28:33.010" v="4382" actId="14100"/>
        <pc:sldMkLst>
          <pc:docMk/>
          <pc:sldMk cId="1614301865" sldId="511"/>
        </pc:sldMkLst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2" creationId="{9625E5F9-68D2-4A07-8CB5-DCD9CEB50266}"/>
          </ac:spMkLst>
        </pc:spChg>
        <pc:spChg chg="add del mod">
          <ac:chgData name="Sidney Seckler" userId="73470fc2d5f88927" providerId="LiveId" clId="{0DD59C47-9532-4E4D-AD16-E1A1684EBEB3}" dt="2019-02-11T19:30:41.904" v="1467"/>
          <ac:spMkLst>
            <pc:docMk/>
            <pc:sldMk cId="1614301865" sldId="511"/>
            <ac:spMk id="3" creationId="{AE36F46C-5828-4444-94E1-C9391FE296CE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4" creationId="{C72E534B-5E4C-45C9-81F9-A09EB505F64B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5" creationId="{2694559F-A69F-4E68-99E0-C5372E3464CF}"/>
          </ac:spMkLst>
        </pc:spChg>
        <pc:spChg chg="add del mod">
          <ac:chgData name="Sidney Seckler" userId="73470fc2d5f88927" providerId="LiveId" clId="{0DD59C47-9532-4E4D-AD16-E1A1684EBEB3}" dt="2019-02-11T19:30:41.904" v="1467"/>
          <ac:spMkLst>
            <pc:docMk/>
            <pc:sldMk cId="1614301865" sldId="511"/>
            <ac:spMk id="6" creationId="{B0EE7F6E-B563-48E1-A647-2EB4C4941E96}"/>
          </ac:spMkLst>
        </pc:spChg>
        <pc:spChg chg="add mod">
          <ac:chgData name="Sidney Seckler" userId="73470fc2d5f88927" providerId="LiveId" clId="{0DD59C47-9532-4E4D-AD16-E1A1684EBEB3}" dt="2019-02-11T19:30:41.904" v="1467"/>
          <ac:spMkLst>
            <pc:docMk/>
            <pc:sldMk cId="1614301865" sldId="511"/>
            <ac:spMk id="8" creationId="{2CF81773-D528-45E4-B429-B593A5527202}"/>
          </ac:spMkLst>
        </pc:spChg>
        <pc:spChg chg="add mod">
          <ac:chgData name="Sidney Seckler" userId="73470fc2d5f88927" providerId="LiveId" clId="{0DD59C47-9532-4E4D-AD16-E1A1684EBEB3}" dt="2019-02-11T19:48:10.126" v="1727" actId="27636"/>
          <ac:spMkLst>
            <pc:docMk/>
            <pc:sldMk cId="1614301865" sldId="511"/>
            <ac:spMk id="9" creationId="{BEB630DD-F12B-40CA-B8D1-45EC303894FE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37" creationId="{B05EB75C-798E-49A2-A48B-B8BC15F188A7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38" creationId="{A32DC4E2-3FCE-4AF7-BF61-E29B3D6682A1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39" creationId="{74F8C59F-B7BB-4BC9-BB4B-94A132984D9D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40" creationId="{C70AC4DF-6D3E-4D4F-A4D9-AEE180B77575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41" creationId="{D7F65AB9-BA8A-47D5-8610-89583639DC38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44" creationId="{61E46DDD-F97E-48F7-8FB3-AA52D286B801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61" creationId="{08112B47-76EB-47F0-9D8B-012F78EDCE0B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67" creationId="{E86E88A3-2116-4331-AB84-EA3F65DD55E4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75" creationId="{4F68C8B5-7EA0-4281-9410-2350C81D06BE}"/>
          </ac:spMkLst>
        </pc:spChg>
        <pc:spChg chg="mod">
          <ac:chgData name="Sidney Seckler" userId="73470fc2d5f88927" providerId="LiveId" clId="{0DD59C47-9532-4E4D-AD16-E1A1684EBEB3}" dt="2019-04-30T16:28:33.010" v="4382" actId="14100"/>
          <ac:spMkLst>
            <pc:docMk/>
            <pc:sldMk cId="1614301865" sldId="511"/>
            <ac:spMk id="304131" creationId="{3FD46931-1260-486D-89A6-B0D903563948}"/>
          </ac:spMkLst>
        </pc:spChg>
        <pc:picChg chg="mod">
          <ac:chgData name="Sidney Seckler" userId="73470fc2d5f88927" providerId="LiveId" clId="{0DD59C47-9532-4E4D-AD16-E1A1684EBEB3}" dt="2019-02-11T19:37:25.106" v="1530" actId="1076"/>
          <ac:picMkLst>
            <pc:docMk/>
            <pc:sldMk cId="1614301865" sldId="511"/>
            <ac:picMk id="11" creationId="{D9D623C2-9383-494E-8F03-C89474A94941}"/>
          </ac:picMkLst>
        </pc:picChg>
        <pc:picChg chg="mod">
          <ac:chgData name="Sidney Seckler" userId="73470fc2d5f88927" providerId="LiveId" clId="{0DD59C47-9532-4E4D-AD16-E1A1684EBEB3}" dt="2019-02-11T19:37:20.185" v="1529" actId="1076"/>
          <ac:picMkLst>
            <pc:docMk/>
            <pc:sldMk cId="1614301865" sldId="511"/>
            <ac:picMk id="13" creationId="{C9B598DE-7A38-4B31-A0B3-2B5A21554D6F}"/>
          </ac:picMkLst>
        </pc:pic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7" creationId="{EECC4C5E-60D6-4E64-88F2-5F168E585369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10" creationId="{F50B3C30-7208-4E02-9D02-655EFB5FC9BB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12" creationId="{4F32A249-0AD7-48FE-9C06-4A8CAEA3AF9B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14" creationId="{28936021-BD92-4B7E-8CF7-52A5386FF483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17" creationId="{C1050869-44D5-4DDB-BAB9-EA3892C3BCDA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20" creationId="{2BE2E2CC-0D72-4FB3-BC12-B76F27D8D4EC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22" creationId="{1D3D3519-39A0-4880-9870-2EB5329177B7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24" creationId="{33D2FC03-225B-4257-B465-840E363E9360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68" creationId="{559733F9-91F4-4454-9A33-D934B2E9BFFB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76" creationId="{7BC6CB55-C10F-4DF8-956D-7BE55A8644B3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79" creationId="{64C630FF-0E9C-4002-8853-74B5458EBB03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82" creationId="{5566CD69-288E-4E1B-A29A-0FF86FF79CF3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85" creationId="{E2DC6204-DB1E-40CA-BA09-2A0946517CEC}"/>
          </ac:cxnSpMkLst>
        </pc:cxnChg>
      </pc:sldChg>
      <pc:sldChg chg="addSp delSp modSp add">
        <pc:chgData name="Sidney Seckler" userId="73470fc2d5f88927" providerId="LiveId" clId="{0DD59C47-9532-4E4D-AD16-E1A1684EBEB3}" dt="2019-04-30T16:28:39.077" v="4383" actId="14100"/>
        <pc:sldMkLst>
          <pc:docMk/>
          <pc:sldMk cId="496402165" sldId="512"/>
        </pc:sldMkLst>
        <pc:spChg chg="add del mod">
          <ac:chgData name="Sidney Seckler" userId="73470fc2d5f88927" providerId="LiveId" clId="{0DD59C47-9532-4E4D-AD16-E1A1684EBEB3}" dt="2019-02-11T19:53:29.079" v="1734" actId="478"/>
          <ac:spMkLst>
            <pc:docMk/>
            <pc:sldMk cId="496402165" sldId="512"/>
            <ac:spMk id="3" creationId="{68B60DF0-F5EF-4F1D-B40F-8E62502BD4C9}"/>
          </ac:spMkLst>
        </pc:spChg>
        <pc:spChg chg="add del mod">
          <ac:chgData name="Sidney Seckler" userId="73470fc2d5f88927" providerId="LiveId" clId="{0DD59C47-9532-4E4D-AD16-E1A1684EBEB3}" dt="2019-02-11T19:53:36.837" v="1737" actId="478"/>
          <ac:spMkLst>
            <pc:docMk/>
            <pc:sldMk cId="496402165" sldId="512"/>
            <ac:spMk id="5" creationId="{4E78C144-0036-4DA5-B0EB-A29D0B8CC736}"/>
          </ac:spMkLst>
        </pc:spChg>
        <pc:spChg chg="add mod">
          <ac:chgData name="Sidney Seckler" userId="73470fc2d5f88927" providerId="LiveId" clId="{0DD59C47-9532-4E4D-AD16-E1A1684EBEB3}" dt="2019-02-11T19:55:35.349" v="1759" actId="1076"/>
          <ac:spMkLst>
            <pc:docMk/>
            <pc:sldMk cId="496402165" sldId="512"/>
            <ac:spMk id="6" creationId="{936C0708-D758-41DC-BF6D-5C569E1974CF}"/>
          </ac:spMkLst>
        </pc:spChg>
        <pc:spChg chg="del">
          <ac:chgData name="Sidney Seckler" userId="73470fc2d5f88927" providerId="LiveId" clId="{0DD59C47-9532-4E4D-AD16-E1A1684EBEB3}" dt="2019-02-11T19:53:26.524" v="1733" actId="478"/>
          <ac:spMkLst>
            <pc:docMk/>
            <pc:sldMk cId="496402165" sldId="512"/>
            <ac:spMk id="9" creationId="{BEB630DD-F12B-40CA-B8D1-45EC303894FE}"/>
          </ac:spMkLst>
        </pc:spChg>
        <pc:spChg chg="add del mod">
          <ac:chgData name="Sidney Seckler" userId="73470fc2d5f88927" providerId="LiveId" clId="{0DD59C47-9532-4E4D-AD16-E1A1684EBEB3}" dt="2019-02-11T20:00:04.607" v="1829"/>
          <ac:spMkLst>
            <pc:docMk/>
            <pc:sldMk cId="496402165" sldId="512"/>
            <ac:spMk id="10" creationId="{890C267A-56A2-4CCE-9C78-D3A4713DFB23}"/>
          </ac:spMkLst>
        </pc:spChg>
        <pc:spChg chg="add mod">
          <ac:chgData name="Sidney Seckler" userId="73470fc2d5f88927" providerId="LiveId" clId="{0DD59C47-9532-4E4D-AD16-E1A1684EBEB3}" dt="2019-02-11T20:02:42.743" v="1881" actId="1076"/>
          <ac:spMkLst>
            <pc:docMk/>
            <pc:sldMk cId="496402165" sldId="512"/>
            <ac:spMk id="15" creationId="{5ADAEC7A-3C38-4649-A3ED-DCD662B8E3A0}"/>
          </ac:spMkLst>
        </pc:spChg>
        <pc:spChg chg="add del mod">
          <ac:chgData name="Sidney Seckler" userId="73470fc2d5f88927" providerId="LiveId" clId="{0DD59C47-9532-4E4D-AD16-E1A1684EBEB3}" dt="2019-02-11T20:04:05.437" v="1915" actId="478"/>
          <ac:spMkLst>
            <pc:docMk/>
            <pc:sldMk cId="496402165" sldId="512"/>
            <ac:spMk id="16" creationId="{705FC039-0A51-4D84-AD8C-29FB707AC432}"/>
          </ac:spMkLst>
        </pc:spChg>
        <pc:spChg chg="add mod">
          <ac:chgData name="Sidney Seckler" userId="73470fc2d5f88927" providerId="LiveId" clId="{0DD59C47-9532-4E4D-AD16-E1A1684EBEB3}" dt="2019-02-11T20:05:05.593" v="1940" actId="6549"/>
          <ac:spMkLst>
            <pc:docMk/>
            <pc:sldMk cId="496402165" sldId="512"/>
            <ac:spMk id="17" creationId="{FA29FDB1-96D6-4AAE-99EB-D8E4A255F0BC}"/>
          </ac:spMkLst>
        </pc:spChg>
        <pc:spChg chg="mod">
          <ac:chgData name="Sidney Seckler" userId="73470fc2d5f88927" providerId="LiveId" clId="{0DD59C47-9532-4E4D-AD16-E1A1684EBEB3}" dt="2019-04-30T16:28:39.077" v="4383" actId="14100"/>
          <ac:spMkLst>
            <pc:docMk/>
            <pc:sldMk cId="496402165" sldId="512"/>
            <ac:spMk id="304131" creationId="{3FD46931-1260-486D-89A6-B0D903563948}"/>
          </ac:spMkLst>
        </pc:spChg>
        <pc:picChg chg="add del mod">
          <ac:chgData name="Sidney Seckler" userId="73470fc2d5f88927" providerId="LiveId" clId="{0DD59C47-9532-4E4D-AD16-E1A1684EBEB3}" dt="2019-02-11T20:00:20.481" v="1834" actId="1076"/>
          <ac:picMkLst>
            <pc:docMk/>
            <pc:sldMk cId="496402165" sldId="512"/>
            <ac:picMk id="8" creationId="{7E0FEFA7-BC38-4F2B-8F91-6AFF5D53F5D4}"/>
          </ac:picMkLst>
        </pc:picChg>
        <pc:picChg chg="del">
          <ac:chgData name="Sidney Seckler" userId="73470fc2d5f88927" providerId="LiveId" clId="{0DD59C47-9532-4E4D-AD16-E1A1684EBEB3}" dt="2019-02-11T19:53:31.631" v="1735" actId="478"/>
          <ac:picMkLst>
            <pc:docMk/>
            <pc:sldMk cId="496402165" sldId="512"/>
            <ac:picMk id="11" creationId="{D9D623C2-9383-494E-8F03-C89474A94941}"/>
          </ac:picMkLst>
        </pc:picChg>
        <pc:picChg chg="del">
          <ac:chgData name="Sidney Seckler" userId="73470fc2d5f88927" providerId="LiveId" clId="{0DD59C47-9532-4E4D-AD16-E1A1684EBEB3}" dt="2019-02-11T19:53:33.706" v="1736" actId="478"/>
          <ac:picMkLst>
            <pc:docMk/>
            <pc:sldMk cId="496402165" sldId="512"/>
            <ac:picMk id="13" creationId="{C9B598DE-7A38-4B31-A0B3-2B5A21554D6F}"/>
          </ac:picMkLst>
        </pc:picChg>
      </pc:sldChg>
      <pc:sldChg chg="addSp delSp modSp add">
        <pc:chgData name="Sidney Seckler" userId="73470fc2d5f88927" providerId="LiveId" clId="{0DD59C47-9532-4E4D-AD16-E1A1684EBEB3}" dt="2019-04-30T16:28:43.854" v="4384" actId="14100"/>
        <pc:sldMkLst>
          <pc:docMk/>
          <pc:sldMk cId="1724039376" sldId="513"/>
        </pc:sldMkLst>
        <pc:spChg chg="mod">
          <ac:chgData name="Sidney Seckler" userId="73470fc2d5f88927" providerId="LiveId" clId="{0DD59C47-9532-4E4D-AD16-E1A1684EBEB3}" dt="2019-02-11T20:12:46.847" v="1971" actId="1076"/>
          <ac:spMkLst>
            <pc:docMk/>
            <pc:sldMk cId="1724039376" sldId="513"/>
            <ac:spMk id="6" creationId="{936C0708-D758-41DC-BF6D-5C569E1974CF}"/>
          </ac:spMkLst>
        </pc:spChg>
        <pc:spChg chg="add mod">
          <ac:chgData name="Sidney Seckler" userId="73470fc2d5f88927" providerId="LiveId" clId="{0DD59C47-9532-4E4D-AD16-E1A1684EBEB3}" dt="2019-02-11T20:12:51.828" v="1973" actId="1076"/>
          <ac:spMkLst>
            <pc:docMk/>
            <pc:sldMk cId="1724039376" sldId="513"/>
            <ac:spMk id="9" creationId="{FC91B201-1F85-4C2C-9DF3-D0CA9DBCC30E}"/>
          </ac:spMkLst>
        </pc:spChg>
        <pc:spChg chg="add mod">
          <ac:chgData name="Sidney Seckler" userId="73470fc2d5f88927" providerId="LiveId" clId="{0DD59C47-9532-4E4D-AD16-E1A1684EBEB3}" dt="2019-02-11T20:13:40.084" v="1988" actId="1076"/>
          <ac:spMkLst>
            <pc:docMk/>
            <pc:sldMk cId="1724039376" sldId="513"/>
            <ac:spMk id="10" creationId="{32E1C4E3-931D-4F7B-B56C-D4885AF0C195}"/>
          </ac:spMkLst>
        </pc:spChg>
        <pc:spChg chg="mod">
          <ac:chgData name="Sidney Seckler" userId="73470fc2d5f88927" providerId="LiveId" clId="{0DD59C47-9532-4E4D-AD16-E1A1684EBEB3}" dt="2019-02-11T20:12:49.296" v="1972" actId="1076"/>
          <ac:spMkLst>
            <pc:docMk/>
            <pc:sldMk cId="1724039376" sldId="513"/>
            <ac:spMk id="15" creationId="{5ADAEC7A-3C38-4649-A3ED-DCD662B8E3A0}"/>
          </ac:spMkLst>
        </pc:spChg>
        <pc:spChg chg="del">
          <ac:chgData name="Sidney Seckler" userId="73470fc2d5f88927" providerId="LiveId" clId="{0DD59C47-9532-4E4D-AD16-E1A1684EBEB3}" dt="2019-02-11T20:05:59.812" v="1958" actId="478"/>
          <ac:spMkLst>
            <pc:docMk/>
            <pc:sldMk cId="1724039376" sldId="513"/>
            <ac:spMk id="17" creationId="{FA29FDB1-96D6-4AAE-99EB-D8E4A255F0BC}"/>
          </ac:spMkLst>
        </pc:spChg>
        <pc:spChg chg="mod">
          <ac:chgData name="Sidney Seckler" userId="73470fc2d5f88927" providerId="LiveId" clId="{0DD59C47-9532-4E4D-AD16-E1A1684EBEB3}" dt="2019-04-30T16:28:43.854" v="4384" actId="14100"/>
          <ac:spMkLst>
            <pc:docMk/>
            <pc:sldMk cId="1724039376" sldId="513"/>
            <ac:spMk id="304131" creationId="{3FD46931-1260-486D-89A6-B0D903563948}"/>
          </ac:spMkLst>
        </pc:spChg>
      </pc:sldChg>
      <pc:sldChg chg="addSp delSp modSp add">
        <pc:chgData name="Sidney Seckler" userId="73470fc2d5f88927" providerId="LiveId" clId="{0DD59C47-9532-4E4D-AD16-E1A1684EBEB3}" dt="2019-04-30T16:28:49.505" v="4385" actId="14100"/>
        <pc:sldMkLst>
          <pc:docMk/>
          <pc:sldMk cId="80775330" sldId="514"/>
        </pc:sldMkLst>
        <pc:spChg chg="del">
          <ac:chgData name="Sidney Seckler" userId="73470fc2d5f88927" providerId="LiveId" clId="{0DD59C47-9532-4E4D-AD16-E1A1684EBEB3}" dt="2019-02-11T20:14:42.829" v="1996" actId="478"/>
          <ac:spMkLst>
            <pc:docMk/>
            <pc:sldMk cId="80775330" sldId="514"/>
            <ac:spMk id="6" creationId="{936C0708-D758-41DC-BF6D-5C569E1974CF}"/>
          </ac:spMkLst>
        </pc:spChg>
        <pc:spChg chg="del">
          <ac:chgData name="Sidney Seckler" userId="73470fc2d5f88927" providerId="LiveId" clId="{0DD59C47-9532-4E4D-AD16-E1A1684EBEB3}" dt="2019-02-11T20:14:40.253" v="1995" actId="478"/>
          <ac:spMkLst>
            <pc:docMk/>
            <pc:sldMk cId="80775330" sldId="514"/>
            <ac:spMk id="9" creationId="{FC91B201-1F85-4C2C-9DF3-D0CA9DBCC30E}"/>
          </ac:spMkLst>
        </pc:spChg>
        <pc:spChg chg="del">
          <ac:chgData name="Sidney Seckler" userId="73470fc2d5f88927" providerId="LiveId" clId="{0DD59C47-9532-4E4D-AD16-E1A1684EBEB3}" dt="2019-02-11T20:14:40.253" v="1995" actId="478"/>
          <ac:spMkLst>
            <pc:docMk/>
            <pc:sldMk cId="80775330" sldId="514"/>
            <ac:spMk id="10" creationId="{32E1C4E3-931D-4F7B-B56C-D4885AF0C195}"/>
          </ac:spMkLst>
        </pc:spChg>
        <pc:spChg chg="add del mod">
          <ac:chgData name="Sidney Seckler" userId="73470fc2d5f88927" providerId="LiveId" clId="{0DD59C47-9532-4E4D-AD16-E1A1684EBEB3}" dt="2019-02-11T20:16:14.649" v="2009" actId="478"/>
          <ac:spMkLst>
            <pc:docMk/>
            <pc:sldMk cId="80775330" sldId="514"/>
            <ac:spMk id="11" creationId="{E6BF54A9-C90D-46E4-B9FD-3A4BEA37F5DE}"/>
          </ac:spMkLst>
        </pc:spChg>
        <pc:spChg chg="add del">
          <ac:chgData name="Sidney Seckler" userId="73470fc2d5f88927" providerId="LiveId" clId="{0DD59C47-9532-4E4D-AD16-E1A1684EBEB3}" dt="2019-02-11T20:16:10.820" v="2008" actId="478"/>
          <ac:spMkLst>
            <pc:docMk/>
            <pc:sldMk cId="80775330" sldId="514"/>
            <ac:spMk id="12" creationId="{4CDC0309-A889-43E7-A1AC-98D1CC43352E}"/>
          </ac:spMkLst>
        </pc:spChg>
        <pc:spChg chg="del">
          <ac:chgData name="Sidney Seckler" userId="73470fc2d5f88927" providerId="LiveId" clId="{0DD59C47-9532-4E4D-AD16-E1A1684EBEB3}" dt="2019-02-11T20:14:40.253" v="1995" actId="478"/>
          <ac:spMkLst>
            <pc:docMk/>
            <pc:sldMk cId="80775330" sldId="514"/>
            <ac:spMk id="15" creationId="{5ADAEC7A-3C38-4649-A3ED-DCD662B8E3A0}"/>
          </ac:spMkLst>
        </pc:spChg>
        <pc:spChg chg="mod">
          <ac:chgData name="Sidney Seckler" userId="73470fc2d5f88927" providerId="LiveId" clId="{0DD59C47-9532-4E4D-AD16-E1A1684EBEB3}" dt="2019-04-30T16:28:49.505" v="4385" actId="14100"/>
          <ac:spMkLst>
            <pc:docMk/>
            <pc:sldMk cId="80775330" sldId="514"/>
            <ac:spMk id="304131" creationId="{3FD46931-1260-486D-89A6-B0D903563948}"/>
          </ac:spMkLst>
        </pc:spChg>
        <pc:graphicFrameChg chg="mod modGraphic">
          <ac:chgData name="Sidney Seckler" userId="73470fc2d5f88927" providerId="LiveId" clId="{0DD59C47-9532-4E4D-AD16-E1A1684EBEB3}" dt="2019-02-11T20:17:19.136" v="2021" actId="1076"/>
          <ac:graphicFrameMkLst>
            <pc:docMk/>
            <pc:sldMk cId="80775330" sldId="514"/>
            <ac:graphicFrameMk id="2" creationId="{EEECFE38-B92E-48A4-BD5E-E266660DAF92}"/>
          </ac:graphicFrameMkLst>
        </pc:graphicFrameChg>
        <pc:picChg chg="del">
          <ac:chgData name="Sidney Seckler" userId="73470fc2d5f88927" providerId="LiveId" clId="{0DD59C47-9532-4E4D-AD16-E1A1684EBEB3}" dt="2019-02-11T20:14:33.437" v="1994" actId="478"/>
          <ac:picMkLst>
            <pc:docMk/>
            <pc:sldMk cId="80775330" sldId="514"/>
            <ac:picMk id="8" creationId="{7E0FEFA7-BC38-4F2B-8F91-6AFF5D53F5D4}"/>
          </ac:picMkLst>
        </pc:picChg>
      </pc:sldChg>
      <pc:sldChg chg="modSp add">
        <pc:chgData name="Sidney Seckler" userId="73470fc2d5f88927" providerId="LiveId" clId="{0DD59C47-9532-4E4D-AD16-E1A1684EBEB3}" dt="2019-04-30T16:28:57.064" v="4386" actId="14100"/>
        <pc:sldMkLst>
          <pc:docMk/>
          <pc:sldMk cId="3629388711" sldId="515"/>
        </pc:sldMkLst>
        <pc:spChg chg="mod">
          <ac:chgData name="Sidney Seckler" userId="73470fc2d5f88927" providerId="LiveId" clId="{0DD59C47-9532-4E4D-AD16-E1A1684EBEB3}" dt="2019-04-30T16:28:57.064" v="4386" actId="14100"/>
          <ac:spMkLst>
            <pc:docMk/>
            <pc:sldMk cId="3629388711" sldId="515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0:34:20.229" v="2449" actId="20577"/>
          <ac:spMkLst>
            <pc:docMk/>
            <pc:sldMk cId="3629388711" sldId="515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DD59C47-9532-4E4D-AD16-E1A1684EBEB3}" dt="2019-04-30T16:29:01.825" v="4387" actId="14100"/>
        <pc:sldMkLst>
          <pc:docMk/>
          <pc:sldMk cId="770351680" sldId="516"/>
        </pc:sldMkLst>
        <pc:spChg chg="add del mod">
          <ac:chgData name="Sidney Seckler" userId="73470fc2d5f88927" providerId="LiveId" clId="{0DD59C47-9532-4E4D-AD16-E1A1684EBEB3}" dt="2019-02-11T20:43:14.611" v="2769"/>
          <ac:spMkLst>
            <pc:docMk/>
            <pc:sldMk cId="770351680" sldId="516"/>
            <ac:spMk id="4" creationId="{BC7ECAB3-7D42-4F2B-91FB-842B15DE08B3}"/>
          </ac:spMkLst>
        </pc:spChg>
        <pc:spChg chg="add del mod">
          <ac:chgData name="Sidney Seckler" userId="73470fc2d5f88927" providerId="LiveId" clId="{0DD59C47-9532-4E4D-AD16-E1A1684EBEB3}" dt="2019-02-11T20:45:47.895" v="2794" actId="478"/>
          <ac:spMkLst>
            <pc:docMk/>
            <pc:sldMk cId="770351680" sldId="516"/>
            <ac:spMk id="7" creationId="{1DB37F48-E74C-437C-A3B0-8B8FAD8499AD}"/>
          </ac:spMkLst>
        </pc:spChg>
        <pc:spChg chg="mod">
          <ac:chgData name="Sidney Seckler" userId="73470fc2d5f88927" providerId="LiveId" clId="{0DD59C47-9532-4E4D-AD16-E1A1684EBEB3}" dt="2019-04-30T16:29:01.825" v="4387" actId="14100"/>
          <ac:spMkLst>
            <pc:docMk/>
            <pc:sldMk cId="770351680" sldId="516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0:49:41.208" v="2925" actId="20577"/>
          <ac:spMkLst>
            <pc:docMk/>
            <pc:sldMk cId="770351680" sldId="516"/>
            <ac:spMk id="4100" creationId="{E5CC45C3-CF65-4286-AA07-1D8008364C0B}"/>
          </ac:spMkLst>
        </pc:spChg>
        <pc:picChg chg="add mod">
          <ac:chgData name="Sidney Seckler" userId="73470fc2d5f88927" providerId="LiveId" clId="{0DD59C47-9532-4E4D-AD16-E1A1684EBEB3}" dt="2019-02-11T20:49:50.233" v="2928" actId="1076"/>
          <ac:picMkLst>
            <pc:docMk/>
            <pc:sldMk cId="770351680" sldId="516"/>
            <ac:picMk id="3" creationId="{2D37D337-81E1-4771-B8BD-F620E76BF9BE}"/>
          </ac:picMkLst>
        </pc:picChg>
        <pc:picChg chg="add mod">
          <ac:chgData name="Sidney Seckler" userId="73470fc2d5f88927" providerId="LiveId" clId="{0DD59C47-9532-4E4D-AD16-E1A1684EBEB3}" dt="2019-02-11T20:46:02.268" v="2799" actId="1076"/>
          <ac:picMkLst>
            <pc:docMk/>
            <pc:sldMk cId="770351680" sldId="516"/>
            <ac:picMk id="6" creationId="{01FC82AB-772D-42B9-9C8A-79A78C00B0D1}"/>
          </ac:picMkLst>
        </pc:picChg>
      </pc:sldChg>
      <pc:sldChg chg="addSp delSp modSp add">
        <pc:chgData name="Sidney Seckler" userId="73470fc2d5f88927" providerId="LiveId" clId="{0DD59C47-9532-4E4D-AD16-E1A1684EBEB3}" dt="2019-04-30T16:29:08.458" v="4388" actId="14100"/>
        <pc:sldMkLst>
          <pc:docMk/>
          <pc:sldMk cId="489270907" sldId="517"/>
        </pc:sldMkLst>
        <pc:spChg chg="add del mod">
          <ac:chgData name="Sidney Seckler" userId="73470fc2d5f88927" providerId="LiveId" clId="{0DD59C47-9532-4E4D-AD16-E1A1684EBEB3}" dt="2019-02-11T20:48:19.944" v="2865" actId="478"/>
          <ac:spMkLst>
            <pc:docMk/>
            <pc:sldMk cId="489270907" sldId="517"/>
            <ac:spMk id="5" creationId="{962C6EC7-452E-4906-AF23-53E1C2EAC8BF}"/>
          </ac:spMkLst>
        </pc:spChg>
        <pc:spChg chg="add del mod">
          <ac:chgData name="Sidney Seckler" userId="73470fc2d5f88927" providerId="LiveId" clId="{0DD59C47-9532-4E4D-AD16-E1A1684EBEB3}" dt="2019-02-11T20:48:15.025" v="2863" actId="478"/>
          <ac:spMkLst>
            <pc:docMk/>
            <pc:sldMk cId="489270907" sldId="517"/>
            <ac:spMk id="9" creationId="{3894B729-24C6-48D8-BBE1-59BB30FAC1A8}"/>
          </ac:spMkLst>
        </pc:spChg>
        <pc:spChg chg="mod">
          <ac:chgData name="Sidney Seckler" userId="73470fc2d5f88927" providerId="LiveId" clId="{0DD59C47-9532-4E4D-AD16-E1A1684EBEB3}" dt="2019-04-30T16:29:08.458" v="4388" actId="14100"/>
          <ac:spMkLst>
            <pc:docMk/>
            <pc:sldMk cId="489270907" sldId="517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0:47:04.706" v="2856" actId="20577"/>
          <ac:spMkLst>
            <pc:docMk/>
            <pc:sldMk cId="489270907" sldId="517"/>
            <ac:spMk id="4100" creationId="{E5CC45C3-CF65-4286-AA07-1D8008364C0B}"/>
          </ac:spMkLst>
        </pc:spChg>
        <pc:picChg chg="del">
          <ac:chgData name="Sidney Seckler" userId="73470fc2d5f88927" providerId="LiveId" clId="{0DD59C47-9532-4E4D-AD16-E1A1684EBEB3}" dt="2019-02-11T20:46:28.423" v="2805" actId="478"/>
          <ac:picMkLst>
            <pc:docMk/>
            <pc:sldMk cId="489270907" sldId="517"/>
            <ac:picMk id="3" creationId="{2D37D337-81E1-4771-B8BD-F620E76BF9BE}"/>
          </ac:picMkLst>
        </pc:picChg>
        <pc:picChg chg="add mod">
          <ac:chgData name="Sidney Seckler" userId="73470fc2d5f88927" providerId="LiveId" clId="{0DD59C47-9532-4E4D-AD16-E1A1684EBEB3}" dt="2019-02-11T20:48:43.806" v="2876" actId="14100"/>
          <ac:picMkLst>
            <pc:docMk/>
            <pc:sldMk cId="489270907" sldId="517"/>
            <ac:picMk id="4" creationId="{C3FE2E5A-D93C-4303-82DB-E45C2A766859}"/>
          </ac:picMkLst>
        </pc:picChg>
        <pc:picChg chg="del">
          <ac:chgData name="Sidney Seckler" userId="73470fc2d5f88927" providerId="LiveId" clId="{0DD59C47-9532-4E4D-AD16-E1A1684EBEB3}" dt="2019-02-11T20:46:30.267" v="2806" actId="478"/>
          <ac:picMkLst>
            <pc:docMk/>
            <pc:sldMk cId="489270907" sldId="517"/>
            <ac:picMk id="6" creationId="{01FC82AB-772D-42B9-9C8A-79A78C00B0D1}"/>
          </ac:picMkLst>
        </pc:picChg>
        <pc:picChg chg="add mod">
          <ac:chgData name="Sidney Seckler" userId="73470fc2d5f88927" providerId="LiveId" clId="{0DD59C47-9532-4E4D-AD16-E1A1684EBEB3}" dt="2019-02-11T20:48:45.314" v="2877" actId="1076"/>
          <ac:picMkLst>
            <pc:docMk/>
            <pc:sldMk cId="489270907" sldId="517"/>
            <ac:picMk id="8" creationId="{B3275401-FD57-4FE3-8733-6635D38F01C0}"/>
          </ac:picMkLst>
        </pc:picChg>
      </pc:sldChg>
      <pc:sldChg chg="addSp delSp modSp add">
        <pc:chgData name="Sidney Seckler" userId="73470fc2d5f88927" providerId="LiveId" clId="{0DD59C47-9532-4E4D-AD16-E1A1684EBEB3}" dt="2019-04-30T16:29:13.859" v="4389" actId="14100"/>
        <pc:sldMkLst>
          <pc:docMk/>
          <pc:sldMk cId="357254851" sldId="518"/>
        </pc:sldMkLst>
        <pc:spChg chg="add del mod">
          <ac:chgData name="Sidney Seckler" userId="73470fc2d5f88927" providerId="LiveId" clId="{0DD59C47-9532-4E4D-AD16-E1A1684EBEB3}" dt="2019-02-11T20:52:54.763" v="2961" actId="478"/>
          <ac:spMkLst>
            <pc:docMk/>
            <pc:sldMk cId="357254851" sldId="518"/>
            <ac:spMk id="5" creationId="{A6BA3D82-66C7-4CA2-B1DC-2591B247275E}"/>
          </ac:spMkLst>
        </pc:spChg>
        <pc:spChg chg="add del">
          <ac:chgData name="Sidney Seckler" userId="73470fc2d5f88927" providerId="LiveId" clId="{0DD59C47-9532-4E4D-AD16-E1A1684EBEB3}" dt="2019-02-17T15:40:56.596" v="4240" actId="478"/>
          <ac:spMkLst>
            <pc:docMk/>
            <pc:sldMk cId="357254851" sldId="518"/>
            <ac:spMk id="6" creationId="{A74FA0EB-F5BF-40BC-9E08-E61977038EFA}"/>
          </ac:spMkLst>
        </pc:spChg>
        <pc:spChg chg="mod">
          <ac:chgData name="Sidney Seckler" userId="73470fc2d5f88927" providerId="LiveId" clId="{0DD59C47-9532-4E4D-AD16-E1A1684EBEB3}" dt="2019-04-30T16:29:13.859" v="4389" actId="14100"/>
          <ac:spMkLst>
            <pc:docMk/>
            <pc:sldMk cId="357254851" sldId="518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0:50:24.112" v="2955" actId="20577"/>
          <ac:spMkLst>
            <pc:docMk/>
            <pc:sldMk cId="357254851" sldId="518"/>
            <ac:spMk id="4100" creationId="{E5CC45C3-CF65-4286-AA07-1D8008364C0B}"/>
          </ac:spMkLst>
        </pc:spChg>
        <pc:picChg chg="add mod">
          <ac:chgData name="Sidney Seckler" userId="73470fc2d5f88927" providerId="LiveId" clId="{0DD59C47-9532-4E4D-AD16-E1A1684EBEB3}" dt="2019-02-11T20:53:05.332" v="2965" actId="1076"/>
          <ac:picMkLst>
            <pc:docMk/>
            <pc:sldMk cId="357254851" sldId="518"/>
            <ac:picMk id="3" creationId="{7F24133B-BA18-4AEF-860F-FB38807D3C85}"/>
          </ac:picMkLst>
        </pc:picChg>
        <pc:picChg chg="del">
          <ac:chgData name="Sidney Seckler" userId="73470fc2d5f88927" providerId="LiveId" clId="{0DD59C47-9532-4E4D-AD16-E1A1684EBEB3}" dt="2019-02-11T20:50:29.387" v="2956" actId="478"/>
          <ac:picMkLst>
            <pc:docMk/>
            <pc:sldMk cId="357254851" sldId="518"/>
            <ac:picMk id="4" creationId="{C3FE2E5A-D93C-4303-82DB-E45C2A766859}"/>
          </ac:picMkLst>
        </pc:picChg>
        <pc:picChg chg="del">
          <ac:chgData name="Sidney Seckler" userId="73470fc2d5f88927" providerId="LiveId" clId="{0DD59C47-9532-4E4D-AD16-E1A1684EBEB3}" dt="2019-02-11T20:50:31.318" v="2957" actId="478"/>
          <ac:picMkLst>
            <pc:docMk/>
            <pc:sldMk cId="357254851" sldId="518"/>
            <ac:picMk id="8" creationId="{B3275401-FD57-4FE3-8733-6635D38F01C0}"/>
          </ac:picMkLst>
        </pc:picChg>
      </pc:sldChg>
      <pc:sldChg chg="modSp add">
        <pc:chgData name="Sidney Seckler" userId="73470fc2d5f88927" providerId="LiveId" clId="{0DD59C47-9532-4E4D-AD16-E1A1684EBEB3}" dt="2019-04-30T16:27:54.263" v="4376" actId="27636"/>
        <pc:sldMkLst>
          <pc:docMk/>
          <pc:sldMk cId="111140260" sldId="519"/>
        </pc:sldMkLst>
        <pc:spChg chg="mod">
          <ac:chgData name="Sidney Seckler" userId="73470fc2d5f88927" providerId="LiveId" clId="{0DD59C47-9532-4E4D-AD16-E1A1684EBEB3}" dt="2019-04-30T16:27:54.263" v="4376" actId="27636"/>
          <ac:spMkLst>
            <pc:docMk/>
            <pc:sldMk cId="111140260" sldId="519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1:10:23.271" v="3284" actId="20577"/>
          <ac:spMkLst>
            <pc:docMk/>
            <pc:sldMk cId="111140260" sldId="519"/>
            <ac:spMk id="4100" creationId="{E5CC45C3-CF65-4286-AA07-1D8008364C0B}"/>
          </ac:spMkLst>
        </pc:spChg>
      </pc:sldChg>
      <pc:sldChg chg="modSp">
        <pc:chgData name="Sidney Seckler" userId="73470fc2d5f88927" providerId="LiveId" clId="{0DD59C47-9532-4E4D-AD16-E1A1684EBEB3}" dt="2019-04-30T16:33:09.552" v="4401" actId="14100"/>
        <pc:sldMkLst>
          <pc:docMk/>
          <pc:sldMk cId="4210708862" sldId="520"/>
        </pc:sldMkLst>
        <pc:spChg chg="mod">
          <ac:chgData name="Sidney Seckler" userId="73470fc2d5f88927" providerId="LiveId" clId="{0DD59C47-9532-4E4D-AD16-E1A1684EBEB3}" dt="2019-04-30T16:33:09.552" v="4401" actId="14100"/>
          <ac:spMkLst>
            <pc:docMk/>
            <pc:sldMk cId="4210708862" sldId="520"/>
            <ac:spMk id="304131" creationId="{3FD46931-1260-486D-89A6-B0D903563948}"/>
          </ac:spMkLst>
        </pc:spChg>
      </pc:sldChg>
      <pc:sldChg chg="modSp">
        <pc:chgData name="Sidney Seckler" userId="73470fc2d5f88927" providerId="LiveId" clId="{0DD59C47-9532-4E4D-AD16-E1A1684EBEB3}" dt="2019-04-30T16:33:26.866" v="4402" actId="14100"/>
        <pc:sldMkLst>
          <pc:docMk/>
          <pc:sldMk cId="143871290" sldId="521"/>
        </pc:sldMkLst>
        <pc:spChg chg="mod">
          <ac:chgData name="Sidney Seckler" userId="73470fc2d5f88927" providerId="LiveId" clId="{0DD59C47-9532-4E4D-AD16-E1A1684EBEB3}" dt="2019-04-30T16:33:26.866" v="4402" actId="14100"/>
          <ac:spMkLst>
            <pc:docMk/>
            <pc:sldMk cId="143871290" sldId="521"/>
            <ac:spMk id="304131" creationId="{3FD46931-1260-486D-89A6-B0D903563948}"/>
          </ac:spMkLst>
        </pc:spChg>
      </pc:sldChg>
      <pc:sldChg chg="modSp">
        <pc:chgData name="Sidney Seckler" userId="73470fc2d5f88927" providerId="LiveId" clId="{0DD59C47-9532-4E4D-AD16-E1A1684EBEB3}" dt="2019-04-30T16:33:37.749" v="4404" actId="14100"/>
        <pc:sldMkLst>
          <pc:docMk/>
          <pc:sldMk cId="4141182359" sldId="522"/>
        </pc:sldMkLst>
        <pc:spChg chg="mod">
          <ac:chgData name="Sidney Seckler" userId="73470fc2d5f88927" providerId="LiveId" clId="{0DD59C47-9532-4E4D-AD16-E1A1684EBEB3}" dt="2019-04-30T16:33:37.749" v="4404" actId="14100"/>
          <ac:spMkLst>
            <pc:docMk/>
            <pc:sldMk cId="4141182359" sldId="522"/>
            <ac:spMk id="304131" creationId="{3FD46931-1260-486D-89A6-B0D903563948}"/>
          </ac:spMkLst>
        </pc:spChg>
      </pc:sldChg>
      <pc:sldChg chg="modSp">
        <pc:chgData name="Sidney Seckler" userId="73470fc2d5f88927" providerId="LiveId" clId="{0DD59C47-9532-4E4D-AD16-E1A1684EBEB3}" dt="2019-04-30T16:33:32.565" v="4403" actId="14100"/>
        <pc:sldMkLst>
          <pc:docMk/>
          <pc:sldMk cId="1006854506" sldId="523"/>
        </pc:sldMkLst>
        <pc:spChg chg="mod">
          <ac:chgData name="Sidney Seckler" userId="73470fc2d5f88927" providerId="LiveId" clId="{0DD59C47-9532-4E4D-AD16-E1A1684EBEB3}" dt="2019-04-30T16:33:32.565" v="4403" actId="14100"/>
          <ac:spMkLst>
            <pc:docMk/>
            <pc:sldMk cId="1006854506" sldId="523"/>
            <ac:spMk id="4099" creationId="{F8B96A61-C72F-4AE6-BD11-C8F2087FCF79}"/>
          </ac:spMkLst>
        </pc:spChg>
      </pc:sldChg>
      <pc:sldChg chg="modSp">
        <pc:chgData name="Sidney Seckler" userId="73470fc2d5f88927" providerId="LiveId" clId="{0DD59C47-9532-4E4D-AD16-E1A1684EBEB3}" dt="2019-04-30T16:33:42.617" v="4405" actId="14100"/>
        <pc:sldMkLst>
          <pc:docMk/>
          <pc:sldMk cId="3119140905" sldId="524"/>
        </pc:sldMkLst>
        <pc:spChg chg="mod">
          <ac:chgData name="Sidney Seckler" userId="73470fc2d5f88927" providerId="LiveId" clId="{0DD59C47-9532-4E4D-AD16-E1A1684EBEB3}" dt="2019-04-30T16:33:42.617" v="4405" actId="14100"/>
          <ac:spMkLst>
            <pc:docMk/>
            <pc:sldMk cId="3119140905" sldId="524"/>
            <ac:spMk id="304131" creationId="{3FD46931-1260-486D-89A6-B0D903563948}"/>
          </ac:spMkLst>
        </pc:spChg>
      </pc:sldChg>
      <pc:sldChg chg="modSp">
        <pc:chgData name="Sidney Seckler" userId="73470fc2d5f88927" providerId="LiveId" clId="{0DD59C47-9532-4E4D-AD16-E1A1684EBEB3}" dt="2019-04-30T16:33:48.458" v="4406" actId="14100"/>
        <pc:sldMkLst>
          <pc:docMk/>
          <pc:sldMk cId="1004216431" sldId="525"/>
        </pc:sldMkLst>
        <pc:spChg chg="mod">
          <ac:chgData name="Sidney Seckler" userId="73470fc2d5f88927" providerId="LiveId" clId="{0DD59C47-9532-4E4D-AD16-E1A1684EBEB3}" dt="2019-04-30T16:33:48.458" v="4406" actId="14100"/>
          <ac:spMkLst>
            <pc:docMk/>
            <pc:sldMk cId="1004216431" sldId="525"/>
            <ac:spMk id="304131" creationId="{3FD46931-1260-486D-89A6-B0D903563948}"/>
          </ac:spMkLst>
        </pc:spChg>
      </pc:sldChg>
      <pc:sldChg chg="modSp">
        <pc:chgData name="Sidney Seckler" userId="73470fc2d5f88927" providerId="LiveId" clId="{0DD59C47-9532-4E4D-AD16-E1A1684EBEB3}" dt="2019-04-30T16:33:57.929" v="4407" actId="14100"/>
        <pc:sldMkLst>
          <pc:docMk/>
          <pc:sldMk cId="2745381099" sldId="526"/>
        </pc:sldMkLst>
        <pc:spChg chg="mod">
          <ac:chgData name="Sidney Seckler" userId="73470fc2d5f88927" providerId="LiveId" clId="{0DD59C47-9532-4E4D-AD16-E1A1684EBEB3}" dt="2019-04-30T16:33:57.929" v="4407" actId="14100"/>
          <ac:spMkLst>
            <pc:docMk/>
            <pc:sldMk cId="2745381099" sldId="526"/>
            <ac:spMk id="4099" creationId="{F8B96A61-C72F-4AE6-BD11-C8F2087FCF79}"/>
          </ac:spMkLst>
        </pc:spChg>
      </pc:sldChg>
      <pc:sldChg chg="modSp">
        <pc:chgData name="Sidney Seckler" userId="73470fc2d5f88927" providerId="LiveId" clId="{0DD59C47-9532-4E4D-AD16-E1A1684EBEB3}" dt="2019-04-30T16:36:32.423" v="4438" actId="14100"/>
        <pc:sldMkLst>
          <pc:docMk/>
          <pc:sldMk cId="672471014" sldId="527"/>
        </pc:sldMkLst>
        <pc:spChg chg="mod">
          <ac:chgData name="Sidney Seckler" userId="73470fc2d5f88927" providerId="LiveId" clId="{0DD59C47-9532-4E4D-AD16-E1A1684EBEB3}" dt="2019-04-30T16:36:32.423" v="4438" actId="14100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">
        <pc:chgData name="Sidney Seckler" userId="73470fc2d5f88927" providerId="LiveId" clId="{0DD59C47-9532-4E4D-AD16-E1A1684EBEB3}" dt="2019-04-30T16:36:10.888" v="4432" actId="1076"/>
        <pc:sldMkLst>
          <pc:docMk/>
          <pc:sldMk cId="3427353847" sldId="528"/>
        </pc:sldMkLst>
        <pc:spChg chg="mod">
          <ac:chgData name="Sidney Seckler" userId="73470fc2d5f88927" providerId="LiveId" clId="{0DD59C47-9532-4E4D-AD16-E1A1684EBEB3}" dt="2019-04-30T16:36:10.888" v="4432" actId="1076"/>
          <ac:spMkLst>
            <pc:docMk/>
            <pc:sldMk cId="3427353847" sldId="528"/>
            <ac:spMk id="23" creationId="{1BE59976-5EBB-4FCA-871A-7747BBD84038}"/>
          </ac:spMkLst>
        </pc:spChg>
      </pc:sldChg>
      <pc:sldChg chg="modSp">
        <pc:chgData name="Sidney Seckler" userId="73470fc2d5f88927" providerId="LiveId" clId="{0DD59C47-9532-4E4D-AD16-E1A1684EBEB3}" dt="2019-04-30T16:36:17.859" v="4434" actId="14100"/>
        <pc:sldMkLst>
          <pc:docMk/>
          <pc:sldMk cId="673600176" sldId="529"/>
        </pc:sldMkLst>
        <pc:spChg chg="mod">
          <ac:chgData name="Sidney Seckler" userId="73470fc2d5f88927" providerId="LiveId" clId="{0DD59C47-9532-4E4D-AD16-E1A1684EBEB3}" dt="2019-04-30T16:36:17.859" v="4434" actId="14100"/>
          <ac:spMkLst>
            <pc:docMk/>
            <pc:sldMk cId="673600176" sldId="529"/>
            <ac:spMk id="23" creationId="{1BE59976-5EBB-4FCA-871A-7747BBD84038}"/>
          </ac:spMkLst>
        </pc:spChg>
      </pc:sldChg>
      <pc:sldChg chg="modSp">
        <pc:chgData name="Sidney Seckler" userId="73470fc2d5f88927" providerId="LiveId" clId="{0DD59C47-9532-4E4D-AD16-E1A1684EBEB3}" dt="2019-04-30T16:36:25.181" v="4436" actId="14100"/>
        <pc:sldMkLst>
          <pc:docMk/>
          <pc:sldMk cId="4176432804" sldId="530"/>
        </pc:sldMkLst>
        <pc:spChg chg="mod">
          <ac:chgData name="Sidney Seckler" userId="73470fc2d5f88927" providerId="LiveId" clId="{0DD59C47-9532-4E4D-AD16-E1A1684EBEB3}" dt="2019-04-30T16:36:25.181" v="4436" actId="14100"/>
          <ac:spMkLst>
            <pc:docMk/>
            <pc:sldMk cId="4176432804" sldId="530"/>
            <ac:spMk id="23" creationId="{1BE59976-5EBB-4FCA-871A-7747BBD84038}"/>
          </ac:spMkLst>
        </pc:spChg>
      </pc:sldChg>
      <pc:sldChg chg="modSp">
        <pc:chgData name="Sidney Seckler" userId="73470fc2d5f88927" providerId="LiveId" clId="{0DD59C47-9532-4E4D-AD16-E1A1684EBEB3}" dt="2019-04-30T16:36:39.769" v="4440" actId="14100"/>
        <pc:sldMkLst>
          <pc:docMk/>
          <pc:sldMk cId="374098609" sldId="531"/>
        </pc:sldMkLst>
        <pc:spChg chg="mod">
          <ac:chgData name="Sidney Seckler" userId="73470fc2d5f88927" providerId="LiveId" clId="{0DD59C47-9532-4E4D-AD16-E1A1684EBEB3}" dt="2019-04-30T16:36:39.769" v="4440" actId="14100"/>
          <ac:spMkLst>
            <pc:docMk/>
            <pc:sldMk cId="374098609" sldId="531"/>
            <ac:spMk id="304131" creationId="{3FD46931-1260-486D-89A6-B0D903563948}"/>
          </ac:spMkLst>
        </pc:spChg>
      </pc:sldChg>
      <pc:sldChg chg="modSp">
        <pc:chgData name="Sidney Seckler" userId="73470fc2d5f88927" providerId="LiveId" clId="{0DD59C47-9532-4E4D-AD16-E1A1684EBEB3}" dt="2019-04-30T16:36:44.797" v="4441" actId="14100"/>
        <pc:sldMkLst>
          <pc:docMk/>
          <pc:sldMk cId="3083434829" sldId="532"/>
        </pc:sldMkLst>
        <pc:spChg chg="mod">
          <ac:chgData name="Sidney Seckler" userId="73470fc2d5f88927" providerId="LiveId" clId="{0DD59C47-9532-4E4D-AD16-E1A1684EBEB3}" dt="2019-04-30T16:36:44.797" v="4441" actId="14100"/>
          <ac:spMkLst>
            <pc:docMk/>
            <pc:sldMk cId="3083434829" sldId="532"/>
            <ac:spMk id="4099" creationId="{F8B96A61-C72F-4AE6-BD11-C8F2087FCF79}"/>
          </ac:spMkLst>
        </pc:spChg>
      </pc:sldChg>
      <pc:sldChg chg="addSp delSp modSp">
        <pc:chgData name="Sidney Seckler" userId="73470fc2d5f88927" providerId="LiveId" clId="{0DD59C47-9532-4E4D-AD16-E1A1684EBEB3}" dt="2019-04-30T16:36:58.325" v="4444" actId="14100"/>
        <pc:sldMkLst>
          <pc:docMk/>
          <pc:sldMk cId="3375718522" sldId="533"/>
        </pc:sldMkLst>
        <pc:spChg chg="mod">
          <ac:chgData name="Sidney Seckler" userId="73470fc2d5f88927" providerId="LiveId" clId="{0DD59C47-9532-4E4D-AD16-E1A1684EBEB3}" dt="2019-04-30T16:36:58.325" v="4444" actId="14100"/>
          <ac:spMkLst>
            <pc:docMk/>
            <pc:sldMk cId="3375718522" sldId="533"/>
            <ac:spMk id="4099" creationId="{F8B96A61-C72F-4AE6-BD11-C8F2087FCF79}"/>
          </ac:spMkLst>
        </pc:spChg>
        <pc:picChg chg="add mod">
          <ac:chgData name="Sidney Seckler" userId="73470fc2d5f88927" providerId="LiveId" clId="{0DD59C47-9532-4E4D-AD16-E1A1684EBEB3}" dt="2019-02-18T18:34:23.322" v="4370" actId="1076"/>
          <ac:picMkLst>
            <pc:docMk/>
            <pc:sldMk cId="3375718522" sldId="533"/>
            <ac:picMk id="2" creationId="{C0E14BD6-1533-4B6D-8DA8-A1372AA610A0}"/>
          </ac:picMkLst>
        </pc:picChg>
        <pc:picChg chg="del">
          <ac:chgData name="Sidney Seckler" userId="73470fc2d5f88927" providerId="LiveId" clId="{0DD59C47-9532-4E4D-AD16-E1A1684EBEB3}" dt="2019-02-18T18:34:05.646" v="4366" actId="478"/>
          <ac:picMkLst>
            <pc:docMk/>
            <pc:sldMk cId="3375718522" sldId="533"/>
            <ac:picMk id="2052" creationId="{45183D9C-0962-4EAB-B32D-AA603AA1B7DD}"/>
          </ac:picMkLst>
        </pc:picChg>
      </pc:sldChg>
      <pc:sldChg chg="modSp">
        <pc:chgData name="Sidney Seckler" userId="73470fc2d5f88927" providerId="LiveId" clId="{0DD59C47-9532-4E4D-AD16-E1A1684EBEB3}" dt="2019-04-30T16:36:50.335" v="4442" actId="14100"/>
        <pc:sldMkLst>
          <pc:docMk/>
          <pc:sldMk cId="750604595" sldId="534"/>
        </pc:sldMkLst>
        <pc:spChg chg="mod">
          <ac:chgData name="Sidney Seckler" userId="73470fc2d5f88927" providerId="LiveId" clId="{0DD59C47-9532-4E4D-AD16-E1A1684EBEB3}" dt="2019-04-30T16:36:50.335" v="4442" actId="14100"/>
          <ac:spMkLst>
            <pc:docMk/>
            <pc:sldMk cId="750604595" sldId="534"/>
            <ac:spMk id="4099" creationId="{F8B96A61-C72F-4AE6-BD11-C8F2087FCF79}"/>
          </ac:spMkLst>
        </pc:spChg>
      </pc:sldChg>
      <pc:sldChg chg="modSp">
        <pc:chgData name="Sidney Seckler" userId="73470fc2d5f88927" providerId="LiveId" clId="{0DD59C47-9532-4E4D-AD16-E1A1684EBEB3}" dt="2019-04-30T16:37:11.230" v="4447" actId="14100"/>
        <pc:sldMkLst>
          <pc:docMk/>
          <pc:sldMk cId="2992696769" sldId="535"/>
        </pc:sldMkLst>
        <pc:spChg chg="mod">
          <ac:chgData name="Sidney Seckler" userId="73470fc2d5f88927" providerId="LiveId" clId="{0DD59C47-9532-4E4D-AD16-E1A1684EBEB3}" dt="2019-04-30T16:37:11.230" v="4447" actId="14100"/>
          <ac:spMkLst>
            <pc:docMk/>
            <pc:sldMk cId="2992696769" sldId="535"/>
            <ac:spMk id="23" creationId="{1BE59976-5EBB-4FCA-871A-7747BBD84038}"/>
          </ac:spMkLst>
        </pc:spChg>
      </pc:sldChg>
      <pc:sldChg chg="modSp">
        <pc:chgData name="Sidney Seckler" userId="73470fc2d5f88927" providerId="LiveId" clId="{0DD59C47-9532-4E4D-AD16-E1A1684EBEB3}" dt="2019-04-30T16:37:18.081" v="4448" actId="14100"/>
        <pc:sldMkLst>
          <pc:docMk/>
          <pc:sldMk cId="3725750306" sldId="536"/>
        </pc:sldMkLst>
        <pc:spChg chg="mod">
          <ac:chgData name="Sidney Seckler" userId="73470fc2d5f88927" providerId="LiveId" clId="{0DD59C47-9532-4E4D-AD16-E1A1684EBEB3}" dt="2019-04-30T16:37:18.081" v="4448" actId="14100"/>
          <ac:spMkLst>
            <pc:docMk/>
            <pc:sldMk cId="3725750306" sldId="536"/>
            <ac:spMk id="235523" creationId="{00000000-0000-0000-0000-000000000000}"/>
          </ac:spMkLst>
        </pc:spChg>
      </pc:sldChg>
      <pc:sldChg chg="modSp">
        <pc:chgData name="Sidney Seckler" userId="73470fc2d5f88927" providerId="LiveId" clId="{0DD59C47-9532-4E4D-AD16-E1A1684EBEB3}" dt="2019-04-30T16:37:27.584" v="4450" actId="14100"/>
        <pc:sldMkLst>
          <pc:docMk/>
          <pc:sldMk cId="4256259011" sldId="537"/>
        </pc:sldMkLst>
        <pc:spChg chg="mod">
          <ac:chgData name="Sidney Seckler" userId="73470fc2d5f88927" providerId="LiveId" clId="{0DD59C47-9532-4E4D-AD16-E1A1684EBEB3}" dt="2019-04-30T16:37:27.584" v="4450" actId="14100"/>
          <ac:spMkLst>
            <pc:docMk/>
            <pc:sldMk cId="4256259011" sldId="537"/>
            <ac:spMk id="23" creationId="{1BE59976-5EBB-4FCA-871A-7747BBD84038}"/>
          </ac:spMkLst>
        </pc:spChg>
      </pc:sldChg>
      <pc:sldChg chg="modSp">
        <pc:chgData name="Sidney Seckler" userId="73470fc2d5f88927" providerId="LiveId" clId="{0DD59C47-9532-4E4D-AD16-E1A1684EBEB3}" dt="2019-04-30T16:38:02.466" v="4456" actId="14100"/>
        <pc:sldMkLst>
          <pc:docMk/>
          <pc:sldMk cId="300350393" sldId="538"/>
        </pc:sldMkLst>
        <pc:spChg chg="mod">
          <ac:chgData name="Sidney Seckler" userId="73470fc2d5f88927" providerId="LiveId" clId="{0DD59C47-9532-4E4D-AD16-E1A1684EBEB3}" dt="2019-04-30T16:38:02.466" v="4456" actId="14100"/>
          <ac:spMkLst>
            <pc:docMk/>
            <pc:sldMk cId="300350393" sldId="538"/>
            <ac:spMk id="23" creationId="{1BE59976-5EBB-4FCA-871A-7747BBD84038}"/>
          </ac:spMkLst>
        </pc:spChg>
      </pc:sldChg>
      <pc:sldChg chg="modSp">
        <pc:chgData name="Sidney Seckler" userId="73470fc2d5f88927" providerId="LiveId" clId="{0DD59C47-9532-4E4D-AD16-E1A1684EBEB3}" dt="2019-04-30T16:37:33.385" v="4451" actId="14100"/>
        <pc:sldMkLst>
          <pc:docMk/>
          <pc:sldMk cId="1253388874" sldId="539"/>
        </pc:sldMkLst>
        <pc:spChg chg="mod">
          <ac:chgData name="Sidney Seckler" userId="73470fc2d5f88927" providerId="LiveId" clId="{0DD59C47-9532-4E4D-AD16-E1A1684EBEB3}" dt="2019-04-30T16:37:33.385" v="4451" actId="14100"/>
          <ac:spMkLst>
            <pc:docMk/>
            <pc:sldMk cId="1253388874" sldId="539"/>
            <ac:spMk id="23" creationId="{1BE59976-5EBB-4FCA-871A-7747BBD84038}"/>
          </ac:spMkLst>
        </pc:spChg>
      </pc:sldChg>
      <pc:sldChg chg="modSp">
        <pc:chgData name="Sidney Seckler" userId="73470fc2d5f88927" providerId="LiveId" clId="{0DD59C47-9532-4E4D-AD16-E1A1684EBEB3}" dt="2019-04-30T16:39:54.669" v="4474" actId="14100"/>
        <pc:sldMkLst>
          <pc:docMk/>
          <pc:sldMk cId="2300979852" sldId="540"/>
        </pc:sldMkLst>
        <pc:spChg chg="mod">
          <ac:chgData name="Sidney Seckler" userId="73470fc2d5f88927" providerId="LiveId" clId="{0DD59C47-9532-4E4D-AD16-E1A1684EBEB3}" dt="2019-04-30T16:39:54.669" v="4474" actId="14100"/>
          <ac:spMkLst>
            <pc:docMk/>
            <pc:sldMk cId="2300979852" sldId="540"/>
            <ac:spMk id="8" creationId="{2500F87E-FBA4-46B8-90ED-237F0E86F77D}"/>
          </ac:spMkLst>
        </pc:spChg>
      </pc:sldChg>
      <pc:sldChg chg="modSp">
        <pc:chgData name="Sidney Seckler" userId="73470fc2d5f88927" providerId="LiveId" clId="{0DD59C47-9532-4E4D-AD16-E1A1684EBEB3}" dt="2019-04-30T16:37:38.186" v="4452" actId="14100"/>
        <pc:sldMkLst>
          <pc:docMk/>
          <pc:sldMk cId="1413720991" sldId="541"/>
        </pc:sldMkLst>
        <pc:spChg chg="mod">
          <ac:chgData name="Sidney Seckler" userId="73470fc2d5f88927" providerId="LiveId" clId="{0DD59C47-9532-4E4D-AD16-E1A1684EBEB3}" dt="2019-04-30T16:37:38.186" v="4452" actId="14100"/>
          <ac:spMkLst>
            <pc:docMk/>
            <pc:sldMk cId="1413720991" sldId="541"/>
            <ac:spMk id="4099" creationId="{F8B96A61-C72F-4AE6-BD11-C8F2087FCF79}"/>
          </ac:spMkLst>
        </pc:spChg>
      </pc:sldChg>
      <pc:sldChg chg="modSp">
        <pc:chgData name="Sidney Seckler" userId="73470fc2d5f88927" providerId="LiveId" clId="{0DD59C47-9532-4E4D-AD16-E1A1684EBEB3}" dt="2019-04-30T16:37:58.071" v="4455" actId="14100"/>
        <pc:sldMkLst>
          <pc:docMk/>
          <pc:sldMk cId="2700964339" sldId="542"/>
        </pc:sldMkLst>
        <pc:spChg chg="mod">
          <ac:chgData name="Sidney Seckler" userId="73470fc2d5f88927" providerId="LiveId" clId="{0DD59C47-9532-4E4D-AD16-E1A1684EBEB3}" dt="2019-04-30T16:37:58.071" v="4455" actId="14100"/>
          <ac:spMkLst>
            <pc:docMk/>
            <pc:sldMk cId="2700964339" sldId="542"/>
            <ac:spMk id="4099" creationId="{F8B96A61-C72F-4AE6-BD11-C8F2087FCF79}"/>
          </ac:spMkLst>
        </pc:spChg>
      </pc:sldChg>
      <pc:sldChg chg="modSp">
        <pc:chgData name="Sidney Seckler" userId="73470fc2d5f88927" providerId="LiveId" clId="{0DD59C47-9532-4E4D-AD16-E1A1684EBEB3}" dt="2019-04-30T16:37:47.763" v="4453" actId="14100"/>
        <pc:sldMkLst>
          <pc:docMk/>
          <pc:sldMk cId="2608524750" sldId="543"/>
        </pc:sldMkLst>
        <pc:spChg chg="mod">
          <ac:chgData name="Sidney Seckler" userId="73470fc2d5f88927" providerId="LiveId" clId="{0DD59C47-9532-4E4D-AD16-E1A1684EBEB3}" dt="2019-04-30T16:37:47.763" v="4453" actId="14100"/>
          <ac:spMkLst>
            <pc:docMk/>
            <pc:sldMk cId="2608524750" sldId="543"/>
            <ac:spMk id="4099" creationId="{F8B96A61-C72F-4AE6-BD11-C8F2087FCF79}"/>
          </ac:spMkLst>
        </pc:spChg>
      </pc:sldChg>
      <pc:sldChg chg="modSp">
        <pc:chgData name="Sidney Seckler" userId="73470fc2d5f88927" providerId="LiveId" clId="{0DD59C47-9532-4E4D-AD16-E1A1684EBEB3}" dt="2019-04-30T16:37:52.812" v="4454" actId="14100"/>
        <pc:sldMkLst>
          <pc:docMk/>
          <pc:sldMk cId="3038336581" sldId="544"/>
        </pc:sldMkLst>
        <pc:spChg chg="mod">
          <ac:chgData name="Sidney Seckler" userId="73470fc2d5f88927" providerId="LiveId" clId="{0DD59C47-9532-4E4D-AD16-E1A1684EBEB3}" dt="2019-04-30T16:37:52.812" v="4454" actId="14100"/>
          <ac:spMkLst>
            <pc:docMk/>
            <pc:sldMk cId="3038336581" sldId="544"/>
            <ac:spMk id="4099" creationId="{F8B96A61-C72F-4AE6-BD11-C8F2087FCF79}"/>
          </ac:spMkLst>
        </pc:spChg>
      </pc:sldChg>
      <pc:sldChg chg="modSp">
        <pc:chgData name="Sidney Seckler" userId="73470fc2d5f88927" providerId="LiveId" clId="{0DD59C47-9532-4E4D-AD16-E1A1684EBEB3}" dt="2019-04-30T16:39:03.786" v="4464" actId="14100"/>
        <pc:sldMkLst>
          <pc:docMk/>
          <pc:sldMk cId="2119135674" sldId="545"/>
        </pc:sldMkLst>
        <pc:spChg chg="mod">
          <ac:chgData name="Sidney Seckler" userId="73470fc2d5f88927" providerId="LiveId" clId="{0DD59C47-9532-4E4D-AD16-E1A1684EBEB3}" dt="2019-04-30T16:39:03.786" v="4464" actId="14100"/>
          <ac:spMkLst>
            <pc:docMk/>
            <pc:sldMk cId="2119135674" sldId="545"/>
            <ac:spMk id="23" creationId="{1BE59976-5EBB-4FCA-871A-7747BBD84038}"/>
          </ac:spMkLst>
        </pc:spChg>
      </pc:sldChg>
      <pc:sldChg chg="modSp">
        <pc:chgData name="Sidney Seckler" userId="73470fc2d5f88927" providerId="LiveId" clId="{0DD59C47-9532-4E4D-AD16-E1A1684EBEB3}" dt="2019-04-30T16:39:11.302" v="4466" actId="14100"/>
        <pc:sldMkLst>
          <pc:docMk/>
          <pc:sldMk cId="3661974299" sldId="546"/>
        </pc:sldMkLst>
        <pc:spChg chg="mod">
          <ac:chgData name="Sidney Seckler" userId="73470fc2d5f88927" providerId="LiveId" clId="{0DD59C47-9532-4E4D-AD16-E1A1684EBEB3}" dt="2019-04-30T16:39:11.302" v="4466" actId="14100"/>
          <ac:spMkLst>
            <pc:docMk/>
            <pc:sldMk cId="3661974299" sldId="546"/>
            <ac:spMk id="7" creationId="{3CBE234C-75E1-47E6-8853-3C887293A469}"/>
          </ac:spMkLst>
        </pc:spChg>
      </pc:sldChg>
      <pc:sldChg chg="modSp">
        <pc:chgData name="Sidney Seckler" userId="73470fc2d5f88927" providerId="LiveId" clId="{0DD59C47-9532-4E4D-AD16-E1A1684EBEB3}" dt="2019-04-30T16:40:01.954" v="4476" actId="14100"/>
        <pc:sldMkLst>
          <pc:docMk/>
          <pc:sldMk cId="3784326856" sldId="548"/>
        </pc:sldMkLst>
        <pc:spChg chg="mod">
          <ac:chgData name="Sidney Seckler" userId="73470fc2d5f88927" providerId="LiveId" clId="{0DD59C47-9532-4E4D-AD16-E1A1684EBEB3}" dt="2019-04-30T16:40:01.954" v="4476" actId="14100"/>
          <ac:spMkLst>
            <pc:docMk/>
            <pc:sldMk cId="3784326856" sldId="548"/>
            <ac:spMk id="8" creationId="{2500F87E-FBA4-46B8-90ED-237F0E86F77D}"/>
          </ac:spMkLst>
        </pc:spChg>
      </pc:sldChg>
      <pc:sldChg chg="modSp">
        <pc:chgData name="Sidney Seckler" userId="73470fc2d5f88927" providerId="LiveId" clId="{0DD59C47-9532-4E4D-AD16-E1A1684EBEB3}" dt="2019-04-30T16:39:32.064" v="4468" actId="14100"/>
        <pc:sldMkLst>
          <pc:docMk/>
          <pc:sldMk cId="917481913" sldId="549"/>
        </pc:sldMkLst>
        <pc:spChg chg="mod">
          <ac:chgData name="Sidney Seckler" userId="73470fc2d5f88927" providerId="LiveId" clId="{0DD59C47-9532-4E4D-AD16-E1A1684EBEB3}" dt="2019-04-30T16:39:32.064" v="4468" actId="14100"/>
          <ac:spMkLst>
            <pc:docMk/>
            <pc:sldMk cId="917481913" sldId="549"/>
            <ac:spMk id="7" creationId="{3CBE234C-75E1-47E6-8853-3C887293A469}"/>
          </ac:spMkLst>
        </pc:spChg>
      </pc:sldChg>
      <pc:sldChg chg="modSp">
        <pc:chgData name="Sidney Seckler" userId="73470fc2d5f88927" providerId="LiveId" clId="{0DD59C47-9532-4E4D-AD16-E1A1684EBEB3}" dt="2019-04-30T16:39:39.918" v="4470" actId="14100"/>
        <pc:sldMkLst>
          <pc:docMk/>
          <pc:sldMk cId="1068022998" sldId="550"/>
        </pc:sldMkLst>
        <pc:spChg chg="mod">
          <ac:chgData name="Sidney Seckler" userId="73470fc2d5f88927" providerId="LiveId" clId="{0DD59C47-9532-4E4D-AD16-E1A1684EBEB3}" dt="2019-04-30T16:39:39.918" v="4470" actId="14100"/>
          <ac:spMkLst>
            <pc:docMk/>
            <pc:sldMk cId="1068022998" sldId="550"/>
            <ac:spMk id="7" creationId="{3CBE234C-75E1-47E6-8853-3C887293A469}"/>
          </ac:spMkLst>
        </pc:spChg>
      </pc:sldChg>
      <pc:sldChg chg="modSp">
        <pc:chgData name="Sidney Seckler" userId="73470fc2d5f88927" providerId="LiveId" clId="{0DD59C47-9532-4E4D-AD16-E1A1684EBEB3}" dt="2019-04-30T16:39:48.097" v="4472" actId="14100"/>
        <pc:sldMkLst>
          <pc:docMk/>
          <pc:sldMk cId="791373273" sldId="551"/>
        </pc:sldMkLst>
        <pc:spChg chg="mod">
          <ac:chgData name="Sidney Seckler" userId="73470fc2d5f88927" providerId="LiveId" clId="{0DD59C47-9532-4E4D-AD16-E1A1684EBEB3}" dt="2019-04-30T16:39:48.097" v="4472" actId="14100"/>
          <ac:spMkLst>
            <pc:docMk/>
            <pc:sldMk cId="791373273" sldId="551"/>
            <ac:spMk id="7" creationId="{3CBE234C-75E1-47E6-8853-3C887293A469}"/>
          </ac:spMkLst>
        </pc:spChg>
      </pc:sldChg>
      <pc:sldChg chg="modSp">
        <pc:chgData name="Sidney Seckler" userId="73470fc2d5f88927" providerId="LiveId" clId="{0DD59C47-9532-4E4D-AD16-E1A1684EBEB3}" dt="2019-04-30T16:40:12.449" v="4478" actId="14100"/>
        <pc:sldMkLst>
          <pc:docMk/>
          <pc:sldMk cId="3454881945" sldId="552"/>
        </pc:sldMkLst>
        <pc:spChg chg="mod">
          <ac:chgData name="Sidney Seckler" userId="73470fc2d5f88927" providerId="LiveId" clId="{0DD59C47-9532-4E4D-AD16-E1A1684EBEB3}" dt="2019-04-30T16:40:12.449" v="4478" actId="14100"/>
          <ac:spMkLst>
            <pc:docMk/>
            <pc:sldMk cId="3454881945" sldId="552"/>
            <ac:spMk id="4099" creationId="{F8B96A61-C72F-4AE6-BD11-C8F2087FCF79}"/>
          </ac:spMkLst>
        </pc:spChg>
      </pc:sldChg>
      <pc:sldChg chg="modSp">
        <pc:chgData name="Sidney Seckler" userId="73470fc2d5f88927" providerId="LiveId" clId="{0DD59C47-9532-4E4D-AD16-E1A1684EBEB3}" dt="2019-04-30T16:40:17.375" v="4479" actId="14100"/>
        <pc:sldMkLst>
          <pc:docMk/>
          <pc:sldMk cId="3390098657" sldId="553"/>
        </pc:sldMkLst>
        <pc:spChg chg="mod">
          <ac:chgData name="Sidney Seckler" userId="73470fc2d5f88927" providerId="LiveId" clId="{0DD59C47-9532-4E4D-AD16-E1A1684EBEB3}" dt="2019-04-30T16:40:17.375" v="4479" actId="14100"/>
          <ac:spMkLst>
            <pc:docMk/>
            <pc:sldMk cId="3390098657" sldId="553"/>
            <ac:spMk id="23" creationId="{1BE59976-5EBB-4FCA-871A-7747BBD84038}"/>
          </ac:spMkLst>
        </pc:spChg>
      </pc:sldChg>
      <pc:sldChg chg="modSp">
        <pc:chgData name="Sidney Seckler" userId="73470fc2d5f88927" providerId="LiveId" clId="{0DD59C47-9532-4E4D-AD16-E1A1684EBEB3}" dt="2019-04-30T16:40:07.078" v="4477" actId="14100"/>
        <pc:sldMkLst>
          <pc:docMk/>
          <pc:sldMk cId="3317393759" sldId="554"/>
        </pc:sldMkLst>
        <pc:spChg chg="mod">
          <ac:chgData name="Sidney Seckler" userId="73470fc2d5f88927" providerId="LiveId" clId="{0DD59C47-9532-4E4D-AD16-E1A1684EBEB3}" dt="2019-04-30T16:40:07.078" v="4477" actId="14100"/>
          <ac:spMkLst>
            <pc:docMk/>
            <pc:sldMk cId="3317393759" sldId="554"/>
            <ac:spMk id="4099" creationId="{F8B96A61-C72F-4AE6-BD11-C8F2087FCF79}"/>
          </ac:spMkLst>
        </pc:spChg>
      </pc:sldChg>
      <pc:sldChg chg="addSp delSp modSp add">
        <pc:chgData name="Sidney Seckler" userId="73470fc2d5f88927" providerId="LiveId" clId="{0DD59C47-9532-4E4D-AD16-E1A1684EBEB3}" dt="2019-04-30T16:41:32.115" v="4490" actId="14100"/>
        <pc:sldMkLst>
          <pc:docMk/>
          <pc:sldMk cId="17789186" sldId="555"/>
        </pc:sldMkLst>
        <pc:spChg chg="add mod">
          <ac:chgData name="Sidney Seckler" userId="73470fc2d5f88927" providerId="LiveId" clId="{0DD59C47-9532-4E4D-AD16-E1A1684EBEB3}" dt="2019-02-13T16:28:11.920" v="3652" actId="14100"/>
          <ac:spMkLst>
            <pc:docMk/>
            <pc:sldMk cId="17789186" sldId="555"/>
            <ac:spMk id="2" creationId="{D67A0E02-B8B7-48B6-AC0F-ACAA26B9A5DF}"/>
          </ac:spMkLst>
        </pc:spChg>
        <pc:spChg chg="mod">
          <ac:chgData name="Sidney Seckler" userId="73470fc2d5f88927" providerId="LiveId" clId="{0DD59C47-9532-4E4D-AD16-E1A1684EBEB3}" dt="2019-02-13T16:28:04.223" v="3651" actId="1076"/>
          <ac:spMkLst>
            <pc:docMk/>
            <pc:sldMk cId="17789186" sldId="555"/>
            <ac:spMk id="8" creationId="{5E7894D2-BA1F-423B-8101-713A6CB07E58}"/>
          </ac:spMkLst>
        </pc:spChg>
        <pc:spChg chg="add mod">
          <ac:chgData name="Sidney Seckler" userId="73470fc2d5f88927" providerId="LiveId" clId="{0DD59C47-9532-4E4D-AD16-E1A1684EBEB3}" dt="2019-02-13T16:27:27.818" v="3632" actId="1076"/>
          <ac:spMkLst>
            <pc:docMk/>
            <pc:sldMk cId="17789186" sldId="555"/>
            <ac:spMk id="9" creationId="{3D099A06-6152-4856-8967-83DFCA3EA1A2}"/>
          </ac:spMkLst>
        </pc:spChg>
        <pc:spChg chg="add mod">
          <ac:chgData name="Sidney Seckler" userId="73470fc2d5f88927" providerId="LiveId" clId="{0DD59C47-9532-4E4D-AD16-E1A1684EBEB3}" dt="2019-02-13T16:27:57.834" v="3650" actId="1076"/>
          <ac:spMkLst>
            <pc:docMk/>
            <pc:sldMk cId="17789186" sldId="555"/>
            <ac:spMk id="10" creationId="{901535BC-05D1-462E-B3AD-92E210785EB3}"/>
          </ac:spMkLst>
        </pc:spChg>
        <pc:spChg chg="add mod">
          <ac:chgData name="Sidney Seckler" userId="73470fc2d5f88927" providerId="LiveId" clId="{0DD59C47-9532-4E4D-AD16-E1A1684EBEB3}" dt="2019-02-13T16:27:41.611" v="3634" actId="1076"/>
          <ac:spMkLst>
            <pc:docMk/>
            <pc:sldMk cId="17789186" sldId="555"/>
            <ac:spMk id="11" creationId="{80D5A17A-9963-4AC3-910B-8E89046F8429}"/>
          </ac:spMkLst>
        </pc:spChg>
        <pc:spChg chg="add mod">
          <ac:chgData name="Sidney Seckler" userId="73470fc2d5f88927" providerId="LiveId" clId="{0DD59C47-9532-4E4D-AD16-E1A1684EBEB3}" dt="2019-02-13T16:28:52.843" v="3783" actId="20577"/>
          <ac:spMkLst>
            <pc:docMk/>
            <pc:sldMk cId="17789186" sldId="555"/>
            <ac:spMk id="12" creationId="{FA88EA45-3CFE-4341-BEB8-EA2DFD195C59}"/>
          </ac:spMkLst>
        </pc:spChg>
        <pc:spChg chg="mod">
          <ac:chgData name="Sidney Seckler" userId="73470fc2d5f88927" providerId="LiveId" clId="{0DD59C47-9532-4E4D-AD16-E1A1684EBEB3}" dt="2019-04-30T16:41:32.115" v="4490" actId="14100"/>
          <ac:spMkLst>
            <pc:docMk/>
            <pc:sldMk cId="17789186" sldId="555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3T16:24:45.265" v="3415" actId="20577"/>
          <ac:spMkLst>
            <pc:docMk/>
            <pc:sldMk cId="17789186" sldId="555"/>
            <ac:spMk id="4100" creationId="{E5CC45C3-CF65-4286-AA07-1D8008364C0B}"/>
          </ac:spMkLst>
        </pc:spChg>
        <pc:picChg chg="del">
          <ac:chgData name="Sidney Seckler" userId="73470fc2d5f88927" providerId="LiveId" clId="{0DD59C47-9532-4E4D-AD16-E1A1684EBEB3}" dt="2019-02-13T16:24:30.945" v="3379" actId="478"/>
          <ac:picMkLst>
            <pc:docMk/>
            <pc:sldMk cId="17789186" sldId="555"/>
            <ac:picMk id="23556" creationId="{44F02988-52CC-423A-BD86-F43EF006C9D5}"/>
          </ac:picMkLst>
        </pc:picChg>
      </pc:sldChg>
      <pc:sldChg chg="addSp delSp modSp add">
        <pc:chgData name="Sidney Seckler" userId="73470fc2d5f88927" providerId="LiveId" clId="{0DD59C47-9532-4E4D-AD16-E1A1684EBEB3}" dt="2019-04-30T16:41:37.289" v="4491" actId="14100"/>
        <pc:sldMkLst>
          <pc:docMk/>
          <pc:sldMk cId="2202684030" sldId="556"/>
        </pc:sldMkLst>
        <pc:spChg chg="add del mod">
          <ac:chgData name="Sidney Seckler" userId="73470fc2d5f88927" providerId="LiveId" clId="{0DD59C47-9532-4E4D-AD16-E1A1684EBEB3}" dt="2019-02-13T16:29:23.410" v="3786" actId="478"/>
          <ac:spMkLst>
            <pc:docMk/>
            <pc:sldMk cId="2202684030" sldId="556"/>
            <ac:spMk id="3" creationId="{0AE9983B-D314-45DD-AD49-4EEA51E4EF99}"/>
          </ac:spMkLst>
        </pc:spChg>
        <pc:spChg chg="add mod">
          <ac:chgData name="Sidney Seckler" userId="73470fc2d5f88927" providerId="LiveId" clId="{0DD59C47-9532-4E4D-AD16-E1A1684EBEB3}" dt="2019-04-30T16:41:37.289" v="4491" actId="14100"/>
          <ac:spMkLst>
            <pc:docMk/>
            <pc:sldMk cId="2202684030" sldId="556"/>
            <ac:spMk id="7" creationId="{5BB6D1D7-6DB8-4CDE-A5F9-9E9BD04A5C2C}"/>
          </ac:spMkLst>
        </pc:spChg>
        <pc:spChg chg="del">
          <ac:chgData name="Sidney Seckler" userId="73470fc2d5f88927" providerId="LiveId" clId="{0DD59C47-9532-4E4D-AD16-E1A1684EBEB3}" dt="2019-02-13T16:29:19.427" v="3785" actId="478"/>
          <ac:spMkLst>
            <pc:docMk/>
            <pc:sldMk cId="2202684030" sldId="556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3T16:39:58.957" v="4122" actId="20577"/>
          <ac:spMkLst>
            <pc:docMk/>
            <pc:sldMk cId="2202684030" sldId="55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DD59C47-9532-4E4D-AD16-E1A1684EBEB3}" dt="2019-04-30T16:41:41.763" v="4492" actId="14100"/>
        <pc:sldMkLst>
          <pc:docMk/>
          <pc:sldMk cId="4084832579" sldId="557"/>
        </pc:sldMkLst>
        <pc:spChg chg="add del mod">
          <ac:chgData name="Sidney Seckler" userId="73470fc2d5f88927" providerId="LiveId" clId="{0DD59C47-9532-4E4D-AD16-E1A1684EBEB3}" dt="2019-02-13T16:49:54.896" v="4125" actId="478"/>
          <ac:spMkLst>
            <pc:docMk/>
            <pc:sldMk cId="4084832579" sldId="557"/>
            <ac:spMk id="3" creationId="{FA4FEA09-23BB-44B3-A56A-307D4E8F2507}"/>
          </ac:spMkLst>
        </pc:spChg>
        <pc:spChg chg="add mod">
          <ac:chgData name="Sidney Seckler" userId="73470fc2d5f88927" providerId="LiveId" clId="{0DD59C47-9532-4E4D-AD16-E1A1684EBEB3}" dt="2019-02-13T16:51:30.433" v="4207" actId="1076"/>
          <ac:spMkLst>
            <pc:docMk/>
            <pc:sldMk cId="4084832579" sldId="557"/>
            <ac:spMk id="9" creationId="{BA83E54F-ADA7-4E07-8867-27FC946DDD74}"/>
          </ac:spMkLst>
        </pc:spChg>
        <pc:spChg chg="mod">
          <ac:chgData name="Sidney Seckler" userId="73470fc2d5f88927" providerId="LiveId" clId="{0DD59C47-9532-4E4D-AD16-E1A1684EBEB3}" dt="2019-04-30T16:41:41.763" v="4492" actId="14100"/>
          <ac:spMkLst>
            <pc:docMk/>
            <pc:sldMk cId="4084832579" sldId="557"/>
            <ac:spMk id="4099" creationId="{F8B96A61-C72F-4AE6-BD11-C8F2087FCF79}"/>
          </ac:spMkLst>
        </pc:spChg>
        <pc:spChg chg="del">
          <ac:chgData name="Sidney Seckler" userId="73470fc2d5f88927" providerId="LiveId" clId="{0DD59C47-9532-4E4D-AD16-E1A1684EBEB3}" dt="2019-02-13T16:49:52.668" v="4124" actId="478"/>
          <ac:spMkLst>
            <pc:docMk/>
            <pc:sldMk cId="4084832579" sldId="557"/>
            <ac:spMk id="4100" creationId="{E5CC45C3-CF65-4286-AA07-1D8008364C0B}"/>
          </ac:spMkLst>
        </pc:spChg>
        <pc:graphicFrameChg chg="del">
          <ac:chgData name="Sidney Seckler" userId="73470fc2d5f88927" providerId="LiveId" clId="{0DD59C47-9532-4E4D-AD16-E1A1684EBEB3}" dt="2019-02-13T16:50:00.265" v="4126" actId="478"/>
          <ac:graphicFrameMkLst>
            <pc:docMk/>
            <pc:sldMk cId="4084832579" sldId="557"/>
            <ac:graphicFrameMk id="6" creationId="{C9C0F31C-0EF9-4B63-A7EB-0C9AE069C1C6}"/>
          </ac:graphicFrameMkLst>
        </pc:graphicFrameChg>
        <pc:graphicFrameChg chg="add mod">
          <ac:chgData name="Sidney Seckler" userId="73470fc2d5f88927" providerId="LiveId" clId="{0DD59C47-9532-4E4D-AD16-E1A1684EBEB3}" dt="2019-02-13T16:50:34.392" v="4132" actId="1076"/>
          <ac:graphicFrameMkLst>
            <pc:docMk/>
            <pc:sldMk cId="4084832579" sldId="557"/>
            <ac:graphicFrameMk id="8" creationId="{1180B646-9A0A-4B10-9948-2E2840EC8CEA}"/>
          </ac:graphicFrameMkLst>
        </pc:graphicFrameChg>
      </pc:sldChg>
      <pc:sldChg chg="addSp modSp add">
        <pc:chgData name="Sidney Seckler" userId="73470fc2d5f88927" providerId="LiveId" clId="{0DD59C47-9532-4E4D-AD16-E1A1684EBEB3}" dt="2019-04-30T16:41:45.973" v="4493" actId="14100"/>
        <pc:sldMkLst>
          <pc:docMk/>
          <pc:sldMk cId="3246626904" sldId="558"/>
        </pc:sldMkLst>
        <pc:spChg chg="add mod">
          <ac:chgData name="Sidney Seckler" userId="73470fc2d5f88927" providerId="LiveId" clId="{0DD59C47-9532-4E4D-AD16-E1A1684EBEB3}" dt="2019-02-13T16:55:13.027" v="4238" actId="20577"/>
          <ac:spMkLst>
            <pc:docMk/>
            <pc:sldMk cId="3246626904" sldId="558"/>
            <ac:spMk id="5" creationId="{A929B034-7C00-450B-9E0C-3B1715B00B80}"/>
          </ac:spMkLst>
        </pc:spChg>
        <pc:spChg chg="mod">
          <ac:chgData name="Sidney Seckler" userId="73470fc2d5f88927" providerId="LiveId" clId="{0DD59C47-9532-4E4D-AD16-E1A1684EBEB3}" dt="2019-04-30T16:41:45.973" v="4493" actId="14100"/>
          <ac:spMkLst>
            <pc:docMk/>
            <pc:sldMk cId="3246626904" sldId="558"/>
            <ac:spMk id="4099" creationId="{F8B96A61-C72F-4AE6-BD11-C8F2087FCF79}"/>
          </ac:spMkLst>
        </pc:spChg>
        <pc:graphicFrameChg chg="add mod">
          <ac:chgData name="Sidney Seckler" userId="73470fc2d5f88927" providerId="LiveId" clId="{0DD59C47-9532-4E4D-AD16-E1A1684EBEB3}" dt="2019-02-13T16:54:43.977" v="4209" actId="14100"/>
          <ac:graphicFrameMkLst>
            <pc:docMk/>
            <pc:sldMk cId="3246626904" sldId="558"/>
            <ac:graphicFrameMk id="4" creationId="{42D5DFBC-B367-4CAB-BA21-8E68EF4225CC}"/>
          </ac:graphicFrameMkLst>
        </pc:graphicFrameChg>
      </pc:sldChg>
      <pc:sldChg chg="addSp delSp modSp add">
        <pc:chgData name="Sidney Seckler" userId="73470fc2d5f88927" providerId="LiveId" clId="{0DD59C47-9532-4E4D-AD16-E1A1684EBEB3}" dt="2019-05-03T18:46:34.836" v="4525" actId="1076"/>
        <pc:sldMkLst>
          <pc:docMk/>
          <pc:sldMk cId="2575589590" sldId="559"/>
        </pc:sldMkLst>
        <pc:spChg chg="add del mod">
          <ac:chgData name="Sidney Seckler" userId="73470fc2d5f88927" providerId="LiveId" clId="{0DD59C47-9532-4E4D-AD16-E1A1684EBEB3}" dt="2019-02-17T15:41:19.459" v="4244" actId="478"/>
          <ac:spMkLst>
            <pc:docMk/>
            <pc:sldMk cId="2575589590" sldId="559"/>
            <ac:spMk id="4" creationId="{867E7F72-AD6E-43AE-9B1E-D2102F8F1160}"/>
          </ac:spMkLst>
        </pc:spChg>
        <pc:spChg chg="add del mod">
          <ac:chgData name="Sidney Seckler" userId="73470fc2d5f88927" providerId="LiveId" clId="{0DD59C47-9532-4E4D-AD16-E1A1684EBEB3}" dt="2019-05-03T18:45:08.496" v="4522" actId="478"/>
          <ac:spMkLst>
            <pc:docMk/>
            <pc:sldMk cId="2575589590" sldId="559"/>
            <ac:spMk id="4" creationId="{F32A8518-1AFE-417D-9753-82CC43A9972D}"/>
          </ac:spMkLst>
        </pc:spChg>
        <pc:spChg chg="add del mod">
          <ac:chgData name="Sidney Seckler" userId="73470fc2d5f88927" providerId="LiveId" clId="{0DD59C47-9532-4E4D-AD16-E1A1684EBEB3}" dt="2019-05-03T18:45:05.090" v="4521" actId="478"/>
          <ac:spMkLst>
            <pc:docMk/>
            <pc:sldMk cId="2575589590" sldId="559"/>
            <ac:spMk id="8" creationId="{87E36EA3-AAF5-442B-8CEB-67E49A76E1AC}"/>
          </ac:spMkLst>
        </pc:spChg>
        <pc:spChg chg="mod">
          <ac:chgData name="Sidney Seckler" userId="73470fc2d5f88927" providerId="LiveId" clId="{0DD59C47-9532-4E4D-AD16-E1A1684EBEB3}" dt="2019-04-30T16:29:20.021" v="4390" actId="14100"/>
          <ac:spMkLst>
            <pc:docMk/>
            <pc:sldMk cId="2575589590" sldId="559"/>
            <ac:spMk id="4099" creationId="{F8B96A61-C72F-4AE6-BD11-C8F2087FCF79}"/>
          </ac:spMkLst>
        </pc:spChg>
        <pc:spChg chg="del">
          <ac:chgData name="Sidney Seckler" userId="73470fc2d5f88927" providerId="LiveId" clId="{0DD59C47-9532-4E4D-AD16-E1A1684EBEB3}" dt="2019-02-17T15:41:17.084" v="4243" actId="478"/>
          <ac:spMkLst>
            <pc:docMk/>
            <pc:sldMk cId="2575589590" sldId="559"/>
            <ac:spMk id="4100" creationId="{E5CC45C3-CF65-4286-AA07-1D8008364C0B}"/>
          </ac:spMkLst>
        </pc:spChg>
        <pc:picChg chg="add mod">
          <ac:chgData name="Sidney Seckler" userId="73470fc2d5f88927" providerId="LiveId" clId="{0DD59C47-9532-4E4D-AD16-E1A1684EBEB3}" dt="2019-05-03T18:46:34.836" v="4525" actId="1076"/>
          <ac:picMkLst>
            <pc:docMk/>
            <pc:sldMk cId="2575589590" sldId="559"/>
            <ac:picMk id="2" creationId="{EFFCAA8B-9776-4A17-BD17-554A539DC1B2}"/>
          </ac:picMkLst>
        </pc:picChg>
        <pc:picChg chg="del">
          <ac:chgData name="Sidney Seckler" userId="73470fc2d5f88927" providerId="LiveId" clId="{0DD59C47-9532-4E4D-AD16-E1A1684EBEB3}" dt="2019-02-17T15:41:14.264" v="4242" actId="478"/>
          <ac:picMkLst>
            <pc:docMk/>
            <pc:sldMk cId="2575589590" sldId="559"/>
            <ac:picMk id="3" creationId="{7F24133B-BA18-4AEF-860F-FB38807D3C85}"/>
          </ac:picMkLst>
        </pc:picChg>
      </pc:sldChg>
      <pc:sldChg chg="addSp delSp modSp add">
        <pc:chgData name="Sidney Seckler" userId="73470fc2d5f88927" providerId="LiveId" clId="{0DD59C47-9532-4E4D-AD16-E1A1684EBEB3}" dt="2019-05-03T18:48:40.768" v="4533" actId="1076"/>
        <pc:sldMkLst>
          <pc:docMk/>
          <pc:sldMk cId="1195130275" sldId="560"/>
        </pc:sldMkLst>
        <pc:spChg chg="add del mod">
          <ac:chgData name="Sidney Seckler" userId="73470fc2d5f88927" providerId="LiveId" clId="{0DD59C47-9532-4E4D-AD16-E1A1684EBEB3}" dt="2019-02-17T15:44:13.359" v="4334" actId="478"/>
          <ac:spMkLst>
            <pc:docMk/>
            <pc:sldMk cId="1195130275" sldId="560"/>
            <ac:spMk id="3" creationId="{E345E7E0-581D-4D6C-8EB1-A62011BEFA96}"/>
          </ac:spMkLst>
        </pc:spChg>
        <pc:spChg chg="add del mod">
          <ac:chgData name="Sidney Seckler" userId="73470fc2d5f88927" providerId="LiveId" clId="{0DD59C47-9532-4E4D-AD16-E1A1684EBEB3}" dt="2019-05-03T18:48:33.532" v="4531" actId="478"/>
          <ac:spMkLst>
            <pc:docMk/>
            <pc:sldMk cId="1195130275" sldId="560"/>
            <ac:spMk id="4" creationId="{51F3E631-455D-4539-9CB6-B07DD0C13BFC}"/>
          </ac:spMkLst>
        </pc:spChg>
        <pc:spChg chg="add mod">
          <ac:chgData name="Sidney Seckler" userId="73470fc2d5f88927" providerId="LiveId" clId="{0DD59C47-9532-4E4D-AD16-E1A1684EBEB3}" dt="2019-04-30T16:37:06.861" v="4446" actId="14100"/>
          <ac:spMkLst>
            <pc:docMk/>
            <pc:sldMk cId="1195130275" sldId="560"/>
            <ac:spMk id="7" creationId="{50AFCDA8-FF81-4330-A5B5-DC2C54D8CE2B}"/>
          </ac:spMkLst>
        </pc:spChg>
        <pc:spChg chg="del mod">
          <ac:chgData name="Sidney Seckler" userId="73470fc2d5f88927" providerId="LiveId" clId="{0DD59C47-9532-4E4D-AD16-E1A1684EBEB3}" dt="2019-05-03T18:48:31.123" v="4530" actId="478"/>
          <ac:spMkLst>
            <pc:docMk/>
            <pc:sldMk cId="1195130275" sldId="560"/>
            <ac:spMk id="8" creationId="{87E36EA3-AAF5-442B-8CEB-67E49A76E1AC}"/>
          </ac:spMkLst>
        </pc:spChg>
        <pc:spChg chg="del">
          <ac:chgData name="Sidney Seckler" userId="73470fc2d5f88927" providerId="LiveId" clId="{0DD59C47-9532-4E4D-AD16-E1A1684EBEB3}" dt="2019-02-17T15:44:10.136" v="4333" actId="478"/>
          <ac:spMkLst>
            <pc:docMk/>
            <pc:sldMk cId="1195130275" sldId="560"/>
            <ac:spMk id="4099" creationId="{F8B96A61-C72F-4AE6-BD11-C8F2087FCF79}"/>
          </ac:spMkLst>
        </pc:spChg>
        <pc:picChg chg="add mod">
          <ac:chgData name="Sidney Seckler" userId="73470fc2d5f88927" providerId="LiveId" clId="{0DD59C47-9532-4E4D-AD16-E1A1684EBEB3}" dt="2019-05-03T18:48:40.768" v="4533" actId="1076"/>
          <ac:picMkLst>
            <pc:docMk/>
            <pc:sldMk cId="1195130275" sldId="560"/>
            <ac:picMk id="2" creationId="{B1DCB680-8570-4F5F-8599-229C2A72DC06}"/>
          </ac:picMkLst>
        </pc:picChg>
      </pc:sldChg>
      <pc:sldChg chg="addSp delSp modSp add">
        <pc:chgData name="Sidney Seckler" userId="73470fc2d5f88927" providerId="LiveId" clId="{0DD59C47-9532-4E4D-AD16-E1A1684EBEB3}" dt="2019-05-03T18:48:15.075" v="4529" actId="14100"/>
        <pc:sldMkLst>
          <pc:docMk/>
          <pc:sldMk cId="1940605960" sldId="561"/>
        </pc:sldMkLst>
        <pc:spChg chg="add del mod">
          <ac:chgData name="Sidney Seckler" userId="73470fc2d5f88927" providerId="LiveId" clId="{0DD59C47-9532-4E4D-AD16-E1A1684EBEB3}" dt="2019-02-17T15:43:44.197" v="4316" actId="478"/>
          <ac:spMkLst>
            <pc:docMk/>
            <pc:sldMk cId="1940605960" sldId="561"/>
            <ac:spMk id="3" creationId="{1FE9463D-4EDD-4E8F-8B7D-D2642EA86AB4}"/>
          </ac:spMkLst>
        </pc:spChg>
        <pc:spChg chg="add del mod">
          <ac:chgData name="Sidney Seckler" userId="73470fc2d5f88927" providerId="LiveId" clId="{0DD59C47-9532-4E4D-AD16-E1A1684EBEB3}" dt="2019-05-03T18:48:07.926" v="4527" actId="478"/>
          <ac:spMkLst>
            <pc:docMk/>
            <pc:sldMk cId="1940605960" sldId="561"/>
            <ac:spMk id="4" creationId="{48EDEF36-B54A-4D17-A64A-EBFBABECA699}"/>
          </ac:spMkLst>
        </pc:spChg>
        <pc:spChg chg="add mod">
          <ac:chgData name="Sidney Seckler" userId="73470fc2d5f88927" providerId="LiveId" clId="{0DD59C47-9532-4E4D-AD16-E1A1684EBEB3}" dt="2019-04-30T16:34:02.742" v="4408" actId="14100"/>
          <ac:spMkLst>
            <pc:docMk/>
            <pc:sldMk cId="1940605960" sldId="561"/>
            <ac:spMk id="7" creationId="{665FDC67-DC70-4B1B-AF79-7C8367EA69CF}"/>
          </ac:spMkLst>
        </pc:spChg>
        <pc:spChg chg="del mod">
          <ac:chgData name="Sidney Seckler" userId="73470fc2d5f88927" providerId="LiveId" clId="{0DD59C47-9532-4E4D-AD16-E1A1684EBEB3}" dt="2019-05-03T18:48:05.520" v="4526" actId="478"/>
          <ac:spMkLst>
            <pc:docMk/>
            <pc:sldMk cId="1940605960" sldId="561"/>
            <ac:spMk id="8" creationId="{87E36EA3-AAF5-442B-8CEB-67E49A76E1AC}"/>
          </ac:spMkLst>
        </pc:spChg>
        <pc:spChg chg="del">
          <ac:chgData name="Sidney Seckler" userId="73470fc2d5f88927" providerId="LiveId" clId="{0DD59C47-9532-4E4D-AD16-E1A1684EBEB3}" dt="2019-02-17T15:43:41.922" v="4315" actId="478"/>
          <ac:spMkLst>
            <pc:docMk/>
            <pc:sldMk cId="1940605960" sldId="561"/>
            <ac:spMk id="4099" creationId="{F8B96A61-C72F-4AE6-BD11-C8F2087FCF79}"/>
          </ac:spMkLst>
        </pc:spChg>
        <pc:picChg chg="add mod">
          <ac:chgData name="Sidney Seckler" userId="73470fc2d5f88927" providerId="LiveId" clId="{0DD59C47-9532-4E4D-AD16-E1A1684EBEB3}" dt="2019-05-03T18:48:15.075" v="4529" actId="14100"/>
          <ac:picMkLst>
            <pc:docMk/>
            <pc:sldMk cId="1940605960" sldId="561"/>
            <ac:picMk id="2" creationId="{7C1F6736-68B6-4233-972A-A8B67079C62D}"/>
          </ac:picMkLst>
        </pc:picChg>
      </pc:sldChg>
      <pc:sldChg chg="addSp delSp modSp add">
        <pc:chgData name="Sidney Seckler" userId="73470fc2d5f88927" providerId="LiveId" clId="{0DD59C47-9532-4E4D-AD16-E1A1684EBEB3}" dt="2019-05-03T18:49:07.337" v="4538" actId="1076"/>
        <pc:sldMkLst>
          <pc:docMk/>
          <pc:sldMk cId="1619867137" sldId="590"/>
        </pc:sldMkLst>
        <pc:spChg chg="del mod">
          <ac:chgData name="Sidney Seckler" userId="73470fc2d5f88927" providerId="LiveId" clId="{0DD59C47-9532-4E4D-AD16-E1A1684EBEB3}" dt="2019-05-03T18:48:46.089" v="4534" actId="478"/>
          <ac:spMkLst>
            <pc:docMk/>
            <pc:sldMk cId="1619867137" sldId="590"/>
            <ac:spMk id="2" creationId="{F39A5F00-DDF9-4D1F-8076-6C85A640CE9F}"/>
          </ac:spMkLst>
        </pc:spChg>
        <pc:spChg chg="add del mod">
          <ac:chgData name="Sidney Seckler" userId="73470fc2d5f88927" providerId="LiveId" clId="{0DD59C47-9532-4E4D-AD16-E1A1684EBEB3}" dt="2019-05-03T18:48:48.379" v="4535" actId="478"/>
          <ac:spMkLst>
            <pc:docMk/>
            <pc:sldMk cId="1619867137" sldId="590"/>
            <ac:spMk id="5" creationId="{D38CF1D6-8D12-4982-979D-D57E8768C35F}"/>
          </ac:spMkLst>
        </pc:spChg>
        <pc:spChg chg="mod">
          <ac:chgData name="Sidney Seckler" userId="73470fc2d5f88927" providerId="LiveId" clId="{0DD59C47-9532-4E4D-AD16-E1A1684EBEB3}" dt="2019-04-30T16:38:09.905" v="4458" actId="14100"/>
          <ac:spMkLst>
            <pc:docMk/>
            <pc:sldMk cId="1619867137" sldId="590"/>
            <ac:spMk id="8" creationId="{61015D5A-7BA0-4B6F-BB28-7EC203D82456}"/>
          </ac:spMkLst>
        </pc:spChg>
        <pc:picChg chg="add mod">
          <ac:chgData name="Sidney Seckler" userId="73470fc2d5f88927" providerId="LiveId" clId="{0DD59C47-9532-4E4D-AD16-E1A1684EBEB3}" dt="2019-05-03T18:49:07.337" v="4538" actId="1076"/>
          <ac:picMkLst>
            <pc:docMk/>
            <pc:sldMk cId="1619867137" sldId="590"/>
            <ac:picMk id="3" creationId="{816EBF74-6487-4D8B-978D-C19454330576}"/>
          </ac:picMkLst>
        </pc:picChg>
      </pc:sldChg>
      <pc:sldChg chg="addSp delSp modSp add">
        <pc:chgData name="Sidney Seckler" userId="73470fc2d5f88927" providerId="LiveId" clId="{0DD59C47-9532-4E4D-AD16-E1A1684EBEB3}" dt="2019-05-03T18:49:35.882" v="4542" actId="1076"/>
        <pc:sldMkLst>
          <pc:docMk/>
          <pc:sldMk cId="3453499798" sldId="591"/>
        </pc:sldMkLst>
        <pc:spChg chg="del mod">
          <ac:chgData name="Sidney Seckler" userId="73470fc2d5f88927" providerId="LiveId" clId="{0DD59C47-9532-4E4D-AD16-E1A1684EBEB3}" dt="2019-05-03T18:49:14.724" v="4539" actId="478"/>
          <ac:spMkLst>
            <pc:docMk/>
            <pc:sldMk cId="3453499798" sldId="591"/>
            <ac:spMk id="2" creationId="{F39A5F00-DDF9-4D1F-8076-6C85A640CE9F}"/>
          </ac:spMkLst>
        </pc:spChg>
        <pc:spChg chg="add del mod">
          <ac:chgData name="Sidney Seckler" userId="73470fc2d5f88927" providerId="LiveId" clId="{0DD59C47-9532-4E4D-AD16-E1A1684EBEB3}" dt="2019-05-03T18:49:17.330" v="4540" actId="478"/>
          <ac:spMkLst>
            <pc:docMk/>
            <pc:sldMk cId="3453499798" sldId="591"/>
            <ac:spMk id="5" creationId="{85609D5F-4951-483E-849B-18BDBDC99804}"/>
          </ac:spMkLst>
        </pc:spChg>
        <pc:spChg chg="mod">
          <ac:chgData name="Sidney Seckler" userId="73470fc2d5f88927" providerId="LiveId" clId="{0DD59C47-9532-4E4D-AD16-E1A1684EBEB3}" dt="2019-04-30T16:40:23.828" v="4480" actId="14100"/>
          <ac:spMkLst>
            <pc:docMk/>
            <pc:sldMk cId="3453499798" sldId="591"/>
            <ac:spMk id="8" creationId="{A14119A0-8ABC-4753-BF71-5B3D26A092FD}"/>
          </ac:spMkLst>
        </pc:spChg>
        <pc:picChg chg="add mod">
          <ac:chgData name="Sidney Seckler" userId="73470fc2d5f88927" providerId="LiveId" clId="{0DD59C47-9532-4E4D-AD16-E1A1684EBEB3}" dt="2019-05-03T18:49:35.882" v="4542" actId="1076"/>
          <ac:picMkLst>
            <pc:docMk/>
            <pc:sldMk cId="3453499798" sldId="591"/>
            <ac:picMk id="3" creationId="{45B1AF36-FDCE-49D1-AF8D-73E82530F452}"/>
          </ac:picMkLst>
        </pc:picChg>
      </pc:sldChg>
      <pc:sldChg chg="add">
        <pc:chgData name="Sidney Seckler" userId="73470fc2d5f88927" providerId="LiveId" clId="{0DD59C47-9532-4E4D-AD16-E1A1684EBEB3}" dt="2019-03-13T09:51:32.349" v="4371"/>
        <pc:sldMkLst>
          <pc:docMk/>
          <pc:sldMk cId="0" sldId="605"/>
        </pc:sldMkLst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modSp add">
        <pc:chgData name="Sidney Seckler" userId="73470fc2d5f88927" providerId="LiveId" clId="{834AD62A-0CD7-4AD9-891C-F95B20488CF2}" dt="2019-02-12T14:53:15.280" v="3774" actId="12"/>
        <pc:sldMkLst>
          <pc:docMk/>
          <pc:sldMk cId="0" sldId="264"/>
        </pc:sldMkLst>
        <pc:spChg chg="mod">
          <ac:chgData name="Sidney Seckler" userId="73470fc2d5f88927" providerId="LiveId" clId="{834AD62A-0CD7-4AD9-891C-F95B20488CF2}" dt="2019-02-12T14:53:15.280" v="3774" actId="12"/>
          <ac:spMkLst>
            <pc:docMk/>
            <pc:sldMk cId="0" sldId="264"/>
            <ac:spMk id="12291" creationId="{00000000-0000-0000-0000-000000000000}"/>
          </ac:spMkLst>
        </pc:spChg>
      </pc:sldChg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  <pc:sldChg chg="modSp add ord">
        <pc:chgData name="Sidney Seckler" userId="73470fc2d5f88927" providerId="LiveId" clId="{834AD62A-0CD7-4AD9-891C-F95B20488CF2}" dt="2019-02-12T12:18:11.013" v="1724"/>
        <pc:sldMkLst>
          <pc:docMk/>
          <pc:sldMk cId="0" sldId="448"/>
        </pc:sldMkLst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3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3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4" creationId="{00000000-0000-0000-0000-000000000000}"/>
          </ac:grpSpMkLst>
        </pc:grpChg>
      </pc:sldChg>
      <pc:sldChg chg="modSp add ord">
        <pc:chgData name="Sidney Seckler" userId="73470fc2d5f88927" providerId="LiveId" clId="{834AD62A-0CD7-4AD9-891C-F95B20488CF2}" dt="2019-02-12T12:18:13.051" v="1725"/>
        <pc:sldMkLst>
          <pc:docMk/>
          <pc:sldMk cId="0" sldId="449"/>
        </pc:sldMkLst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5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1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2" creationId="{00000000-0000-0000-0000-000000000000}"/>
          </ac:grpSpMkLst>
        </pc:grpChg>
      </pc:sldChg>
      <pc:sldChg chg="addSp delSp modSp add ord">
        <pc:chgData name="Sidney Seckler" userId="73470fc2d5f88927" providerId="LiveId" clId="{834AD62A-0CD7-4AD9-891C-F95B20488CF2}" dt="2019-02-12T12:15:54.629" v="1714" actId="207"/>
        <pc:sldMkLst>
          <pc:docMk/>
          <pc:sldMk cId="0" sldId="503"/>
        </pc:sldMkLst>
        <pc:spChg chg="add del mod">
          <ac:chgData name="Sidney Seckler" userId="73470fc2d5f88927" providerId="LiveId" clId="{834AD62A-0CD7-4AD9-891C-F95B20488CF2}" dt="2019-02-12T12:13:35.774" v="1683" actId="478"/>
          <ac:spMkLst>
            <pc:docMk/>
            <pc:sldMk cId="0" sldId="503"/>
            <ac:spMk id="3" creationId="{6E9FBA98-A477-4292-8F6F-77809064C2F7}"/>
          </ac:spMkLst>
        </pc:spChg>
        <pc:spChg chg="add">
          <ac:chgData name="Sidney Seckler" userId="73470fc2d5f88927" providerId="LiveId" clId="{834AD62A-0CD7-4AD9-891C-F95B20488CF2}" dt="2019-02-12T12:13:45.413" v="1684"/>
          <ac:spMkLst>
            <pc:docMk/>
            <pc:sldMk cId="0" sldId="503"/>
            <ac:spMk id="23" creationId="{1BE59976-5EBB-4FCA-871A-7747BBD84038}"/>
          </ac:spMkLst>
        </pc:spChg>
        <pc:spChg chg="add mod">
          <ac:chgData name="Sidney Seckler" userId="73470fc2d5f88927" providerId="LiveId" clId="{834AD62A-0CD7-4AD9-891C-F95B20488CF2}" dt="2019-02-12T12:15:54.629" v="1714" actId="207"/>
          <ac:spMkLst>
            <pc:docMk/>
            <pc:sldMk cId="0" sldId="503"/>
            <ac:spMk id="24" creationId="{579E8C47-4089-4FB3-A835-D5DDA91FE318}"/>
          </ac:spMkLst>
        </pc:spChg>
        <pc:spChg chg="del">
          <ac:chgData name="Sidney Seckler" userId="73470fc2d5f88927" providerId="LiveId" clId="{834AD62A-0CD7-4AD9-891C-F95B20488CF2}" dt="2019-02-12T12:13:32.442" v="1682" actId="478"/>
          <ac:spMkLst>
            <pc:docMk/>
            <pc:sldMk cId="0" sldId="503"/>
            <ac:spMk id="317443" creationId="{0C965BB5-F509-45DA-81C8-B765A33EF28A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1" creationId="{F0670096-8223-4FC1-ABB3-6D90B26A4F1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2" creationId="{60BEF217-7B8B-4C3A-BBC6-B9BEC19CED09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3" creationId="{54C2DAE9-CD12-4443-8C44-018117BE786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6" creationId="{A1331C2A-640C-40BF-B06C-49046CAD56F5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7" creationId="{1377C2FA-1017-471A-8825-E3C12A6D6031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0" creationId="{47C83CC2-ECF5-4DA9-B66D-5FD1774BA688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1" creationId="{D457F527-639F-420D-8AA6-20AC88D810A0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4" creationId="{74F4F54F-9FF3-494A-9E12-C2016539E9F6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5" creationId="{C9998373-0584-4C02-9EB9-AE01707F04EA}"/>
          </ac:spMkLst>
        </pc:sp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1" creationId="{1D8A5FAA-2A44-48C5-8D13-13150816DA24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2" creationId="{CE500B96-E424-42F3-8963-054838A90702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5" creationId="{F13BE11A-042C-49D9-8938-AF86D4EA73DD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6" creationId="{F8931E51-680F-4DBF-AEDA-D9384F5DD9F9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9" creationId="{372C1BDE-5A01-41FE-A3CD-949EFED9BA4C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0" creationId="{0FFBA367-4C5C-4059-BA22-4A1EB7F450C1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3" creationId="{7DA8F5F9-CD33-4673-B820-F92EEF382F50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4" creationId="{6F38F2E5-2F4F-413B-AB50-05E83EEBB241}"/>
          </ac:cxnSpMkLst>
        </pc:cxnChg>
      </pc:sldChg>
      <pc:sldChg chg="addSp delSp modSp delAnim">
        <pc:chgData name="Sidney Seckler" userId="73470fc2d5f88927" providerId="LiveId" clId="{834AD62A-0CD7-4AD9-891C-F95B20488CF2}" dt="2019-02-12T15:33:31.124" v="5067" actId="255"/>
        <pc:sldMkLst>
          <pc:docMk/>
          <pc:sldMk cId="3365420684" sldId="508"/>
        </pc:sldMkLst>
        <pc:spChg chg="add mod">
          <ac:chgData name="Sidney Seckler" userId="73470fc2d5f88927" providerId="LiveId" clId="{834AD62A-0CD7-4AD9-891C-F95B20488CF2}" dt="2019-02-12T11:05:01.891" v="308" actId="255"/>
          <ac:spMkLst>
            <pc:docMk/>
            <pc:sldMk cId="3365420684" sldId="508"/>
            <ac:spMk id="2" creationId="{F39A5F00-DDF9-4D1F-8076-6C85A640CE9F}"/>
          </ac:spMkLst>
        </pc:spChg>
        <pc:spChg chg="mod">
          <ac:chgData name="Sidney Seckler" userId="73470fc2d5f88927" providerId="LiveId" clId="{834AD62A-0CD7-4AD9-891C-F95B20488CF2}" dt="2019-02-12T15:33:31.124" v="5067" actId="255"/>
          <ac:spMkLst>
            <pc:docMk/>
            <pc:sldMk cId="3365420684" sldId="508"/>
            <ac:spMk id="6" creationId="{F9621517-DFD6-40BE-B3DE-705E0635E9B6}"/>
          </ac:spMkLst>
        </pc:spChg>
        <pc:picChg chg="del">
          <ac:chgData name="Sidney Seckler" userId="73470fc2d5f88927" providerId="LiveId" clId="{834AD62A-0CD7-4AD9-891C-F95B20488CF2}" dt="2019-02-12T10:55:11.258" v="212" actId="478"/>
          <ac:picMkLst>
            <pc:docMk/>
            <pc:sldMk cId="3365420684" sldId="508"/>
            <ac:picMk id="9" creationId="{89D5208B-B96F-430D-9FA2-E3CC8C77E4C0}"/>
          </ac:picMkLst>
        </pc:picChg>
      </pc:sldChg>
      <pc:sldChg chg="modSp">
        <pc:chgData name="Sidney Seckler" userId="73470fc2d5f88927" providerId="LiveId" clId="{834AD62A-0CD7-4AD9-891C-F95B20488CF2}" dt="2019-02-12T10:31:55.577" v="11" actId="20577"/>
        <pc:sldMkLst>
          <pc:docMk/>
          <pc:sldMk cId="496402165" sldId="512"/>
        </pc:sldMkLst>
        <pc:spChg chg="mod">
          <ac:chgData name="Sidney Seckler" userId="73470fc2d5f88927" providerId="LiveId" clId="{834AD62A-0CD7-4AD9-891C-F95B20488CF2}" dt="2019-02-12T10:31:55.577" v="11" actId="20577"/>
          <ac:spMkLst>
            <pc:docMk/>
            <pc:sldMk cId="496402165" sldId="512"/>
            <ac:spMk id="17" creationId="{FA29FDB1-96D6-4AAE-99EB-D8E4A255F0BC}"/>
          </ac:spMkLst>
        </pc:spChg>
      </pc:sldChg>
      <pc:sldChg chg="addSp modSp">
        <pc:chgData name="Sidney Seckler" userId="73470fc2d5f88927" providerId="LiveId" clId="{834AD62A-0CD7-4AD9-891C-F95B20488CF2}" dt="2019-02-12T10:54:47.047" v="210" actId="1076"/>
        <pc:sldMkLst>
          <pc:docMk/>
          <pc:sldMk cId="80775330" sldId="514"/>
        </pc:sldMkLst>
        <pc:spChg chg="add mod">
          <ac:chgData name="Sidney Seckler" userId="73470fc2d5f88927" providerId="LiveId" clId="{834AD62A-0CD7-4AD9-891C-F95B20488CF2}" dt="2019-02-12T10:54:44.326" v="209" actId="1076"/>
          <ac:spMkLst>
            <pc:docMk/>
            <pc:sldMk cId="80775330" sldId="514"/>
            <ac:spMk id="3" creationId="{E629A58A-4098-4FAC-A671-3052FAFFE6EE}"/>
          </ac:spMkLst>
        </pc:spChg>
        <pc:spChg chg="add mod">
          <ac:chgData name="Sidney Seckler" userId="73470fc2d5f88927" providerId="LiveId" clId="{834AD62A-0CD7-4AD9-891C-F95B20488CF2}" dt="2019-02-12T10:54:47.047" v="210" actId="1076"/>
          <ac:spMkLst>
            <pc:docMk/>
            <pc:sldMk cId="80775330" sldId="514"/>
            <ac:spMk id="4" creationId="{9DEC192C-D342-44BA-8B66-DBC742F4C464}"/>
          </ac:spMkLst>
        </pc:spChg>
        <pc:spChg chg="add mod">
          <ac:chgData name="Sidney Seckler" userId="73470fc2d5f88927" providerId="LiveId" clId="{834AD62A-0CD7-4AD9-891C-F95B20488CF2}" dt="2019-02-12T10:53:46.504" v="150" actId="1076"/>
          <ac:spMkLst>
            <pc:docMk/>
            <pc:sldMk cId="80775330" sldId="514"/>
            <ac:spMk id="5" creationId="{8BE6AA6A-16D5-4A29-AF74-0E9C554F1A55}"/>
          </ac:spMkLst>
        </pc:spChg>
        <pc:graphicFrameChg chg="mod modGraphic">
          <ac:chgData name="Sidney Seckler" userId="73470fc2d5f88927" providerId="LiveId" clId="{834AD62A-0CD7-4AD9-891C-F95B20488CF2}" dt="2019-02-12T10:53:40.873" v="149" actId="1076"/>
          <ac:graphicFrameMkLst>
            <pc:docMk/>
            <pc:sldMk cId="80775330" sldId="514"/>
            <ac:graphicFrameMk id="2" creationId="{EEECFE38-B92E-48A4-BD5E-E266660DAF92}"/>
          </ac:graphicFrameMkLst>
        </pc:graphicFrameChg>
      </pc:sldChg>
      <pc:sldChg chg="addSp delSp modSp add">
        <pc:chgData name="Sidney Seckler" userId="73470fc2d5f88927" providerId="LiveId" clId="{834AD62A-0CD7-4AD9-891C-F95B20488CF2}" dt="2019-02-12T11:19:00.092" v="537" actId="255"/>
        <pc:sldMkLst>
          <pc:docMk/>
          <pc:sldMk cId="4210708862" sldId="520"/>
        </pc:sldMkLst>
        <pc:spChg chg="add del mod">
          <ac:chgData name="Sidney Seckler" userId="73470fc2d5f88927" providerId="LiveId" clId="{834AD62A-0CD7-4AD9-891C-F95B20488CF2}" dt="2019-02-12T11:08:38.341" v="361"/>
          <ac:spMkLst>
            <pc:docMk/>
            <pc:sldMk cId="4210708862" sldId="520"/>
            <ac:spMk id="2" creationId="{A5BB2373-C895-4946-B3D4-A8C20DC29BF1}"/>
          </ac:spMkLst>
        </pc:spChg>
        <pc:spChg chg="add del mod">
          <ac:chgData name="Sidney Seckler" userId="73470fc2d5f88927" providerId="LiveId" clId="{834AD62A-0CD7-4AD9-891C-F95B20488CF2}" dt="2019-02-12T11:08:38.341" v="361"/>
          <ac:spMkLst>
            <pc:docMk/>
            <pc:sldMk cId="4210708862" sldId="520"/>
            <ac:spMk id="3" creationId="{A0E33505-7ACB-460A-AF4E-D46803716ABB}"/>
          </ac:spMkLst>
        </pc:spChg>
        <pc:spChg chg="add mod">
          <ac:chgData name="Sidney Seckler" userId="73470fc2d5f88927" providerId="LiveId" clId="{834AD62A-0CD7-4AD9-891C-F95B20488CF2}" dt="2019-02-12T11:19:00.092" v="537" actId="255"/>
          <ac:spMkLst>
            <pc:docMk/>
            <pc:sldMk cId="4210708862" sldId="520"/>
            <ac:spMk id="4" creationId="{4FF13F45-9DD3-4873-9F82-038A3636064B}"/>
          </ac:spMkLst>
        </pc:spChg>
        <pc:spChg chg="del">
          <ac:chgData name="Sidney Seckler" userId="73470fc2d5f88927" providerId="LiveId" clId="{834AD62A-0CD7-4AD9-891C-F95B20488CF2}" dt="2019-02-12T11:06:46.687" v="353" actId="478"/>
          <ac:spMkLst>
            <pc:docMk/>
            <pc:sldMk cId="4210708862" sldId="520"/>
            <ac:spMk id="6" creationId="{936C0708-D758-41DC-BF6D-5C569E1974CF}"/>
          </ac:spMkLst>
        </pc:spChg>
        <pc:spChg chg="del">
          <ac:chgData name="Sidney Seckler" userId="73470fc2d5f88927" providerId="LiveId" clId="{834AD62A-0CD7-4AD9-891C-F95B20488CF2}" dt="2019-02-12T11:06:50.135" v="354" actId="478"/>
          <ac:spMkLst>
            <pc:docMk/>
            <pc:sldMk cId="4210708862" sldId="520"/>
            <ac:spMk id="15" creationId="{5ADAEC7A-3C38-4649-A3ED-DCD662B8E3A0}"/>
          </ac:spMkLst>
        </pc:spChg>
        <pc:spChg chg="del">
          <ac:chgData name="Sidney Seckler" userId="73470fc2d5f88927" providerId="LiveId" clId="{834AD62A-0CD7-4AD9-891C-F95B20488CF2}" dt="2019-02-12T11:06:52.751" v="355" actId="478"/>
          <ac:spMkLst>
            <pc:docMk/>
            <pc:sldMk cId="4210708862" sldId="520"/>
            <ac:spMk id="17" creationId="{FA29FDB1-96D6-4AAE-99EB-D8E4A255F0BC}"/>
          </ac:spMkLst>
        </pc:spChg>
        <pc:spChg chg="mod">
          <ac:chgData name="Sidney Seckler" userId="73470fc2d5f88927" providerId="LiveId" clId="{834AD62A-0CD7-4AD9-891C-F95B20488CF2}" dt="2019-02-12T11:08:19.435" v="358" actId="14100"/>
          <ac:spMkLst>
            <pc:docMk/>
            <pc:sldMk cId="4210708862" sldId="520"/>
            <ac:spMk id="304131" creationId="{3FD46931-1260-486D-89A6-B0D903563948}"/>
          </ac:spMkLst>
        </pc:spChg>
        <pc:picChg chg="del">
          <ac:chgData name="Sidney Seckler" userId="73470fc2d5f88927" providerId="LiveId" clId="{834AD62A-0CD7-4AD9-891C-F95B20488CF2}" dt="2019-02-12T11:06:54.596" v="356" actId="478"/>
          <ac:picMkLst>
            <pc:docMk/>
            <pc:sldMk cId="4210708862" sldId="520"/>
            <ac:picMk id="8" creationId="{7E0FEFA7-BC38-4F2B-8F91-6AFF5D53F5D4}"/>
          </ac:picMkLst>
        </pc:picChg>
      </pc:sldChg>
      <pc:sldChg chg="modSp add">
        <pc:chgData name="Sidney Seckler" userId="73470fc2d5f88927" providerId="LiveId" clId="{834AD62A-0CD7-4AD9-891C-F95B20488CF2}" dt="2019-02-12T11:25:09.466" v="877" actId="20577"/>
        <pc:sldMkLst>
          <pc:docMk/>
          <pc:sldMk cId="143871290" sldId="521"/>
        </pc:sldMkLst>
        <pc:spChg chg="mod">
          <ac:chgData name="Sidney Seckler" userId="73470fc2d5f88927" providerId="LiveId" clId="{834AD62A-0CD7-4AD9-891C-F95B20488CF2}" dt="2019-02-12T11:25:09.466" v="877" actId="20577"/>
          <ac:spMkLst>
            <pc:docMk/>
            <pc:sldMk cId="143871290" sldId="521"/>
            <ac:spMk id="4" creationId="{4FF13F45-9DD3-4873-9F82-038A3636064B}"/>
          </ac:spMkLst>
        </pc:spChg>
      </pc:sldChg>
      <pc:sldChg chg="modSp add">
        <pc:chgData name="Sidney Seckler" userId="73470fc2d5f88927" providerId="LiveId" clId="{834AD62A-0CD7-4AD9-891C-F95B20488CF2}" dt="2019-02-12T11:31:51.216" v="1237" actId="1076"/>
        <pc:sldMkLst>
          <pc:docMk/>
          <pc:sldMk cId="4141182359" sldId="522"/>
        </pc:sldMkLst>
        <pc:spChg chg="mod">
          <ac:chgData name="Sidney Seckler" userId="73470fc2d5f88927" providerId="LiveId" clId="{834AD62A-0CD7-4AD9-891C-F95B20488CF2}" dt="2019-02-12T11:31:51.216" v="1237" actId="1076"/>
          <ac:spMkLst>
            <pc:docMk/>
            <pc:sldMk cId="4141182359" sldId="522"/>
            <ac:spMk id="4" creationId="{4FF13F45-9DD3-4873-9F82-038A3636064B}"/>
          </ac:spMkLst>
        </pc:spChg>
      </pc:sldChg>
      <pc:sldChg chg="modSp add">
        <pc:chgData name="Sidney Seckler" userId="73470fc2d5f88927" providerId="LiveId" clId="{834AD62A-0CD7-4AD9-891C-F95B20488CF2}" dt="2019-02-12T11:39:02.809" v="1440" actId="20577"/>
        <pc:sldMkLst>
          <pc:docMk/>
          <pc:sldMk cId="1006854506" sldId="523"/>
        </pc:sldMkLst>
        <pc:spChg chg="mod">
          <ac:chgData name="Sidney Seckler" userId="73470fc2d5f88927" providerId="LiveId" clId="{834AD62A-0CD7-4AD9-891C-F95B20488CF2}" dt="2019-02-12T11:39:02.809" v="1440" actId="20577"/>
          <ac:spMkLst>
            <pc:docMk/>
            <pc:sldMk cId="1006854506" sldId="523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834AD62A-0CD7-4AD9-891C-F95B20488CF2}" dt="2019-02-12T11:55:04.596" v="1472" actId="1076"/>
        <pc:sldMkLst>
          <pc:docMk/>
          <pc:sldMk cId="3119140905" sldId="524"/>
        </pc:sldMkLst>
        <pc:spChg chg="add del mod">
          <ac:chgData name="Sidney Seckler" userId="73470fc2d5f88927" providerId="LiveId" clId="{834AD62A-0CD7-4AD9-891C-F95B20488CF2}" dt="2019-02-12T11:39:24.038" v="1443" actId="478"/>
          <ac:spMkLst>
            <pc:docMk/>
            <pc:sldMk cId="3119140905" sldId="524"/>
            <ac:spMk id="3" creationId="{5A4D9BAC-ABE0-4D22-9545-BB6F76333825}"/>
          </ac:spMkLst>
        </pc:spChg>
        <pc:spChg chg="del">
          <ac:chgData name="Sidney Seckler" userId="73470fc2d5f88927" providerId="LiveId" clId="{834AD62A-0CD7-4AD9-891C-F95B20488CF2}" dt="2019-02-12T11:39:20.723" v="1442" actId="478"/>
          <ac:spMkLst>
            <pc:docMk/>
            <pc:sldMk cId="3119140905" sldId="524"/>
            <ac:spMk id="4" creationId="{4FF13F45-9DD3-4873-9F82-038A3636064B}"/>
          </ac:spMkLst>
        </pc:spChg>
        <pc:spChg chg="add mod">
          <ac:chgData name="Sidney Seckler" userId="73470fc2d5f88927" providerId="LiveId" clId="{834AD62A-0CD7-4AD9-891C-F95B20488CF2}" dt="2019-02-12T11:55:04.596" v="1472" actId="1076"/>
          <ac:spMkLst>
            <pc:docMk/>
            <pc:sldMk cId="3119140905" sldId="524"/>
            <ac:spMk id="6" creationId="{B82FB248-2535-4377-92FB-A1CE5AD36FA1}"/>
          </ac:spMkLst>
        </pc:spChg>
        <pc:graphicFrameChg chg="del mod">
          <ac:chgData name="Sidney Seckler" userId="73470fc2d5f88927" providerId="LiveId" clId="{834AD62A-0CD7-4AD9-891C-F95B20488CF2}" dt="2019-02-12T11:54:14.315" v="1448" actId="478"/>
          <ac:graphicFrameMkLst>
            <pc:docMk/>
            <pc:sldMk cId="3119140905" sldId="524"/>
            <ac:graphicFrameMk id="5" creationId="{0C17A843-095B-4022-B06B-A2C7B9BE92D6}"/>
          </ac:graphicFrameMkLst>
        </pc:graphicFrameChg>
        <pc:graphicFrameChg chg="add mod">
          <ac:chgData name="Sidney Seckler" userId="73470fc2d5f88927" providerId="LiveId" clId="{834AD62A-0CD7-4AD9-891C-F95B20488CF2}" dt="2019-02-12T11:54:45.082" v="1450" actId="1076"/>
          <ac:graphicFrameMkLst>
            <pc:docMk/>
            <pc:sldMk cId="3119140905" sldId="524"/>
            <ac:graphicFrameMk id="8" creationId="{F25E0148-535C-4979-BD17-9E603C0F53E9}"/>
          </ac:graphicFrameMkLst>
        </pc:graphicFrameChg>
      </pc:sldChg>
      <pc:sldChg chg="addSp delSp modSp add">
        <pc:chgData name="Sidney Seckler" userId="73470fc2d5f88927" providerId="LiveId" clId="{834AD62A-0CD7-4AD9-891C-F95B20488CF2}" dt="2019-02-12T11:57:09.048" v="1499"/>
        <pc:sldMkLst>
          <pc:docMk/>
          <pc:sldMk cId="1004216431" sldId="525"/>
        </pc:sldMkLst>
        <pc:spChg chg="mod">
          <ac:chgData name="Sidney Seckler" userId="73470fc2d5f88927" providerId="LiveId" clId="{834AD62A-0CD7-4AD9-891C-F95B20488CF2}" dt="2019-02-12T11:56:08.578" v="1495" actId="20577"/>
          <ac:spMkLst>
            <pc:docMk/>
            <pc:sldMk cId="1004216431" sldId="525"/>
            <ac:spMk id="6" creationId="{B82FB248-2535-4377-92FB-A1CE5AD36FA1}"/>
          </ac:spMkLst>
        </pc:spChg>
        <pc:graphicFrameChg chg="add mod">
          <ac:chgData name="Sidney Seckler" userId="73470fc2d5f88927" providerId="LiveId" clId="{834AD62A-0CD7-4AD9-891C-F95B20488CF2}" dt="2019-02-12T11:57:09.048" v="1499"/>
          <ac:graphicFrameMkLst>
            <pc:docMk/>
            <pc:sldMk cId="1004216431" sldId="525"/>
            <ac:graphicFrameMk id="7" creationId="{115494C2-5A54-49D0-A8B7-22CD1EF45A1A}"/>
          </ac:graphicFrameMkLst>
        </pc:graphicFrameChg>
        <pc:graphicFrameChg chg="del">
          <ac:chgData name="Sidney Seckler" userId="73470fc2d5f88927" providerId="LiveId" clId="{834AD62A-0CD7-4AD9-891C-F95B20488CF2}" dt="2019-02-12T11:55:59.540" v="1474" actId="478"/>
          <ac:graphicFrameMkLst>
            <pc:docMk/>
            <pc:sldMk cId="1004216431" sldId="525"/>
            <ac:graphicFrameMk id="8" creationId="{F25E0148-535C-4979-BD17-9E603C0F53E9}"/>
          </ac:graphicFrameMkLst>
        </pc:graphicFrameChg>
      </pc:sldChg>
      <pc:sldChg chg="addSp delSp modSp add">
        <pc:chgData name="Sidney Seckler" userId="73470fc2d5f88927" providerId="LiveId" clId="{834AD62A-0CD7-4AD9-891C-F95B20488CF2}" dt="2019-02-12T12:04:58.055" v="1632" actId="20577"/>
        <pc:sldMkLst>
          <pc:docMk/>
          <pc:sldMk cId="2745381099" sldId="526"/>
        </pc:sldMkLst>
        <pc:spChg chg="add del mod">
          <ac:chgData name="Sidney Seckler" userId="73470fc2d5f88927" providerId="LiveId" clId="{834AD62A-0CD7-4AD9-891C-F95B20488CF2}" dt="2019-02-12T12:00:25.465" v="1616" actId="478"/>
          <ac:spMkLst>
            <pc:docMk/>
            <pc:sldMk cId="2745381099" sldId="526"/>
            <ac:spMk id="5" creationId="{E8E65816-B337-4AC4-B044-06B0927FF807}"/>
          </ac:spMkLst>
        </pc:spChg>
        <pc:spChg chg="mod">
          <ac:chgData name="Sidney Seckler" userId="73470fc2d5f88927" providerId="LiveId" clId="{834AD62A-0CD7-4AD9-891C-F95B20488CF2}" dt="2019-02-12T11:57:58.159" v="1529" actId="6549"/>
          <ac:spMkLst>
            <pc:docMk/>
            <pc:sldMk cId="2745381099" sldId="526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2:04:58.055" v="1632" actId="20577"/>
          <ac:spMkLst>
            <pc:docMk/>
            <pc:sldMk cId="2745381099" sldId="526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1:58:30.210" v="1611" actId="478"/>
          <ac:picMkLst>
            <pc:docMk/>
            <pc:sldMk cId="2745381099" sldId="526"/>
            <ac:picMk id="3" creationId="{2D37D337-81E1-4771-B8BD-F620E76BF9BE}"/>
          </ac:picMkLst>
        </pc:picChg>
        <pc:picChg chg="add mod">
          <ac:chgData name="Sidney Seckler" userId="73470fc2d5f88927" providerId="LiveId" clId="{834AD62A-0CD7-4AD9-891C-F95B20488CF2}" dt="2019-02-12T12:00:31.775" v="1619" actId="1076"/>
          <ac:picMkLst>
            <pc:docMk/>
            <pc:sldMk cId="2745381099" sldId="526"/>
            <ac:picMk id="4" creationId="{BCEF1CD9-29CA-440C-B4FA-63F4A0907E92}"/>
          </ac:picMkLst>
        </pc:picChg>
        <pc:picChg chg="del">
          <ac:chgData name="Sidney Seckler" userId="73470fc2d5f88927" providerId="LiveId" clId="{834AD62A-0CD7-4AD9-891C-F95B20488CF2}" dt="2019-02-12T11:58:32.249" v="1612" actId="478"/>
          <ac:picMkLst>
            <pc:docMk/>
            <pc:sldMk cId="2745381099" sldId="526"/>
            <ac:picMk id="6" creationId="{01FC82AB-772D-42B9-9C8A-79A78C00B0D1}"/>
          </ac:picMkLst>
        </pc:picChg>
        <pc:picChg chg="add del mod">
          <ac:chgData name="Sidney Seckler" userId="73470fc2d5f88927" providerId="LiveId" clId="{834AD62A-0CD7-4AD9-891C-F95B20488CF2}" dt="2019-02-12T12:02:48.811" v="1625" actId="478"/>
          <ac:picMkLst>
            <pc:docMk/>
            <pc:sldMk cId="2745381099" sldId="526"/>
            <ac:picMk id="1026" creationId="{9EBBCAA6-F893-4779-8B86-6A78AF892443}"/>
          </ac:picMkLst>
        </pc:picChg>
        <pc:picChg chg="add mod">
          <ac:chgData name="Sidney Seckler" userId="73470fc2d5f88927" providerId="LiveId" clId="{834AD62A-0CD7-4AD9-891C-F95B20488CF2}" dt="2019-02-12T12:04:54.274" v="1630" actId="1076"/>
          <ac:picMkLst>
            <pc:docMk/>
            <pc:sldMk cId="2745381099" sldId="526"/>
            <ac:picMk id="1028" creationId="{96218026-F671-4EA0-8318-BB89FB7C2F60}"/>
          </ac:picMkLst>
        </pc:picChg>
      </pc:sldChg>
      <pc:sldChg chg="addSp delSp modSp add">
        <pc:chgData name="Sidney Seckler" userId="73470fc2d5f88927" providerId="LiveId" clId="{834AD62A-0CD7-4AD9-891C-F95B20488CF2}" dt="2019-02-12T13:11:30.739" v="2093" actId="20577"/>
        <pc:sldMkLst>
          <pc:docMk/>
          <pc:sldMk cId="672471014" sldId="527"/>
        </pc:sldMkLst>
        <pc:spChg chg="add del mod">
          <ac:chgData name="Sidney Seckler" userId="73470fc2d5f88927" providerId="LiveId" clId="{834AD62A-0CD7-4AD9-891C-F95B20488CF2}" dt="2019-02-12T12:10:18.624" v="1676" actId="478"/>
          <ac:spMkLst>
            <pc:docMk/>
            <pc:sldMk cId="672471014" sldId="527"/>
            <ac:spMk id="3" creationId="{6312A684-282F-4204-B24A-20E79866B5C7}"/>
          </ac:spMkLst>
        </pc:spChg>
        <pc:spChg chg="del">
          <ac:chgData name="Sidney Seckler" userId="73470fc2d5f88927" providerId="LiveId" clId="{834AD62A-0CD7-4AD9-891C-F95B20488CF2}" dt="2019-02-12T12:10:16.090" v="1675" actId="478"/>
          <ac:spMkLst>
            <pc:docMk/>
            <pc:sldMk cId="672471014" sldId="527"/>
            <ac:spMk id="4" creationId="{4FF13F45-9DD3-4873-9F82-038A3636064B}"/>
          </ac:spMkLst>
        </pc:spChg>
        <pc:spChg chg="add mod">
          <ac:chgData name="Sidney Seckler" userId="73470fc2d5f88927" providerId="LiveId" clId="{834AD62A-0CD7-4AD9-891C-F95B20488CF2}" dt="2019-02-12T13:11:30.739" v="2093" actId="20577"/>
          <ac:spMkLst>
            <pc:docMk/>
            <pc:sldMk cId="672471014" sldId="527"/>
            <ac:spMk id="7" creationId="{F053D0CB-DB61-4E11-912B-D78C8FA8AA4D}"/>
          </ac:spMkLst>
        </pc:spChg>
        <pc:spChg chg="mod">
          <ac:chgData name="Sidney Seckler" userId="73470fc2d5f88927" providerId="LiveId" clId="{834AD62A-0CD7-4AD9-891C-F95B20488CF2}" dt="2019-02-12T12:13:02.459" v="1679" actId="14100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 add">
        <pc:chgData name="Sidney Seckler" userId="73470fc2d5f88927" providerId="LiveId" clId="{834AD62A-0CD7-4AD9-891C-F95B20488CF2}" dt="2019-02-12T12:59:59.550" v="1728" actId="1076"/>
        <pc:sldMkLst>
          <pc:docMk/>
          <pc:sldMk cId="3427353847" sldId="528"/>
        </pc:sldMkLst>
        <pc:spChg chg="mod">
          <ac:chgData name="Sidney Seckler" userId="73470fc2d5f88927" providerId="LiveId" clId="{834AD62A-0CD7-4AD9-891C-F95B20488CF2}" dt="2019-02-12T12:59:59.550" v="1728" actId="1076"/>
          <ac:spMkLst>
            <pc:docMk/>
            <pc:sldMk cId="3427353847" sldId="528"/>
            <ac:spMk id="24" creationId="{579E8C47-4089-4FB3-A835-D5DDA91FE318}"/>
          </ac:spMkLst>
        </pc:spChg>
      </pc:sldChg>
      <pc:sldChg chg="addSp delSp modSp add">
        <pc:chgData name="Sidney Seckler" userId="73470fc2d5f88927" providerId="LiveId" clId="{834AD62A-0CD7-4AD9-891C-F95B20488CF2}" dt="2019-02-12T13:07:57.847" v="1944" actId="207"/>
        <pc:sldMkLst>
          <pc:docMk/>
          <pc:sldMk cId="673600176" sldId="529"/>
        </pc:sldMkLst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" creationId="{4A08A5C9-C560-4014-9EA1-89700E412C51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24" creationId="{579E8C47-4089-4FB3-A835-D5DDA91FE31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5" creationId="{7D34A689-FD45-4808-A448-EA6AE246DD9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6" creationId="{8263BD5C-EF40-48F7-88CD-4C550077F059}"/>
          </ac:spMkLst>
        </pc:spChg>
        <pc:spChg chg="add mod">
          <ac:chgData name="Sidney Seckler" userId="73470fc2d5f88927" providerId="LiveId" clId="{834AD62A-0CD7-4AD9-891C-F95B20488CF2}" dt="2019-02-12T13:04:49.625" v="1933" actId="1076"/>
          <ac:spMkLst>
            <pc:docMk/>
            <pc:sldMk cId="673600176" sldId="529"/>
            <ac:spMk id="31" creationId="{3BA78F26-31A4-4897-BFBC-BF1C1FCE9F78}"/>
          </ac:spMkLst>
        </pc:spChg>
        <pc:spChg chg="add mod">
          <ac:chgData name="Sidney Seckler" userId="73470fc2d5f88927" providerId="LiveId" clId="{834AD62A-0CD7-4AD9-891C-F95B20488CF2}" dt="2019-02-12T13:07:57.847" v="1944" actId="207"/>
          <ac:spMkLst>
            <pc:docMk/>
            <pc:sldMk cId="673600176" sldId="529"/>
            <ac:spMk id="32" creationId="{C7DA1314-7BB6-493C-9F22-CCF6094DFF0B}"/>
          </ac:spMkLst>
        </pc:spChg>
        <pc:spChg chg="del">
          <ac:chgData name="Sidney Seckler" userId="73470fc2d5f88927" providerId="LiveId" clId="{834AD62A-0CD7-4AD9-891C-F95B20488CF2}" dt="2019-02-12T13:00:21.946" v="1730" actId="478"/>
          <ac:spMkLst>
            <pc:docMk/>
            <pc:sldMk cId="673600176" sldId="529"/>
            <ac:spMk id="317461" creationId="{F0670096-8223-4FC1-ABB3-6D90B26A4F12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2" creationId="{60BEF217-7B8B-4C3A-BBC6-B9BEC19CED09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3" creationId="{54C2DAE9-CD12-4443-8C44-018117BE7862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6" creationId="{A1331C2A-640C-40BF-B06C-49046CAD56F5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7" creationId="{1377C2FA-1017-471A-8825-E3C12A6D6031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0" creationId="{47C83CC2-ECF5-4DA9-B66D-5FD1774BA688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1" creationId="{D457F527-639F-420D-8AA6-20AC88D810A0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4" creationId="{74F4F54F-9FF3-494A-9E12-C2016539E9F6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5" creationId="{C9998373-0584-4C02-9EB9-AE01707F04EA}"/>
          </ac:spMkLst>
        </pc:sp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4" creationId="{CD338B30-414B-4A45-B86D-E6E3EE5F4417}"/>
          </ac:cxnSpMkLst>
        </pc:cxn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6" creationId="{6C2ACB5D-645D-4517-8BCC-CDE4AE45D5C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1" creationId="{1D8A5FAA-2A44-48C5-8D13-13150816DA2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2" creationId="{CE500B96-E424-42F3-8963-054838A90702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5" creationId="{F13BE11A-042C-49D9-8938-AF86D4EA73DD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6" creationId="{F8931E51-680F-4DBF-AEDA-D9384F5DD9F9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9" creationId="{372C1BDE-5A01-41FE-A3CD-949EFED9BA4C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80" creationId="{0FFBA367-4C5C-4059-BA22-4A1EB7F450C1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3" creationId="{7DA8F5F9-CD33-4673-B820-F92EEF382F50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4" creationId="{6F38F2E5-2F4F-413B-AB50-05E83EEBB241}"/>
          </ac:cxnSpMkLst>
        </pc:cxnChg>
      </pc:sldChg>
      <pc:sldChg chg="modSp add">
        <pc:chgData name="Sidney Seckler" userId="73470fc2d5f88927" providerId="LiveId" clId="{834AD62A-0CD7-4AD9-891C-F95B20488CF2}" dt="2019-02-12T14:45:03.305" v="3424" actId="12"/>
        <pc:sldMkLst>
          <pc:docMk/>
          <pc:sldMk cId="4176432804" sldId="530"/>
        </pc:sldMkLst>
        <pc:spChg chg="mod">
          <ac:chgData name="Sidney Seckler" userId="73470fc2d5f88927" providerId="LiveId" clId="{834AD62A-0CD7-4AD9-891C-F95B20488CF2}" dt="2019-02-12T14:45:03.305" v="3424" actId="12"/>
          <ac:spMkLst>
            <pc:docMk/>
            <pc:sldMk cId="4176432804" sldId="530"/>
            <ac:spMk id="31" creationId="{3BA78F26-31A4-4897-BFBC-BF1C1FCE9F78}"/>
          </ac:spMkLst>
        </pc:spChg>
        <pc:spChg chg="mod">
          <ac:chgData name="Sidney Seckler" userId="73470fc2d5f88927" providerId="LiveId" clId="{834AD62A-0CD7-4AD9-891C-F95B20488CF2}" dt="2019-02-12T13:08:40.250" v="1948" actId="1076"/>
          <ac:spMkLst>
            <pc:docMk/>
            <pc:sldMk cId="4176432804" sldId="530"/>
            <ac:spMk id="32" creationId="{C7DA1314-7BB6-493C-9F22-CCF6094DFF0B}"/>
          </ac:spMkLst>
        </pc:spChg>
      </pc:sldChg>
      <pc:sldChg chg="addSp modSp add">
        <pc:chgData name="Sidney Seckler" userId="73470fc2d5f88927" providerId="LiveId" clId="{834AD62A-0CD7-4AD9-891C-F95B20488CF2}" dt="2019-02-12T13:17:02.115" v="2455" actId="1076"/>
        <pc:sldMkLst>
          <pc:docMk/>
          <pc:sldMk cId="374098609" sldId="531"/>
        </pc:sldMkLst>
        <pc:spChg chg="add mod">
          <ac:chgData name="Sidney Seckler" userId="73470fc2d5f88927" providerId="LiveId" clId="{834AD62A-0CD7-4AD9-891C-F95B20488CF2}" dt="2019-02-12T13:17:02.115" v="2455" actId="1076"/>
          <ac:spMkLst>
            <pc:docMk/>
            <pc:sldMk cId="374098609" sldId="531"/>
            <ac:spMk id="5" creationId="{29CE5225-021C-4E0D-BC53-12A682B78132}"/>
          </ac:spMkLst>
        </pc:spChg>
        <pc:spChg chg="add mod">
          <ac:chgData name="Sidney Seckler" userId="73470fc2d5f88927" providerId="LiveId" clId="{834AD62A-0CD7-4AD9-891C-F95B20488CF2}" dt="2019-02-12T13:16:53.082" v="2454" actId="20577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834AD62A-0CD7-4AD9-891C-F95B20488CF2}" dt="2019-02-12T13:15:51.620" v="2346" actId="14100"/>
          <ac:spMkLst>
            <pc:docMk/>
            <pc:sldMk cId="374098609" sldId="531"/>
            <ac:spMk id="7" creationId="{F053D0CB-DB61-4E11-912B-D78C8FA8AA4D}"/>
          </ac:spMkLst>
        </pc:spChg>
      </pc:sldChg>
      <pc:sldChg chg="modSp add">
        <pc:chgData name="Sidney Seckler" userId="73470fc2d5f88927" providerId="LiveId" clId="{834AD62A-0CD7-4AD9-891C-F95B20488CF2}" dt="2019-02-12T13:28:19.064" v="2591" actId="20577"/>
        <pc:sldMkLst>
          <pc:docMk/>
          <pc:sldMk cId="3083434829" sldId="532"/>
        </pc:sldMkLst>
        <pc:spChg chg="mod">
          <ac:chgData name="Sidney Seckler" userId="73470fc2d5f88927" providerId="LiveId" clId="{834AD62A-0CD7-4AD9-891C-F95B20488CF2}" dt="2019-02-12T13:28:19.064" v="2591" actId="20577"/>
          <ac:spMkLst>
            <pc:docMk/>
            <pc:sldMk cId="3083434829" sldId="532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834AD62A-0CD7-4AD9-891C-F95B20488CF2}" dt="2019-02-12T14:00:45.352" v="3246" actId="20577"/>
        <pc:sldMkLst>
          <pc:docMk/>
          <pc:sldMk cId="3375718522" sldId="533"/>
        </pc:sldMkLst>
        <pc:spChg chg="mod">
          <ac:chgData name="Sidney Seckler" userId="73470fc2d5f88927" providerId="LiveId" clId="{834AD62A-0CD7-4AD9-891C-F95B20488CF2}" dt="2019-02-12T13:29:21.288" v="2681" actId="6549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4:00:45.352" v="3246" actId="20577"/>
          <ac:spMkLst>
            <pc:docMk/>
            <pc:sldMk cId="3375718522" sldId="533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3:29:26.761" v="2683" actId="478"/>
          <ac:picMkLst>
            <pc:docMk/>
            <pc:sldMk cId="3375718522" sldId="533"/>
            <ac:picMk id="4" creationId="{BCEF1CD9-29CA-440C-B4FA-63F4A0907E92}"/>
          </ac:picMkLst>
        </pc:picChg>
        <pc:picChg chg="del">
          <ac:chgData name="Sidney Seckler" userId="73470fc2d5f88927" providerId="LiveId" clId="{834AD62A-0CD7-4AD9-891C-F95B20488CF2}" dt="2019-02-12T13:29:25.052" v="2682" actId="478"/>
          <ac:picMkLst>
            <pc:docMk/>
            <pc:sldMk cId="3375718522" sldId="533"/>
            <ac:picMk id="1028" creationId="{96218026-F671-4EA0-8318-BB89FB7C2F60}"/>
          </ac:picMkLst>
        </pc:picChg>
        <pc:picChg chg="add del mod">
          <ac:chgData name="Sidney Seckler" userId="73470fc2d5f88927" providerId="LiveId" clId="{834AD62A-0CD7-4AD9-891C-F95B20488CF2}" dt="2019-02-12T13:56:22.878" v="3143" actId="478"/>
          <ac:picMkLst>
            <pc:docMk/>
            <pc:sldMk cId="3375718522" sldId="533"/>
            <ac:picMk id="2050" creationId="{4013BAB3-96FE-4B3A-A0F0-67E46AE5BB4B}"/>
          </ac:picMkLst>
        </pc:picChg>
        <pc:picChg chg="add mod">
          <ac:chgData name="Sidney Seckler" userId="73470fc2d5f88927" providerId="LiveId" clId="{834AD62A-0CD7-4AD9-891C-F95B20488CF2}" dt="2019-02-12T13:59:01.487" v="3157" actId="1076"/>
          <ac:picMkLst>
            <pc:docMk/>
            <pc:sldMk cId="3375718522" sldId="533"/>
            <ac:picMk id="2052" creationId="{45183D9C-0962-4EAB-B32D-AA603AA1B7DD}"/>
          </ac:picMkLst>
        </pc:picChg>
      </pc:sldChg>
      <pc:sldChg chg="addSp delSp modSp add">
        <pc:chgData name="Sidney Seckler" userId="73470fc2d5f88927" providerId="LiveId" clId="{834AD62A-0CD7-4AD9-891C-F95B20488CF2}" dt="2019-02-12T13:54:09.155" v="3104" actId="1076"/>
        <pc:sldMkLst>
          <pc:docMk/>
          <pc:sldMk cId="750604595" sldId="534"/>
        </pc:sldMkLst>
        <pc:spChg chg="add del mod">
          <ac:chgData name="Sidney Seckler" userId="73470fc2d5f88927" providerId="LiveId" clId="{834AD62A-0CD7-4AD9-891C-F95B20488CF2}" dt="2019-02-12T13:37:15.550" v="2686" actId="478"/>
          <ac:spMkLst>
            <pc:docMk/>
            <pc:sldMk cId="750604595" sldId="534"/>
            <ac:spMk id="3" creationId="{6968C9B7-9C84-420D-BDA0-8BCE5448AE05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4" creationId="{68D2211D-A805-49B1-8AB3-057B88FC49B8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6" creationId="{79A41536-C460-4AF9-8622-1524BEA655D4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8" creationId="{BAD144D0-8CF1-4D21-9DCB-D9BEFA9B06E2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9" creationId="{58319072-C57E-4D78-A4B1-7AC7DF9FDCC8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10" creationId="{BA687CB1-5BEB-4A80-BBD5-CA4DE5B09E82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11" creationId="{9E4A4033-9CD4-4F19-B30D-B9E4CECDD70A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12" creationId="{71229DD0-30ED-4887-B478-29CAB458AFD0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13" creationId="{0825CE90-31A6-4961-9161-2B6781A31364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15" creationId="{830FBC65-F84C-42A8-84A3-54532BE27C44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16" creationId="{4D34F3C3-049E-447C-8371-47260D45ADE0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17" creationId="{A35598A5-3CD3-4160-B626-CFE148C3C164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18" creationId="{1D88B668-E696-4420-A33E-9091FCF79501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19" creationId="{080DB192-9FC2-465F-84E0-9FCF2E02A9EF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20" creationId="{2890381E-708C-4409-8510-650C7431A8C6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21" creationId="{9F892A77-A420-4FD3-B1E2-44769D8FCFB9}"/>
          </ac:spMkLst>
        </pc:spChg>
        <pc:spChg chg="add mod">
          <ac:chgData name="Sidney Seckler" userId="73470fc2d5f88927" providerId="LiveId" clId="{834AD62A-0CD7-4AD9-891C-F95B20488CF2}" dt="2019-02-12T13:47:05.199" v="2812" actId="1582"/>
          <ac:spMkLst>
            <pc:docMk/>
            <pc:sldMk cId="750604595" sldId="534"/>
            <ac:spMk id="22" creationId="{9CDA5E9D-9C19-432E-9CC9-43F25D7A90F2}"/>
          </ac:spMkLst>
        </pc:spChg>
        <pc:spChg chg="add mod">
          <ac:chgData name="Sidney Seckler" userId="73470fc2d5f88927" providerId="LiveId" clId="{834AD62A-0CD7-4AD9-891C-F95B20488CF2}" dt="2019-02-12T13:48:30.100" v="2904" actId="1076"/>
          <ac:spMkLst>
            <pc:docMk/>
            <pc:sldMk cId="750604595" sldId="534"/>
            <ac:spMk id="26" creationId="{8FE7E116-FBEF-48EF-9EA5-7178177C5493}"/>
          </ac:spMkLst>
        </pc:spChg>
        <pc:spChg chg="add mod">
          <ac:chgData name="Sidney Seckler" userId="73470fc2d5f88927" providerId="LiveId" clId="{834AD62A-0CD7-4AD9-891C-F95B20488CF2}" dt="2019-02-12T13:49:25.690" v="2908" actId="14100"/>
          <ac:spMkLst>
            <pc:docMk/>
            <pc:sldMk cId="750604595" sldId="534"/>
            <ac:spMk id="27" creationId="{4CE26D14-9433-4738-A75F-5C75F1F07323}"/>
          </ac:spMkLst>
        </pc:spChg>
        <pc:spChg chg="add mod">
          <ac:chgData name="Sidney Seckler" userId="73470fc2d5f88927" providerId="LiveId" clId="{834AD62A-0CD7-4AD9-891C-F95B20488CF2}" dt="2019-02-12T13:50:20.223" v="2979" actId="1076"/>
          <ac:spMkLst>
            <pc:docMk/>
            <pc:sldMk cId="750604595" sldId="534"/>
            <ac:spMk id="28" creationId="{AE53F465-140E-4794-8CA0-7E0E0ED6A20A}"/>
          </ac:spMkLst>
        </pc:spChg>
        <pc:spChg chg="add mod">
          <ac:chgData name="Sidney Seckler" userId="73470fc2d5f88927" providerId="LiveId" clId="{834AD62A-0CD7-4AD9-891C-F95B20488CF2}" dt="2019-02-12T13:50:36.907" v="2982" actId="14100"/>
          <ac:spMkLst>
            <pc:docMk/>
            <pc:sldMk cId="750604595" sldId="534"/>
            <ac:spMk id="29" creationId="{B07985EB-E926-4BFF-840B-034AE664659F}"/>
          </ac:spMkLst>
        </pc:spChg>
        <pc:spChg chg="add mod">
          <ac:chgData name="Sidney Seckler" userId="73470fc2d5f88927" providerId="LiveId" clId="{834AD62A-0CD7-4AD9-891C-F95B20488CF2}" dt="2019-02-12T13:51:02.550" v="3011" actId="1076"/>
          <ac:spMkLst>
            <pc:docMk/>
            <pc:sldMk cId="750604595" sldId="534"/>
            <ac:spMk id="30" creationId="{119A322F-E461-4966-8B2F-5B983CB60242}"/>
          </ac:spMkLst>
        </pc:spChg>
        <pc:spChg chg="add mod">
          <ac:chgData name="Sidney Seckler" userId="73470fc2d5f88927" providerId="LiveId" clId="{834AD62A-0CD7-4AD9-891C-F95B20488CF2}" dt="2019-02-12T13:52:38.705" v="3059" actId="14100"/>
          <ac:spMkLst>
            <pc:docMk/>
            <pc:sldMk cId="750604595" sldId="534"/>
            <ac:spMk id="31" creationId="{953F61EE-16F2-496D-AD2D-0EBC4C3C68EE}"/>
          </ac:spMkLst>
        </pc:spChg>
        <pc:spChg chg="add mod">
          <ac:chgData name="Sidney Seckler" userId="73470fc2d5f88927" providerId="LiveId" clId="{834AD62A-0CD7-4AD9-891C-F95B20488CF2}" dt="2019-02-12T13:54:09.155" v="3104" actId="1076"/>
          <ac:spMkLst>
            <pc:docMk/>
            <pc:sldMk cId="750604595" sldId="534"/>
            <ac:spMk id="32" creationId="{18EF9874-06C7-41F1-8739-2AAAF7AECCD3}"/>
          </ac:spMkLst>
        </pc:spChg>
        <pc:spChg chg="add mod">
          <ac:chgData name="Sidney Seckler" userId="73470fc2d5f88927" providerId="LiveId" clId="{834AD62A-0CD7-4AD9-891C-F95B20488CF2}" dt="2019-02-12T13:53:15.720" v="3062" actId="1076"/>
          <ac:spMkLst>
            <pc:docMk/>
            <pc:sldMk cId="750604595" sldId="534"/>
            <ac:spMk id="33" creationId="{B73F3ADA-14CA-4724-9479-E6CE6941E45B}"/>
          </ac:spMkLst>
        </pc:spChg>
        <pc:spChg chg="add mod">
          <ac:chgData name="Sidney Seckler" userId="73470fc2d5f88927" providerId="LiveId" clId="{834AD62A-0CD7-4AD9-891C-F95B20488CF2}" dt="2019-02-12T13:54:01.761" v="3103" actId="1076"/>
          <ac:spMkLst>
            <pc:docMk/>
            <pc:sldMk cId="750604595" sldId="534"/>
            <ac:spMk id="34" creationId="{41E95B80-F528-4D9B-AEB7-343D5620589A}"/>
          </ac:spMkLst>
        </pc:spChg>
        <pc:spChg chg="del">
          <ac:chgData name="Sidney Seckler" userId="73470fc2d5f88927" providerId="LiveId" clId="{834AD62A-0CD7-4AD9-891C-F95B20488CF2}" dt="2019-02-12T13:37:13.200" v="2685" actId="478"/>
          <ac:spMkLst>
            <pc:docMk/>
            <pc:sldMk cId="750604595" sldId="534"/>
            <ac:spMk id="4100" creationId="{E5CC45C3-CF65-4286-AA07-1D8008364C0B}"/>
          </ac:spMkLst>
        </pc:spChg>
        <pc:grpChg chg="add mod">
          <ac:chgData name="Sidney Seckler" userId="73470fc2d5f88927" providerId="LiveId" clId="{834AD62A-0CD7-4AD9-891C-F95B20488CF2}" dt="2019-02-12T13:45:49.197" v="2804" actId="1036"/>
          <ac:grpSpMkLst>
            <pc:docMk/>
            <pc:sldMk cId="750604595" sldId="534"/>
            <ac:grpSpMk id="5" creationId="{ED5728F9-AD04-4779-898C-15007C65A1BF}"/>
          </ac:grpSpMkLst>
        </pc:grpChg>
        <pc:cxnChg chg="add del mod">
          <ac:chgData name="Sidney Seckler" userId="73470fc2d5f88927" providerId="LiveId" clId="{834AD62A-0CD7-4AD9-891C-F95B20488CF2}" dt="2019-02-12T13:46:32.193" v="2806" actId="478"/>
          <ac:cxnSpMkLst>
            <pc:docMk/>
            <pc:sldMk cId="750604595" sldId="534"/>
            <ac:cxnSpMk id="14" creationId="{69D76B18-5707-45B6-83BD-AC6F4DED443F}"/>
          </ac:cxnSpMkLst>
        </pc:cxnChg>
      </pc:sldChg>
      <pc:sldChg chg="modSp add">
        <pc:chgData name="Sidney Seckler" userId="73470fc2d5f88927" providerId="LiveId" clId="{834AD62A-0CD7-4AD9-891C-F95B20488CF2}" dt="2019-02-12T14:05:26.749" v="3283" actId="20577"/>
        <pc:sldMkLst>
          <pc:docMk/>
          <pc:sldMk cId="2992696769" sldId="535"/>
        </pc:sldMkLst>
        <pc:spChg chg="mod">
          <ac:chgData name="Sidney Seckler" userId="73470fc2d5f88927" providerId="LiveId" clId="{834AD62A-0CD7-4AD9-891C-F95B20488CF2}" dt="2019-02-12T14:05:26.749" v="3283" actId="20577"/>
          <ac:spMkLst>
            <pc:docMk/>
            <pc:sldMk cId="2992696769" sldId="535"/>
            <ac:spMk id="23" creationId="{1BE59976-5EBB-4FCA-871A-7747BBD84038}"/>
          </ac:spMkLst>
        </pc:spChg>
      </pc:sldChg>
      <pc:sldChg chg="add">
        <pc:chgData name="Sidney Seckler" userId="73470fc2d5f88927" providerId="LiveId" clId="{834AD62A-0CD7-4AD9-891C-F95B20488CF2}" dt="2019-02-12T14:05:45.320" v="3284"/>
        <pc:sldMkLst>
          <pc:docMk/>
          <pc:sldMk cId="3725750306" sldId="536"/>
        </pc:sldMkLst>
      </pc:sldChg>
      <pc:sldChg chg="addSp delSp modSp add ord">
        <pc:chgData name="Sidney Seckler" userId="73470fc2d5f88927" providerId="LiveId" clId="{834AD62A-0CD7-4AD9-891C-F95B20488CF2}" dt="2019-02-12T14:55:51.414" v="3776" actId="1076"/>
        <pc:sldMkLst>
          <pc:docMk/>
          <pc:sldMk cId="4256259011" sldId="537"/>
        </pc:sldMkLst>
        <pc:spChg chg="add del mod">
          <ac:chgData name="Sidney Seckler" userId="73470fc2d5f88927" providerId="LiveId" clId="{834AD62A-0CD7-4AD9-891C-F95B20488CF2}" dt="2019-02-12T14:08:55.725" v="3292" actId="478"/>
          <ac:spMkLst>
            <pc:docMk/>
            <pc:sldMk cId="4256259011" sldId="537"/>
            <ac:spMk id="4" creationId="{F23CD05B-8133-4935-92D6-DA119C3A402A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24" creationId="{579E8C47-4089-4FB3-A835-D5DDA91FE318}"/>
          </ac:spMkLst>
        </pc:spChg>
        <pc:spChg chg="add mod">
          <ac:chgData name="Sidney Seckler" userId="73470fc2d5f88927" providerId="LiveId" clId="{834AD62A-0CD7-4AD9-891C-F95B20488CF2}" dt="2019-02-12T14:55:39.762" v="3775"/>
          <ac:spMkLst>
            <pc:docMk/>
            <pc:sldMk cId="4256259011" sldId="537"/>
            <ac:spMk id="28" creationId="{A5112C78-C1EA-4525-9DD5-A5FE9FC79195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61" creationId="{F0670096-8223-4FC1-ABB3-6D90B26A4F12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62" creationId="{60BEF217-7B8B-4C3A-BBC6-B9BEC19CED09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63" creationId="{54C2DAE9-CD12-4443-8C44-018117BE7862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66" creationId="{A1331C2A-640C-40BF-B06C-49046CAD56F5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67" creationId="{1377C2FA-1017-471A-8825-E3C12A6D6031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70" creationId="{47C83CC2-ECF5-4DA9-B66D-5FD1774BA688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71" creationId="{D457F527-639F-420D-8AA6-20AC88D810A0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74" creationId="{74F4F54F-9FF3-494A-9E12-C2016539E9F6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75" creationId="{C9998373-0584-4C02-9EB9-AE01707F04EA}"/>
          </ac:spMkLst>
        </pc:spChg>
        <pc:picChg chg="add del mod">
          <ac:chgData name="Sidney Seckler" userId="73470fc2d5f88927" providerId="LiveId" clId="{834AD62A-0CD7-4AD9-891C-F95B20488CF2}" dt="2019-02-12T14:08:55.725" v="3292" actId="478"/>
          <ac:picMkLst>
            <pc:docMk/>
            <pc:sldMk cId="4256259011" sldId="537"/>
            <ac:picMk id="3" creationId="{CEBBB878-F605-4E78-802C-AEF515AB295D}"/>
          </ac:picMkLst>
        </pc:picChg>
        <pc:picChg chg="add del mod">
          <ac:chgData name="Sidney Seckler" userId="73470fc2d5f88927" providerId="LiveId" clId="{834AD62A-0CD7-4AD9-891C-F95B20488CF2}" dt="2019-02-12T14:14:44.227" v="3412" actId="478"/>
          <ac:picMkLst>
            <pc:docMk/>
            <pc:sldMk cId="4256259011" sldId="537"/>
            <ac:picMk id="7170" creationId="{172167E8-C3DE-4007-ACEB-648044C00EBB}"/>
          </ac:picMkLst>
        </pc:picChg>
        <pc:picChg chg="add del mod">
          <ac:chgData name="Sidney Seckler" userId="73470fc2d5f88927" providerId="LiveId" clId="{834AD62A-0CD7-4AD9-891C-F95B20488CF2}" dt="2019-02-12T14:17:05.596" v="3417" actId="478"/>
          <ac:picMkLst>
            <pc:docMk/>
            <pc:sldMk cId="4256259011" sldId="537"/>
            <ac:picMk id="7172" creationId="{68F1DC50-3842-423D-9061-D0537C69C059}"/>
          </ac:picMkLst>
        </pc:picChg>
        <pc:picChg chg="add mod">
          <ac:chgData name="Sidney Seckler" userId="73470fc2d5f88927" providerId="LiveId" clId="{834AD62A-0CD7-4AD9-891C-F95B20488CF2}" dt="2019-02-12T14:55:51.414" v="3776" actId="1076"/>
          <ac:picMkLst>
            <pc:docMk/>
            <pc:sldMk cId="4256259011" sldId="537"/>
            <ac:picMk id="7174" creationId="{43119207-26D5-4A4F-BB47-F42017829595}"/>
          </ac:picMkLst>
        </pc:pic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71" creationId="{1D8A5FAA-2A44-48C5-8D13-13150816DA24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72" creationId="{CE500B96-E424-42F3-8963-054838A90702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75" creationId="{F13BE11A-042C-49D9-8938-AF86D4EA73DD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76" creationId="{F8931E51-680F-4DBF-AEDA-D9384F5DD9F9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79" creationId="{372C1BDE-5A01-41FE-A3CD-949EFED9BA4C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80" creationId="{0FFBA367-4C5C-4059-BA22-4A1EB7F450C1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83" creationId="{7DA8F5F9-CD33-4673-B820-F92EEF382F50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84" creationId="{6F38F2E5-2F4F-413B-AB50-05E83EEBB241}"/>
          </ac:cxnSpMkLst>
        </pc:cxnChg>
      </pc:sldChg>
      <pc:sldChg chg="addSp delSp modSp add">
        <pc:chgData name="Sidney Seckler" userId="73470fc2d5f88927" providerId="LiveId" clId="{834AD62A-0CD7-4AD9-891C-F95B20488CF2}" dt="2019-02-12T15:42:59.351" v="5314" actId="1076"/>
        <pc:sldMkLst>
          <pc:docMk/>
          <pc:sldMk cId="300350393" sldId="538"/>
        </pc:sldMkLst>
        <pc:spChg chg="add mod">
          <ac:chgData name="Sidney Seckler" userId="73470fc2d5f88927" providerId="LiveId" clId="{834AD62A-0CD7-4AD9-891C-F95B20488CF2}" dt="2019-02-12T15:42:09.571" v="5174" actId="1076"/>
          <ac:spMkLst>
            <pc:docMk/>
            <pc:sldMk cId="300350393" sldId="538"/>
            <ac:spMk id="7" creationId="{28AFBA92-B6C5-4C5B-A43C-F844781358F5}"/>
          </ac:spMkLst>
        </pc:spChg>
        <pc:spChg chg="add mod">
          <ac:chgData name="Sidney Seckler" userId="73470fc2d5f88927" providerId="LiveId" clId="{834AD62A-0CD7-4AD9-891C-F95B20488CF2}" dt="2019-02-12T15:42:59.351" v="5314" actId="1076"/>
          <ac:spMkLst>
            <pc:docMk/>
            <pc:sldMk cId="300350393" sldId="538"/>
            <ac:spMk id="10" creationId="{AE6DD045-A9F2-476F-AB28-FECA2702686D}"/>
          </ac:spMkLst>
        </pc:spChg>
        <pc:spChg chg="mod">
          <ac:chgData name="Sidney Seckler" userId="73470fc2d5f88927" providerId="LiveId" clId="{834AD62A-0CD7-4AD9-891C-F95B20488CF2}" dt="2019-02-12T14:13:05.825" v="3398" actId="20577"/>
          <ac:spMkLst>
            <pc:docMk/>
            <pc:sldMk cId="300350393" sldId="538"/>
            <ac:spMk id="23" creationId="{1BE59976-5EBB-4FCA-871A-7747BBD84038}"/>
          </ac:spMkLst>
        </pc:spChg>
        <pc:picChg chg="add mod">
          <ac:chgData name="Sidney Seckler" userId="73470fc2d5f88927" providerId="LiveId" clId="{834AD62A-0CD7-4AD9-891C-F95B20488CF2}" dt="2019-02-12T15:06:57.036" v="4306" actId="1076"/>
          <ac:picMkLst>
            <pc:docMk/>
            <pc:sldMk cId="300350393" sldId="538"/>
            <ac:picMk id="6" creationId="{02D6429C-648E-46FC-B019-27688B4008A7}"/>
          </ac:picMkLst>
        </pc:picChg>
        <pc:picChg chg="del">
          <ac:chgData name="Sidney Seckler" userId="73470fc2d5f88927" providerId="LiveId" clId="{834AD62A-0CD7-4AD9-891C-F95B20488CF2}" dt="2019-02-12T14:11:52.596" v="3302" actId="478"/>
          <ac:picMkLst>
            <pc:docMk/>
            <pc:sldMk cId="300350393" sldId="538"/>
            <ac:picMk id="7170" creationId="{172167E8-C3DE-4007-ACEB-648044C00EBB}"/>
          </ac:picMkLst>
        </pc:picChg>
        <pc:picChg chg="add mod">
          <ac:chgData name="Sidney Seckler" userId="73470fc2d5f88927" providerId="LiveId" clId="{834AD62A-0CD7-4AD9-891C-F95B20488CF2}" dt="2019-02-12T15:07:00.340" v="4308" actId="1076"/>
          <ac:picMkLst>
            <pc:docMk/>
            <pc:sldMk cId="300350393" sldId="538"/>
            <ac:picMk id="9218" creationId="{ED311467-BAFD-4476-95C9-12CA2E6742B0}"/>
          </ac:picMkLst>
        </pc:picChg>
        <pc:picChg chg="add del mod">
          <ac:chgData name="Sidney Seckler" userId="73470fc2d5f88927" providerId="LiveId" clId="{834AD62A-0CD7-4AD9-891C-F95B20488CF2}" dt="2019-02-12T15:09:58.655" v="4360" actId="478"/>
          <ac:picMkLst>
            <pc:docMk/>
            <pc:sldMk cId="300350393" sldId="538"/>
            <ac:picMk id="9220" creationId="{EE4BB913-BBBA-4EB0-9DC0-2EC56183980F}"/>
          </ac:picMkLst>
        </pc:picChg>
        <pc:picChg chg="add mod">
          <ac:chgData name="Sidney Seckler" userId="73470fc2d5f88927" providerId="LiveId" clId="{834AD62A-0CD7-4AD9-891C-F95B20488CF2}" dt="2019-02-12T15:10:23.902" v="4365" actId="1076"/>
          <ac:picMkLst>
            <pc:docMk/>
            <pc:sldMk cId="300350393" sldId="538"/>
            <ac:picMk id="9222" creationId="{E21D852B-F734-4867-A49B-8B4386D947FD}"/>
          </ac:picMkLst>
        </pc:picChg>
      </pc:sldChg>
      <pc:sldChg chg="addSp delSp modSp add ord">
        <pc:chgData name="Sidney Seckler" userId="73470fc2d5f88927" providerId="LiveId" clId="{834AD62A-0CD7-4AD9-891C-F95B20488CF2}" dt="2019-02-12T14:59:49.180" v="4047" actId="12"/>
        <pc:sldMkLst>
          <pc:docMk/>
          <pc:sldMk cId="1253388874" sldId="539"/>
        </pc:sldMkLst>
        <pc:spChg chg="add mod">
          <ac:chgData name="Sidney Seckler" userId="73470fc2d5f88927" providerId="LiveId" clId="{834AD62A-0CD7-4AD9-891C-F95B20488CF2}" dt="2019-02-12T14:59:49.180" v="4047" actId="12"/>
          <ac:spMkLst>
            <pc:docMk/>
            <pc:sldMk cId="1253388874" sldId="539"/>
            <ac:spMk id="6" creationId="{4049B359-29AB-4491-B7A6-81D46893A1C9}"/>
          </ac:spMkLst>
        </pc:spChg>
        <pc:picChg chg="del">
          <ac:chgData name="Sidney Seckler" userId="73470fc2d5f88927" providerId="LiveId" clId="{834AD62A-0CD7-4AD9-891C-F95B20488CF2}" dt="2019-02-12T14:13:47.144" v="3406" actId="478"/>
          <ac:picMkLst>
            <pc:docMk/>
            <pc:sldMk cId="1253388874" sldId="539"/>
            <ac:picMk id="7170" creationId="{172167E8-C3DE-4007-ACEB-648044C00EBB}"/>
          </ac:picMkLst>
        </pc:picChg>
        <pc:picChg chg="add mod">
          <ac:chgData name="Sidney Seckler" userId="73470fc2d5f88927" providerId="LiveId" clId="{834AD62A-0CD7-4AD9-891C-F95B20488CF2}" dt="2019-02-12T14:51:28.828" v="3618" actId="1076"/>
          <ac:picMkLst>
            <pc:docMk/>
            <pc:sldMk cId="1253388874" sldId="539"/>
            <ac:picMk id="10242" creationId="{16C0737A-0A20-4E86-98D8-9F7A7F70CC0F}"/>
          </ac:picMkLst>
        </pc:picChg>
      </pc:sldChg>
      <pc:sldChg chg="addSp delSp modSp add">
        <pc:chgData name="Sidney Seckler" userId="73470fc2d5f88927" providerId="LiveId" clId="{834AD62A-0CD7-4AD9-891C-F95B20488CF2}" dt="2019-02-12T15:35:19.568" v="5160"/>
        <pc:sldMkLst>
          <pc:docMk/>
          <pc:sldMk cId="2300979852" sldId="540"/>
        </pc:sldMkLst>
        <pc:spChg chg="add del mod">
          <ac:chgData name="Sidney Seckler" userId="73470fc2d5f88927" providerId="LiveId" clId="{834AD62A-0CD7-4AD9-891C-F95B20488CF2}" dt="2019-02-12T15:35:16.410" v="5159" actId="478"/>
          <ac:spMkLst>
            <pc:docMk/>
            <pc:sldMk cId="2300979852" sldId="540"/>
            <ac:spMk id="3" creationId="{16D65D0B-92CA-4A14-BADA-C39A0F71155A}"/>
          </ac:spMkLst>
        </pc:spChg>
        <pc:spChg chg="add">
          <ac:chgData name="Sidney Seckler" userId="73470fc2d5f88927" providerId="LiveId" clId="{834AD62A-0CD7-4AD9-891C-F95B20488CF2}" dt="2019-02-12T15:35:19.568" v="5160"/>
          <ac:spMkLst>
            <pc:docMk/>
            <pc:sldMk cId="2300979852" sldId="540"/>
            <ac:spMk id="8" creationId="{2500F87E-FBA4-46B8-90ED-237F0E86F77D}"/>
          </ac:spMkLst>
        </pc:spChg>
        <pc:spChg chg="del">
          <ac:chgData name="Sidney Seckler" userId="73470fc2d5f88927" providerId="LiveId" clId="{834AD62A-0CD7-4AD9-891C-F95B20488CF2}" dt="2019-02-12T15:35:09.947" v="5158" actId="478"/>
          <ac:spMkLst>
            <pc:docMk/>
            <pc:sldMk cId="2300979852" sldId="540"/>
            <ac:spMk id="23" creationId="{1BE59976-5EBB-4FCA-871A-7747BBD84038}"/>
          </ac:spMkLst>
        </pc:spChg>
        <pc:picChg chg="add mod">
          <ac:chgData name="Sidney Seckler" userId="73470fc2d5f88927" providerId="LiveId" clId="{834AD62A-0CD7-4AD9-891C-F95B20488CF2}" dt="2019-02-12T14:50:28.008" v="3615" actId="1076"/>
          <ac:picMkLst>
            <pc:docMk/>
            <pc:sldMk cId="2300979852" sldId="540"/>
            <ac:picMk id="5" creationId="{78F84023-C878-4E1C-95BF-7BBF8845805C}"/>
          </ac:picMkLst>
        </pc:picChg>
        <pc:picChg chg="del">
          <ac:chgData name="Sidney Seckler" userId="73470fc2d5f88927" providerId="LiveId" clId="{834AD62A-0CD7-4AD9-891C-F95B20488CF2}" dt="2019-02-12T14:50:06.139" v="3608" actId="478"/>
          <ac:picMkLst>
            <pc:docMk/>
            <pc:sldMk cId="2300979852" sldId="540"/>
            <ac:picMk id="9218" creationId="{ED311467-BAFD-4476-95C9-12CA2E6742B0}"/>
          </ac:picMkLst>
        </pc:picChg>
      </pc:sldChg>
      <pc:sldChg chg="modSp add">
        <pc:chgData name="Sidney Seckler" userId="73470fc2d5f88927" providerId="LiveId" clId="{834AD62A-0CD7-4AD9-891C-F95B20488CF2}" dt="2019-02-12T14:59:08.170" v="4032" actId="20577"/>
        <pc:sldMkLst>
          <pc:docMk/>
          <pc:sldMk cId="1413720991" sldId="541"/>
        </pc:sldMkLst>
        <pc:spChg chg="mod">
          <ac:chgData name="Sidney Seckler" userId="73470fc2d5f88927" providerId="LiveId" clId="{834AD62A-0CD7-4AD9-891C-F95B20488CF2}" dt="2019-02-12T14:59:08.170" v="4032" actId="20577"/>
          <ac:spMkLst>
            <pc:docMk/>
            <pc:sldMk cId="1413720991" sldId="541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834AD62A-0CD7-4AD9-891C-F95B20488CF2}" dt="2019-02-12T15:28:40.286" v="5016" actId="1076"/>
        <pc:sldMkLst>
          <pc:docMk/>
          <pc:sldMk cId="2700964339" sldId="542"/>
        </pc:sldMkLst>
        <pc:spChg chg="add mod">
          <ac:chgData name="Sidney Seckler" userId="73470fc2d5f88927" providerId="LiveId" clId="{834AD62A-0CD7-4AD9-891C-F95B20488CF2}" dt="2019-02-12T15:28:40.286" v="5016" actId="1076"/>
          <ac:spMkLst>
            <pc:docMk/>
            <pc:sldMk cId="2700964339" sldId="542"/>
            <ac:spMk id="8" creationId="{5E7894D2-BA1F-423B-8101-713A6CB07E58}"/>
          </ac:spMkLst>
        </pc:spChg>
        <pc:spChg chg="mod">
          <ac:chgData name="Sidney Seckler" userId="73470fc2d5f88927" providerId="LiveId" clId="{834AD62A-0CD7-4AD9-891C-F95B20488CF2}" dt="2019-02-12T15:00:42.910" v="4114" actId="20577"/>
          <ac:spMkLst>
            <pc:docMk/>
            <pc:sldMk cId="2700964339" sldId="542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5:26:13.378" v="4752" actId="14100"/>
          <ac:spMkLst>
            <pc:docMk/>
            <pc:sldMk cId="2700964339" sldId="542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5:00:46.902" v="4115" actId="478"/>
          <ac:picMkLst>
            <pc:docMk/>
            <pc:sldMk cId="2700964339" sldId="542"/>
            <ac:picMk id="2052" creationId="{45183D9C-0962-4EAB-B32D-AA603AA1B7DD}"/>
          </ac:picMkLst>
        </pc:picChg>
        <pc:picChg chg="add del mod">
          <ac:chgData name="Sidney Seckler" userId="73470fc2d5f88927" providerId="LiveId" clId="{834AD62A-0CD7-4AD9-891C-F95B20488CF2}" dt="2019-02-12T15:05:18.817" v="4237" actId="478"/>
          <ac:picMkLst>
            <pc:docMk/>
            <pc:sldMk cId="2700964339" sldId="542"/>
            <ac:picMk id="13314" creationId="{F8E0D020-D94B-411A-BDBB-F1592A9413A3}"/>
          </ac:picMkLst>
        </pc:picChg>
        <pc:picChg chg="add mod">
          <ac:chgData name="Sidney Seckler" userId="73470fc2d5f88927" providerId="LiveId" clId="{834AD62A-0CD7-4AD9-891C-F95B20488CF2}" dt="2019-02-12T15:05:25.596" v="4241" actId="1076"/>
          <ac:picMkLst>
            <pc:docMk/>
            <pc:sldMk cId="2700964339" sldId="542"/>
            <ac:picMk id="13316" creationId="{806D6E0F-C00C-4BC7-B347-F0BCB97EF8FD}"/>
          </ac:picMkLst>
        </pc:picChg>
      </pc:sldChg>
      <pc:sldChg chg="addSp modSp add">
        <pc:chgData name="Sidney Seckler" userId="73470fc2d5f88927" providerId="LiveId" clId="{834AD62A-0CD7-4AD9-891C-F95B20488CF2}" dt="2019-02-12T15:17:34.735" v="4687" actId="1076"/>
        <pc:sldMkLst>
          <pc:docMk/>
          <pc:sldMk cId="2608524750" sldId="543"/>
        </pc:sldMkLst>
        <pc:spChg chg="mod">
          <ac:chgData name="Sidney Seckler" userId="73470fc2d5f88927" providerId="LiveId" clId="{834AD62A-0CD7-4AD9-891C-F95B20488CF2}" dt="2019-02-12T15:17:08.570" v="4682" actId="14100"/>
          <ac:spMkLst>
            <pc:docMk/>
            <pc:sldMk cId="2608524750" sldId="543"/>
            <ac:spMk id="4100" creationId="{E5CC45C3-CF65-4286-AA07-1D8008364C0B}"/>
          </ac:spMkLst>
        </pc:spChg>
        <pc:graphicFrameChg chg="add mod">
          <ac:chgData name="Sidney Seckler" userId="73470fc2d5f88927" providerId="LiveId" clId="{834AD62A-0CD7-4AD9-891C-F95B20488CF2}" dt="2019-02-12T15:17:34.735" v="4687" actId="1076"/>
          <ac:graphicFrameMkLst>
            <pc:docMk/>
            <pc:sldMk cId="2608524750" sldId="543"/>
            <ac:graphicFrameMk id="5" creationId="{4D9EFDBC-E060-4CE7-A0B0-46CDCB75DD27}"/>
          </ac:graphicFrameMkLst>
        </pc:graphicFrameChg>
      </pc:sldChg>
      <pc:sldChg chg="addSp delSp modSp add">
        <pc:chgData name="Sidney Seckler" userId="73470fc2d5f88927" providerId="LiveId" clId="{834AD62A-0CD7-4AD9-891C-F95B20488CF2}" dt="2019-02-12T15:18:44.157" v="4694" actId="1076"/>
        <pc:sldMkLst>
          <pc:docMk/>
          <pc:sldMk cId="3038336581" sldId="544"/>
        </pc:sldMkLst>
        <pc:graphicFrameChg chg="del">
          <ac:chgData name="Sidney Seckler" userId="73470fc2d5f88927" providerId="LiveId" clId="{834AD62A-0CD7-4AD9-891C-F95B20488CF2}" dt="2019-02-12T15:17:52.736" v="4689" actId="478"/>
          <ac:graphicFrameMkLst>
            <pc:docMk/>
            <pc:sldMk cId="3038336581" sldId="544"/>
            <ac:graphicFrameMk id="5" creationId="{4D9EFDBC-E060-4CE7-A0B0-46CDCB75DD27}"/>
          </ac:graphicFrameMkLst>
        </pc:graphicFrameChg>
        <pc:graphicFrameChg chg="add mod">
          <ac:chgData name="Sidney Seckler" userId="73470fc2d5f88927" providerId="LiveId" clId="{834AD62A-0CD7-4AD9-891C-F95B20488CF2}" dt="2019-02-12T15:18:44.157" v="4694" actId="1076"/>
          <ac:graphicFrameMkLst>
            <pc:docMk/>
            <pc:sldMk cId="3038336581" sldId="544"/>
            <ac:graphicFrameMk id="6" creationId="{C9C0F31C-0EF9-4B63-A7EB-0C9AE069C1C6}"/>
          </ac:graphicFrameMkLst>
        </pc:graphicFrameChg>
      </pc:sldChg>
      <pc:sldChg chg="addSp delSp modSp add">
        <pc:chgData name="Sidney Seckler" userId="73470fc2d5f88927" providerId="LiveId" clId="{834AD62A-0CD7-4AD9-891C-F95B20488CF2}" dt="2019-02-12T15:33:04.877" v="5066" actId="1076"/>
        <pc:sldMkLst>
          <pc:docMk/>
          <pc:sldMk cId="2119135674" sldId="545"/>
        </pc:sldMkLst>
        <pc:spChg chg="mod">
          <ac:chgData name="Sidney Seckler" userId="73470fc2d5f88927" providerId="LiveId" clId="{834AD62A-0CD7-4AD9-891C-F95B20488CF2}" dt="2019-02-12T15:29:25.346" v="5054" actId="20577"/>
          <ac:spMkLst>
            <pc:docMk/>
            <pc:sldMk cId="2119135674" sldId="545"/>
            <ac:spMk id="23" creationId="{1BE59976-5EBB-4FCA-871A-7747BBD84038}"/>
          </ac:spMkLst>
        </pc:spChg>
        <pc:spChg chg="mod">
          <ac:chgData name="Sidney Seckler" userId="73470fc2d5f88927" providerId="LiveId" clId="{834AD62A-0CD7-4AD9-891C-F95B20488CF2}" dt="2019-02-12T15:29:48.547" v="5056"/>
          <ac:spMkLst>
            <pc:docMk/>
            <pc:sldMk cId="2119135674" sldId="545"/>
            <ac:spMk id="28" creationId="{A5112C78-C1EA-4525-9DD5-A5FE9FC79195}"/>
          </ac:spMkLst>
        </pc:spChg>
        <pc:picChg chg="add mod">
          <ac:chgData name="Sidney Seckler" userId="73470fc2d5f88927" providerId="LiveId" clId="{834AD62A-0CD7-4AD9-891C-F95B20488CF2}" dt="2019-02-12T15:33:04.877" v="5066" actId="1076"/>
          <ac:picMkLst>
            <pc:docMk/>
            <pc:sldMk cId="2119135674" sldId="545"/>
            <ac:picMk id="3" creationId="{59012407-4755-4A84-A941-4945A38AD1A5}"/>
          </ac:picMkLst>
        </pc:picChg>
        <pc:picChg chg="add mod">
          <ac:chgData name="Sidney Seckler" userId="73470fc2d5f88927" providerId="LiveId" clId="{834AD62A-0CD7-4AD9-891C-F95B20488CF2}" dt="2019-02-12T15:32:58.325" v="5064" actId="1076"/>
          <ac:picMkLst>
            <pc:docMk/>
            <pc:sldMk cId="2119135674" sldId="545"/>
            <ac:picMk id="5" creationId="{CEF1A165-9782-4920-81CC-DD908EF15589}"/>
          </ac:picMkLst>
        </pc:picChg>
        <pc:picChg chg="del">
          <ac:chgData name="Sidney Seckler" userId="73470fc2d5f88927" providerId="LiveId" clId="{834AD62A-0CD7-4AD9-891C-F95B20488CF2}" dt="2019-02-12T15:29:28.500" v="5055" actId="478"/>
          <ac:picMkLst>
            <pc:docMk/>
            <pc:sldMk cId="2119135674" sldId="545"/>
            <ac:picMk id="7174" creationId="{43119207-26D5-4A4F-BB47-F42017829595}"/>
          </ac:picMkLst>
        </pc:picChg>
      </pc:sldChg>
      <pc:sldChg chg="addSp delSp modSp add">
        <pc:chgData name="Sidney Seckler" userId="73470fc2d5f88927" providerId="LiveId" clId="{834AD62A-0CD7-4AD9-891C-F95B20488CF2}" dt="2019-02-12T15:34:53.442" v="5157" actId="20577"/>
        <pc:sldMkLst>
          <pc:docMk/>
          <pc:sldMk cId="3661974299" sldId="546"/>
        </pc:sldMkLst>
        <pc:spChg chg="mod">
          <ac:chgData name="Sidney Seckler" userId="73470fc2d5f88927" providerId="LiveId" clId="{834AD62A-0CD7-4AD9-891C-F95B20488CF2}" dt="2019-02-12T15:34:53.442" v="5157" actId="20577"/>
          <ac:spMkLst>
            <pc:docMk/>
            <pc:sldMk cId="3661974299" sldId="546"/>
            <ac:spMk id="2" creationId="{F39A5F00-DDF9-4D1F-8076-6C85A640CE9F}"/>
          </ac:spMkLst>
        </pc:spChg>
        <pc:spChg chg="add del mod">
          <ac:chgData name="Sidney Seckler" userId="73470fc2d5f88927" providerId="LiveId" clId="{834AD62A-0CD7-4AD9-891C-F95B20488CF2}" dt="2019-02-12T15:34:13.841" v="5070" actId="478"/>
          <ac:spMkLst>
            <pc:docMk/>
            <pc:sldMk cId="3661974299" sldId="546"/>
            <ac:spMk id="4" creationId="{6B427381-D73E-4DB9-996A-EA985BBC9AAE}"/>
          </ac:spMkLst>
        </pc:spChg>
        <pc:spChg chg="del">
          <ac:chgData name="Sidney Seckler" userId="73470fc2d5f88927" providerId="LiveId" clId="{834AD62A-0CD7-4AD9-891C-F95B20488CF2}" dt="2019-02-12T15:34:09.145" v="5069" actId="478"/>
          <ac:spMkLst>
            <pc:docMk/>
            <pc:sldMk cId="3661974299" sldId="546"/>
            <ac:spMk id="6" creationId="{F9621517-DFD6-40BE-B3DE-705E0635E9B6}"/>
          </ac:spMkLst>
        </pc:spChg>
        <pc:spChg chg="add">
          <ac:chgData name="Sidney Seckler" userId="73470fc2d5f88927" providerId="LiveId" clId="{834AD62A-0CD7-4AD9-891C-F95B20488CF2}" dt="2019-02-12T15:34:15.292" v="5071"/>
          <ac:spMkLst>
            <pc:docMk/>
            <pc:sldMk cId="3661974299" sldId="546"/>
            <ac:spMk id="7" creationId="{3CBE234C-75E1-47E6-8853-3C887293A469}"/>
          </ac:spMkLst>
        </pc:spChg>
      </pc:sldChg>
      <pc:sldChg chg="addSp delSp modSp add">
        <pc:chgData name="Sidney Seckler" userId="73470fc2d5f88927" providerId="LiveId" clId="{834AD62A-0CD7-4AD9-891C-F95B20488CF2}" dt="2019-02-12T15:38:58.376" v="5172" actId="1076"/>
        <pc:sldMkLst>
          <pc:docMk/>
          <pc:sldMk cId="3784326856" sldId="548"/>
        </pc:sldMkLst>
        <pc:picChg chg="del">
          <ac:chgData name="Sidney Seckler" userId="73470fc2d5f88927" providerId="LiveId" clId="{834AD62A-0CD7-4AD9-891C-F95B20488CF2}" dt="2019-02-12T15:38:38.280" v="5169" actId="478"/>
          <ac:picMkLst>
            <pc:docMk/>
            <pc:sldMk cId="3784326856" sldId="548"/>
            <ac:picMk id="15362" creationId="{D2A1D5B5-7BD6-4E8C-B6A1-BAF84BA766E4}"/>
          </ac:picMkLst>
        </pc:picChg>
        <pc:picChg chg="add mod">
          <ac:chgData name="Sidney Seckler" userId="73470fc2d5f88927" providerId="LiveId" clId="{834AD62A-0CD7-4AD9-891C-F95B20488CF2}" dt="2019-02-12T15:38:58.376" v="5172" actId="1076"/>
          <ac:picMkLst>
            <pc:docMk/>
            <pc:sldMk cId="3784326856" sldId="548"/>
            <ac:picMk id="18434" creationId="{BED889E7-F049-46CB-A69B-1CDC2595B821}"/>
          </ac:picMkLst>
        </pc:picChg>
      </pc:sldChg>
      <pc:sldChg chg="addSp delSp modSp add">
        <pc:chgData name="Sidney Seckler" userId="73470fc2d5f88927" providerId="LiveId" clId="{834AD62A-0CD7-4AD9-891C-F95B20488CF2}" dt="2019-02-12T15:48:26.951" v="5337" actId="1035"/>
        <pc:sldMkLst>
          <pc:docMk/>
          <pc:sldMk cId="917481913" sldId="549"/>
        </pc:sldMkLst>
        <pc:spChg chg="del">
          <ac:chgData name="Sidney Seckler" userId="73470fc2d5f88927" providerId="LiveId" clId="{834AD62A-0CD7-4AD9-891C-F95B20488CF2}" dt="2019-02-12T15:46:47.660" v="5316" actId="478"/>
          <ac:spMkLst>
            <pc:docMk/>
            <pc:sldMk cId="917481913" sldId="549"/>
            <ac:spMk id="2" creationId="{F39A5F00-DDF9-4D1F-8076-6C85A640CE9F}"/>
          </ac:spMkLst>
        </pc:spChg>
        <pc:spChg chg="add del mod">
          <ac:chgData name="Sidney Seckler" userId="73470fc2d5f88927" providerId="LiveId" clId="{834AD62A-0CD7-4AD9-891C-F95B20488CF2}" dt="2019-02-12T15:46:50.386" v="5317" actId="478"/>
          <ac:spMkLst>
            <pc:docMk/>
            <pc:sldMk cId="917481913" sldId="549"/>
            <ac:spMk id="4" creationId="{33B5F201-035F-4462-8351-BBE6BC09E21B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8" creationId="{F191D4EB-9BAE-410F-A982-CBAA08C0633F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9" creationId="{E655D19D-0BB5-4272-90B1-724A3C30024A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0" creationId="{9E1CCE60-C9CE-47F6-9039-7F84E00DC938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1" creationId="{39D855A3-DBC0-47CE-9824-23A1DB1FB93D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2" creationId="{5851C7A9-01DB-4BFF-913E-1DD0ABC5B7E1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3" creationId="{DCDDB80E-DCE5-4C71-99A8-EFB72ABD06C0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4" creationId="{EEEBB1E2-943E-4CC7-8439-63D22CA937CF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5" creationId="{124EECBD-18B4-487A-95F1-69BFBEF42108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6" creationId="{99AF93B5-0693-46D5-B74A-8D485FE6E142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7" creationId="{971DAE08-F815-47A5-9D02-FEA2A53BA0EE}"/>
          </ac:spMkLst>
        </pc:sp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18" creationId="{C5935383-BB88-4600-85E6-41C565D9273B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19" creationId="{6F16A1C7-E604-4A97-9702-98451C8DB4DB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0" creationId="{7BFB5953-B2F9-4311-9781-0A0DB7845D7A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1" creationId="{7439ED1C-598E-420E-8909-AA17160CC6AA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2" creationId="{B6D94B73-7808-45C5-8E67-4D2AFA01FCCA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3" creationId="{05715E5A-D9E4-464C-8C5E-B5CBF8598F00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4" creationId="{BB3053CC-EB79-4037-8C8F-098A50E15593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5" creationId="{F8C59DAA-E6D1-45CA-80F1-AD4F53D10942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6" creationId="{DD8E517C-65CD-4BC3-81FD-D77BF6D33DC4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7" creationId="{8CD64D2C-5582-4227-A1A9-5A80EF5DC5EA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8" creationId="{BED11D16-4A2D-4489-A79A-0D34A0F1663D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9" creationId="{EAE00B50-D1B4-4270-82D5-8FBE44C11A65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30" creationId="{F8B09697-7D9D-4DC3-A04E-1C9871D4429F}"/>
          </ac:cxnSpMkLst>
        </pc:cxnChg>
      </pc:sldChg>
      <pc:sldChg chg="addSp delSp modSp add">
        <pc:chgData name="Sidney Seckler" userId="73470fc2d5f88927" providerId="LiveId" clId="{834AD62A-0CD7-4AD9-891C-F95B20488CF2}" dt="2019-02-12T15:52:33.561" v="5437" actId="1076"/>
        <pc:sldMkLst>
          <pc:docMk/>
          <pc:sldMk cId="1068022998" sldId="550"/>
        </pc:sldMkLst>
        <pc:spChg chg="add del">
          <ac:chgData name="Sidney Seckler" userId="73470fc2d5f88927" providerId="LiveId" clId="{834AD62A-0CD7-4AD9-891C-F95B20488CF2}" dt="2019-02-12T15:51:25.225" v="5352" actId="478"/>
          <ac:spMkLst>
            <pc:docMk/>
            <pc:sldMk cId="1068022998" sldId="550"/>
            <ac:spMk id="2" creationId="{EF150D91-FC4B-4DEA-995D-0F8B83B81996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8" creationId="{F191D4EB-9BAE-410F-A982-CBAA08C0633F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9" creationId="{E655D19D-0BB5-4272-90B1-724A3C30024A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0" creationId="{9E1CCE60-C9CE-47F6-9039-7F84E00DC938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1" creationId="{39D855A3-DBC0-47CE-9824-23A1DB1FB93D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2" creationId="{5851C7A9-01DB-4BFF-913E-1DD0ABC5B7E1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3" creationId="{DCDDB80E-DCE5-4C71-99A8-EFB72ABD06C0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4" creationId="{EEEBB1E2-943E-4CC7-8439-63D22CA937CF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5" creationId="{124EECBD-18B4-487A-95F1-69BFBEF42108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6" creationId="{99AF93B5-0693-46D5-B74A-8D485FE6E142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7" creationId="{971DAE08-F815-47A5-9D02-FEA2A53BA0EE}"/>
          </ac:spMkLst>
        </pc:spChg>
        <pc:spChg chg="add mod">
          <ac:chgData name="Sidney Seckler" userId="73470fc2d5f88927" providerId="LiveId" clId="{834AD62A-0CD7-4AD9-891C-F95B20488CF2}" dt="2019-02-12T15:52:33.561" v="5437" actId="1076"/>
          <ac:spMkLst>
            <pc:docMk/>
            <pc:sldMk cId="1068022998" sldId="550"/>
            <ac:spMk id="31" creationId="{E0709EAF-A2EA-42D8-94D9-2E4FC789DC2B}"/>
          </ac:spMkLst>
        </pc:spChg>
        <pc:picChg chg="add mod">
          <ac:chgData name="Sidney Seckler" userId="73470fc2d5f88927" providerId="LiveId" clId="{834AD62A-0CD7-4AD9-891C-F95B20488CF2}" dt="2019-02-12T15:51:02.581" v="5349" actId="1076"/>
          <ac:picMkLst>
            <pc:docMk/>
            <pc:sldMk cId="1068022998" sldId="550"/>
            <ac:picMk id="19458" creationId="{9109E59A-69FC-434E-8401-5CABD2E78F60}"/>
          </ac:picMkLst>
        </pc:picChg>
        <pc:picChg chg="add mod">
          <ac:chgData name="Sidney Seckler" userId="73470fc2d5f88927" providerId="LiveId" clId="{834AD62A-0CD7-4AD9-891C-F95B20488CF2}" dt="2019-02-12T15:51:08.769" v="5350" actId="1076"/>
          <ac:picMkLst>
            <pc:docMk/>
            <pc:sldMk cId="1068022998" sldId="550"/>
            <ac:picMk id="19460" creationId="{63FED484-3AD8-4803-B172-CA8A0A7B9987}"/>
          </ac:picMkLst>
        </pc:pic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18" creationId="{C5935383-BB88-4600-85E6-41C565D9273B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19" creationId="{6F16A1C7-E604-4A97-9702-98451C8DB4DB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0" creationId="{7BFB5953-B2F9-4311-9781-0A0DB7845D7A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1" creationId="{7439ED1C-598E-420E-8909-AA17160CC6AA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2" creationId="{B6D94B73-7808-45C5-8E67-4D2AFA01FCCA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3" creationId="{05715E5A-D9E4-464C-8C5E-B5CBF8598F00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4" creationId="{BB3053CC-EB79-4037-8C8F-098A50E15593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5" creationId="{F8C59DAA-E6D1-45CA-80F1-AD4F53D10942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6" creationId="{DD8E517C-65CD-4BC3-81FD-D77BF6D33DC4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7" creationId="{8CD64D2C-5582-4227-A1A9-5A80EF5DC5EA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8" creationId="{BED11D16-4A2D-4489-A79A-0D34A0F1663D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9" creationId="{EAE00B50-D1B4-4270-82D5-8FBE44C11A65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30" creationId="{F8B09697-7D9D-4DC3-A04E-1C9871D4429F}"/>
          </ac:cxnSpMkLst>
        </pc:cxnChg>
      </pc:sldChg>
      <pc:sldChg chg="addSp delSp modSp add">
        <pc:chgData name="Sidney Seckler" userId="73470fc2d5f88927" providerId="LiveId" clId="{834AD62A-0CD7-4AD9-891C-F95B20488CF2}" dt="2019-02-12T15:56:11.594" v="5492" actId="14100"/>
        <pc:sldMkLst>
          <pc:docMk/>
          <pc:sldMk cId="791373273" sldId="551"/>
        </pc:sldMkLst>
        <pc:spChg chg="add del mod">
          <ac:chgData name="Sidney Seckler" userId="73470fc2d5f88927" providerId="LiveId" clId="{834AD62A-0CD7-4AD9-891C-F95B20488CF2}" dt="2019-02-12T15:52:54.883" v="5442" actId="478"/>
          <ac:spMkLst>
            <pc:docMk/>
            <pc:sldMk cId="791373273" sldId="551"/>
            <ac:spMk id="3" creationId="{D5781FEB-1425-4A17-8938-DA2F6DD046B4}"/>
          </ac:spMkLst>
        </pc:spChg>
        <pc:spChg chg="mod topLvl">
          <ac:chgData name="Sidney Seckler" userId="73470fc2d5f88927" providerId="LiveId" clId="{834AD62A-0CD7-4AD9-891C-F95B20488CF2}" dt="2019-02-12T15:55:21.016" v="5462" actId="14100"/>
          <ac:spMkLst>
            <pc:docMk/>
            <pc:sldMk cId="791373273" sldId="551"/>
            <ac:spMk id="10" creationId="{C6071484-C9F4-4A76-9220-8B32120650D2}"/>
          </ac:spMkLst>
        </pc:spChg>
        <pc:spChg chg="mod topLvl">
          <ac:chgData name="Sidney Seckler" userId="73470fc2d5f88927" providerId="LiveId" clId="{834AD62A-0CD7-4AD9-891C-F95B20488CF2}" dt="2019-02-12T15:55:21.016" v="5462" actId="14100"/>
          <ac:spMkLst>
            <pc:docMk/>
            <pc:sldMk cId="791373273" sldId="551"/>
            <ac:spMk id="11" creationId="{3C9F3FE2-E98D-4A44-9BDC-20ED0C4C28D4}"/>
          </ac:spMkLst>
        </pc:spChg>
        <pc:spChg chg="mod topLvl">
          <ac:chgData name="Sidney Seckler" userId="73470fc2d5f88927" providerId="LiveId" clId="{834AD62A-0CD7-4AD9-891C-F95B20488CF2}" dt="2019-02-12T15:55:21.016" v="5462" actId="14100"/>
          <ac:spMkLst>
            <pc:docMk/>
            <pc:sldMk cId="791373273" sldId="551"/>
            <ac:spMk id="12" creationId="{E472669D-CDA5-41BD-8AB6-7A348FB1258E}"/>
          </ac:spMkLst>
        </pc:spChg>
        <pc:spChg chg="mod topLvl">
          <ac:chgData name="Sidney Seckler" userId="73470fc2d5f88927" providerId="LiveId" clId="{834AD62A-0CD7-4AD9-891C-F95B20488CF2}" dt="2019-02-12T15:55:21.016" v="5462" actId="14100"/>
          <ac:spMkLst>
            <pc:docMk/>
            <pc:sldMk cId="791373273" sldId="551"/>
            <ac:spMk id="13" creationId="{3646112B-B310-480B-BF35-51AB75677E58}"/>
          </ac:spMkLst>
        </pc:spChg>
        <pc:spChg chg="mod topLvl">
          <ac:chgData name="Sidney Seckler" userId="73470fc2d5f88927" providerId="LiveId" clId="{834AD62A-0CD7-4AD9-891C-F95B20488CF2}" dt="2019-02-12T15:55:21.016" v="5462" actId="14100"/>
          <ac:spMkLst>
            <pc:docMk/>
            <pc:sldMk cId="791373273" sldId="551"/>
            <ac:spMk id="14" creationId="{C3B94D31-4B3E-4ECA-AD26-C307D461E92B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15" creationId="{4456B8CC-3E3E-459C-9980-3492701D339D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16" creationId="{E5322033-022B-4C71-BFE6-D52F5CB1FAF5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17" creationId="{7414FA4A-647D-4104-8589-C73331358574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18" creationId="{F911B559-1509-46EE-A681-A9565C5BB281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19" creationId="{1171E45D-259D-41FE-8329-597D9B232131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20" creationId="{6C222FCC-B3F6-4E62-B7CA-65758775CFC1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21" creationId="{6756F01A-5556-4941-8CBD-4510C873DFD6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2" creationId="{8DAFF75D-00A5-493A-88B0-8E7D496278C6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3" creationId="{3CDD6767-5FA8-4EB4-AF30-8A67D1759DF6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4" creationId="{3FD5E97E-8982-4F70-90F6-32470D70C29F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5" creationId="{596C8FEA-E0D5-4E0B-8976-B8297B8E233E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6" creationId="{41A3B2B0-CEF5-4588-854B-D5D2E0177A89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7" creationId="{B5C97E9A-8F73-4E53-9942-72D4A38B88E6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8" creationId="{7AC02EE0-DF91-4EFB-9E3B-DD08F1E96EDF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9" creationId="{B179CE91-7ECA-4FE4-A04D-0CE6C671FBDA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0" creationId="{1042E072-6E86-4072-B856-8812ADF4D9D9}"/>
          </ac:spMkLst>
        </pc:spChg>
        <pc:spChg chg="del">
          <ac:chgData name="Sidney Seckler" userId="73470fc2d5f88927" providerId="LiveId" clId="{834AD62A-0CD7-4AD9-891C-F95B20488CF2}" dt="2019-02-12T15:52:52.339" v="5441" actId="478"/>
          <ac:spMkLst>
            <pc:docMk/>
            <pc:sldMk cId="791373273" sldId="551"/>
            <ac:spMk id="31" creationId="{E0709EAF-A2EA-42D8-94D9-2E4FC789DC2B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2" creationId="{CE00238D-E985-4517-8E28-9A563B811999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3" creationId="{105748F2-69D5-4FD8-A35C-23F5F341E82B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4" creationId="{5421FF09-CA55-4AB7-BAAA-A6257C9F23E4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5" creationId="{18F3F0F3-18E2-4AB0-AEF7-56AF2F0202D5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6" creationId="{A9950753-0777-406F-BE33-95A3A84141BD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7" creationId="{AF0FC7DF-555E-4FF2-B232-8B7159AF5951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8" creationId="{12F51434-2E42-492D-A9F3-61E4B7239536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9" creationId="{CC6C8B93-9F58-4632-88EC-F736ED19F274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0" creationId="{F052C648-846F-4D83-AD60-04BE2A0A673A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1" creationId="{70A9181A-AE26-4342-A23B-9ED113F5CA53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2" creationId="{2064520E-F6CD-4445-9E32-D979B96B3F16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3" creationId="{8E497378-5BCC-405F-8A9A-477255B720AA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4" creationId="{042C42EC-115A-4E17-A3FA-D3461FF71F25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5" creationId="{11C1D517-8145-4903-9D85-405FCC50180E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6" creationId="{CE8032D3-8B1C-4CBD-93F3-C54A8849D854}"/>
          </ac:spMkLst>
        </pc:spChg>
        <pc:spChg chg="add mod">
          <ac:chgData name="Sidney Seckler" userId="73470fc2d5f88927" providerId="LiveId" clId="{834AD62A-0CD7-4AD9-891C-F95B20488CF2}" dt="2019-02-12T15:56:11.594" v="5492" actId="14100"/>
          <ac:spMkLst>
            <pc:docMk/>
            <pc:sldMk cId="791373273" sldId="551"/>
            <ac:spMk id="51" creationId="{CB552DB8-7FC9-4BB9-AE77-8134857ADC9D}"/>
          </ac:spMkLst>
        </pc:spChg>
        <pc:grpChg chg="add del">
          <ac:chgData name="Sidney Seckler" userId="73470fc2d5f88927" providerId="LiveId" clId="{834AD62A-0CD7-4AD9-891C-F95B20488CF2}" dt="2019-02-12T15:54:25.869" v="5457" actId="165"/>
          <ac:grpSpMkLst>
            <pc:docMk/>
            <pc:sldMk cId="791373273" sldId="551"/>
            <ac:grpSpMk id="9" creationId="{D2220C57-7937-4037-B9CB-140806A37C2F}"/>
          </ac:grpSpMkLst>
        </pc:grpChg>
        <pc:picChg chg="del">
          <ac:chgData name="Sidney Seckler" userId="73470fc2d5f88927" providerId="LiveId" clId="{834AD62A-0CD7-4AD9-891C-F95B20488CF2}" dt="2019-02-12T15:52:45.792" v="5439" actId="478"/>
          <ac:picMkLst>
            <pc:docMk/>
            <pc:sldMk cId="791373273" sldId="551"/>
            <ac:picMk id="19458" creationId="{9109E59A-69FC-434E-8401-5CABD2E78F60}"/>
          </ac:picMkLst>
        </pc:picChg>
        <pc:picChg chg="del">
          <ac:chgData name="Sidney Seckler" userId="73470fc2d5f88927" providerId="LiveId" clId="{834AD62A-0CD7-4AD9-891C-F95B20488CF2}" dt="2019-02-12T15:52:48.325" v="5440" actId="478"/>
          <ac:picMkLst>
            <pc:docMk/>
            <pc:sldMk cId="791373273" sldId="551"/>
            <ac:picMk id="19460" creationId="{63FED484-3AD8-4803-B172-CA8A0A7B9987}"/>
          </ac:picMkLst>
        </pc:picChg>
        <pc:cxnChg chg="del mod topLvl">
          <ac:chgData name="Sidney Seckler" userId="73470fc2d5f88927" providerId="LiveId" clId="{834AD62A-0CD7-4AD9-891C-F95B20488CF2}" dt="2019-02-12T15:55:43.577" v="5489" actId="478"/>
          <ac:cxnSpMkLst>
            <pc:docMk/>
            <pc:sldMk cId="791373273" sldId="551"/>
            <ac:cxnSpMk id="47" creationId="{558579DB-76F6-44E5-93E7-AC0DDC9417D5}"/>
          </ac:cxnSpMkLst>
        </pc:cxnChg>
        <pc:cxnChg chg="del mod topLvl">
          <ac:chgData name="Sidney Seckler" userId="73470fc2d5f88927" providerId="LiveId" clId="{834AD62A-0CD7-4AD9-891C-F95B20488CF2}" dt="2019-02-12T15:55:36.704" v="5487" actId="478"/>
          <ac:cxnSpMkLst>
            <pc:docMk/>
            <pc:sldMk cId="791373273" sldId="551"/>
            <ac:cxnSpMk id="48" creationId="{B7C30D38-EBBF-4369-A604-B3CDCFD79648}"/>
          </ac:cxnSpMkLst>
        </pc:cxnChg>
        <pc:cxnChg chg="del mod topLvl">
          <ac:chgData name="Sidney Seckler" userId="73470fc2d5f88927" providerId="LiveId" clId="{834AD62A-0CD7-4AD9-891C-F95B20488CF2}" dt="2019-02-12T15:55:41.327" v="5488" actId="478"/>
          <ac:cxnSpMkLst>
            <pc:docMk/>
            <pc:sldMk cId="791373273" sldId="551"/>
            <ac:cxnSpMk id="49" creationId="{7766193A-3E0B-4F2E-9093-E03BA281C282}"/>
          </ac:cxnSpMkLst>
        </pc:cxnChg>
      </pc:sldChg>
      <pc:sldChg chg="addSp delSp modSp add">
        <pc:chgData name="Sidney Seckler" userId="73470fc2d5f88927" providerId="LiveId" clId="{834AD62A-0CD7-4AD9-891C-F95B20488CF2}" dt="2019-02-12T16:07:14.252" v="5638" actId="1076"/>
        <pc:sldMkLst>
          <pc:docMk/>
          <pc:sldMk cId="3454881945" sldId="552"/>
        </pc:sldMkLst>
        <pc:spChg chg="mod">
          <ac:chgData name="Sidney Seckler" userId="73470fc2d5f88927" providerId="LiveId" clId="{834AD62A-0CD7-4AD9-891C-F95B20488CF2}" dt="2019-02-12T16:02:57.618" v="5525" actId="20577"/>
          <ac:spMkLst>
            <pc:docMk/>
            <pc:sldMk cId="3454881945" sldId="552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6:03:13.292" v="5550" actId="20577"/>
          <ac:spMkLst>
            <pc:docMk/>
            <pc:sldMk cId="3454881945" sldId="552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6:03:22.546" v="5551" actId="478"/>
          <ac:picMkLst>
            <pc:docMk/>
            <pc:sldMk cId="3454881945" sldId="552"/>
            <ac:picMk id="13316" creationId="{806D6E0F-C00C-4BC7-B347-F0BCB97EF8FD}"/>
          </ac:picMkLst>
        </pc:picChg>
        <pc:picChg chg="add del mod">
          <ac:chgData name="Sidney Seckler" userId="73470fc2d5f88927" providerId="LiveId" clId="{834AD62A-0CD7-4AD9-891C-F95B20488CF2}" dt="2019-02-12T16:06:43.480" v="5634" actId="478"/>
          <ac:picMkLst>
            <pc:docMk/>
            <pc:sldMk cId="3454881945" sldId="552"/>
            <ac:picMk id="23554" creationId="{38B8C4B6-2C26-43AF-A050-DC246ED1D0E0}"/>
          </ac:picMkLst>
        </pc:picChg>
        <pc:picChg chg="add mod">
          <ac:chgData name="Sidney Seckler" userId="73470fc2d5f88927" providerId="LiveId" clId="{834AD62A-0CD7-4AD9-891C-F95B20488CF2}" dt="2019-02-12T16:07:14.252" v="5638" actId="1076"/>
          <ac:picMkLst>
            <pc:docMk/>
            <pc:sldMk cId="3454881945" sldId="552"/>
            <ac:picMk id="23556" creationId="{44F02988-52CC-423A-BD86-F43EF006C9D5}"/>
          </ac:picMkLst>
        </pc:picChg>
      </pc:sldChg>
      <pc:sldChg chg="addSp delSp modSp add">
        <pc:chgData name="Sidney Seckler" userId="73470fc2d5f88927" providerId="LiveId" clId="{834AD62A-0CD7-4AD9-891C-F95B20488CF2}" dt="2019-02-12T16:13:14.277" v="5655" actId="20577"/>
        <pc:sldMkLst>
          <pc:docMk/>
          <pc:sldMk cId="3390098657" sldId="553"/>
        </pc:sldMkLst>
        <pc:spChg chg="mod">
          <ac:chgData name="Sidney Seckler" userId="73470fc2d5f88927" providerId="LiveId" clId="{834AD62A-0CD7-4AD9-891C-F95B20488CF2}" dt="2019-02-12T16:05:03.835" v="5584" actId="20577"/>
          <ac:spMkLst>
            <pc:docMk/>
            <pc:sldMk cId="3390098657" sldId="553"/>
            <ac:spMk id="7" creationId="{28AFBA92-B6C5-4C5B-A43C-F844781358F5}"/>
          </ac:spMkLst>
        </pc:spChg>
        <pc:spChg chg="mod">
          <ac:chgData name="Sidney Seckler" userId="73470fc2d5f88927" providerId="LiveId" clId="{834AD62A-0CD7-4AD9-891C-F95B20488CF2}" dt="2019-02-12T16:05:25.067" v="5627" actId="20577"/>
          <ac:spMkLst>
            <pc:docMk/>
            <pc:sldMk cId="3390098657" sldId="553"/>
            <ac:spMk id="10" creationId="{AE6DD045-A9F2-476F-AB28-FECA2702686D}"/>
          </ac:spMkLst>
        </pc:spChg>
        <pc:spChg chg="mod">
          <ac:chgData name="Sidney Seckler" userId="73470fc2d5f88927" providerId="LiveId" clId="{834AD62A-0CD7-4AD9-891C-F95B20488CF2}" dt="2019-02-12T16:13:14.277" v="5655" actId="20577"/>
          <ac:spMkLst>
            <pc:docMk/>
            <pc:sldMk cId="3390098657" sldId="553"/>
            <ac:spMk id="23" creationId="{1BE59976-5EBB-4FCA-871A-7747BBD84038}"/>
          </ac:spMkLst>
        </pc:spChg>
        <pc:picChg chg="del">
          <ac:chgData name="Sidney Seckler" userId="73470fc2d5f88927" providerId="LiveId" clId="{834AD62A-0CD7-4AD9-891C-F95B20488CF2}" dt="2019-02-12T16:05:29.816" v="5628" actId="478"/>
          <ac:picMkLst>
            <pc:docMk/>
            <pc:sldMk cId="3390098657" sldId="553"/>
            <ac:picMk id="6" creationId="{02D6429C-648E-46FC-B019-27688B4008A7}"/>
          </ac:picMkLst>
        </pc:picChg>
        <pc:picChg chg="add mod">
          <ac:chgData name="Sidney Seckler" userId="73470fc2d5f88927" providerId="LiveId" clId="{834AD62A-0CD7-4AD9-891C-F95B20488CF2}" dt="2019-02-12T16:04:02.616" v="5559" actId="1076"/>
          <ac:picMkLst>
            <pc:docMk/>
            <pc:sldMk cId="3390098657" sldId="553"/>
            <ac:picMk id="9" creationId="{A61FD088-654A-4F87-A546-ADEB2CCB17F2}"/>
          </ac:picMkLst>
        </pc:picChg>
        <pc:picChg chg="del">
          <ac:chgData name="Sidney Seckler" userId="73470fc2d5f88927" providerId="LiveId" clId="{834AD62A-0CD7-4AD9-891C-F95B20488CF2}" dt="2019-02-12T16:03:46.080" v="5553" actId="478"/>
          <ac:picMkLst>
            <pc:docMk/>
            <pc:sldMk cId="3390098657" sldId="553"/>
            <ac:picMk id="9218" creationId="{ED311467-BAFD-4476-95C9-12CA2E6742B0}"/>
          </ac:picMkLst>
        </pc:picChg>
        <pc:picChg chg="del">
          <ac:chgData name="Sidney Seckler" userId="73470fc2d5f88927" providerId="LiveId" clId="{834AD62A-0CD7-4AD9-891C-F95B20488CF2}" dt="2019-02-12T16:05:32.052" v="5629" actId="478"/>
          <ac:picMkLst>
            <pc:docMk/>
            <pc:sldMk cId="3390098657" sldId="553"/>
            <ac:picMk id="9222" creationId="{E21D852B-F734-4867-A49B-8B4386D947FD}"/>
          </ac:picMkLst>
        </pc:picChg>
        <pc:picChg chg="add mod">
          <ac:chgData name="Sidney Seckler" userId="73470fc2d5f88927" providerId="LiveId" clId="{834AD62A-0CD7-4AD9-891C-F95B20488CF2}" dt="2019-02-12T16:08:05.208" v="5640" actId="1076"/>
          <ac:picMkLst>
            <pc:docMk/>
            <pc:sldMk cId="3390098657" sldId="553"/>
            <ac:picMk id="22530" creationId="{E746AA72-D68B-46A7-A318-90D24B988DE8}"/>
          </ac:picMkLst>
        </pc:picChg>
      </pc:sldChg>
      <pc:sldChg chg="modSp add">
        <pc:chgData name="Sidney Seckler" userId="73470fc2d5f88927" providerId="LiveId" clId="{834AD62A-0CD7-4AD9-891C-F95B20488CF2}" dt="2019-02-12T16:19:20.188" v="5859" actId="20577"/>
        <pc:sldMkLst>
          <pc:docMk/>
          <pc:sldMk cId="3317393759" sldId="554"/>
        </pc:sldMkLst>
        <pc:spChg chg="mod">
          <ac:chgData name="Sidney Seckler" userId="73470fc2d5f88927" providerId="LiveId" clId="{834AD62A-0CD7-4AD9-891C-F95B20488CF2}" dt="2019-02-12T16:19:20.188" v="5859" actId="20577"/>
          <ac:spMkLst>
            <pc:docMk/>
            <pc:sldMk cId="3317393759" sldId="554"/>
            <ac:spMk id="4100" creationId="{E5CC45C3-CF65-4286-AA07-1D8008364C0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Guara&#250;/Reservat&#243;rio%20Paiva%20Castr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Baixo%20Cotia/Isolina%20Inferior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AEGEA%20-%20&#193;guas%20Guariroba/Figuras%20-%20ETA%20Guarirob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AEGEA%20-%20&#193;guas%20Guariroba/Figuras%20-%20ETA%20Guarirob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Ribeir&#227;o%20da%20Estiva/ETA%20TRE%20Dados%20Historicos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73470fc2d5f88927/Documentos/DAE%20Jundia&#237;%20-%20Lodo%20de%20ETA%20em%20ETE/Resultados%20Operacionais%20-%20DAE%20Jundia&#237;%20-%20200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59630021261064E-2"/>
          <c:y val="6.8181990144562901E-2"/>
          <c:w val="0.86177897259330349"/>
          <c:h val="0.66735705505132781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'[Reservatório Paiva Castro.xls]AC 001 - Condutividade'!$E$2:$E$55</c:f>
              <c:numCache>
                <c:formatCode>dd\-mmm\-yy</c:formatCode>
                <c:ptCount val="54"/>
                <c:pt idx="0">
                  <c:v>36186</c:v>
                </c:pt>
                <c:pt idx="1">
                  <c:v>36186</c:v>
                </c:pt>
                <c:pt idx="2">
                  <c:v>36220</c:v>
                </c:pt>
                <c:pt idx="3">
                  <c:v>36255</c:v>
                </c:pt>
                <c:pt idx="4">
                  <c:v>36319</c:v>
                </c:pt>
                <c:pt idx="5">
                  <c:v>36361</c:v>
                </c:pt>
                <c:pt idx="6">
                  <c:v>36388</c:v>
                </c:pt>
                <c:pt idx="7">
                  <c:v>36425</c:v>
                </c:pt>
                <c:pt idx="8">
                  <c:v>36460</c:v>
                </c:pt>
                <c:pt idx="9">
                  <c:v>36495</c:v>
                </c:pt>
                <c:pt idx="10">
                  <c:v>36572</c:v>
                </c:pt>
                <c:pt idx="11">
                  <c:v>36600</c:v>
                </c:pt>
                <c:pt idx="12">
                  <c:v>36719</c:v>
                </c:pt>
                <c:pt idx="13">
                  <c:v>36871</c:v>
                </c:pt>
                <c:pt idx="14">
                  <c:v>36943</c:v>
                </c:pt>
                <c:pt idx="15">
                  <c:v>36983</c:v>
                </c:pt>
                <c:pt idx="16">
                  <c:v>37018</c:v>
                </c:pt>
                <c:pt idx="17">
                  <c:v>37053</c:v>
                </c:pt>
                <c:pt idx="18">
                  <c:v>37095</c:v>
                </c:pt>
                <c:pt idx="19">
                  <c:v>37137</c:v>
                </c:pt>
                <c:pt idx="20">
                  <c:v>37172</c:v>
                </c:pt>
                <c:pt idx="21">
                  <c:v>37172</c:v>
                </c:pt>
                <c:pt idx="22">
                  <c:v>37207</c:v>
                </c:pt>
                <c:pt idx="23">
                  <c:v>37235</c:v>
                </c:pt>
                <c:pt idx="24">
                  <c:v>37333</c:v>
                </c:pt>
                <c:pt idx="25">
                  <c:v>37363</c:v>
                </c:pt>
                <c:pt idx="26">
                  <c:v>37389</c:v>
                </c:pt>
                <c:pt idx="27">
                  <c:v>37480</c:v>
                </c:pt>
                <c:pt idx="28">
                  <c:v>37508</c:v>
                </c:pt>
                <c:pt idx="29">
                  <c:v>37543</c:v>
                </c:pt>
                <c:pt idx="30">
                  <c:v>37573</c:v>
                </c:pt>
                <c:pt idx="31">
                  <c:v>37634</c:v>
                </c:pt>
                <c:pt idx="32">
                  <c:v>37669</c:v>
                </c:pt>
                <c:pt idx="33">
                  <c:v>37706</c:v>
                </c:pt>
                <c:pt idx="34">
                  <c:v>37739</c:v>
                </c:pt>
                <c:pt idx="35">
                  <c:v>37767</c:v>
                </c:pt>
                <c:pt idx="36">
                  <c:v>37795</c:v>
                </c:pt>
                <c:pt idx="37">
                  <c:v>37823</c:v>
                </c:pt>
                <c:pt idx="38" formatCode="m/d/yyyy">
                  <c:v>38012</c:v>
                </c:pt>
                <c:pt idx="39" formatCode="m/d/yyyy">
                  <c:v>38029</c:v>
                </c:pt>
                <c:pt idx="40" formatCode="m/d/yyyy">
                  <c:v>38068</c:v>
                </c:pt>
                <c:pt idx="41" formatCode="m/d/yyyy">
                  <c:v>38096</c:v>
                </c:pt>
                <c:pt idx="42" formatCode="m/d/yyyy">
                  <c:v>38117</c:v>
                </c:pt>
                <c:pt idx="43" formatCode="m/d/yyyy">
                  <c:v>38167</c:v>
                </c:pt>
                <c:pt idx="44" formatCode="m/d/yyyy">
                  <c:v>38203</c:v>
                </c:pt>
                <c:pt idx="45" formatCode="m/d/yyyy">
                  <c:v>38267</c:v>
                </c:pt>
                <c:pt idx="46" formatCode="m/d/yyyy">
                  <c:v>38355</c:v>
                </c:pt>
                <c:pt idx="47" formatCode="m/d/yyyy">
                  <c:v>38446</c:v>
                </c:pt>
                <c:pt idx="48" formatCode="m/d/yyyy">
                  <c:v>38484</c:v>
                </c:pt>
                <c:pt idx="49" formatCode="m/d/yyyy">
                  <c:v>38512</c:v>
                </c:pt>
                <c:pt idx="50" formatCode="m/d/yyyy">
                  <c:v>38547</c:v>
                </c:pt>
                <c:pt idx="51" formatCode="m/d/yyyy">
                  <c:v>38575</c:v>
                </c:pt>
                <c:pt idx="52" formatCode="m/d/yyyy">
                  <c:v>38609</c:v>
                </c:pt>
                <c:pt idx="53" formatCode="m/d/yyyy">
                  <c:v>38645</c:v>
                </c:pt>
              </c:numCache>
            </c:numRef>
          </c:xVal>
          <c:yVal>
            <c:numRef>
              <c:f>'[Reservatório Paiva Castro.xls]AC 001 - Condutividade'!$F$2:$F$55</c:f>
              <c:numCache>
                <c:formatCode>General</c:formatCode>
                <c:ptCount val="54"/>
                <c:pt idx="0">
                  <c:v>31</c:v>
                </c:pt>
                <c:pt idx="1">
                  <c:v>31</c:v>
                </c:pt>
                <c:pt idx="2">
                  <c:v>31.5</c:v>
                </c:pt>
                <c:pt idx="3">
                  <c:v>32</c:v>
                </c:pt>
                <c:pt idx="4">
                  <c:v>26</c:v>
                </c:pt>
                <c:pt idx="5">
                  <c:v>28</c:v>
                </c:pt>
                <c:pt idx="6">
                  <c:v>22</c:v>
                </c:pt>
                <c:pt idx="7">
                  <c:v>26</c:v>
                </c:pt>
                <c:pt idx="8">
                  <c:v>24.4</c:v>
                </c:pt>
                <c:pt idx="9">
                  <c:v>29</c:v>
                </c:pt>
                <c:pt idx="10">
                  <c:v>35</c:v>
                </c:pt>
                <c:pt idx="11">
                  <c:v>38</c:v>
                </c:pt>
                <c:pt idx="12">
                  <c:v>27</c:v>
                </c:pt>
                <c:pt idx="13">
                  <c:v>36</c:v>
                </c:pt>
                <c:pt idx="14">
                  <c:v>37</c:v>
                </c:pt>
                <c:pt idx="15">
                  <c:v>39</c:v>
                </c:pt>
                <c:pt idx="16">
                  <c:v>32.299999999999997</c:v>
                </c:pt>
                <c:pt idx="17">
                  <c:v>37</c:v>
                </c:pt>
                <c:pt idx="18">
                  <c:v>34.700000000000003</c:v>
                </c:pt>
                <c:pt idx="19">
                  <c:v>33.700000000000003</c:v>
                </c:pt>
                <c:pt idx="20">
                  <c:v>41.7</c:v>
                </c:pt>
                <c:pt idx="21">
                  <c:v>41.7</c:v>
                </c:pt>
                <c:pt idx="22">
                  <c:v>39.5</c:v>
                </c:pt>
                <c:pt idx="23">
                  <c:v>38.799999999999997</c:v>
                </c:pt>
                <c:pt idx="24">
                  <c:v>37.299999999999997</c:v>
                </c:pt>
                <c:pt idx="25">
                  <c:v>32.6</c:v>
                </c:pt>
                <c:pt idx="26">
                  <c:v>32.9</c:v>
                </c:pt>
                <c:pt idx="27">
                  <c:v>37</c:v>
                </c:pt>
                <c:pt idx="28">
                  <c:v>33</c:v>
                </c:pt>
                <c:pt idx="29">
                  <c:v>39</c:v>
                </c:pt>
                <c:pt idx="30">
                  <c:v>44</c:v>
                </c:pt>
                <c:pt idx="31">
                  <c:v>38</c:v>
                </c:pt>
                <c:pt idx="32">
                  <c:v>34</c:v>
                </c:pt>
                <c:pt idx="33">
                  <c:v>41</c:v>
                </c:pt>
                <c:pt idx="34">
                  <c:v>32</c:v>
                </c:pt>
                <c:pt idx="35">
                  <c:v>38</c:v>
                </c:pt>
                <c:pt idx="36">
                  <c:v>34</c:v>
                </c:pt>
                <c:pt idx="37">
                  <c:v>37</c:v>
                </c:pt>
                <c:pt idx="38">
                  <c:v>42.8</c:v>
                </c:pt>
                <c:pt idx="39">
                  <c:v>39</c:v>
                </c:pt>
                <c:pt idx="40">
                  <c:v>38</c:v>
                </c:pt>
                <c:pt idx="41">
                  <c:v>40.1</c:v>
                </c:pt>
                <c:pt idx="42">
                  <c:v>37.4</c:v>
                </c:pt>
                <c:pt idx="43">
                  <c:v>40</c:v>
                </c:pt>
                <c:pt idx="44">
                  <c:v>42.9</c:v>
                </c:pt>
                <c:pt idx="45">
                  <c:v>38.799999999999997</c:v>
                </c:pt>
                <c:pt idx="46">
                  <c:v>47.1</c:v>
                </c:pt>
                <c:pt idx="47">
                  <c:v>53.5</c:v>
                </c:pt>
                <c:pt idx="48">
                  <c:v>35.700000000000003</c:v>
                </c:pt>
                <c:pt idx="49">
                  <c:v>37.4</c:v>
                </c:pt>
                <c:pt idx="50">
                  <c:v>33.299999999999997</c:v>
                </c:pt>
                <c:pt idx="51">
                  <c:v>33.4</c:v>
                </c:pt>
                <c:pt idx="52">
                  <c:v>31.9</c:v>
                </c:pt>
                <c:pt idx="53">
                  <c:v>27.7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AE-4F64-BC08-6397CEF9D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235152"/>
        <c:axId val="1"/>
      </c:scatterChart>
      <c:valAx>
        <c:axId val="466235152"/>
        <c:scaling>
          <c:orientation val="minMax"/>
          <c:max val="38645"/>
          <c:min val="36186"/>
        </c:scaling>
        <c:delete val="0"/>
        <c:axPos val="b"/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480776637264646"/>
              <c:y val="0.90082871827361888"/>
            </c:manualLayout>
          </c:layout>
          <c:overlay val="0"/>
          <c:spPr>
            <a:noFill/>
            <a:ln w="25400">
              <a:noFill/>
            </a:ln>
          </c:spPr>
        </c:title>
        <c:numFmt formatCode="dd/m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8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Condutividade (uS/cm)</a:t>
                </a:r>
              </a:p>
            </c:rich>
          </c:tx>
          <c:layout>
            <c:manualLayout>
              <c:xMode val="edge"/>
              <c:yMode val="edge"/>
              <c:x val="2.283654181209591E-2"/>
              <c:y val="0.2107443331741034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46623515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0266800465231"/>
          <c:y val="6.8323119506824834E-2"/>
          <c:w val="0.84634589399105986"/>
          <c:h val="0.66666801458174529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</c:spPr>
          </c:marker>
          <c:xVal>
            <c:numRef>
              <c:f>'[Isolina Inferior.xls]IS 001 - Condutividade'!$E$2:$E$61</c:f>
              <c:numCache>
                <c:formatCode>dd\-mmm\-yy</c:formatCode>
                <c:ptCount val="60"/>
                <c:pt idx="0">
                  <c:v>36165</c:v>
                </c:pt>
                <c:pt idx="1">
                  <c:v>36165</c:v>
                </c:pt>
                <c:pt idx="2">
                  <c:v>36194</c:v>
                </c:pt>
                <c:pt idx="3">
                  <c:v>36194</c:v>
                </c:pt>
                <c:pt idx="4">
                  <c:v>36200</c:v>
                </c:pt>
                <c:pt idx="5">
                  <c:v>36200</c:v>
                </c:pt>
                <c:pt idx="6">
                  <c:v>36221</c:v>
                </c:pt>
                <c:pt idx="7">
                  <c:v>36264</c:v>
                </c:pt>
                <c:pt idx="8">
                  <c:v>36299</c:v>
                </c:pt>
                <c:pt idx="9">
                  <c:v>36312</c:v>
                </c:pt>
                <c:pt idx="10">
                  <c:v>36348</c:v>
                </c:pt>
                <c:pt idx="11">
                  <c:v>36376</c:v>
                </c:pt>
                <c:pt idx="12">
                  <c:v>36405</c:v>
                </c:pt>
                <c:pt idx="13">
                  <c:v>36439</c:v>
                </c:pt>
                <c:pt idx="14">
                  <c:v>36472</c:v>
                </c:pt>
                <c:pt idx="15">
                  <c:v>36502</c:v>
                </c:pt>
                <c:pt idx="16">
                  <c:v>36528</c:v>
                </c:pt>
                <c:pt idx="17">
                  <c:v>36586</c:v>
                </c:pt>
                <c:pt idx="18">
                  <c:v>36657</c:v>
                </c:pt>
                <c:pt idx="19">
                  <c:v>36780</c:v>
                </c:pt>
                <c:pt idx="20">
                  <c:v>36920</c:v>
                </c:pt>
                <c:pt idx="21">
                  <c:v>36969</c:v>
                </c:pt>
                <c:pt idx="22">
                  <c:v>36992</c:v>
                </c:pt>
                <c:pt idx="23">
                  <c:v>37025</c:v>
                </c:pt>
                <c:pt idx="24">
                  <c:v>37062</c:v>
                </c:pt>
                <c:pt idx="25">
                  <c:v>37091</c:v>
                </c:pt>
                <c:pt idx="26">
                  <c:v>37123</c:v>
                </c:pt>
                <c:pt idx="27">
                  <c:v>37153</c:v>
                </c:pt>
                <c:pt idx="28">
                  <c:v>37181</c:v>
                </c:pt>
                <c:pt idx="29">
                  <c:v>37221</c:v>
                </c:pt>
                <c:pt idx="30">
                  <c:v>37266</c:v>
                </c:pt>
                <c:pt idx="31">
                  <c:v>37312</c:v>
                </c:pt>
                <c:pt idx="32">
                  <c:v>37335</c:v>
                </c:pt>
                <c:pt idx="33">
                  <c:v>37370</c:v>
                </c:pt>
                <c:pt idx="34">
                  <c:v>37420</c:v>
                </c:pt>
                <c:pt idx="35">
                  <c:v>37459</c:v>
                </c:pt>
                <c:pt idx="36">
                  <c:v>37487</c:v>
                </c:pt>
                <c:pt idx="37">
                  <c:v>37518</c:v>
                </c:pt>
                <c:pt idx="38">
                  <c:v>37560</c:v>
                </c:pt>
                <c:pt idx="39">
                  <c:v>37616</c:v>
                </c:pt>
                <c:pt idx="40">
                  <c:v>37644</c:v>
                </c:pt>
                <c:pt idx="41">
                  <c:v>37664</c:v>
                </c:pt>
                <c:pt idx="42">
                  <c:v>37700</c:v>
                </c:pt>
                <c:pt idx="43">
                  <c:v>37746</c:v>
                </c:pt>
                <c:pt idx="44">
                  <c:v>37798</c:v>
                </c:pt>
                <c:pt idx="45" formatCode="m/d/yyyy">
                  <c:v>37994</c:v>
                </c:pt>
                <c:pt idx="46" formatCode="m/d/yyyy">
                  <c:v>38022</c:v>
                </c:pt>
                <c:pt idx="47" formatCode="m/d/yyyy">
                  <c:v>38057</c:v>
                </c:pt>
                <c:pt idx="48" formatCode="m/d/yyyy">
                  <c:v>38106</c:v>
                </c:pt>
                <c:pt idx="49" formatCode="m/d/yyyy">
                  <c:v>38141</c:v>
                </c:pt>
                <c:pt idx="50" formatCode="m/d/yyyy">
                  <c:v>38218</c:v>
                </c:pt>
                <c:pt idx="51" formatCode="m/d/yyyy">
                  <c:v>38251</c:v>
                </c:pt>
                <c:pt idx="52" formatCode="m/d/yyyy">
                  <c:v>38328</c:v>
                </c:pt>
                <c:pt idx="53" formatCode="m/d/yyyy">
                  <c:v>38369</c:v>
                </c:pt>
                <c:pt idx="54" formatCode="m/d/yyyy">
                  <c:v>38434</c:v>
                </c:pt>
                <c:pt idx="55" formatCode="m/d/yyyy">
                  <c:v>38483</c:v>
                </c:pt>
                <c:pt idx="56" formatCode="m/d/yyyy">
                  <c:v>38524</c:v>
                </c:pt>
                <c:pt idx="57" formatCode="m/d/yyyy">
                  <c:v>38553</c:v>
                </c:pt>
                <c:pt idx="58" formatCode="m/d/yyyy">
                  <c:v>38580</c:v>
                </c:pt>
                <c:pt idx="59" formatCode="m/d/yyyy">
                  <c:v>38617</c:v>
                </c:pt>
              </c:numCache>
            </c:numRef>
          </c:xVal>
          <c:yVal>
            <c:numRef>
              <c:f>'[Isolina Inferior.xls]IS 001 - Condutividade'!$F$2:$F$61</c:f>
              <c:numCache>
                <c:formatCode>General</c:formatCode>
                <c:ptCount val="60"/>
                <c:pt idx="0">
                  <c:v>107</c:v>
                </c:pt>
                <c:pt idx="1">
                  <c:v>107</c:v>
                </c:pt>
                <c:pt idx="2">
                  <c:v>117</c:v>
                </c:pt>
                <c:pt idx="3">
                  <c:v>117</c:v>
                </c:pt>
                <c:pt idx="4">
                  <c:v>111</c:v>
                </c:pt>
                <c:pt idx="5">
                  <c:v>111</c:v>
                </c:pt>
                <c:pt idx="6">
                  <c:v>90.3</c:v>
                </c:pt>
                <c:pt idx="7">
                  <c:v>167</c:v>
                </c:pt>
                <c:pt idx="8">
                  <c:v>157</c:v>
                </c:pt>
                <c:pt idx="9">
                  <c:v>153</c:v>
                </c:pt>
                <c:pt idx="10">
                  <c:v>88</c:v>
                </c:pt>
                <c:pt idx="11">
                  <c:v>165</c:v>
                </c:pt>
                <c:pt idx="12">
                  <c:v>182</c:v>
                </c:pt>
                <c:pt idx="13">
                  <c:v>186</c:v>
                </c:pt>
                <c:pt idx="14">
                  <c:v>178</c:v>
                </c:pt>
                <c:pt idx="15">
                  <c:v>196</c:v>
                </c:pt>
                <c:pt idx="16">
                  <c:v>131</c:v>
                </c:pt>
                <c:pt idx="17">
                  <c:v>186</c:v>
                </c:pt>
                <c:pt idx="18">
                  <c:v>299</c:v>
                </c:pt>
                <c:pt idx="19">
                  <c:v>246</c:v>
                </c:pt>
                <c:pt idx="20">
                  <c:v>189</c:v>
                </c:pt>
                <c:pt idx="21">
                  <c:v>226</c:v>
                </c:pt>
                <c:pt idx="22">
                  <c:v>347</c:v>
                </c:pt>
                <c:pt idx="23">
                  <c:v>196</c:v>
                </c:pt>
                <c:pt idx="24">
                  <c:v>319</c:v>
                </c:pt>
                <c:pt idx="25">
                  <c:v>323</c:v>
                </c:pt>
                <c:pt idx="26">
                  <c:v>246</c:v>
                </c:pt>
                <c:pt idx="27">
                  <c:v>297</c:v>
                </c:pt>
                <c:pt idx="28">
                  <c:v>338</c:v>
                </c:pt>
                <c:pt idx="29">
                  <c:v>312</c:v>
                </c:pt>
                <c:pt idx="30">
                  <c:v>199.5</c:v>
                </c:pt>
                <c:pt idx="31">
                  <c:v>168.6</c:v>
                </c:pt>
                <c:pt idx="32">
                  <c:v>271</c:v>
                </c:pt>
                <c:pt idx="33">
                  <c:v>325</c:v>
                </c:pt>
                <c:pt idx="34">
                  <c:v>341</c:v>
                </c:pt>
                <c:pt idx="35">
                  <c:v>282</c:v>
                </c:pt>
                <c:pt idx="36">
                  <c:v>326</c:v>
                </c:pt>
                <c:pt idx="37">
                  <c:v>405</c:v>
                </c:pt>
                <c:pt idx="38">
                  <c:v>201</c:v>
                </c:pt>
                <c:pt idx="39">
                  <c:v>274</c:v>
                </c:pt>
                <c:pt idx="40">
                  <c:v>128</c:v>
                </c:pt>
                <c:pt idx="41">
                  <c:v>262</c:v>
                </c:pt>
                <c:pt idx="42">
                  <c:v>194</c:v>
                </c:pt>
                <c:pt idx="43">
                  <c:v>241</c:v>
                </c:pt>
                <c:pt idx="44">
                  <c:v>301</c:v>
                </c:pt>
                <c:pt idx="45">
                  <c:v>704</c:v>
                </c:pt>
                <c:pt idx="46">
                  <c:v>184</c:v>
                </c:pt>
                <c:pt idx="47">
                  <c:v>264</c:v>
                </c:pt>
                <c:pt idx="48">
                  <c:v>268</c:v>
                </c:pt>
                <c:pt idx="49">
                  <c:v>190.8</c:v>
                </c:pt>
                <c:pt idx="50">
                  <c:v>324</c:v>
                </c:pt>
                <c:pt idx="51">
                  <c:v>406</c:v>
                </c:pt>
                <c:pt idx="52">
                  <c:v>216</c:v>
                </c:pt>
                <c:pt idx="53">
                  <c:v>320</c:v>
                </c:pt>
                <c:pt idx="54">
                  <c:v>164.3</c:v>
                </c:pt>
                <c:pt idx="55">
                  <c:v>284</c:v>
                </c:pt>
                <c:pt idx="56">
                  <c:v>400</c:v>
                </c:pt>
                <c:pt idx="57">
                  <c:v>245</c:v>
                </c:pt>
                <c:pt idx="58">
                  <c:v>273</c:v>
                </c:pt>
                <c:pt idx="59">
                  <c:v>251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5A-4BD8-A5BD-345519B7F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0163688"/>
        <c:axId val="1"/>
      </c:scatterChart>
      <c:valAx>
        <c:axId val="480163688"/>
        <c:scaling>
          <c:orientation val="minMax"/>
          <c:max val="38645"/>
          <c:min val="36165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1053368715126901"/>
              <c:y val="0.90062293895360013"/>
            </c:manualLayout>
          </c:layout>
          <c:overlay val="0"/>
          <c:spPr>
            <a:noFill/>
            <a:ln w="25400">
              <a:noFill/>
            </a:ln>
          </c:spPr>
        </c:title>
        <c:numFmt formatCode="dd/m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8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Condutividade (uS/cm)</a:t>
                </a:r>
              </a:p>
            </c:rich>
          </c:tx>
          <c:layout>
            <c:manualLayout>
              <c:xMode val="edge"/>
              <c:yMode val="edge"/>
              <c:x val="2.3544029261830367E-2"/>
              <c:y val="0.211180551202913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4801636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Turbidez da água bruta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multiLvlStrRef>
              <c:f>'[Figuras - ETA Guariroba.xlsx]Outubro 2017'!$C$14:$D$812</c:f>
              <c:multiLvlStrCache>
                <c:ptCount val="799"/>
                <c:lvl>
                  <c:pt idx="0">
                    <c:v>06:00</c:v>
                  </c:pt>
                  <c:pt idx="1">
                    <c:v>07:00</c:v>
                  </c:pt>
                  <c:pt idx="2">
                    <c:v>08:00</c:v>
                  </c:pt>
                  <c:pt idx="3">
                    <c:v>09:00</c:v>
                  </c:pt>
                  <c:pt idx="4">
                    <c:v>10:00</c:v>
                  </c:pt>
                  <c:pt idx="5">
                    <c:v>11:00</c:v>
                  </c:pt>
                  <c:pt idx="6">
                    <c:v>12:00</c:v>
                  </c:pt>
                  <c:pt idx="7">
                    <c:v>13:00</c:v>
                  </c:pt>
                  <c:pt idx="8">
                    <c:v>14:00</c:v>
                  </c:pt>
                  <c:pt idx="9">
                    <c:v>15:00</c:v>
                  </c:pt>
                  <c:pt idx="10">
                    <c:v>16:00</c:v>
                  </c:pt>
                  <c:pt idx="11">
                    <c:v>17:00</c:v>
                  </c:pt>
                  <c:pt idx="12">
                    <c:v>Dia</c:v>
                  </c:pt>
                  <c:pt idx="13">
                    <c:v>18:00</c:v>
                  </c:pt>
                  <c:pt idx="14">
                    <c:v>19:00</c:v>
                  </c:pt>
                  <c:pt idx="15">
                    <c:v>20:00</c:v>
                  </c:pt>
                  <c:pt idx="16">
                    <c:v>21:00</c:v>
                  </c:pt>
                  <c:pt idx="17">
                    <c:v>22:00</c:v>
                  </c:pt>
                  <c:pt idx="18">
                    <c:v>23:00</c:v>
                  </c:pt>
                  <c:pt idx="19">
                    <c:v>00:00</c:v>
                  </c:pt>
                  <c:pt idx="20">
                    <c:v>01:00</c:v>
                  </c:pt>
                  <c:pt idx="21">
                    <c:v>02:00</c:v>
                  </c:pt>
                  <c:pt idx="22">
                    <c:v>03:00</c:v>
                  </c:pt>
                  <c:pt idx="23">
                    <c:v>04:00</c:v>
                  </c:pt>
                  <c:pt idx="24">
                    <c:v>05:00</c:v>
                  </c:pt>
                  <c:pt idx="25">
                    <c:v>Noite</c:v>
                  </c:pt>
                  <c:pt idx="26">
                    <c:v>06:00</c:v>
                  </c:pt>
                  <c:pt idx="27">
                    <c:v>07:00</c:v>
                  </c:pt>
                  <c:pt idx="28">
                    <c:v>08:00</c:v>
                  </c:pt>
                  <c:pt idx="29">
                    <c:v>09:00</c:v>
                  </c:pt>
                  <c:pt idx="30">
                    <c:v>10:00</c:v>
                  </c:pt>
                  <c:pt idx="31">
                    <c:v>11:00</c:v>
                  </c:pt>
                  <c:pt idx="32">
                    <c:v>12:00</c:v>
                  </c:pt>
                  <c:pt idx="33">
                    <c:v>13:00</c:v>
                  </c:pt>
                  <c:pt idx="34">
                    <c:v>14:00</c:v>
                  </c:pt>
                  <c:pt idx="35">
                    <c:v>15:00</c:v>
                  </c:pt>
                  <c:pt idx="36">
                    <c:v>16:00</c:v>
                  </c:pt>
                  <c:pt idx="37">
                    <c:v>17:00</c:v>
                  </c:pt>
                  <c:pt idx="38">
                    <c:v>Dia</c:v>
                  </c:pt>
                  <c:pt idx="39">
                    <c:v>18:00</c:v>
                  </c:pt>
                  <c:pt idx="40">
                    <c:v>19:00</c:v>
                  </c:pt>
                  <c:pt idx="41">
                    <c:v>20:00</c:v>
                  </c:pt>
                  <c:pt idx="42">
                    <c:v>21:00</c:v>
                  </c:pt>
                  <c:pt idx="43">
                    <c:v>22:00</c:v>
                  </c:pt>
                  <c:pt idx="44">
                    <c:v>23:00</c:v>
                  </c:pt>
                  <c:pt idx="45">
                    <c:v>00:00</c:v>
                  </c:pt>
                  <c:pt idx="46">
                    <c:v>01:00</c:v>
                  </c:pt>
                  <c:pt idx="47">
                    <c:v>02:00</c:v>
                  </c:pt>
                  <c:pt idx="48">
                    <c:v>03:00</c:v>
                  </c:pt>
                  <c:pt idx="49">
                    <c:v>04:00</c:v>
                  </c:pt>
                  <c:pt idx="50">
                    <c:v>05:00</c:v>
                  </c:pt>
                  <c:pt idx="51">
                    <c:v>Noite</c:v>
                  </c:pt>
                  <c:pt idx="52">
                    <c:v>06:00</c:v>
                  </c:pt>
                  <c:pt idx="53">
                    <c:v>07:00</c:v>
                  </c:pt>
                  <c:pt idx="54">
                    <c:v>08:00</c:v>
                  </c:pt>
                  <c:pt idx="55">
                    <c:v>09:00</c:v>
                  </c:pt>
                  <c:pt idx="56">
                    <c:v>10:00</c:v>
                  </c:pt>
                  <c:pt idx="57">
                    <c:v>11:00</c:v>
                  </c:pt>
                  <c:pt idx="58">
                    <c:v>12:00</c:v>
                  </c:pt>
                  <c:pt idx="59">
                    <c:v>13:00</c:v>
                  </c:pt>
                  <c:pt idx="60">
                    <c:v>14:00</c:v>
                  </c:pt>
                  <c:pt idx="61">
                    <c:v>15:00</c:v>
                  </c:pt>
                  <c:pt idx="62">
                    <c:v>16:00</c:v>
                  </c:pt>
                  <c:pt idx="63">
                    <c:v>17:00</c:v>
                  </c:pt>
                  <c:pt idx="64">
                    <c:v>Dia</c:v>
                  </c:pt>
                  <c:pt idx="65">
                    <c:v>18:00</c:v>
                  </c:pt>
                  <c:pt idx="66">
                    <c:v>19:00</c:v>
                  </c:pt>
                  <c:pt idx="67">
                    <c:v>20:00</c:v>
                  </c:pt>
                  <c:pt idx="68">
                    <c:v>21:00</c:v>
                  </c:pt>
                  <c:pt idx="69">
                    <c:v>22:00</c:v>
                  </c:pt>
                  <c:pt idx="70">
                    <c:v>23:00</c:v>
                  </c:pt>
                  <c:pt idx="71">
                    <c:v>00:00</c:v>
                  </c:pt>
                  <c:pt idx="72">
                    <c:v>01:00</c:v>
                  </c:pt>
                  <c:pt idx="73">
                    <c:v>02:00</c:v>
                  </c:pt>
                  <c:pt idx="74">
                    <c:v>03:00</c:v>
                  </c:pt>
                  <c:pt idx="75">
                    <c:v>04:00</c:v>
                  </c:pt>
                  <c:pt idx="76">
                    <c:v>05:00</c:v>
                  </c:pt>
                  <c:pt idx="77">
                    <c:v>Noite</c:v>
                  </c:pt>
                  <c:pt idx="78">
                    <c:v>06:00</c:v>
                  </c:pt>
                  <c:pt idx="79">
                    <c:v>07:00</c:v>
                  </c:pt>
                  <c:pt idx="80">
                    <c:v>08:00</c:v>
                  </c:pt>
                  <c:pt idx="81">
                    <c:v>09:00</c:v>
                  </c:pt>
                  <c:pt idx="82">
                    <c:v>10:00</c:v>
                  </c:pt>
                  <c:pt idx="83">
                    <c:v>11:00</c:v>
                  </c:pt>
                  <c:pt idx="84">
                    <c:v>12:00</c:v>
                  </c:pt>
                  <c:pt idx="85">
                    <c:v>13:00</c:v>
                  </c:pt>
                  <c:pt idx="86">
                    <c:v>14:00</c:v>
                  </c:pt>
                  <c:pt idx="87">
                    <c:v>15:00</c:v>
                  </c:pt>
                  <c:pt idx="88">
                    <c:v>16:00</c:v>
                  </c:pt>
                  <c:pt idx="89">
                    <c:v>17:00</c:v>
                  </c:pt>
                  <c:pt idx="90">
                    <c:v>Dia</c:v>
                  </c:pt>
                  <c:pt idx="91">
                    <c:v>18:00</c:v>
                  </c:pt>
                  <c:pt idx="92">
                    <c:v>19:00</c:v>
                  </c:pt>
                  <c:pt idx="93">
                    <c:v>20:00</c:v>
                  </c:pt>
                  <c:pt idx="94">
                    <c:v>21:00</c:v>
                  </c:pt>
                  <c:pt idx="95">
                    <c:v>22:00</c:v>
                  </c:pt>
                  <c:pt idx="96">
                    <c:v>23:00</c:v>
                  </c:pt>
                  <c:pt idx="97">
                    <c:v>00:00</c:v>
                  </c:pt>
                  <c:pt idx="98">
                    <c:v>01:00</c:v>
                  </c:pt>
                  <c:pt idx="99">
                    <c:v>02:00</c:v>
                  </c:pt>
                  <c:pt idx="100">
                    <c:v>03:00</c:v>
                  </c:pt>
                  <c:pt idx="101">
                    <c:v>04:00</c:v>
                  </c:pt>
                  <c:pt idx="102">
                    <c:v>05:00</c:v>
                  </c:pt>
                  <c:pt idx="103">
                    <c:v>Noite</c:v>
                  </c:pt>
                  <c:pt idx="104">
                    <c:v>06:00</c:v>
                  </c:pt>
                  <c:pt idx="105">
                    <c:v>07:00</c:v>
                  </c:pt>
                  <c:pt idx="106">
                    <c:v>08:00</c:v>
                  </c:pt>
                  <c:pt idx="107">
                    <c:v>09:00</c:v>
                  </c:pt>
                  <c:pt idx="108">
                    <c:v>10:00</c:v>
                  </c:pt>
                  <c:pt idx="109">
                    <c:v>11:00</c:v>
                  </c:pt>
                  <c:pt idx="110">
                    <c:v>12:00</c:v>
                  </c:pt>
                  <c:pt idx="111">
                    <c:v>13:00</c:v>
                  </c:pt>
                  <c:pt idx="112">
                    <c:v>14:00</c:v>
                  </c:pt>
                  <c:pt idx="113">
                    <c:v>15:00</c:v>
                  </c:pt>
                  <c:pt idx="114">
                    <c:v>16:00</c:v>
                  </c:pt>
                  <c:pt idx="115">
                    <c:v>17:00</c:v>
                  </c:pt>
                  <c:pt idx="116">
                    <c:v>Dia</c:v>
                  </c:pt>
                  <c:pt idx="117">
                    <c:v>18:00</c:v>
                  </c:pt>
                  <c:pt idx="118">
                    <c:v>19:00</c:v>
                  </c:pt>
                  <c:pt idx="119">
                    <c:v>20:00</c:v>
                  </c:pt>
                  <c:pt idx="120">
                    <c:v>21:00</c:v>
                  </c:pt>
                  <c:pt idx="121">
                    <c:v>22:00</c:v>
                  </c:pt>
                  <c:pt idx="122">
                    <c:v>23:00</c:v>
                  </c:pt>
                  <c:pt idx="123">
                    <c:v>00:00</c:v>
                  </c:pt>
                  <c:pt idx="124">
                    <c:v>01:00</c:v>
                  </c:pt>
                  <c:pt idx="125">
                    <c:v>02:00</c:v>
                  </c:pt>
                  <c:pt idx="126">
                    <c:v>03:00</c:v>
                  </c:pt>
                  <c:pt idx="127">
                    <c:v>04:00</c:v>
                  </c:pt>
                  <c:pt idx="128">
                    <c:v>05:00</c:v>
                  </c:pt>
                  <c:pt idx="129">
                    <c:v>Noite</c:v>
                  </c:pt>
                  <c:pt idx="130">
                    <c:v>06:00</c:v>
                  </c:pt>
                  <c:pt idx="131">
                    <c:v>07:00</c:v>
                  </c:pt>
                  <c:pt idx="132">
                    <c:v>08:00</c:v>
                  </c:pt>
                  <c:pt idx="133">
                    <c:v>09:00</c:v>
                  </c:pt>
                  <c:pt idx="134">
                    <c:v>10:00</c:v>
                  </c:pt>
                  <c:pt idx="135">
                    <c:v>11:00</c:v>
                  </c:pt>
                  <c:pt idx="136">
                    <c:v>12:00</c:v>
                  </c:pt>
                  <c:pt idx="137">
                    <c:v>13:00</c:v>
                  </c:pt>
                  <c:pt idx="138">
                    <c:v>14:00</c:v>
                  </c:pt>
                  <c:pt idx="139">
                    <c:v>15:00</c:v>
                  </c:pt>
                  <c:pt idx="140">
                    <c:v>16:00</c:v>
                  </c:pt>
                  <c:pt idx="141">
                    <c:v>17:00</c:v>
                  </c:pt>
                  <c:pt idx="142">
                    <c:v>Dia</c:v>
                  </c:pt>
                  <c:pt idx="143">
                    <c:v>18:00</c:v>
                  </c:pt>
                  <c:pt idx="144">
                    <c:v>19:00</c:v>
                  </c:pt>
                  <c:pt idx="145">
                    <c:v>20:00</c:v>
                  </c:pt>
                  <c:pt idx="146">
                    <c:v>21:00</c:v>
                  </c:pt>
                  <c:pt idx="147">
                    <c:v>22:00</c:v>
                  </c:pt>
                  <c:pt idx="148">
                    <c:v>23:00</c:v>
                  </c:pt>
                  <c:pt idx="149">
                    <c:v>00:00</c:v>
                  </c:pt>
                  <c:pt idx="150">
                    <c:v>01:00</c:v>
                  </c:pt>
                  <c:pt idx="151">
                    <c:v>02:00</c:v>
                  </c:pt>
                  <c:pt idx="152">
                    <c:v>03:00</c:v>
                  </c:pt>
                  <c:pt idx="153">
                    <c:v>04:00</c:v>
                  </c:pt>
                  <c:pt idx="154">
                    <c:v>05:00</c:v>
                  </c:pt>
                  <c:pt idx="155">
                    <c:v>Noite</c:v>
                  </c:pt>
                  <c:pt idx="156">
                    <c:v>06:00</c:v>
                  </c:pt>
                  <c:pt idx="157">
                    <c:v>07:00</c:v>
                  </c:pt>
                  <c:pt idx="158">
                    <c:v>08:00</c:v>
                  </c:pt>
                  <c:pt idx="159">
                    <c:v>09:00</c:v>
                  </c:pt>
                  <c:pt idx="160">
                    <c:v>10:00</c:v>
                  </c:pt>
                  <c:pt idx="161">
                    <c:v>11:00</c:v>
                  </c:pt>
                  <c:pt idx="162">
                    <c:v>12:00</c:v>
                  </c:pt>
                  <c:pt idx="163">
                    <c:v>13:00</c:v>
                  </c:pt>
                  <c:pt idx="164">
                    <c:v>14:00</c:v>
                  </c:pt>
                  <c:pt idx="165">
                    <c:v>15:00</c:v>
                  </c:pt>
                  <c:pt idx="166">
                    <c:v>16:00</c:v>
                  </c:pt>
                  <c:pt idx="167">
                    <c:v>17:00</c:v>
                  </c:pt>
                  <c:pt idx="168">
                    <c:v>Dia</c:v>
                  </c:pt>
                  <c:pt idx="169">
                    <c:v>18:00</c:v>
                  </c:pt>
                  <c:pt idx="170">
                    <c:v>19:00</c:v>
                  </c:pt>
                  <c:pt idx="171">
                    <c:v>20:00</c:v>
                  </c:pt>
                  <c:pt idx="172">
                    <c:v>21:00</c:v>
                  </c:pt>
                  <c:pt idx="173">
                    <c:v>22:00</c:v>
                  </c:pt>
                  <c:pt idx="174">
                    <c:v>23:00</c:v>
                  </c:pt>
                  <c:pt idx="175">
                    <c:v>00:00</c:v>
                  </c:pt>
                  <c:pt idx="176">
                    <c:v>01:00</c:v>
                  </c:pt>
                  <c:pt idx="177">
                    <c:v>02:00</c:v>
                  </c:pt>
                  <c:pt idx="178">
                    <c:v>03:00</c:v>
                  </c:pt>
                  <c:pt idx="179">
                    <c:v>04:00</c:v>
                  </c:pt>
                  <c:pt idx="180">
                    <c:v>05:00</c:v>
                  </c:pt>
                  <c:pt idx="181">
                    <c:v>Noite</c:v>
                  </c:pt>
                  <c:pt idx="182">
                    <c:v>06:00</c:v>
                  </c:pt>
                  <c:pt idx="183">
                    <c:v>07:00</c:v>
                  </c:pt>
                  <c:pt idx="184">
                    <c:v>08:00</c:v>
                  </c:pt>
                  <c:pt idx="185">
                    <c:v>09:00</c:v>
                  </c:pt>
                  <c:pt idx="186">
                    <c:v>10:00</c:v>
                  </c:pt>
                  <c:pt idx="187">
                    <c:v>11:00</c:v>
                  </c:pt>
                  <c:pt idx="188">
                    <c:v>12:00</c:v>
                  </c:pt>
                  <c:pt idx="189">
                    <c:v>13:00</c:v>
                  </c:pt>
                  <c:pt idx="190">
                    <c:v>14:00</c:v>
                  </c:pt>
                  <c:pt idx="191">
                    <c:v>15:00</c:v>
                  </c:pt>
                  <c:pt idx="192">
                    <c:v>16:00</c:v>
                  </c:pt>
                  <c:pt idx="193">
                    <c:v>17:00</c:v>
                  </c:pt>
                  <c:pt idx="194">
                    <c:v>Dia</c:v>
                  </c:pt>
                  <c:pt idx="195">
                    <c:v>18:00</c:v>
                  </c:pt>
                  <c:pt idx="196">
                    <c:v>19:00</c:v>
                  </c:pt>
                  <c:pt idx="197">
                    <c:v>20:00</c:v>
                  </c:pt>
                  <c:pt idx="198">
                    <c:v>21:00</c:v>
                  </c:pt>
                  <c:pt idx="199">
                    <c:v>22:00</c:v>
                  </c:pt>
                  <c:pt idx="200">
                    <c:v>23:00</c:v>
                  </c:pt>
                  <c:pt idx="201">
                    <c:v>00:00</c:v>
                  </c:pt>
                  <c:pt idx="202">
                    <c:v>01:00</c:v>
                  </c:pt>
                  <c:pt idx="203">
                    <c:v>02:00</c:v>
                  </c:pt>
                  <c:pt idx="204">
                    <c:v>03:00</c:v>
                  </c:pt>
                  <c:pt idx="205">
                    <c:v>04:00</c:v>
                  </c:pt>
                  <c:pt idx="206">
                    <c:v>05:00</c:v>
                  </c:pt>
                  <c:pt idx="207">
                    <c:v>Noite</c:v>
                  </c:pt>
                  <c:pt idx="208">
                    <c:v>06:00</c:v>
                  </c:pt>
                  <c:pt idx="209">
                    <c:v>07:00</c:v>
                  </c:pt>
                  <c:pt idx="210">
                    <c:v>08:00</c:v>
                  </c:pt>
                  <c:pt idx="211">
                    <c:v>09:00</c:v>
                  </c:pt>
                  <c:pt idx="212">
                    <c:v>10:00</c:v>
                  </c:pt>
                  <c:pt idx="213">
                    <c:v>11:00</c:v>
                  </c:pt>
                  <c:pt idx="214">
                    <c:v>12:00</c:v>
                  </c:pt>
                  <c:pt idx="215">
                    <c:v>13:00</c:v>
                  </c:pt>
                  <c:pt idx="216">
                    <c:v>14:00</c:v>
                  </c:pt>
                  <c:pt idx="217">
                    <c:v>15:00</c:v>
                  </c:pt>
                  <c:pt idx="218">
                    <c:v>16:00</c:v>
                  </c:pt>
                  <c:pt idx="219">
                    <c:v>17:00</c:v>
                  </c:pt>
                  <c:pt idx="220">
                    <c:v>Dia</c:v>
                  </c:pt>
                  <c:pt idx="221">
                    <c:v>18:00</c:v>
                  </c:pt>
                  <c:pt idx="222">
                    <c:v>19:00</c:v>
                  </c:pt>
                  <c:pt idx="223">
                    <c:v>20:00</c:v>
                  </c:pt>
                  <c:pt idx="224">
                    <c:v>21:00</c:v>
                  </c:pt>
                  <c:pt idx="225">
                    <c:v>22:00</c:v>
                  </c:pt>
                  <c:pt idx="226">
                    <c:v>23:00</c:v>
                  </c:pt>
                  <c:pt idx="227">
                    <c:v>00:00</c:v>
                  </c:pt>
                  <c:pt idx="228">
                    <c:v>01:00</c:v>
                  </c:pt>
                  <c:pt idx="229">
                    <c:v>02:00</c:v>
                  </c:pt>
                  <c:pt idx="230">
                    <c:v>03:00</c:v>
                  </c:pt>
                  <c:pt idx="231">
                    <c:v>04:00</c:v>
                  </c:pt>
                  <c:pt idx="232">
                    <c:v>05:00</c:v>
                  </c:pt>
                  <c:pt idx="233">
                    <c:v>Noite</c:v>
                  </c:pt>
                  <c:pt idx="234">
                    <c:v>06:00</c:v>
                  </c:pt>
                  <c:pt idx="235">
                    <c:v>07:00</c:v>
                  </c:pt>
                  <c:pt idx="236">
                    <c:v>08:00</c:v>
                  </c:pt>
                  <c:pt idx="237">
                    <c:v>09:00</c:v>
                  </c:pt>
                  <c:pt idx="238">
                    <c:v>10:00</c:v>
                  </c:pt>
                  <c:pt idx="239">
                    <c:v>11:00</c:v>
                  </c:pt>
                  <c:pt idx="240">
                    <c:v>12:00</c:v>
                  </c:pt>
                  <c:pt idx="241">
                    <c:v>13:00</c:v>
                  </c:pt>
                  <c:pt idx="242">
                    <c:v>14:00</c:v>
                  </c:pt>
                  <c:pt idx="243">
                    <c:v>15:00</c:v>
                  </c:pt>
                  <c:pt idx="244">
                    <c:v>16:00</c:v>
                  </c:pt>
                  <c:pt idx="245">
                    <c:v>17:00</c:v>
                  </c:pt>
                  <c:pt idx="246">
                    <c:v>Dia</c:v>
                  </c:pt>
                  <c:pt idx="247">
                    <c:v>18:00</c:v>
                  </c:pt>
                  <c:pt idx="248">
                    <c:v>19:00</c:v>
                  </c:pt>
                  <c:pt idx="249">
                    <c:v>20:00</c:v>
                  </c:pt>
                  <c:pt idx="250">
                    <c:v>21:00</c:v>
                  </c:pt>
                  <c:pt idx="251">
                    <c:v>22:00</c:v>
                  </c:pt>
                  <c:pt idx="252">
                    <c:v>23:00</c:v>
                  </c:pt>
                  <c:pt idx="253">
                    <c:v>00:00</c:v>
                  </c:pt>
                  <c:pt idx="254">
                    <c:v>01:00</c:v>
                  </c:pt>
                  <c:pt idx="255">
                    <c:v>02:00</c:v>
                  </c:pt>
                  <c:pt idx="256">
                    <c:v>03:00</c:v>
                  </c:pt>
                  <c:pt idx="257">
                    <c:v>04:00</c:v>
                  </c:pt>
                  <c:pt idx="258">
                    <c:v>05:00</c:v>
                  </c:pt>
                  <c:pt idx="259">
                    <c:v>Noite</c:v>
                  </c:pt>
                  <c:pt idx="260">
                    <c:v>06:00</c:v>
                  </c:pt>
                  <c:pt idx="261">
                    <c:v>07:00</c:v>
                  </c:pt>
                  <c:pt idx="262">
                    <c:v>08:00</c:v>
                  </c:pt>
                  <c:pt idx="263">
                    <c:v>09:00</c:v>
                  </c:pt>
                  <c:pt idx="264">
                    <c:v>10:00</c:v>
                  </c:pt>
                  <c:pt idx="265">
                    <c:v>11:00</c:v>
                  </c:pt>
                  <c:pt idx="266">
                    <c:v>12:00</c:v>
                  </c:pt>
                  <c:pt idx="267">
                    <c:v>13:00</c:v>
                  </c:pt>
                  <c:pt idx="268">
                    <c:v>14:00</c:v>
                  </c:pt>
                  <c:pt idx="269">
                    <c:v>15:00</c:v>
                  </c:pt>
                  <c:pt idx="270">
                    <c:v>16:00</c:v>
                  </c:pt>
                  <c:pt idx="271">
                    <c:v>17:00</c:v>
                  </c:pt>
                  <c:pt idx="272">
                    <c:v>Dia</c:v>
                  </c:pt>
                  <c:pt idx="273">
                    <c:v>18:00</c:v>
                  </c:pt>
                  <c:pt idx="274">
                    <c:v>19:00</c:v>
                  </c:pt>
                  <c:pt idx="275">
                    <c:v>20:00</c:v>
                  </c:pt>
                  <c:pt idx="276">
                    <c:v>21:00</c:v>
                  </c:pt>
                  <c:pt idx="277">
                    <c:v>22:00</c:v>
                  </c:pt>
                  <c:pt idx="278">
                    <c:v>23:00</c:v>
                  </c:pt>
                  <c:pt idx="279">
                    <c:v>00:00</c:v>
                  </c:pt>
                  <c:pt idx="280">
                    <c:v>01:00</c:v>
                  </c:pt>
                  <c:pt idx="281">
                    <c:v>02:00</c:v>
                  </c:pt>
                  <c:pt idx="282">
                    <c:v>03:00</c:v>
                  </c:pt>
                  <c:pt idx="283">
                    <c:v>04:00</c:v>
                  </c:pt>
                  <c:pt idx="284">
                    <c:v>05:00</c:v>
                  </c:pt>
                  <c:pt idx="285">
                    <c:v>Noite</c:v>
                  </c:pt>
                  <c:pt idx="286">
                    <c:v>06:00</c:v>
                  </c:pt>
                  <c:pt idx="287">
                    <c:v>07:00</c:v>
                  </c:pt>
                  <c:pt idx="288">
                    <c:v>08:00</c:v>
                  </c:pt>
                  <c:pt idx="289">
                    <c:v>09:00</c:v>
                  </c:pt>
                  <c:pt idx="290">
                    <c:v>10:00</c:v>
                  </c:pt>
                  <c:pt idx="291">
                    <c:v>11:00</c:v>
                  </c:pt>
                  <c:pt idx="292">
                    <c:v>12:00</c:v>
                  </c:pt>
                  <c:pt idx="293">
                    <c:v>13:00</c:v>
                  </c:pt>
                  <c:pt idx="294">
                    <c:v>14:00</c:v>
                  </c:pt>
                  <c:pt idx="295">
                    <c:v>15:00</c:v>
                  </c:pt>
                  <c:pt idx="296">
                    <c:v>16:00</c:v>
                  </c:pt>
                  <c:pt idx="297">
                    <c:v>17:00</c:v>
                  </c:pt>
                  <c:pt idx="298">
                    <c:v>Dia</c:v>
                  </c:pt>
                  <c:pt idx="299">
                    <c:v>18:00</c:v>
                  </c:pt>
                  <c:pt idx="300">
                    <c:v>19:00</c:v>
                  </c:pt>
                  <c:pt idx="301">
                    <c:v>20:00</c:v>
                  </c:pt>
                  <c:pt idx="302">
                    <c:v>21:00</c:v>
                  </c:pt>
                  <c:pt idx="303">
                    <c:v>22:00</c:v>
                  </c:pt>
                  <c:pt idx="304">
                    <c:v>23:00</c:v>
                  </c:pt>
                  <c:pt idx="305">
                    <c:v>00:00</c:v>
                  </c:pt>
                  <c:pt idx="306">
                    <c:v>01:00</c:v>
                  </c:pt>
                  <c:pt idx="307">
                    <c:v>02:00</c:v>
                  </c:pt>
                  <c:pt idx="308">
                    <c:v>03:00</c:v>
                  </c:pt>
                  <c:pt idx="309">
                    <c:v>04:00</c:v>
                  </c:pt>
                  <c:pt idx="310">
                    <c:v>05:00</c:v>
                  </c:pt>
                  <c:pt idx="311">
                    <c:v>Noite</c:v>
                  </c:pt>
                  <c:pt idx="312">
                    <c:v>06:00</c:v>
                  </c:pt>
                  <c:pt idx="313">
                    <c:v>07:00</c:v>
                  </c:pt>
                  <c:pt idx="314">
                    <c:v>08:00</c:v>
                  </c:pt>
                  <c:pt idx="315">
                    <c:v>09:00</c:v>
                  </c:pt>
                  <c:pt idx="316">
                    <c:v>10:00</c:v>
                  </c:pt>
                  <c:pt idx="317">
                    <c:v>11:00</c:v>
                  </c:pt>
                  <c:pt idx="318">
                    <c:v>12:00</c:v>
                  </c:pt>
                  <c:pt idx="319">
                    <c:v>13:00</c:v>
                  </c:pt>
                  <c:pt idx="320">
                    <c:v>14:00</c:v>
                  </c:pt>
                  <c:pt idx="321">
                    <c:v>15:00</c:v>
                  </c:pt>
                  <c:pt idx="322">
                    <c:v>16:00</c:v>
                  </c:pt>
                  <c:pt idx="323">
                    <c:v>17:00</c:v>
                  </c:pt>
                  <c:pt idx="324">
                    <c:v>Dia</c:v>
                  </c:pt>
                  <c:pt idx="325">
                    <c:v>18:00</c:v>
                  </c:pt>
                  <c:pt idx="326">
                    <c:v>19:00</c:v>
                  </c:pt>
                  <c:pt idx="327">
                    <c:v>20:00</c:v>
                  </c:pt>
                  <c:pt idx="328">
                    <c:v>21:00</c:v>
                  </c:pt>
                  <c:pt idx="329">
                    <c:v>22:00</c:v>
                  </c:pt>
                  <c:pt idx="330">
                    <c:v>23:00</c:v>
                  </c:pt>
                  <c:pt idx="331">
                    <c:v>00:00</c:v>
                  </c:pt>
                  <c:pt idx="332">
                    <c:v>01:00</c:v>
                  </c:pt>
                  <c:pt idx="333">
                    <c:v>02:00</c:v>
                  </c:pt>
                  <c:pt idx="334">
                    <c:v>03:00</c:v>
                  </c:pt>
                  <c:pt idx="335">
                    <c:v>04:00</c:v>
                  </c:pt>
                  <c:pt idx="336">
                    <c:v>05:00</c:v>
                  </c:pt>
                  <c:pt idx="337">
                    <c:v>Noite</c:v>
                  </c:pt>
                  <c:pt idx="338">
                    <c:v>06:00</c:v>
                  </c:pt>
                  <c:pt idx="339">
                    <c:v>07:00</c:v>
                  </c:pt>
                  <c:pt idx="340">
                    <c:v>08:00</c:v>
                  </c:pt>
                  <c:pt idx="341">
                    <c:v>09:00</c:v>
                  </c:pt>
                  <c:pt idx="342">
                    <c:v>10:00</c:v>
                  </c:pt>
                  <c:pt idx="343">
                    <c:v>11:00</c:v>
                  </c:pt>
                  <c:pt idx="344">
                    <c:v>12:00</c:v>
                  </c:pt>
                  <c:pt idx="345">
                    <c:v>13:00</c:v>
                  </c:pt>
                  <c:pt idx="346">
                    <c:v>14:00</c:v>
                  </c:pt>
                  <c:pt idx="347">
                    <c:v>15:00</c:v>
                  </c:pt>
                  <c:pt idx="348">
                    <c:v>16:00</c:v>
                  </c:pt>
                  <c:pt idx="349">
                    <c:v>17:00</c:v>
                  </c:pt>
                  <c:pt idx="350">
                    <c:v>Dia</c:v>
                  </c:pt>
                  <c:pt idx="351">
                    <c:v>18:00</c:v>
                  </c:pt>
                  <c:pt idx="352">
                    <c:v>19:00</c:v>
                  </c:pt>
                  <c:pt idx="353">
                    <c:v>20:00</c:v>
                  </c:pt>
                  <c:pt idx="354">
                    <c:v>21:00</c:v>
                  </c:pt>
                  <c:pt idx="355">
                    <c:v>22:00</c:v>
                  </c:pt>
                  <c:pt idx="356">
                    <c:v>23:00</c:v>
                  </c:pt>
                  <c:pt idx="357">
                    <c:v>00:00</c:v>
                  </c:pt>
                  <c:pt idx="358">
                    <c:v>01:00</c:v>
                  </c:pt>
                  <c:pt idx="359">
                    <c:v>02:00</c:v>
                  </c:pt>
                  <c:pt idx="360">
                    <c:v>03:00</c:v>
                  </c:pt>
                  <c:pt idx="361">
                    <c:v>04:00</c:v>
                  </c:pt>
                  <c:pt idx="362">
                    <c:v>05:00</c:v>
                  </c:pt>
                  <c:pt idx="363">
                    <c:v>Noite</c:v>
                  </c:pt>
                  <c:pt idx="364">
                    <c:v>06:00</c:v>
                  </c:pt>
                  <c:pt idx="365">
                    <c:v>07:00</c:v>
                  </c:pt>
                  <c:pt idx="366">
                    <c:v>08:00</c:v>
                  </c:pt>
                  <c:pt idx="367">
                    <c:v>09:00</c:v>
                  </c:pt>
                  <c:pt idx="368">
                    <c:v>10:00</c:v>
                  </c:pt>
                  <c:pt idx="369">
                    <c:v>11:00</c:v>
                  </c:pt>
                  <c:pt idx="370">
                    <c:v>12:00</c:v>
                  </c:pt>
                  <c:pt idx="371">
                    <c:v>13:00</c:v>
                  </c:pt>
                  <c:pt idx="372">
                    <c:v>14:00</c:v>
                  </c:pt>
                  <c:pt idx="373">
                    <c:v>15:00</c:v>
                  </c:pt>
                  <c:pt idx="374">
                    <c:v>16:00</c:v>
                  </c:pt>
                  <c:pt idx="375">
                    <c:v>17:00</c:v>
                  </c:pt>
                  <c:pt idx="376">
                    <c:v>Dia</c:v>
                  </c:pt>
                  <c:pt idx="377">
                    <c:v>18:00</c:v>
                  </c:pt>
                  <c:pt idx="378">
                    <c:v>19:00</c:v>
                  </c:pt>
                  <c:pt idx="379">
                    <c:v>20:00</c:v>
                  </c:pt>
                  <c:pt idx="380">
                    <c:v>21:00</c:v>
                  </c:pt>
                  <c:pt idx="381">
                    <c:v>22:00</c:v>
                  </c:pt>
                  <c:pt idx="382">
                    <c:v>23:00</c:v>
                  </c:pt>
                  <c:pt idx="383">
                    <c:v>00:00</c:v>
                  </c:pt>
                  <c:pt idx="384">
                    <c:v>01:00</c:v>
                  </c:pt>
                  <c:pt idx="385">
                    <c:v>02:00</c:v>
                  </c:pt>
                  <c:pt idx="386">
                    <c:v>03:00</c:v>
                  </c:pt>
                  <c:pt idx="387">
                    <c:v>04:00</c:v>
                  </c:pt>
                  <c:pt idx="388">
                    <c:v>05:00</c:v>
                  </c:pt>
                  <c:pt idx="389">
                    <c:v>Noite</c:v>
                  </c:pt>
                  <c:pt idx="390">
                    <c:v>06:00</c:v>
                  </c:pt>
                  <c:pt idx="391">
                    <c:v>07:00</c:v>
                  </c:pt>
                  <c:pt idx="392">
                    <c:v>08:00</c:v>
                  </c:pt>
                  <c:pt idx="393">
                    <c:v>09:00</c:v>
                  </c:pt>
                  <c:pt idx="394">
                    <c:v>10:00</c:v>
                  </c:pt>
                  <c:pt idx="395">
                    <c:v>11:00</c:v>
                  </c:pt>
                  <c:pt idx="396">
                    <c:v>12:00</c:v>
                  </c:pt>
                  <c:pt idx="397">
                    <c:v>13:00</c:v>
                  </c:pt>
                  <c:pt idx="398">
                    <c:v>14:00</c:v>
                  </c:pt>
                  <c:pt idx="399">
                    <c:v>15:00</c:v>
                  </c:pt>
                  <c:pt idx="400">
                    <c:v>16:00</c:v>
                  </c:pt>
                  <c:pt idx="401">
                    <c:v>17:00</c:v>
                  </c:pt>
                  <c:pt idx="402">
                    <c:v>Dia</c:v>
                  </c:pt>
                  <c:pt idx="403">
                    <c:v>18:00</c:v>
                  </c:pt>
                  <c:pt idx="404">
                    <c:v>19:00</c:v>
                  </c:pt>
                  <c:pt idx="405">
                    <c:v>20:00</c:v>
                  </c:pt>
                  <c:pt idx="406">
                    <c:v>21:00</c:v>
                  </c:pt>
                  <c:pt idx="407">
                    <c:v>22:00</c:v>
                  </c:pt>
                  <c:pt idx="408">
                    <c:v>23:00</c:v>
                  </c:pt>
                  <c:pt idx="409">
                    <c:v>00:00</c:v>
                  </c:pt>
                  <c:pt idx="410">
                    <c:v>01:00</c:v>
                  </c:pt>
                  <c:pt idx="411">
                    <c:v>02:00</c:v>
                  </c:pt>
                  <c:pt idx="412">
                    <c:v>03:00</c:v>
                  </c:pt>
                  <c:pt idx="413">
                    <c:v>04:00</c:v>
                  </c:pt>
                  <c:pt idx="414">
                    <c:v>05:00</c:v>
                  </c:pt>
                  <c:pt idx="415">
                    <c:v>Noite</c:v>
                  </c:pt>
                  <c:pt idx="416">
                    <c:v>06:00</c:v>
                  </c:pt>
                  <c:pt idx="417">
                    <c:v>07:00</c:v>
                  </c:pt>
                  <c:pt idx="418">
                    <c:v>08:00</c:v>
                  </c:pt>
                  <c:pt idx="419">
                    <c:v>09:00</c:v>
                  </c:pt>
                  <c:pt idx="420">
                    <c:v>10:00</c:v>
                  </c:pt>
                  <c:pt idx="421">
                    <c:v>11:00</c:v>
                  </c:pt>
                  <c:pt idx="422">
                    <c:v>12:00</c:v>
                  </c:pt>
                  <c:pt idx="423">
                    <c:v>13:00</c:v>
                  </c:pt>
                  <c:pt idx="424">
                    <c:v>14:00</c:v>
                  </c:pt>
                  <c:pt idx="425">
                    <c:v>15:00</c:v>
                  </c:pt>
                  <c:pt idx="426">
                    <c:v>16:00</c:v>
                  </c:pt>
                  <c:pt idx="427">
                    <c:v>17:00</c:v>
                  </c:pt>
                  <c:pt idx="428">
                    <c:v>Dia</c:v>
                  </c:pt>
                  <c:pt idx="429">
                    <c:v>18:00</c:v>
                  </c:pt>
                  <c:pt idx="430">
                    <c:v>19:00</c:v>
                  </c:pt>
                  <c:pt idx="431">
                    <c:v>20:00</c:v>
                  </c:pt>
                  <c:pt idx="432">
                    <c:v>21:00</c:v>
                  </c:pt>
                  <c:pt idx="433">
                    <c:v>22:00</c:v>
                  </c:pt>
                  <c:pt idx="434">
                    <c:v>23:00</c:v>
                  </c:pt>
                  <c:pt idx="435">
                    <c:v>00:00</c:v>
                  </c:pt>
                  <c:pt idx="436">
                    <c:v>01:00</c:v>
                  </c:pt>
                  <c:pt idx="437">
                    <c:v>02:00</c:v>
                  </c:pt>
                  <c:pt idx="438">
                    <c:v>03:00</c:v>
                  </c:pt>
                  <c:pt idx="439">
                    <c:v>04:00</c:v>
                  </c:pt>
                  <c:pt idx="440">
                    <c:v>05:00</c:v>
                  </c:pt>
                  <c:pt idx="441">
                    <c:v>Noite</c:v>
                  </c:pt>
                  <c:pt idx="442">
                    <c:v>06:00</c:v>
                  </c:pt>
                  <c:pt idx="443">
                    <c:v>07:00</c:v>
                  </c:pt>
                  <c:pt idx="444">
                    <c:v>08:00</c:v>
                  </c:pt>
                  <c:pt idx="445">
                    <c:v>09:00</c:v>
                  </c:pt>
                  <c:pt idx="446">
                    <c:v>10:00</c:v>
                  </c:pt>
                  <c:pt idx="447">
                    <c:v>11:00</c:v>
                  </c:pt>
                  <c:pt idx="448">
                    <c:v>12:00</c:v>
                  </c:pt>
                  <c:pt idx="449">
                    <c:v>13:00</c:v>
                  </c:pt>
                  <c:pt idx="450">
                    <c:v>14:00</c:v>
                  </c:pt>
                  <c:pt idx="451">
                    <c:v>15:00</c:v>
                  </c:pt>
                  <c:pt idx="452">
                    <c:v>16:00</c:v>
                  </c:pt>
                  <c:pt idx="453">
                    <c:v>17:00</c:v>
                  </c:pt>
                  <c:pt idx="454">
                    <c:v>Dia</c:v>
                  </c:pt>
                  <c:pt idx="455">
                    <c:v>18:00</c:v>
                  </c:pt>
                  <c:pt idx="456">
                    <c:v>19:00</c:v>
                  </c:pt>
                  <c:pt idx="457">
                    <c:v>20:00</c:v>
                  </c:pt>
                  <c:pt idx="458">
                    <c:v>21:00</c:v>
                  </c:pt>
                  <c:pt idx="459">
                    <c:v>22:00</c:v>
                  </c:pt>
                  <c:pt idx="460">
                    <c:v>23:00</c:v>
                  </c:pt>
                  <c:pt idx="461">
                    <c:v>00:00</c:v>
                  </c:pt>
                  <c:pt idx="462">
                    <c:v>01:00</c:v>
                  </c:pt>
                  <c:pt idx="463">
                    <c:v>02:00</c:v>
                  </c:pt>
                  <c:pt idx="464">
                    <c:v>03:00</c:v>
                  </c:pt>
                  <c:pt idx="465">
                    <c:v>04:00</c:v>
                  </c:pt>
                  <c:pt idx="466">
                    <c:v>05:00</c:v>
                  </c:pt>
                  <c:pt idx="467">
                    <c:v>Noite</c:v>
                  </c:pt>
                  <c:pt idx="468">
                    <c:v>06:00</c:v>
                  </c:pt>
                  <c:pt idx="469">
                    <c:v>07:00</c:v>
                  </c:pt>
                  <c:pt idx="470">
                    <c:v>08:00</c:v>
                  </c:pt>
                  <c:pt idx="471">
                    <c:v>09:00</c:v>
                  </c:pt>
                  <c:pt idx="472">
                    <c:v>10:00</c:v>
                  </c:pt>
                  <c:pt idx="473">
                    <c:v>11:00</c:v>
                  </c:pt>
                  <c:pt idx="474">
                    <c:v>12:00</c:v>
                  </c:pt>
                  <c:pt idx="475">
                    <c:v>13:00</c:v>
                  </c:pt>
                  <c:pt idx="476">
                    <c:v>14:00</c:v>
                  </c:pt>
                  <c:pt idx="477">
                    <c:v>15:00</c:v>
                  </c:pt>
                  <c:pt idx="478">
                    <c:v>16:00</c:v>
                  </c:pt>
                  <c:pt idx="479">
                    <c:v>17:00</c:v>
                  </c:pt>
                  <c:pt idx="480">
                    <c:v>Dia</c:v>
                  </c:pt>
                  <c:pt idx="481">
                    <c:v>18:00</c:v>
                  </c:pt>
                  <c:pt idx="482">
                    <c:v>19:00</c:v>
                  </c:pt>
                  <c:pt idx="483">
                    <c:v>20:00</c:v>
                  </c:pt>
                  <c:pt idx="484">
                    <c:v>21:00</c:v>
                  </c:pt>
                  <c:pt idx="485">
                    <c:v>22:00</c:v>
                  </c:pt>
                  <c:pt idx="486">
                    <c:v>23:00</c:v>
                  </c:pt>
                  <c:pt idx="487">
                    <c:v>00:00</c:v>
                  </c:pt>
                  <c:pt idx="488">
                    <c:v>01:00</c:v>
                  </c:pt>
                  <c:pt idx="489">
                    <c:v>02:00</c:v>
                  </c:pt>
                  <c:pt idx="490">
                    <c:v>03:00</c:v>
                  </c:pt>
                  <c:pt idx="491">
                    <c:v>04:00</c:v>
                  </c:pt>
                  <c:pt idx="492">
                    <c:v>05:00</c:v>
                  </c:pt>
                  <c:pt idx="493">
                    <c:v>Noite</c:v>
                  </c:pt>
                  <c:pt idx="494">
                    <c:v>06:00</c:v>
                  </c:pt>
                  <c:pt idx="495">
                    <c:v>07:00</c:v>
                  </c:pt>
                  <c:pt idx="496">
                    <c:v>08:00</c:v>
                  </c:pt>
                  <c:pt idx="497">
                    <c:v>09:00</c:v>
                  </c:pt>
                  <c:pt idx="498">
                    <c:v>10:00</c:v>
                  </c:pt>
                  <c:pt idx="499">
                    <c:v>11:00</c:v>
                  </c:pt>
                  <c:pt idx="500">
                    <c:v>12:00</c:v>
                  </c:pt>
                  <c:pt idx="501">
                    <c:v>13:00</c:v>
                  </c:pt>
                  <c:pt idx="502">
                    <c:v>14:00</c:v>
                  </c:pt>
                  <c:pt idx="503">
                    <c:v>15:00</c:v>
                  </c:pt>
                  <c:pt idx="504">
                    <c:v>16:00</c:v>
                  </c:pt>
                  <c:pt idx="505">
                    <c:v>17:00</c:v>
                  </c:pt>
                  <c:pt idx="506">
                    <c:v>Dia</c:v>
                  </c:pt>
                  <c:pt idx="507">
                    <c:v>18:00</c:v>
                  </c:pt>
                  <c:pt idx="508">
                    <c:v>19:00</c:v>
                  </c:pt>
                  <c:pt idx="509">
                    <c:v>20:00</c:v>
                  </c:pt>
                  <c:pt idx="510">
                    <c:v>21:00</c:v>
                  </c:pt>
                  <c:pt idx="511">
                    <c:v>22:00</c:v>
                  </c:pt>
                  <c:pt idx="512">
                    <c:v>23:00</c:v>
                  </c:pt>
                  <c:pt idx="513">
                    <c:v>00:00</c:v>
                  </c:pt>
                  <c:pt idx="514">
                    <c:v>01:00</c:v>
                  </c:pt>
                  <c:pt idx="515">
                    <c:v>02:00</c:v>
                  </c:pt>
                  <c:pt idx="516">
                    <c:v>03:00</c:v>
                  </c:pt>
                  <c:pt idx="517">
                    <c:v>04:00</c:v>
                  </c:pt>
                  <c:pt idx="518">
                    <c:v>05:00</c:v>
                  </c:pt>
                  <c:pt idx="519">
                    <c:v>Noite</c:v>
                  </c:pt>
                  <c:pt idx="520">
                    <c:v>06:00</c:v>
                  </c:pt>
                  <c:pt idx="521">
                    <c:v>07:00</c:v>
                  </c:pt>
                  <c:pt idx="522">
                    <c:v>08:00</c:v>
                  </c:pt>
                  <c:pt idx="523">
                    <c:v>09:00</c:v>
                  </c:pt>
                  <c:pt idx="524">
                    <c:v>10:00</c:v>
                  </c:pt>
                  <c:pt idx="525">
                    <c:v>11:00</c:v>
                  </c:pt>
                  <c:pt idx="526">
                    <c:v>12:00</c:v>
                  </c:pt>
                  <c:pt idx="527">
                    <c:v>13:00</c:v>
                  </c:pt>
                  <c:pt idx="528">
                    <c:v>14:00</c:v>
                  </c:pt>
                  <c:pt idx="529">
                    <c:v>15:00</c:v>
                  </c:pt>
                  <c:pt idx="530">
                    <c:v>16:00</c:v>
                  </c:pt>
                  <c:pt idx="531">
                    <c:v>17:00</c:v>
                  </c:pt>
                  <c:pt idx="532">
                    <c:v>Dia</c:v>
                  </c:pt>
                  <c:pt idx="533">
                    <c:v>18:00</c:v>
                  </c:pt>
                  <c:pt idx="534">
                    <c:v>19:00</c:v>
                  </c:pt>
                  <c:pt idx="535">
                    <c:v>20:00</c:v>
                  </c:pt>
                  <c:pt idx="536">
                    <c:v>21:00</c:v>
                  </c:pt>
                  <c:pt idx="537">
                    <c:v>22:00</c:v>
                  </c:pt>
                  <c:pt idx="538">
                    <c:v>23:00</c:v>
                  </c:pt>
                  <c:pt idx="539">
                    <c:v>00:00</c:v>
                  </c:pt>
                  <c:pt idx="540">
                    <c:v>01:00</c:v>
                  </c:pt>
                  <c:pt idx="541">
                    <c:v>02:00</c:v>
                  </c:pt>
                  <c:pt idx="542">
                    <c:v>03:00</c:v>
                  </c:pt>
                  <c:pt idx="543">
                    <c:v>04:00</c:v>
                  </c:pt>
                  <c:pt idx="544">
                    <c:v>05:00</c:v>
                  </c:pt>
                  <c:pt idx="545">
                    <c:v>Noite</c:v>
                  </c:pt>
                  <c:pt idx="546">
                    <c:v>06:00</c:v>
                  </c:pt>
                  <c:pt idx="547">
                    <c:v>07:00</c:v>
                  </c:pt>
                  <c:pt idx="548">
                    <c:v>08:00</c:v>
                  </c:pt>
                  <c:pt idx="549">
                    <c:v>09:00</c:v>
                  </c:pt>
                  <c:pt idx="550">
                    <c:v>10:00</c:v>
                  </c:pt>
                  <c:pt idx="551">
                    <c:v>11:00</c:v>
                  </c:pt>
                  <c:pt idx="552">
                    <c:v>12:00</c:v>
                  </c:pt>
                  <c:pt idx="553">
                    <c:v>13:00</c:v>
                  </c:pt>
                  <c:pt idx="554">
                    <c:v>14:00</c:v>
                  </c:pt>
                  <c:pt idx="555">
                    <c:v>15:00</c:v>
                  </c:pt>
                  <c:pt idx="556">
                    <c:v>16:00</c:v>
                  </c:pt>
                  <c:pt idx="557">
                    <c:v>17:00</c:v>
                  </c:pt>
                  <c:pt idx="558">
                    <c:v>Dia</c:v>
                  </c:pt>
                  <c:pt idx="559">
                    <c:v>18:00</c:v>
                  </c:pt>
                  <c:pt idx="560">
                    <c:v>19:00</c:v>
                  </c:pt>
                  <c:pt idx="561">
                    <c:v>20:00</c:v>
                  </c:pt>
                  <c:pt idx="562">
                    <c:v>21:00</c:v>
                  </c:pt>
                  <c:pt idx="563">
                    <c:v>22:00</c:v>
                  </c:pt>
                  <c:pt idx="564">
                    <c:v>23:00</c:v>
                  </c:pt>
                  <c:pt idx="565">
                    <c:v>00:00</c:v>
                  </c:pt>
                  <c:pt idx="566">
                    <c:v>01:00</c:v>
                  </c:pt>
                  <c:pt idx="567">
                    <c:v>02:00</c:v>
                  </c:pt>
                  <c:pt idx="568">
                    <c:v>03:00</c:v>
                  </c:pt>
                  <c:pt idx="569">
                    <c:v>04:00</c:v>
                  </c:pt>
                  <c:pt idx="570">
                    <c:v>05:00</c:v>
                  </c:pt>
                  <c:pt idx="571">
                    <c:v>Noite</c:v>
                  </c:pt>
                  <c:pt idx="572">
                    <c:v>06:00</c:v>
                  </c:pt>
                  <c:pt idx="573">
                    <c:v>07:00</c:v>
                  </c:pt>
                  <c:pt idx="574">
                    <c:v>08:00</c:v>
                  </c:pt>
                  <c:pt idx="575">
                    <c:v>09:00</c:v>
                  </c:pt>
                  <c:pt idx="576">
                    <c:v>10:00</c:v>
                  </c:pt>
                  <c:pt idx="577">
                    <c:v>11:00</c:v>
                  </c:pt>
                  <c:pt idx="578">
                    <c:v>12:00</c:v>
                  </c:pt>
                  <c:pt idx="579">
                    <c:v>13:00</c:v>
                  </c:pt>
                  <c:pt idx="580">
                    <c:v>14:00</c:v>
                  </c:pt>
                  <c:pt idx="581">
                    <c:v>15:00</c:v>
                  </c:pt>
                  <c:pt idx="582">
                    <c:v>16:00</c:v>
                  </c:pt>
                  <c:pt idx="583">
                    <c:v>17:00</c:v>
                  </c:pt>
                  <c:pt idx="584">
                    <c:v>Dia</c:v>
                  </c:pt>
                  <c:pt idx="585">
                    <c:v>18:00</c:v>
                  </c:pt>
                  <c:pt idx="586">
                    <c:v>19:00</c:v>
                  </c:pt>
                  <c:pt idx="587">
                    <c:v>20:00</c:v>
                  </c:pt>
                  <c:pt idx="588">
                    <c:v>21:00</c:v>
                  </c:pt>
                  <c:pt idx="589">
                    <c:v>22:00</c:v>
                  </c:pt>
                  <c:pt idx="590">
                    <c:v>23:00</c:v>
                  </c:pt>
                  <c:pt idx="591">
                    <c:v>00:00</c:v>
                  </c:pt>
                  <c:pt idx="592">
                    <c:v>01:00</c:v>
                  </c:pt>
                  <c:pt idx="593">
                    <c:v>02:00</c:v>
                  </c:pt>
                  <c:pt idx="594">
                    <c:v>03:00</c:v>
                  </c:pt>
                  <c:pt idx="595">
                    <c:v>04:00</c:v>
                  </c:pt>
                  <c:pt idx="596">
                    <c:v>05:00</c:v>
                  </c:pt>
                  <c:pt idx="597">
                    <c:v>Noite</c:v>
                  </c:pt>
                  <c:pt idx="598">
                    <c:v>06:00</c:v>
                  </c:pt>
                  <c:pt idx="599">
                    <c:v>07:00</c:v>
                  </c:pt>
                  <c:pt idx="600">
                    <c:v>08:00</c:v>
                  </c:pt>
                  <c:pt idx="601">
                    <c:v>09:00</c:v>
                  </c:pt>
                  <c:pt idx="602">
                    <c:v>10:00</c:v>
                  </c:pt>
                  <c:pt idx="603">
                    <c:v>11:00</c:v>
                  </c:pt>
                  <c:pt idx="604">
                    <c:v>12:00</c:v>
                  </c:pt>
                  <c:pt idx="605">
                    <c:v>13:00</c:v>
                  </c:pt>
                  <c:pt idx="606">
                    <c:v>14:00</c:v>
                  </c:pt>
                  <c:pt idx="607">
                    <c:v>15:00</c:v>
                  </c:pt>
                  <c:pt idx="608">
                    <c:v>16:00</c:v>
                  </c:pt>
                  <c:pt idx="609">
                    <c:v>17:00</c:v>
                  </c:pt>
                  <c:pt idx="610">
                    <c:v>Dia</c:v>
                  </c:pt>
                  <c:pt idx="611">
                    <c:v>18:00</c:v>
                  </c:pt>
                  <c:pt idx="612">
                    <c:v>19:00</c:v>
                  </c:pt>
                  <c:pt idx="613">
                    <c:v>20:00</c:v>
                  </c:pt>
                  <c:pt idx="614">
                    <c:v>21:00</c:v>
                  </c:pt>
                  <c:pt idx="615">
                    <c:v>22:00</c:v>
                  </c:pt>
                  <c:pt idx="616">
                    <c:v>23:00</c:v>
                  </c:pt>
                  <c:pt idx="617">
                    <c:v>00:00</c:v>
                  </c:pt>
                  <c:pt idx="618">
                    <c:v>01:00</c:v>
                  </c:pt>
                  <c:pt idx="619">
                    <c:v>02:00</c:v>
                  </c:pt>
                  <c:pt idx="620">
                    <c:v>03:00</c:v>
                  </c:pt>
                  <c:pt idx="621">
                    <c:v>04:00</c:v>
                  </c:pt>
                  <c:pt idx="622">
                    <c:v>05:00</c:v>
                  </c:pt>
                  <c:pt idx="623">
                    <c:v>Noite</c:v>
                  </c:pt>
                  <c:pt idx="624">
                    <c:v>06:00</c:v>
                  </c:pt>
                  <c:pt idx="625">
                    <c:v>07:00</c:v>
                  </c:pt>
                  <c:pt idx="626">
                    <c:v>08:00</c:v>
                  </c:pt>
                  <c:pt idx="627">
                    <c:v>09:00</c:v>
                  </c:pt>
                  <c:pt idx="628">
                    <c:v>10:00</c:v>
                  </c:pt>
                  <c:pt idx="629">
                    <c:v>11:00</c:v>
                  </c:pt>
                  <c:pt idx="630">
                    <c:v>12:00</c:v>
                  </c:pt>
                  <c:pt idx="631">
                    <c:v>13:00</c:v>
                  </c:pt>
                  <c:pt idx="632">
                    <c:v>14:00</c:v>
                  </c:pt>
                  <c:pt idx="633">
                    <c:v>15:00</c:v>
                  </c:pt>
                  <c:pt idx="634">
                    <c:v>16:00</c:v>
                  </c:pt>
                  <c:pt idx="635">
                    <c:v>17:00</c:v>
                  </c:pt>
                  <c:pt idx="636">
                    <c:v>Dia</c:v>
                  </c:pt>
                  <c:pt idx="637">
                    <c:v>18:00</c:v>
                  </c:pt>
                  <c:pt idx="638">
                    <c:v>19:00</c:v>
                  </c:pt>
                  <c:pt idx="639">
                    <c:v>20:00</c:v>
                  </c:pt>
                  <c:pt idx="640">
                    <c:v>21:00</c:v>
                  </c:pt>
                  <c:pt idx="641">
                    <c:v>22:00</c:v>
                  </c:pt>
                  <c:pt idx="642">
                    <c:v>23:00</c:v>
                  </c:pt>
                  <c:pt idx="643">
                    <c:v>00:00</c:v>
                  </c:pt>
                  <c:pt idx="644">
                    <c:v>01:00</c:v>
                  </c:pt>
                  <c:pt idx="645">
                    <c:v>02:00</c:v>
                  </c:pt>
                  <c:pt idx="646">
                    <c:v>03:00</c:v>
                  </c:pt>
                  <c:pt idx="647">
                    <c:v>04:00</c:v>
                  </c:pt>
                  <c:pt idx="648">
                    <c:v>05:00</c:v>
                  </c:pt>
                  <c:pt idx="649">
                    <c:v>Noite</c:v>
                  </c:pt>
                  <c:pt idx="650">
                    <c:v>06:00</c:v>
                  </c:pt>
                  <c:pt idx="651">
                    <c:v>07:00</c:v>
                  </c:pt>
                  <c:pt idx="652">
                    <c:v>08:00</c:v>
                  </c:pt>
                  <c:pt idx="653">
                    <c:v>09:00</c:v>
                  </c:pt>
                  <c:pt idx="654">
                    <c:v>10:00</c:v>
                  </c:pt>
                  <c:pt idx="655">
                    <c:v>11:00</c:v>
                  </c:pt>
                  <c:pt idx="656">
                    <c:v>12:00</c:v>
                  </c:pt>
                  <c:pt idx="657">
                    <c:v>13:00</c:v>
                  </c:pt>
                  <c:pt idx="658">
                    <c:v>14:00</c:v>
                  </c:pt>
                  <c:pt idx="659">
                    <c:v>15:00</c:v>
                  </c:pt>
                  <c:pt idx="660">
                    <c:v>16:00</c:v>
                  </c:pt>
                  <c:pt idx="661">
                    <c:v>17:00</c:v>
                  </c:pt>
                  <c:pt idx="662">
                    <c:v>Dia</c:v>
                  </c:pt>
                  <c:pt idx="663">
                    <c:v>18:00</c:v>
                  </c:pt>
                  <c:pt idx="664">
                    <c:v>19:00</c:v>
                  </c:pt>
                  <c:pt idx="665">
                    <c:v>20:00</c:v>
                  </c:pt>
                  <c:pt idx="666">
                    <c:v>21:00</c:v>
                  </c:pt>
                  <c:pt idx="667">
                    <c:v>22:00</c:v>
                  </c:pt>
                  <c:pt idx="668">
                    <c:v>23:00</c:v>
                  </c:pt>
                  <c:pt idx="669">
                    <c:v>00:00</c:v>
                  </c:pt>
                  <c:pt idx="670">
                    <c:v>01:00</c:v>
                  </c:pt>
                  <c:pt idx="671">
                    <c:v>02:00</c:v>
                  </c:pt>
                  <c:pt idx="672">
                    <c:v>03:00</c:v>
                  </c:pt>
                  <c:pt idx="673">
                    <c:v>04:00</c:v>
                  </c:pt>
                  <c:pt idx="674">
                    <c:v>05:00</c:v>
                  </c:pt>
                  <c:pt idx="675">
                    <c:v>Noite</c:v>
                  </c:pt>
                  <c:pt idx="676">
                    <c:v>06:00</c:v>
                  </c:pt>
                  <c:pt idx="677">
                    <c:v>07:00</c:v>
                  </c:pt>
                  <c:pt idx="678">
                    <c:v>08:00</c:v>
                  </c:pt>
                  <c:pt idx="679">
                    <c:v>09:00</c:v>
                  </c:pt>
                  <c:pt idx="680">
                    <c:v>10:00</c:v>
                  </c:pt>
                  <c:pt idx="681">
                    <c:v>11:00</c:v>
                  </c:pt>
                  <c:pt idx="682">
                    <c:v>12:00</c:v>
                  </c:pt>
                  <c:pt idx="683">
                    <c:v>13:00</c:v>
                  </c:pt>
                  <c:pt idx="684">
                    <c:v>14:00</c:v>
                  </c:pt>
                  <c:pt idx="685">
                    <c:v>15:00</c:v>
                  </c:pt>
                  <c:pt idx="686">
                    <c:v>16:00</c:v>
                  </c:pt>
                  <c:pt idx="687">
                    <c:v>17:00</c:v>
                  </c:pt>
                  <c:pt idx="688">
                    <c:v>Dia</c:v>
                  </c:pt>
                  <c:pt idx="689">
                    <c:v>18:00</c:v>
                  </c:pt>
                  <c:pt idx="690">
                    <c:v>19:00</c:v>
                  </c:pt>
                  <c:pt idx="691">
                    <c:v>20:00</c:v>
                  </c:pt>
                  <c:pt idx="692">
                    <c:v>21:00</c:v>
                  </c:pt>
                  <c:pt idx="693">
                    <c:v>22:00</c:v>
                  </c:pt>
                  <c:pt idx="694">
                    <c:v>23:00</c:v>
                  </c:pt>
                  <c:pt idx="695">
                    <c:v>00:00</c:v>
                  </c:pt>
                  <c:pt idx="696">
                    <c:v>01:00</c:v>
                  </c:pt>
                  <c:pt idx="697">
                    <c:v>02:00</c:v>
                  </c:pt>
                  <c:pt idx="698">
                    <c:v>03:00</c:v>
                  </c:pt>
                  <c:pt idx="699">
                    <c:v>04:00</c:v>
                  </c:pt>
                  <c:pt idx="700">
                    <c:v>05:00</c:v>
                  </c:pt>
                  <c:pt idx="701">
                    <c:v>Noite</c:v>
                  </c:pt>
                  <c:pt idx="702">
                    <c:v>06:00</c:v>
                  </c:pt>
                  <c:pt idx="703">
                    <c:v>07:00</c:v>
                  </c:pt>
                  <c:pt idx="704">
                    <c:v>08:00</c:v>
                  </c:pt>
                  <c:pt idx="705">
                    <c:v>09:00</c:v>
                  </c:pt>
                  <c:pt idx="706">
                    <c:v>10:00</c:v>
                  </c:pt>
                  <c:pt idx="707">
                    <c:v>11:00</c:v>
                  </c:pt>
                  <c:pt idx="708">
                    <c:v>12:00</c:v>
                  </c:pt>
                  <c:pt idx="709">
                    <c:v>13:00</c:v>
                  </c:pt>
                  <c:pt idx="710">
                    <c:v>14:00</c:v>
                  </c:pt>
                  <c:pt idx="711">
                    <c:v>15:00</c:v>
                  </c:pt>
                  <c:pt idx="712">
                    <c:v>16:00</c:v>
                  </c:pt>
                  <c:pt idx="713">
                    <c:v>17:00</c:v>
                  </c:pt>
                  <c:pt idx="714">
                    <c:v>Dia</c:v>
                  </c:pt>
                  <c:pt idx="715">
                    <c:v>18:00</c:v>
                  </c:pt>
                  <c:pt idx="716">
                    <c:v>19:00</c:v>
                  </c:pt>
                  <c:pt idx="717">
                    <c:v>20:00</c:v>
                  </c:pt>
                  <c:pt idx="718">
                    <c:v>21:00</c:v>
                  </c:pt>
                  <c:pt idx="719">
                    <c:v>22:00</c:v>
                  </c:pt>
                  <c:pt idx="720">
                    <c:v>23:00</c:v>
                  </c:pt>
                  <c:pt idx="721">
                    <c:v>00:00</c:v>
                  </c:pt>
                  <c:pt idx="722">
                    <c:v>01:00</c:v>
                  </c:pt>
                  <c:pt idx="723">
                    <c:v>02:00</c:v>
                  </c:pt>
                  <c:pt idx="724">
                    <c:v>03:00</c:v>
                  </c:pt>
                  <c:pt idx="725">
                    <c:v>04:00</c:v>
                  </c:pt>
                  <c:pt idx="726">
                    <c:v>05:00</c:v>
                  </c:pt>
                  <c:pt idx="727">
                    <c:v>Noite</c:v>
                  </c:pt>
                  <c:pt idx="728">
                    <c:v>06:00</c:v>
                  </c:pt>
                  <c:pt idx="729">
                    <c:v>07:00</c:v>
                  </c:pt>
                  <c:pt idx="730">
                    <c:v>08:00</c:v>
                  </c:pt>
                  <c:pt idx="731">
                    <c:v>09:00</c:v>
                  </c:pt>
                  <c:pt idx="732">
                    <c:v>10:00</c:v>
                  </c:pt>
                  <c:pt idx="733">
                    <c:v>11:00</c:v>
                  </c:pt>
                  <c:pt idx="734">
                    <c:v>12:00</c:v>
                  </c:pt>
                  <c:pt idx="735">
                    <c:v>13:00</c:v>
                  </c:pt>
                  <c:pt idx="736">
                    <c:v>14:00</c:v>
                  </c:pt>
                  <c:pt idx="737">
                    <c:v>15:00</c:v>
                  </c:pt>
                  <c:pt idx="738">
                    <c:v>16:00</c:v>
                  </c:pt>
                  <c:pt idx="739">
                    <c:v>17:00</c:v>
                  </c:pt>
                  <c:pt idx="740">
                    <c:v>Dia</c:v>
                  </c:pt>
                  <c:pt idx="741">
                    <c:v>18:00</c:v>
                  </c:pt>
                  <c:pt idx="742">
                    <c:v>19:00</c:v>
                  </c:pt>
                  <c:pt idx="743">
                    <c:v>20:00</c:v>
                  </c:pt>
                  <c:pt idx="744">
                    <c:v>21:00</c:v>
                  </c:pt>
                  <c:pt idx="745">
                    <c:v>22:00</c:v>
                  </c:pt>
                  <c:pt idx="746">
                    <c:v>23:00</c:v>
                  </c:pt>
                  <c:pt idx="747">
                    <c:v>00:00</c:v>
                  </c:pt>
                  <c:pt idx="748">
                    <c:v>01:00</c:v>
                  </c:pt>
                  <c:pt idx="749">
                    <c:v>02:00</c:v>
                  </c:pt>
                  <c:pt idx="750">
                    <c:v>03:00</c:v>
                  </c:pt>
                  <c:pt idx="751">
                    <c:v>04:00</c:v>
                  </c:pt>
                  <c:pt idx="752">
                    <c:v>05:00</c:v>
                  </c:pt>
                  <c:pt idx="753">
                    <c:v>Noite</c:v>
                  </c:pt>
                  <c:pt idx="754">
                    <c:v>06:00</c:v>
                  </c:pt>
                  <c:pt idx="755">
                    <c:v>07:00</c:v>
                  </c:pt>
                  <c:pt idx="756">
                    <c:v>08:00</c:v>
                  </c:pt>
                  <c:pt idx="757">
                    <c:v>09:00</c:v>
                  </c:pt>
                  <c:pt idx="758">
                    <c:v>10:00</c:v>
                  </c:pt>
                  <c:pt idx="759">
                    <c:v>11:00</c:v>
                  </c:pt>
                  <c:pt idx="760">
                    <c:v>12:00</c:v>
                  </c:pt>
                  <c:pt idx="761">
                    <c:v>13:00</c:v>
                  </c:pt>
                  <c:pt idx="762">
                    <c:v>14:00</c:v>
                  </c:pt>
                  <c:pt idx="763">
                    <c:v>15:00</c:v>
                  </c:pt>
                  <c:pt idx="764">
                    <c:v>16:00</c:v>
                  </c:pt>
                  <c:pt idx="765">
                    <c:v>17:00</c:v>
                  </c:pt>
                  <c:pt idx="766">
                    <c:v>Dia</c:v>
                  </c:pt>
                  <c:pt idx="767">
                    <c:v>18:00</c:v>
                  </c:pt>
                  <c:pt idx="768">
                    <c:v>19:00</c:v>
                  </c:pt>
                  <c:pt idx="769">
                    <c:v>20:00</c:v>
                  </c:pt>
                  <c:pt idx="770">
                    <c:v>21:00</c:v>
                  </c:pt>
                  <c:pt idx="771">
                    <c:v>22:00</c:v>
                  </c:pt>
                  <c:pt idx="772">
                    <c:v>23:00</c:v>
                  </c:pt>
                  <c:pt idx="773">
                    <c:v>00:00</c:v>
                  </c:pt>
                  <c:pt idx="774">
                    <c:v>01:00</c:v>
                  </c:pt>
                  <c:pt idx="775">
                    <c:v>02:00</c:v>
                  </c:pt>
                  <c:pt idx="776">
                    <c:v>03:00</c:v>
                  </c:pt>
                  <c:pt idx="777">
                    <c:v>04:00</c:v>
                  </c:pt>
                  <c:pt idx="778">
                    <c:v>05:00</c:v>
                  </c:pt>
                  <c:pt idx="779">
                    <c:v>Noite</c:v>
                  </c:pt>
                  <c:pt idx="780">
                    <c:v>06:00</c:v>
                  </c:pt>
                  <c:pt idx="781">
                    <c:v>07:00</c:v>
                  </c:pt>
                  <c:pt idx="782">
                    <c:v>08:00</c:v>
                  </c:pt>
                  <c:pt idx="783">
                    <c:v>09:00</c:v>
                  </c:pt>
                  <c:pt idx="784">
                    <c:v>10:00</c:v>
                  </c:pt>
                  <c:pt idx="785">
                    <c:v>11:00</c:v>
                  </c:pt>
                  <c:pt idx="786">
                    <c:v>12:00</c:v>
                  </c:pt>
                  <c:pt idx="787">
                    <c:v>13:00</c:v>
                  </c:pt>
                  <c:pt idx="788">
                    <c:v>14:00</c:v>
                  </c:pt>
                  <c:pt idx="789">
                    <c:v>15:00</c:v>
                  </c:pt>
                  <c:pt idx="790">
                    <c:v>16:00</c:v>
                  </c:pt>
                  <c:pt idx="791">
                    <c:v>17:00</c:v>
                  </c:pt>
                  <c:pt idx="792">
                    <c:v>Dia</c:v>
                  </c:pt>
                  <c:pt idx="793">
                    <c:v>18:00</c:v>
                  </c:pt>
                  <c:pt idx="794">
                    <c:v>19:00</c:v>
                  </c:pt>
                  <c:pt idx="795">
                    <c:v>20:00</c:v>
                  </c:pt>
                  <c:pt idx="796">
                    <c:v>21:00</c:v>
                  </c:pt>
                  <c:pt idx="797">
                    <c:v>22:00</c:v>
                  </c:pt>
                  <c:pt idx="798">
                    <c:v>23:00</c:v>
                  </c:pt>
                </c:lvl>
                <c:lvl>
                  <c:pt idx="0">
                    <c:v>1-out</c:v>
                  </c:pt>
                  <c:pt idx="1">
                    <c:v>1-out</c:v>
                  </c:pt>
                  <c:pt idx="2">
                    <c:v>1-out</c:v>
                  </c:pt>
                  <c:pt idx="3">
                    <c:v>1-out</c:v>
                  </c:pt>
                  <c:pt idx="4">
                    <c:v>1-out</c:v>
                  </c:pt>
                  <c:pt idx="5">
                    <c:v>1-out</c:v>
                  </c:pt>
                  <c:pt idx="6">
                    <c:v>1-out</c:v>
                  </c:pt>
                  <c:pt idx="7">
                    <c:v>1-out</c:v>
                  </c:pt>
                  <c:pt idx="8">
                    <c:v>1-out</c:v>
                  </c:pt>
                  <c:pt idx="9">
                    <c:v>1-out</c:v>
                  </c:pt>
                  <c:pt idx="10">
                    <c:v>1-out</c:v>
                  </c:pt>
                  <c:pt idx="11">
                    <c:v>1-out</c:v>
                  </c:pt>
                  <c:pt idx="12">
                    <c:v>1-out</c:v>
                  </c:pt>
                  <c:pt idx="13">
                    <c:v>1-out</c:v>
                  </c:pt>
                  <c:pt idx="14">
                    <c:v>1-out</c:v>
                  </c:pt>
                  <c:pt idx="15">
                    <c:v>1-out</c:v>
                  </c:pt>
                  <c:pt idx="16">
                    <c:v>1-out</c:v>
                  </c:pt>
                  <c:pt idx="17">
                    <c:v>1-out</c:v>
                  </c:pt>
                  <c:pt idx="18">
                    <c:v>1-out</c:v>
                  </c:pt>
                  <c:pt idx="19">
                    <c:v>2-out</c:v>
                  </c:pt>
                  <c:pt idx="20">
                    <c:v>2-out</c:v>
                  </c:pt>
                  <c:pt idx="21">
                    <c:v>2-out</c:v>
                  </c:pt>
                  <c:pt idx="22">
                    <c:v>2-out</c:v>
                  </c:pt>
                  <c:pt idx="23">
                    <c:v>2-out</c:v>
                  </c:pt>
                  <c:pt idx="24">
                    <c:v>2-out</c:v>
                  </c:pt>
                  <c:pt idx="25">
                    <c:v>2-out</c:v>
                  </c:pt>
                  <c:pt idx="26">
                    <c:v>2-out</c:v>
                  </c:pt>
                  <c:pt idx="27">
                    <c:v>2-out</c:v>
                  </c:pt>
                  <c:pt idx="28">
                    <c:v>2-out</c:v>
                  </c:pt>
                  <c:pt idx="29">
                    <c:v>2-out</c:v>
                  </c:pt>
                  <c:pt idx="30">
                    <c:v>2-out</c:v>
                  </c:pt>
                  <c:pt idx="31">
                    <c:v>2-out</c:v>
                  </c:pt>
                  <c:pt idx="32">
                    <c:v>2-out</c:v>
                  </c:pt>
                  <c:pt idx="33">
                    <c:v>2-out</c:v>
                  </c:pt>
                  <c:pt idx="34">
                    <c:v>2-out</c:v>
                  </c:pt>
                  <c:pt idx="35">
                    <c:v>2-out</c:v>
                  </c:pt>
                  <c:pt idx="36">
                    <c:v>2-out</c:v>
                  </c:pt>
                  <c:pt idx="37">
                    <c:v>2-out</c:v>
                  </c:pt>
                  <c:pt idx="38">
                    <c:v>2-out</c:v>
                  </c:pt>
                  <c:pt idx="39">
                    <c:v>2-out</c:v>
                  </c:pt>
                  <c:pt idx="40">
                    <c:v>2-out</c:v>
                  </c:pt>
                  <c:pt idx="41">
                    <c:v>2-out</c:v>
                  </c:pt>
                  <c:pt idx="42">
                    <c:v>2-out</c:v>
                  </c:pt>
                  <c:pt idx="43">
                    <c:v>2-out</c:v>
                  </c:pt>
                  <c:pt idx="44">
                    <c:v>2-out</c:v>
                  </c:pt>
                  <c:pt idx="45">
                    <c:v>3-out</c:v>
                  </c:pt>
                  <c:pt idx="46">
                    <c:v>3-out</c:v>
                  </c:pt>
                  <c:pt idx="47">
                    <c:v>3-out</c:v>
                  </c:pt>
                  <c:pt idx="48">
                    <c:v>3-out</c:v>
                  </c:pt>
                  <c:pt idx="49">
                    <c:v>3-out</c:v>
                  </c:pt>
                  <c:pt idx="50">
                    <c:v>3-out</c:v>
                  </c:pt>
                  <c:pt idx="51">
                    <c:v>3-out</c:v>
                  </c:pt>
                  <c:pt idx="52">
                    <c:v>3-out</c:v>
                  </c:pt>
                  <c:pt idx="53">
                    <c:v>3-out</c:v>
                  </c:pt>
                  <c:pt idx="54">
                    <c:v>3-out</c:v>
                  </c:pt>
                  <c:pt idx="55">
                    <c:v>3-out</c:v>
                  </c:pt>
                  <c:pt idx="56">
                    <c:v>3-out</c:v>
                  </c:pt>
                  <c:pt idx="57">
                    <c:v>3-out</c:v>
                  </c:pt>
                  <c:pt idx="58">
                    <c:v>3-out</c:v>
                  </c:pt>
                  <c:pt idx="59">
                    <c:v>3-out</c:v>
                  </c:pt>
                  <c:pt idx="60">
                    <c:v>3-out</c:v>
                  </c:pt>
                  <c:pt idx="61">
                    <c:v>3-out</c:v>
                  </c:pt>
                  <c:pt idx="62">
                    <c:v>3-out</c:v>
                  </c:pt>
                  <c:pt idx="63">
                    <c:v>3-out</c:v>
                  </c:pt>
                  <c:pt idx="64">
                    <c:v>3-out</c:v>
                  </c:pt>
                  <c:pt idx="65">
                    <c:v>3-out</c:v>
                  </c:pt>
                  <c:pt idx="66">
                    <c:v>3-out</c:v>
                  </c:pt>
                  <c:pt idx="67">
                    <c:v>3-out</c:v>
                  </c:pt>
                  <c:pt idx="68">
                    <c:v>3-out</c:v>
                  </c:pt>
                  <c:pt idx="69">
                    <c:v>3-out</c:v>
                  </c:pt>
                  <c:pt idx="70">
                    <c:v>3-out</c:v>
                  </c:pt>
                  <c:pt idx="71">
                    <c:v>4-out</c:v>
                  </c:pt>
                  <c:pt idx="72">
                    <c:v>4-out</c:v>
                  </c:pt>
                  <c:pt idx="73">
                    <c:v>4-out</c:v>
                  </c:pt>
                  <c:pt idx="74">
                    <c:v>4-out</c:v>
                  </c:pt>
                  <c:pt idx="75">
                    <c:v>4-out</c:v>
                  </c:pt>
                  <c:pt idx="76">
                    <c:v>4-out</c:v>
                  </c:pt>
                  <c:pt idx="77">
                    <c:v>4-out</c:v>
                  </c:pt>
                  <c:pt idx="78">
                    <c:v>4-out</c:v>
                  </c:pt>
                  <c:pt idx="79">
                    <c:v>4-out</c:v>
                  </c:pt>
                  <c:pt idx="80">
                    <c:v>4-out</c:v>
                  </c:pt>
                  <c:pt idx="81">
                    <c:v>4-out</c:v>
                  </c:pt>
                  <c:pt idx="82">
                    <c:v>4-out</c:v>
                  </c:pt>
                  <c:pt idx="83">
                    <c:v>4-out</c:v>
                  </c:pt>
                  <c:pt idx="84">
                    <c:v>4-out</c:v>
                  </c:pt>
                  <c:pt idx="85">
                    <c:v>4-out</c:v>
                  </c:pt>
                  <c:pt idx="86">
                    <c:v>4-out</c:v>
                  </c:pt>
                  <c:pt idx="87">
                    <c:v>4-out</c:v>
                  </c:pt>
                  <c:pt idx="88">
                    <c:v>4-out</c:v>
                  </c:pt>
                  <c:pt idx="89">
                    <c:v>4-out</c:v>
                  </c:pt>
                  <c:pt idx="90">
                    <c:v>4-out</c:v>
                  </c:pt>
                  <c:pt idx="91">
                    <c:v>4-out</c:v>
                  </c:pt>
                  <c:pt idx="92">
                    <c:v>4-out</c:v>
                  </c:pt>
                  <c:pt idx="93">
                    <c:v>4-out</c:v>
                  </c:pt>
                  <c:pt idx="94">
                    <c:v>4-out</c:v>
                  </c:pt>
                  <c:pt idx="95">
                    <c:v>4-out</c:v>
                  </c:pt>
                  <c:pt idx="96">
                    <c:v>4-out</c:v>
                  </c:pt>
                  <c:pt idx="97">
                    <c:v>5-out</c:v>
                  </c:pt>
                  <c:pt idx="98">
                    <c:v>5-out</c:v>
                  </c:pt>
                  <c:pt idx="99">
                    <c:v>5-out</c:v>
                  </c:pt>
                  <c:pt idx="100">
                    <c:v>5-out</c:v>
                  </c:pt>
                  <c:pt idx="101">
                    <c:v>5-out</c:v>
                  </c:pt>
                  <c:pt idx="102">
                    <c:v>5-out</c:v>
                  </c:pt>
                  <c:pt idx="103">
                    <c:v>5-out</c:v>
                  </c:pt>
                  <c:pt idx="104">
                    <c:v>5-out</c:v>
                  </c:pt>
                  <c:pt idx="105">
                    <c:v>5-out</c:v>
                  </c:pt>
                  <c:pt idx="106">
                    <c:v>5-out</c:v>
                  </c:pt>
                  <c:pt idx="107">
                    <c:v>5-out</c:v>
                  </c:pt>
                  <c:pt idx="108">
                    <c:v>5-out</c:v>
                  </c:pt>
                  <c:pt idx="109">
                    <c:v>5-out</c:v>
                  </c:pt>
                  <c:pt idx="110">
                    <c:v>5-out</c:v>
                  </c:pt>
                  <c:pt idx="111">
                    <c:v>5-out</c:v>
                  </c:pt>
                  <c:pt idx="112">
                    <c:v>5-out</c:v>
                  </c:pt>
                  <c:pt idx="113">
                    <c:v>5-out</c:v>
                  </c:pt>
                  <c:pt idx="114">
                    <c:v>5-out</c:v>
                  </c:pt>
                  <c:pt idx="115">
                    <c:v>5-out</c:v>
                  </c:pt>
                  <c:pt idx="116">
                    <c:v>5-out</c:v>
                  </c:pt>
                  <c:pt idx="117">
                    <c:v>5-out</c:v>
                  </c:pt>
                  <c:pt idx="118">
                    <c:v>5-out</c:v>
                  </c:pt>
                  <c:pt idx="119">
                    <c:v>5-out</c:v>
                  </c:pt>
                  <c:pt idx="120">
                    <c:v>5-out</c:v>
                  </c:pt>
                  <c:pt idx="121">
                    <c:v>5-out</c:v>
                  </c:pt>
                  <c:pt idx="122">
                    <c:v>5-out</c:v>
                  </c:pt>
                  <c:pt idx="123">
                    <c:v>6-out</c:v>
                  </c:pt>
                  <c:pt idx="124">
                    <c:v>6-out</c:v>
                  </c:pt>
                  <c:pt idx="125">
                    <c:v>6-out</c:v>
                  </c:pt>
                  <c:pt idx="126">
                    <c:v>6-out</c:v>
                  </c:pt>
                  <c:pt idx="127">
                    <c:v>6-out</c:v>
                  </c:pt>
                  <c:pt idx="128">
                    <c:v>6-out</c:v>
                  </c:pt>
                  <c:pt idx="129">
                    <c:v>6-out</c:v>
                  </c:pt>
                  <c:pt idx="130">
                    <c:v>6-out</c:v>
                  </c:pt>
                  <c:pt idx="131">
                    <c:v>6-out</c:v>
                  </c:pt>
                  <c:pt idx="132">
                    <c:v>6-out</c:v>
                  </c:pt>
                  <c:pt idx="133">
                    <c:v>6-out</c:v>
                  </c:pt>
                  <c:pt idx="134">
                    <c:v>6-out</c:v>
                  </c:pt>
                  <c:pt idx="135">
                    <c:v>6-out</c:v>
                  </c:pt>
                  <c:pt idx="136">
                    <c:v>6-out</c:v>
                  </c:pt>
                  <c:pt idx="137">
                    <c:v>6-out</c:v>
                  </c:pt>
                  <c:pt idx="138">
                    <c:v>6-out</c:v>
                  </c:pt>
                  <c:pt idx="139">
                    <c:v>6-out</c:v>
                  </c:pt>
                  <c:pt idx="140">
                    <c:v>6-out</c:v>
                  </c:pt>
                  <c:pt idx="141">
                    <c:v>6-out</c:v>
                  </c:pt>
                  <c:pt idx="142">
                    <c:v>6-out</c:v>
                  </c:pt>
                  <c:pt idx="143">
                    <c:v>6-out</c:v>
                  </c:pt>
                  <c:pt idx="144">
                    <c:v>6-out</c:v>
                  </c:pt>
                  <c:pt idx="145">
                    <c:v>6-out</c:v>
                  </c:pt>
                  <c:pt idx="146">
                    <c:v>6-out</c:v>
                  </c:pt>
                  <c:pt idx="147">
                    <c:v>6-out</c:v>
                  </c:pt>
                  <c:pt idx="148">
                    <c:v>6-out</c:v>
                  </c:pt>
                  <c:pt idx="149">
                    <c:v>7-out</c:v>
                  </c:pt>
                  <c:pt idx="150">
                    <c:v>7-out</c:v>
                  </c:pt>
                  <c:pt idx="151">
                    <c:v>7-out</c:v>
                  </c:pt>
                  <c:pt idx="152">
                    <c:v>7-out</c:v>
                  </c:pt>
                  <c:pt idx="153">
                    <c:v>7-out</c:v>
                  </c:pt>
                  <c:pt idx="154">
                    <c:v>7-out</c:v>
                  </c:pt>
                  <c:pt idx="155">
                    <c:v>7-out</c:v>
                  </c:pt>
                  <c:pt idx="156">
                    <c:v>7-out</c:v>
                  </c:pt>
                  <c:pt idx="157">
                    <c:v>7-out</c:v>
                  </c:pt>
                  <c:pt idx="158">
                    <c:v>7-out</c:v>
                  </c:pt>
                  <c:pt idx="159">
                    <c:v>7-out</c:v>
                  </c:pt>
                  <c:pt idx="160">
                    <c:v>7-out</c:v>
                  </c:pt>
                  <c:pt idx="161">
                    <c:v>7-out</c:v>
                  </c:pt>
                  <c:pt idx="162">
                    <c:v>7-out</c:v>
                  </c:pt>
                  <c:pt idx="163">
                    <c:v>7-out</c:v>
                  </c:pt>
                  <c:pt idx="164">
                    <c:v>7-out</c:v>
                  </c:pt>
                  <c:pt idx="165">
                    <c:v>7-out</c:v>
                  </c:pt>
                  <c:pt idx="166">
                    <c:v>7-out</c:v>
                  </c:pt>
                  <c:pt idx="167">
                    <c:v>7-out</c:v>
                  </c:pt>
                  <c:pt idx="168">
                    <c:v>7-out</c:v>
                  </c:pt>
                  <c:pt idx="169">
                    <c:v>7-out</c:v>
                  </c:pt>
                  <c:pt idx="170">
                    <c:v>7-out</c:v>
                  </c:pt>
                  <c:pt idx="171">
                    <c:v>7-out</c:v>
                  </c:pt>
                  <c:pt idx="172">
                    <c:v>7-out</c:v>
                  </c:pt>
                  <c:pt idx="173">
                    <c:v>7-out</c:v>
                  </c:pt>
                  <c:pt idx="174">
                    <c:v>7-out</c:v>
                  </c:pt>
                  <c:pt idx="175">
                    <c:v>8-out</c:v>
                  </c:pt>
                  <c:pt idx="176">
                    <c:v>8-out</c:v>
                  </c:pt>
                  <c:pt idx="177">
                    <c:v>8-out</c:v>
                  </c:pt>
                  <c:pt idx="178">
                    <c:v>8-out</c:v>
                  </c:pt>
                  <c:pt idx="179">
                    <c:v>8-out</c:v>
                  </c:pt>
                  <c:pt idx="180">
                    <c:v>8-out</c:v>
                  </c:pt>
                  <c:pt idx="181">
                    <c:v>8-out</c:v>
                  </c:pt>
                  <c:pt idx="182">
                    <c:v>8-out</c:v>
                  </c:pt>
                  <c:pt idx="183">
                    <c:v>8-out</c:v>
                  </c:pt>
                  <c:pt idx="184">
                    <c:v>8-out</c:v>
                  </c:pt>
                  <c:pt idx="185">
                    <c:v>8-out</c:v>
                  </c:pt>
                  <c:pt idx="186">
                    <c:v>8-out</c:v>
                  </c:pt>
                  <c:pt idx="187">
                    <c:v>8-out</c:v>
                  </c:pt>
                  <c:pt idx="188">
                    <c:v>8-out</c:v>
                  </c:pt>
                  <c:pt idx="189">
                    <c:v>8-out</c:v>
                  </c:pt>
                  <c:pt idx="190">
                    <c:v>8-out</c:v>
                  </c:pt>
                  <c:pt idx="191">
                    <c:v>8-out</c:v>
                  </c:pt>
                  <c:pt idx="192">
                    <c:v>8-out</c:v>
                  </c:pt>
                  <c:pt idx="193">
                    <c:v>8-out</c:v>
                  </c:pt>
                  <c:pt idx="194">
                    <c:v>8-out</c:v>
                  </c:pt>
                  <c:pt idx="195">
                    <c:v>8-out</c:v>
                  </c:pt>
                  <c:pt idx="196">
                    <c:v>8-out</c:v>
                  </c:pt>
                  <c:pt idx="197">
                    <c:v>8-out</c:v>
                  </c:pt>
                  <c:pt idx="198">
                    <c:v>8-out</c:v>
                  </c:pt>
                  <c:pt idx="199">
                    <c:v>8-out</c:v>
                  </c:pt>
                  <c:pt idx="200">
                    <c:v>8-out</c:v>
                  </c:pt>
                  <c:pt idx="201">
                    <c:v>9-out</c:v>
                  </c:pt>
                  <c:pt idx="202">
                    <c:v>9-out</c:v>
                  </c:pt>
                  <c:pt idx="203">
                    <c:v>9-out</c:v>
                  </c:pt>
                  <c:pt idx="204">
                    <c:v>9-out</c:v>
                  </c:pt>
                  <c:pt idx="205">
                    <c:v>9-out</c:v>
                  </c:pt>
                  <c:pt idx="206">
                    <c:v>9-out</c:v>
                  </c:pt>
                  <c:pt idx="207">
                    <c:v>9-out</c:v>
                  </c:pt>
                  <c:pt idx="208">
                    <c:v>9-out</c:v>
                  </c:pt>
                  <c:pt idx="209">
                    <c:v>9-out</c:v>
                  </c:pt>
                  <c:pt idx="210">
                    <c:v>9-out</c:v>
                  </c:pt>
                  <c:pt idx="211">
                    <c:v>9-out</c:v>
                  </c:pt>
                  <c:pt idx="212">
                    <c:v>9-out</c:v>
                  </c:pt>
                  <c:pt idx="213">
                    <c:v>9-out</c:v>
                  </c:pt>
                  <c:pt idx="214">
                    <c:v>9-out</c:v>
                  </c:pt>
                  <c:pt idx="215">
                    <c:v>9-out</c:v>
                  </c:pt>
                  <c:pt idx="216">
                    <c:v>9-out</c:v>
                  </c:pt>
                  <c:pt idx="217">
                    <c:v>9-out</c:v>
                  </c:pt>
                  <c:pt idx="218">
                    <c:v>9-out</c:v>
                  </c:pt>
                  <c:pt idx="219">
                    <c:v>9-out</c:v>
                  </c:pt>
                  <c:pt idx="220">
                    <c:v>9-out</c:v>
                  </c:pt>
                  <c:pt idx="221">
                    <c:v>9-out</c:v>
                  </c:pt>
                  <c:pt idx="222">
                    <c:v>9-out</c:v>
                  </c:pt>
                  <c:pt idx="223">
                    <c:v>9-out</c:v>
                  </c:pt>
                  <c:pt idx="224">
                    <c:v>9-out</c:v>
                  </c:pt>
                  <c:pt idx="225">
                    <c:v>9-out</c:v>
                  </c:pt>
                  <c:pt idx="226">
                    <c:v>9-out</c:v>
                  </c:pt>
                  <c:pt idx="227">
                    <c:v>10-out</c:v>
                  </c:pt>
                  <c:pt idx="228">
                    <c:v>10-out</c:v>
                  </c:pt>
                  <c:pt idx="229">
                    <c:v>10-out</c:v>
                  </c:pt>
                  <c:pt idx="230">
                    <c:v>10-out</c:v>
                  </c:pt>
                  <c:pt idx="231">
                    <c:v>10-out</c:v>
                  </c:pt>
                  <c:pt idx="232">
                    <c:v>10-out</c:v>
                  </c:pt>
                  <c:pt idx="233">
                    <c:v>10-out</c:v>
                  </c:pt>
                  <c:pt idx="234">
                    <c:v>10-out</c:v>
                  </c:pt>
                  <c:pt idx="235">
                    <c:v>10-out</c:v>
                  </c:pt>
                  <c:pt idx="236">
                    <c:v>10-out</c:v>
                  </c:pt>
                  <c:pt idx="237">
                    <c:v>10-out</c:v>
                  </c:pt>
                  <c:pt idx="238">
                    <c:v>10-out</c:v>
                  </c:pt>
                  <c:pt idx="239">
                    <c:v>10-out</c:v>
                  </c:pt>
                  <c:pt idx="240">
                    <c:v>10-out</c:v>
                  </c:pt>
                  <c:pt idx="241">
                    <c:v>10-out</c:v>
                  </c:pt>
                  <c:pt idx="242">
                    <c:v>10-out</c:v>
                  </c:pt>
                  <c:pt idx="243">
                    <c:v>10-out</c:v>
                  </c:pt>
                  <c:pt idx="244">
                    <c:v>10-out</c:v>
                  </c:pt>
                  <c:pt idx="245">
                    <c:v>10-out</c:v>
                  </c:pt>
                  <c:pt idx="246">
                    <c:v>10-out</c:v>
                  </c:pt>
                  <c:pt idx="247">
                    <c:v>10-out</c:v>
                  </c:pt>
                  <c:pt idx="248">
                    <c:v>10-out</c:v>
                  </c:pt>
                  <c:pt idx="249">
                    <c:v>10-out</c:v>
                  </c:pt>
                  <c:pt idx="250">
                    <c:v>10-out</c:v>
                  </c:pt>
                  <c:pt idx="251">
                    <c:v>10-out</c:v>
                  </c:pt>
                  <c:pt idx="252">
                    <c:v>10-out</c:v>
                  </c:pt>
                  <c:pt idx="253">
                    <c:v>11-out</c:v>
                  </c:pt>
                  <c:pt idx="254">
                    <c:v>11-out</c:v>
                  </c:pt>
                  <c:pt idx="255">
                    <c:v>11-out</c:v>
                  </c:pt>
                  <c:pt idx="256">
                    <c:v>11-out</c:v>
                  </c:pt>
                  <c:pt idx="257">
                    <c:v>11-out</c:v>
                  </c:pt>
                  <c:pt idx="258">
                    <c:v>11-out</c:v>
                  </c:pt>
                  <c:pt idx="259">
                    <c:v>11-out</c:v>
                  </c:pt>
                  <c:pt idx="260">
                    <c:v>11-out</c:v>
                  </c:pt>
                  <c:pt idx="261">
                    <c:v>11-out</c:v>
                  </c:pt>
                  <c:pt idx="262">
                    <c:v>11-out</c:v>
                  </c:pt>
                  <c:pt idx="263">
                    <c:v>11-out</c:v>
                  </c:pt>
                  <c:pt idx="264">
                    <c:v>11-out</c:v>
                  </c:pt>
                  <c:pt idx="265">
                    <c:v>11-out</c:v>
                  </c:pt>
                  <c:pt idx="266">
                    <c:v>11-out</c:v>
                  </c:pt>
                  <c:pt idx="267">
                    <c:v>11-out</c:v>
                  </c:pt>
                  <c:pt idx="268">
                    <c:v>11-out</c:v>
                  </c:pt>
                  <c:pt idx="269">
                    <c:v>11-out</c:v>
                  </c:pt>
                  <c:pt idx="270">
                    <c:v>11-out</c:v>
                  </c:pt>
                  <c:pt idx="271">
                    <c:v>11-out</c:v>
                  </c:pt>
                  <c:pt idx="272">
                    <c:v>11-out</c:v>
                  </c:pt>
                  <c:pt idx="273">
                    <c:v>11-out</c:v>
                  </c:pt>
                  <c:pt idx="274">
                    <c:v>11-out</c:v>
                  </c:pt>
                  <c:pt idx="275">
                    <c:v>11-out</c:v>
                  </c:pt>
                  <c:pt idx="276">
                    <c:v>11-out</c:v>
                  </c:pt>
                  <c:pt idx="277">
                    <c:v>11-out</c:v>
                  </c:pt>
                  <c:pt idx="278">
                    <c:v>11-out</c:v>
                  </c:pt>
                  <c:pt idx="279">
                    <c:v>12-out</c:v>
                  </c:pt>
                  <c:pt idx="280">
                    <c:v>12-out</c:v>
                  </c:pt>
                  <c:pt idx="281">
                    <c:v>12-out</c:v>
                  </c:pt>
                  <c:pt idx="282">
                    <c:v>12-out</c:v>
                  </c:pt>
                  <c:pt idx="283">
                    <c:v>12-out</c:v>
                  </c:pt>
                  <c:pt idx="284">
                    <c:v>12-out</c:v>
                  </c:pt>
                  <c:pt idx="285">
                    <c:v>12-out</c:v>
                  </c:pt>
                  <c:pt idx="286">
                    <c:v>12-out</c:v>
                  </c:pt>
                  <c:pt idx="287">
                    <c:v>12-out</c:v>
                  </c:pt>
                  <c:pt idx="288">
                    <c:v>12-out</c:v>
                  </c:pt>
                  <c:pt idx="289">
                    <c:v>12-out</c:v>
                  </c:pt>
                  <c:pt idx="290">
                    <c:v>12-out</c:v>
                  </c:pt>
                  <c:pt idx="291">
                    <c:v>12-out</c:v>
                  </c:pt>
                  <c:pt idx="292">
                    <c:v>12-out</c:v>
                  </c:pt>
                  <c:pt idx="293">
                    <c:v>12-out</c:v>
                  </c:pt>
                  <c:pt idx="294">
                    <c:v>12-out</c:v>
                  </c:pt>
                  <c:pt idx="295">
                    <c:v>12-out</c:v>
                  </c:pt>
                  <c:pt idx="296">
                    <c:v>12-out</c:v>
                  </c:pt>
                  <c:pt idx="297">
                    <c:v>12-out</c:v>
                  </c:pt>
                  <c:pt idx="298">
                    <c:v>12-out</c:v>
                  </c:pt>
                  <c:pt idx="299">
                    <c:v>12-out</c:v>
                  </c:pt>
                  <c:pt idx="300">
                    <c:v>12-out</c:v>
                  </c:pt>
                  <c:pt idx="301">
                    <c:v>12-out</c:v>
                  </c:pt>
                  <c:pt idx="302">
                    <c:v>12-out</c:v>
                  </c:pt>
                  <c:pt idx="303">
                    <c:v>12-out</c:v>
                  </c:pt>
                  <c:pt idx="304">
                    <c:v>12-out</c:v>
                  </c:pt>
                  <c:pt idx="305">
                    <c:v>13-out</c:v>
                  </c:pt>
                  <c:pt idx="306">
                    <c:v>13-out</c:v>
                  </c:pt>
                  <c:pt idx="307">
                    <c:v>13-out</c:v>
                  </c:pt>
                  <c:pt idx="308">
                    <c:v>13-out</c:v>
                  </c:pt>
                  <c:pt idx="309">
                    <c:v>13-out</c:v>
                  </c:pt>
                  <c:pt idx="310">
                    <c:v>13-out</c:v>
                  </c:pt>
                  <c:pt idx="311">
                    <c:v>13-out</c:v>
                  </c:pt>
                  <c:pt idx="312">
                    <c:v>13-out</c:v>
                  </c:pt>
                  <c:pt idx="313">
                    <c:v>13-out</c:v>
                  </c:pt>
                  <c:pt idx="314">
                    <c:v>13-out</c:v>
                  </c:pt>
                  <c:pt idx="315">
                    <c:v>13-out</c:v>
                  </c:pt>
                  <c:pt idx="316">
                    <c:v>13-out</c:v>
                  </c:pt>
                  <c:pt idx="317">
                    <c:v>13-out</c:v>
                  </c:pt>
                  <c:pt idx="318">
                    <c:v>13-out</c:v>
                  </c:pt>
                  <c:pt idx="319">
                    <c:v>13-out</c:v>
                  </c:pt>
                  <c:pt idx="320">
                    <c:v>13-out</c:v>
                  </c:pt>
                  <c:pt idx="321">
                    <c:v>13-out</c:v>
                  </c:pt>
                  <c:pt idx="322">
                    <c:v>13-out</c:v>
                  </c:pt>
                  <c:pt idx="323">
                    <c:v>13-out</c:v>
                  </c:pt>
                  <c:pt idx="324">
                    <c:v>13-out</c:v>
                  </c:pt>
                  <c:pt idx="325">
                    <c:v>13-out</c:v>
                  </c:pt>
                  <c:pt idx="326">
                    <c:v>13-out</c:v>
                  </c:pt>
                  <c:pt idx="327">
                    <c:v>13-out</c:v>
                  </c:pt>
                  <c:pt idx="328">
                    <c:v>13-out</c:v>
                  </c:pt>
                  <c:pt idx="329">
                    <c:v>13-out</c:v>
                  </c:pt>
                  <c:pt idx="330">
                    <c:v>13-out</c:v>
                  </c:pt>
                  <c:pt idx="331">
                    <c:v>14-out</c:v>
                  </c:pt>
                  <c:pt idx="332">
                    <c:v>14-out</c:v>
                  </c:pt>
                  <c:pt idx="333">
                    <c:v>14-out</c:v>
                  </c:pt>
                  <c:pt idx="334">
                    <c:v>14-out</c:v>
                  </c:pt>
                  <c:pt idx="335">
                    <c:v>14-out</c:v>
                  </c:pt>
                  <c:pt idx="336">
                    <c:v>14-out</c:v>
                  </c:pt>
                  <c:pt idx="337">
                    <c:v>14-out</c:v>
                  </c:pt>
                  <c:pt idx="338">
                    <c:v>14-out</c:v>
                  </c:pt>
                  <c:pt idx="339">
                    <c:v>14-out</c:v>
                  </c:pt>
                  <c:pt idx="340">
                    <c:v>14-out</c:v>
                  </c:pt>
                  <c:pt idx="341">
                    <c:v>14-out</c:v>
                  </c:pt>
                  <c:pt idx="342">
                    <c:v>14-out</c:v>
                  </c:pt>
                  <c:pt idx="343">
                    <c:v>14-out</c:v>
                  </c:pt>
                  <c:pt idx="344">
                    <c:v>14-out</c:v>
                  </c:pt>
                  <c:pt idx="345">
                    <c:v>14-out</c:v>
                  </c:pt>
                  <c:pt idx="346">
                    <c:v>14-out</c:v>
                  </c:pt>
                  <c:pt idx="347">
                    <c:v>14-out</c:v>
                  </c:pt>
                  <c:pt idx="348">
                    <c:v>14-out</c:v>
                  </c:pt>
                  <c:pt idx="349">
                    <c:v>14-out</c:v>
                  </c:pt>
                  <c:pt idx="350">
                    <c:v>14-out</c:v>
                  </c:pt>
                  <c:pt idx="351">
                    <c:v>14-out</c:v>
                  </c:pt>
                  <c:pt idx="352">
                    <c:v>14-out</c:v>
                  </c:pt>
                  <c:pt idx="353">
                    <c:v>14-out</c:v>
                  </c:pt>
                  <c:pt idx="354">
                    <c:v>14-out</c:v>
                  </c:pt>
                  <c:pt idx="355">
                    <c:v>14-out</c:v>
                  </c:pt>
                  <c:pt idx="356">
                    <c:v>14-out</c:v>
                  </c:pt>
                  <c:pt idx="357">
                    <c:v>15-out</c:v>
                  </c:pt>
                  <c:pt idx="358">
                    <c:v>15-out</c:v>
                  </c:pt>
                  <c:pt idx="359">
                    <c:v>15-out</c:v>
                  </c:pt>
                  <c:pt idx="360">
                    <c:v>15-out</c:v>
                  </c:pt>
                  <c:pt idx="361">
                    <c:v>15-out</c:v>
                  </c:pt>
                  <c:pt idx="362">
                    <c:v>15-out</c:v>
                  </c:pt>
                  <c:pt idx="363">
                    <c:v>15-out</c:v>
                  </c:pt>
                  <c:pt idx="364">
                    <c:v>15-out</c:v>
                  </c:pt>
                  <c:pt idx="365">
                    <c:v>15-out</c:v>
                  </c:pt>
                  <c:pt idx="366">
                    <c:v>15-out</c:v>
                  </c:pt>
                  <c:pt idx="367">
                    <c:v>15-out</c:v>
                  </c:pt>
                  <c:pt idx="368">
                    <c:v>15-out</c:v>
                  </c:pt>
                  <c:pt idx="369">
                    <c:v>15-out</c:v>
                  </c:pt>
                  <c:pt idx="370">
                    <c:v>15-out</c:v>
                  </c:pt>
                  <c:pt idx="371">
                    <c:v>15-out</c:v>
                  </c:pt>
                  <c:pt idx="372">
                    <c:v>15-out</c:v>
                  </c:pt>
                  <c:pt idx="373">
                    <c:v>15-out</c:v>
                  </c:pt>
                  <c:pt idx="374">
                    <c:v>15-out</c:v>
                  </c:pt>
                  <c:pt idx="375">
                    <c:v>15-out</c:v>
                  </c:pt>
                  <c:pt idx="376">
                    <c:v>15-out</c:v>
                  </c:pt>
                  <c:pt idx="377">
                    <c:v>15-out</c:v>
                  </c:pt>
                  <c:pt idx="378">
                    <c:v>15-out</c:v>
                  </c:pt>
                  <c:pt idx="379">
                    <c:v>15-out</c:v>
                  </c:pt>
                  <c:pt idx="380">
                    <c:v>15-out</c:v>
                  </c:pt>
                  <c:pt idx="381">
                    <c:v>15-out</c:v>
                  </c:pt>
                  <c:pt idx="382">
                    <c:v>15-out</c:v>
                  </c:pt>
                  <c:pt idx="383">
                    <c:v>16-out</c:v>
                  </c:pt>
                  <c:pt idx="384">
                    <c:v>16-out</c:v>
                  </c:pt>
                  <c:pt idx="385">
                    <c:v>16-out</c:v>
                  </c:pt>
                  <c:pt idx="386">
                    <c:v>16-out</c:v>
                  </c:pt>
                  <c:pt idx="387">
                    <c:v>16-out</c:v>
                  </c:pt>
                  <c:pt idx="388">
                    <c:v>16-out</c:v>
                  </c:pt>
                  <c:pt idx="389">
                    <c:v>16-out</c:v>
                  </c:pt>
                  <c:pt idx="390">
                    <c:v>16-out</c:v>
                  </c:pt>
                  <c:pt idx="391">
                    <c:v>16-out</c:v>
                  </c:pt>
                  <c:pt idx="392">
                    <c:v>16-out</c:v>
                  </c:pt>
                  <c:pt idx="393">
                    <c:v>16-out</c:v>
                  </c:pt>
                  <c:pt idx="394">
                    <c:v>16-out</c:v>
                  </c:pt>
                  <c:pt idx="395">
                    <c:v>16-out</c:v>
                  </c:pt>
                  <c:pt idx="396">
                    <c:v>16-out</c:v>
                  </c:pt>
                  <c:pt idx="397">
                    <c:v>16-out</c:v>
                  </c:pt>
                  <c:pt idx="398">
                    <c:v>16-out</c:v>
                  </c:pt>
                  <c:pt idx="399">
                    <c:v>16-out</c:v>
                  </c:pt>
                  <c:pt idx="400">
                    <c:v>16-out</c:v>
                  </c:pt>
                  <c:pt idx="401">
                    <c:v>16-out</c:v>
                  </c:pt>
                  <c:pt idx="402">
                    <c:v>16-out</c:v>
                  </c:pt>
                  <c:pt idx="403">
                    <c:v>16-out</c:v>
                  </c:pt>
                  <c:pt idx="404">
                    <c:v>16-out</c:v>
                  </c:pt>
                  <c:pt idx="405">
                    <c:v>16-out</c:v>
                  </c:pt>
                  <c:pt idx="406">
                    <c:v>16-out</c:v>
                  </c:pt>
                  <c:pt idx="407">
                    <c:v>16-out</c:v>
                  </c:pt>
                  <c:pt idx="408">
                    <c:v>16-out</c:v>
                  </c:pt>
                  <c:pt idx="409">
                    <c:v>17-out</c:v>
                  </c:pt>
                  <c:pt idx="410">
                    <c:v>17-out</c:v>
                  </c:pt>
                  <c:pt idx="411">
                    <c:v>17-out</c:v>
                  </c:pt>
                  <c:pt idx="412">
                    <c:v>17-out</c:v>
                  </c:pt>
                  <c:pt idx="413">
                    <c:v>17-out</c:v>
                  </c:pt>
                  <c:pt idx="414">
                    <c:v>17-out</c:v>
                  </c:pt>
                  <c:pt idx="415">
                    <c:v>17-out</c:v>
                  </c:pt>
                  <c:pt idx="416">
                    <c:v>17-out</c:v>
                  </c:pt>
                  <c:pt idx="417">
                    <c:v>17-out</c:v>
                  </c:pt>
                  <c:pt idx="418">
                    <c:v>17-out</c:v>
                  </c:pt>
                  <c:pt idx="419">
                    <c:v>17-out</c:v>
                  </c:pt>
                  <c:pt idx="420">
                    <c:v>17-out</c:v>
                  </c:pt>
                  <c:pt idx="421">
                    <c:v>17-out</c:v>
                  </c:pt>
                  <c:pt idx="422">
                    <c:v>17-out</c:v>
                  </c:pt>
                  <c:pt idx="423">
                    <c:v>17-out</c:v>
                  </c:pt>
                  <c:pt idx="424">
                    <c:v>17-out</c:v>
                  </c:pt>
                  <c:pt idx="425">
                    <c:v>17-out</c:v>
                  </c:pt>
                  <c:pt idx="426">
                    <c:v>17-out</c:v>
                  </c:pt>
                  <c:pt idx="427">
                    <c:v>17-out</c:v>
                  </c:pt>
                  <c:pt idx="428">
                    <c:v>17-out</c:v>
                  </c:pt>
                  <c:pt idx="429">
                    <c:v>17-out</c:v>
                  </c:pt>
                  <c:pt idx="430">
                    <c:v>17-out</c:v>
                  </c:pt>
                  <c:pt idx="431">
                    <c:v>17-out</c:v>
                  </c:pt>
                  <c:pt idx="432">
                    <c:v>17-out</c:v>
                  </c:pt>
                  <c:pt idx="433">
                    <c:v>17-out</c:v>
                  </c:pt>
                  <c:pt idx="434">
                    <c:v>17-out</c:v>
                  </c:pt>
                  <c:pt idx="435">
                    <c:v>18-out</c:v>
                  </c:pt>
                  <c:pt idx="436">
                    <c:v>18-out</c:v>
                  </c:pt>
                  <c:pt idx="437">
                    <c:v>18-out</c:v>
                  </c:pt>
                  <c:pt idx="438">
                    <c:v>18-out</c:v>
                  </c:pt>
                  <c:pt idx="439">
                    <c:v>18-out</c:v>
                  </c:pt>
                  <c:pt idx="440">
                    <c:v>18-out</c:v>
                  </c:pt>
                  <c:pt idx="441">
                    <c:v>18-out</c:v>
                  </c:pt>
                  <c:pt idx="442">
                    <c:v>18-out</c:v>
                  </c:pt>
                  <c:pt idx="443">
                    <c:v>18-out</c:v>
                  </c:pt>
                  <c:pt idx="444">
                    <c:v>18-out</c:v>
                  </c:pt>
                  <c:pt idx="445">
                    <c:v>18-out</c:v>
                  </c:pt>
                  <c:pt idx="446">
                    <c:v>18-out</c:v>
                  </c:pt>
                  <c:pt idx="447">
                    <c:v>18-out</c:v>
                  </c:pt>
                  <c:pt idx="448">
                    <c:v>18-out</c:v>
                  </c:pt>
                  <c:pt idx="449">
                    <c:v>18-out</c:v>
                  </c:pt>
                  <c:pt idx="450">
                    <c:v>18-out</c:v>
                  </c:pt>
                  <c:pt idx="451">
                    <c:v>18-out</c:v>
                  </c:pt>
                  <c:pt idx="452">
                    <c:v>18-out</c:v>
                  </c:pt>
                  <c:pt idx="453">
                    <c:v>18-out</c:v>
                  </c:pt>
                  <c:pt idx="454">
                    <c:v>18-out</c:v>
                  </c:pt>
                  <c:pt idx="455">
                    <c:v>18-out</c:v>
                  </c:pt>
                  <c:pt idx="456">
                    <c:v>18-out</c:v>
                  </c:pt>
                  <c:pt idx="457">
                    <c:v>18-out</c:v>
                  </c:pt>
                  <c:pt idx="458">
                    <c:v>18-out</c:v>
                  </c:pt>
                  <c:pt idx="459">
                    <c:v>18-out</c:v>
                  </c:pt>
                  <c:pt idx="460">
                    <c:v>18-out</c:v>
                  </c:pt>
                  <c:pt idx="461">
                    <c:v>19-out</c:v>
                  </c:pt>
                  <c:pt idx="462">
                    <c:v>19-out</c:v>
                  </c:pt>
                  <c:pt idx="463">
                    <c:v>19-out</c:v>
                  </c:pt>
                  <c:pt idx="464">
                    <c:v>19-out</c:v>
                  </c:pt>
                  <c:pt idx="465">
                    <c:v>19-out</c:v>
                  </c:pt>
                  <c:pt idx="466">
                    <c:v>19-out</c:v>
                  </c:pt>
                  <c:pt idx="467">
                    <c:v>19-out</c:v>
                  </c:pt>
                  <c:pt idx="468">
                    <c:v>19-out</c:v>
                  </c:pt>
                  <c:pt idx="469">
                    <c:v>19-out</c:v>
                  </c:pt>
                  <c:pt idx="470">
                    <c:v>19-out</c:v>
                  </c:pt>
                  <c:pt idx="471">
                    <c:v>19-out</c:v>
                  </c:pt>
                  <c:pt idx="472">
                    <c:v>19-out</c:v>
                  </c:pt>
                  <c:pt idx="473">
                    <c:v>19-out</c:v>
                  </c:pt>
                  <c:pt idx="474">
                    <c:v>19-out</c:v>
                  </c:pt>
                  <c:pt idx="475">
                    <c:v>19-out</c:v>
                  </c:pt>
                  <c:pt idx="476">
                    <c:v>19-out</c:v>
                  </c:pt>
                  <c:pt idx="477">
                    <c:v>19-out</c:v>
                  </c:pt>
                  <c:pt idx="478">
                    <c:v>19-out</c:v>
                  </c:pt>
                  <c:pt idx="479">
                    <c:v>19-out</c:v>
                  </c:pt>
                  <c:pt idx="480">
                    <c:v>19-out</c:v>
                  </c:pt>
                  <c:pt idx="481">
                    <c:v>19-out</c:v>
                  </c:pt>
                  <c:pt idx="482">
                    <c:v>19-out</c:v>
                  </c:pt>
                  <c:pt idx="483">
                    <c:v>19-out</c:v>
                  </c:pt>
                  <c:pt idx="484">
                    <c:v>19-out</c:v>
                  </c:pt>
                  <c:pt idx="485">
                    <c:v>19-out</c:v>
                  </c:pt>
                  <c:pt idx="486">
                    <c:v>19-out</c:v>
                  </c:pt>
                  <c:pt idx="487">
                    <c:v>20-out</c:v>
                  </c:pt>
                  <c:pt idx="488">
                    <c:v>20-out</c:v>
                  </c:pt>
                  <c:pt idx="489">
                    <c:v>20-out</c:v>
                  </c:pt>
                  <c:pt idx="490">
                    <c:v>20-out</c:v>
                  </c:pt>
                  <c:pt idx="491">
                    <c:v>20-out</c:v>
                  </c:pt>
                  <c:pt idx="492">
                    <c:v>20-out</c:v>
                  </c:pt>
                  <c:pt idx="493">
                    <c:v>20-out</c:v>
                  </c:pt>
                  <c:pt idx="494">
                    <c:v>20-out</c:v>
                  </c:pt>
                  <c:pt idx="495">
                    <c:v>20-out</c:v>
                  </c:pt>
                  <c:pt idx="496">
                    <c:v>20-out</c:v>
                  </c:pt>
                  <c:pt idx="497">
                    <c:v>20-out</c:v>
                  </c:pt>
                  <c:pt idx="498">
                    <c:v>20-out</c:v>
                  </c:pt>
                  <c:pt idx="499">
                    <c:v>20-out</c:v>
                  </c:pt>
                  <c:pt idx="500">
                    <c:v>20-out</c:v>
                  </c:pt>
                  <c:pt idx="501">
                    <c:v>20-out</c:v>
                  </c:pt>
                  <c:pt idx="502">
                    <c:v>20-out</c:v>
                  </c:pt>
                  <c:pt idx="503">
                    <c:v>20-out</c:v>
                  </c:pt>
                  <c:pt idx="504">
                    <c:v>20-out</c:v>
                  </c:pt>
                  <c:pt idx="505">
                    <c:v>20-out</c:v>
                  </c:pt>
                  <c:pt idx="506">
                    <c:v>20-out</c:v>
                  </c:pt>
                  <c:pt idx="507">
                    <c:v>20-out</c:v>
                  </c:pt>
                  <c:pt idx="508">
                    <c:v>20-out</c:v>
                  </c:pt>
                  <c:pt idx="509">
                    <c:v>20-out</c:v>
                  </c:pt>
                  <c:pt idx="510">
                    <c:v>20-out</c:v>
                  </c:pt>
                  <c:pt idx="511">
                    <c:v>20-out</c:v>
                  </c:pt>
                  <c:pt idx="512">
                    <c:v>20-out</c:v>
                  </c:pt>
                  <c:pt idx="513">
                    <c:v>21-out</c:v>
                  </c:pt>
                  <c:pt idx="514">
                    <c:v>21-out</c:v>
                  </c:pt>
                  <c:pt idx="515">
                    <c:v>21-out</c:v>
                  </c:pt>
                  <c:pt idx="516">
                    <c:v>21-out</c:v>
                  </c:pt>
                  <c:pt idx="517">
                    <c:v>21-out</c:v>
                  </c:pt>
                  <c:pt idx="518">
                    <c:v>21-out</c:v>
                  </c:pt>
                  <c:pt idx="519">
                    <c:v>21-out</c:v>
                  </c:pt>
                  <c:pt idx="520">
                    <c:v>21-out</c:v>
                  </c:pt>
                  <c:pt idx="521">
                    <c:v>21-out</c:v>
                  </c:pt>
                  <c:pt idx="522">
                    <c:v>21-out</c:v>
                  </c:pt>
                  <c:pt idx="523">
                    <c:v>21-out</c:v>
                  </c:pt>
                  <c:pt idx="524">
                    <c:v>21-out</c:v>
                  </c:pt>
                  <c:pt idx="525">
                    <c:v>21-out</c:v>
                  </c:pt>
                  <c:pt idx="526">
                    <c:v>21-out</c:v>
                  </c:pt>
                  <c:pt idx="527">
                    <c:v>21-out</c:v>
                  </c:pt>
                  <c:pt idx="528">
                    <c:v>21-out</c:v>
                  </c:pt>
                  <c:pt idx="529">
                    <c:v>21-out</c:v>
                  </c:pt>
                  <c:pt idx="530">
                    <c:v>21-out</c:v>
                  </c:pt>
                  <c:pt idx="531">
                    <c:v>21-out</c:v>
                  </c:pt>
                  <c:pt idx="532">
                    <c:v>21-out</c:v>
                  </c:pt>
                  <c:pt idx="533">
                    <c:v>21-out</c:v>
                  </c:pt>
                  <c:pt idx="534">
                    <c:v>21-out</c:v>
                  </c:pt>
                  <c:pt idx="535">
                    <c:v>21-out</c:v>
                  </c:pt>
                  <c:pt idx="536">
                    <c:v>21-out</c:v>
                  </c:pt>
                  <c:pt idx="537">
                    <c:v>21-out</c:v>
                  </c:pt>
                  <c:pt idx="538">
                    <c:v>21-out</c:v>
                  </c:pt>
                  <c:pt idx="539">
                    <c:v>22-out</c:v>
                  </c:pt>
                  <c:pt idx="540">
                    <c:v>22-out</c:v>
                  </c:pt>
                  <c:pt idx="541">
                    <c:v>22-out</c:v>
                  </c:pt>
                  <c:pt idx="542">
                    <c:v>22-out</c:v>
                  </c:pt>
                  <c:pt idx="543">
                    <c:v>22-out</c:v>
                  </c:pt>
                  <c:pt idx="544">
                    <c:v>22-out</c:v>
                  </c:pt>
                  <c:pt idx="545">
                    <c:v>22-out</c:v>
                  </c:pt>
                  <c:pt idx="546">
                    <c:v>22-out</c:v>
                  </c:pt>
                  <c:pt idx="547">
                    <c:v>22-out</c:v>
                  </c:pt>
                  <c:pt idx="548">
                    <c:v>22-out</c:v>
                  </c:pt>
                  <c:pt idx="549">
                    <c:v>22-out</c:v>
                  </c:pt>
                  <c:pt idx="550">
                    <c:v>22-out</c:v>
                  </c:pt>
                  <c:pt idx="551">
                    <c:v>22-out</c:v>
                  </c:pt>
                  <c:pt idx="552">
                    <c:v>22-out</c:v>
                  </c:pt>
                  <c:pt idx="553">
                    <c:v>22-out</c:v>
                  </c:pt>
                  <c:pt idx="554">
                    <c:v>22-out</c:v>
                  </c:pt>
                  <c:pt idx="555">
                    <c:v>22-out</c:v>
                  </c:pt>
                  <c:pt idx="556">
                    <c:v>22-out</c:v>
                  </c:pt>
                  <c:pt idx="557">
                    <c:v>22-out</c:v>
                  </c:pt>
                  <c:pt idx="558">
                    <c:v>22-out</c:v>
                  </c:pt>
                  <c:pt idx="559">
                    <c:v>22-out</c:v>
                  </c:pt>
                  <c:pt idx="560">
                    <c:v>22-out</c:v>
                  </c:pt>
                  <c:pt idx="561">
                    <c:v>22-out</c:v>
                  </c:pt>
                  <c:pt idx="562">
                    <c:v>22-out</c:v>
                  </c:pt>
                  <c:pt idx="563">
                    <c:v>22-out</c:v>
                  </c:pt>
                  <c:pt idx="564">
                    <c:v>22-out</c:v>
                  </c:pt>
                  <c:pt idx="565">
                    <c:v>23-out</c:v>
                  </c:pt>
                  <c:pt idx="566">
                    <c:v>23-out</c:v>
                  </c:pt>
                  <c:pt idx="567">
                    <c:v>23-out</c:v>
                  </c:pt>
                  <c:pt idx="568">
                    <c:v>23-out</c:v>
                  </c:pt>
                  <c:pt idx="569">
                    <c:v>23-out</c:v>
                  </c:pt>
                  <c:pt idx="570">
                    <c:v>23-out</c:v>
                  </c:pt>
                  <c:pt idx="571">
                    <c:v>23-out</c:v>
                  </c:pt>
                  <c:pt idx="572">
                    <c:v>23-out</c:v>
                  </c:pt>
                  <c:pt idx="573">
                    <c:v>23-out</c:v>
                  </c:pt>
                  <c:pt idx="574">
                    <c:v>23-out</c:v>
                  </c:pt>
                  <c:pt idx="575">
                    <c:v>23-out</c:v>
                  </c:pt>
                  <c:pt idx="576">
                    <c:v>23-out</c:v>
                  </c:pt>
                  <c:pt idx="577">
                    <c:v>23-out</c:v>
                  </c:pt>
                  <c:pt idx="578">
                    <c:v>23-out</c:v>
                  </c:pt>
                  <c:pt idx="579">
                    <c:v>23-out</c:v>
                  </c:pt>
                  <c:pt idx="580">
                    <c:v>23-out</c:v>
                  </c:pt>
                  <c:pt idx="581">
                    <c:v>23-out</c:v>
                  </c:pt>
                  <c:pt idx="582">
                    <c:v>23-out</c:v>
                  </c:pt>
                  <c:pt idx="583">
                    <c:v>23-out</c:v>
                  </c:pt>
                  <c:pt idx="584">
                    <c:v>23-out</c:v>
                  </c:pt>
                  <c:pt idx="585">
                    <c:v>23-out</c:v>
                  </c:pt>
                  <c:pt idx="586">
                    <c:v>23-out</c:v>
                  </c:pt>
                  <c:pt idx="587">
                    <c:v>23-out</c:v>
                  </c:pt>
                  <c:pt idx="588">
                    <c:v>23-out</c:v>
                  </c:pt>
                  <c:pt idx="589">
                    <c:v>23-out</c:v>
                  </c:pt>
                  <c:pt idx="590">
                    <c:v>23-out</c:v>
                  </c:pt>
                  <c:pt idx="591">
                    <c:v>24-out</c:v>
                  </c:pt>
                  <c:pt idx="592">
                    <c:v>24-out</c:v>
                  </c:pt>
                  <c:pt idx="593">
                    <c:v>24-out</c:v>
                  </c:pt>
                  <c:pt idx="594">
                    <c:v>24-out</c:v>
                  </c:pt>
                  <c:pt idx="595">
                    <c:v>24-out</c:v>
                  </c:pt>
                  <c:pt idx="596">
                    <c:v>24-out</c:v>
                  </c:pt>
                  <c:pt idx="597">
                    <c:v>24-out</c:v>
                  </c:pt>
                  <c:pt idx="598">
                    <c:v>24-out</c:v>
                  </c:pt>
                  <c:pt idx="599">
                    <c:v>24-out</c:v>
                  </c:pt>
                  <c:pt idx="600">
                    <c:v>24-out</c:v>
                  </c:pt>
                  <c:pt idx="601">
                    <c:v>24-out</c:v>
                  </c:pt>
                  <c:pt idx="602">
                    <c:v>24-out</c:v>
                  </c:pt>
                  <c:pt idx="603">
                    <c:v>24-out</c:v>
                  </c:pt>
                  <c:pt idx="604">
                    <c:v>24-out</c:v>
                  </c:pt>
                  <c:pt idx="605">
                    <c:v>24-out</c:v>
                  </c:pt>
                  <c:pt idx="606">
                    <c:v>24-out</c:v>
                  </c:pt>
                  <c:pt idx="607">
                    <c:v>24-out</c:v>
                  </c:pt>
                  <c:pt idx="608">
                    <c:v>24-out</c:v>
                  </c:pt>
                  <c:pt idx="609">
                    <c:v>24-out</c:v>
                  </c:pt>
                  <c:pt idx="610">
                    <c:v>24-out</c:v>
                  </c:pt>
                  <c:pt idx="611">
                    <c:v>24-out</c:v>
                  </c:pt>
                  <c:pt idx="612">
                    <c:v>24-out</c:v>
                  </c:pt>
                  <c:pt idx="613">
                    <c:v>24-out</c:v>
                  </c:pt>
                  <c:pt idx="614">
                    <c:v>24-out</c:v>
                  </c:pt>
                  <c:pt idx="615">
                    <c:v>24-out</c:v>
                  </c:pt>
                  <c:pt idx="616">
                    <c:v>24-out</c:v>
                  </c:pt>
                  <c:pt idx="617">
                    <c:v>25-out</c:v>
                  </c:pt>
                  <c:pt idx="618">
                    <c:v>25-out</c:v>
                  </c:pt>
                  <c:pt idx="619">
                    <c:v>25-out</c:v>
                  </c:pt>
                  <c:pt idx="620">
                    <c:v>25-out</c:v>
                  </c:pt>
                  <c:pt idx="621">
                    <c:v>25-out</c:v>
                  </c:pt>
                  <c:pt idx="622">
                    <c:v>25-out</c:v>
                  </c:pt>
                  <c:pt idx="623">
                    <c:v>25-out</c:v>
                  </c:pt>
                  <c:pt idx="624">
                    <c:v>25-out</c:v>
                  </c:pt>
                  <c:pt idx="625">
                    <c:v>25-out</c:v>
                  </c:pt>
                  <c:pt idx="626">
                    <c:v>25-out</c:v>
                  </c:pt>
                  <c:pt idx="627">
                    <c:v>25-out</c:v>
                  </c:pt>
                  <c:pt idx="628">
                    <c:v>25-out</c:v>
                  </c:pt>
                  <c:pt idx="629">
                    <c:v>25-out</c:v>
                  </c:pt>
                  <c:pt idx="630">
                    <c:v>25-out</c:v>
                  </c:pt>
                  <c:pt idx="631">
                    <c:v>25-out</c:v>
                  </c:pt>
                  <c:pt idx="632">
                    <c:v>25-out</c:v>
                  </c:pt>
                  <c:pt idx="633">
                    <c:v>25-out</c:v>
                  </c:pt>
                  <c:pt idx="634">
                    <c:v>25-out</c:v>
                  </c:pt>
                  <c:pt idx="635">
                    <c:v>25-out</c:v>
                  </c:pt>
                  <c:pt idx="636">
                    <c:v>25-out</c:v>
                  </c:pt>
                  <c:pt idx="637">
                    <c:v>25-out</c:v>
                  </c:pt>
                  <c:pt idx="638">
                    <c:v>25-out</c:v>
                  </c:pt>
                  <c:pt idx="639">
                    <c:v>25-out</c:v>
                  </c:pt>
                  <c:pt idx="640">
                    <c:v>25-out</c:v>
                  </c:pt>
                  <c:pt idx="641">
                    <c:v>25-out</c:v>
                  </c:pt>
                  <c:pt idx="642">
                    <c:v>25-out</c:v>
                  </c:pt>
                  <c:pt idx="643">
                    <c:v>26-out</c:v>
                  </c:pt>
                  <c:pt idx="644">
                    <c:v>26-out</c:v>
                  </c:pt>
                  <c:pt idx="645">
                    <c:v>26-out</c:v>
                  </c:pt>
                  <c:pt idx="646">
                    <c:v>26-out</c:v>
                  </c:pt>
                  <c:pt idx="647">
                    <c:v>26-out</c:v>
                  </c:pt>
                  <c:pt idx="648">
                    <c:v>26-out</c:v>
                  </c:pt>
                  <c:pt idx="649">
                    <c:v>26-out</c:v>
                  </c:pt>
                  <c:pt idx="650">
                    <c:v>26-out</c:v>
                  </c:pt>
                  <c:pt idx="651">
                    <c:v>26-out</c:v>
                  </c:pt>
                  <c:pt idx="652">
                    <c:v>26-out</c:v>
                  </c:pt>
                  <c:pt idx="653">
                    <c:v>26-out</c:v>
                  </c:pt>
                  <c:pt idx="654">
                    <c:v>26-out</c:v>
                  </c:pt>
                  <c:pt idx="655">
                    <c:v>26-out</c:v>
                  </c:pt>
                  <c:pt idx="656">
                    <c:v>26-out</c:v>
                  </c:pt>
                  <c:pt idx="657">
                    <c:v>26-out</c:v>
                  </c:pt>
                  <c:pt idx="658">
                    <c:v>26-out</c:v>
                  </c:pt>
                  <c:pt idx="659">
                    <c:v>26-out</c:v>
                  </c:pt>
                  <c:pt idx="660">
                    <c:v>26-out</c:v>
                  </c:pt>
                  <c:pt idx="661">
                    <c:v>26-out</c:v>
                  </c:pt>
                  <c:pt idx="662">
                    <c:v>26-out</c:v>
                  </c:pt>
                  <c:pt idx="663">
                    <c:v>26-out</c:v>
                  </c:pt>
                  <c:pt idx="664">
                    <c:v>26-out</c:v>
                  </c:pt>
                  <c:pt idx="665">
                    <c:v>26-out</c:v>
                  </c:pt>
                  <c:pt idx="666">
                    <c:v>26-out</c:v>
                  </c:pt>
                  <c:pt idx="667">
                    <c:v>26-out</c:v>
                  </c:pt>
                  <c:pt idx="668">
                    <c:v>26-out</c:v>
                  </c:pt>
                  <c:pt idx="669">
                    <c:v>27-out</c:v>
                  </c:pt>
                  <c:pt idx="670">
                    <c:v>27-out</c:v>
                  </c:pt>
                  <c:pt idx="671">
                    <c:v>27-out</c:v>
                  </c:pt>
                  <c:pt idx="672">
                    <c:v>27-out</c:v>
                  </c:pt>
                  <c:pt idx="673">
                    <c:v>27-out</c:v>
                  </c:pt>
                  <c:pt idx="674">
                    <c:v>27-out</c:v>
                  </c:pt>
                  <c:pt idx="675">
                    <c:v>27-out</c:v>
                  </c:pt>
                  <c:pt idx="676">
                    <c:v>27-out</c:v>
                  </c:pt>
                  <c:pt idx="677">
                    <c:v>27-out</c:v>
                  </c:pt>
                  <c:pt idx="678">
                    <c:v>27-out</c:v>
                  </c:pt>
                  <c:pt idx="679">
                    <c:v>27-out</c:v>
                  </c:pt>
                  <c:pt idx="680">
                    <c:v>27-out</c:v>
                  </c:pt>
                  <c:pt idx="681">
                    <c:v>27-out</c:v>
                  </c:pt>
                  <c:pt idx="682">
                    <c:v>27-out</c:v>
                  </c:pt>
                  <c:pt idx="683">
                    <c:v>27-out</c:v>
                  </c:pt>
                  <c:pt idx="684">
                    <c:v>27-out</c:v>
                  </c:pt>
                  <c:pt idx="685">
                    <c:v>27-out</c:v>
                  </c:pt>
                  <c:pt idx="686">
                    <c:v>27-out</c:v>
                  </c:pt>
                  <c:pt idx="687">
                    <c:v>27-out</c:v>
                  </c:pt>
                  <c:pt idx="688">
                    <c:v>27-out</c:v>
                  </c:pt>
                  <c:pt idx="689">
                    <c:v>27-out</c:v>
                  </c:pt>
                  <c:pt idx="690">
                    <c:v>27-out</c:v>
                  </c:pt>
                  <c:pt idx="691">
                    <c:v>27-out</c:v>
                  </c:pt>
                  <c:pt idx="692">
                    <c:v>27-out</c:v>
                  </c:pt>
                  <c:pt idx="693">
                    <c:v>27-out</c:v>
                  </c:pt>
                  <c:pt idx="694">
                    <c:v>27-out</c:v>
                  </c:pt>
                  <c:pt idx="695">
                    <c:v>28-out</c:v>
                  </c:pt>
                  <c:pt idx="696">
                    <c:v>28-out</c:v>
                  </c:pt>
                  <c:pt idx="697">
                    <c:v>28-out</c:v>
                  </c:pt>
                  <c:pt idx="698">
                    <c:v>28-out</c:v>
                  </c:pt>
                  <c:pt idx="699">
                    <c:v>28-out</c:v>
                  </c:pt>
                  <c:pt idx="700">
                    <c:v>28-out</c:v>
                  </c:pt>
                  <c:pt idx="701">
                    <c:v>28-out</c:v>
                  </c:pt>
                  <c:pt idx="702">
                    <c:v>28-out</c:v>
                  </c:pt>
                  <c:pt idx="703">
                    <c:v>28-out</c:v>
                  </c:pt>
                  <c:pt idx="704">
                    <c:v>28-out</c:v>
                  </c:pt>
                  <c:pt idx="705">
                    <c:v>28-out</c:v>
                  </c:pt>
                  <c:pt idx="706">
                    <c:v>28-out</c:v>
                  </c:pt>
                  <c:pt idx="707">
                    <c:v>28-out</c:v>
                  </c:pt>
                  <c:pt idx="708">
                    <c:v>28-out</c:v>
                  </c:pt>
                  <c:pt idx="709">
                    <c:v>28-out</c:v>
                  </c:pt>
                  <c:pt idx="710">
                    <c:v>28-out</c:v>
                  </c:pt>
                  <c:pt idx="711">
                    <c:v>28-out</c:v>
                  </c:pt>
                  <c:pt idx="712">
                    <c:v>28-out</c:v>
                  </c:pt>
                  <c:pt idx="713">
                    <c:v>28-out</c:v>
                  </c:pt>
                  <c:pt idx="714">
                    <c:v>28-out</c:v>
                  </c:pt>
                  <c:pt idx="715">
                    <c:v>28-out</c:v>
                  </c:pt>
                  <c:pt idx="716">
                    <c:v>28-out</c:v>
                  </c:pt>
                  <c:pt idx="717">
                    <c:v>28-out</c:v>
                  </c:pt>
                  <c:pt idx="718">
                    <c:v>28-out</c:v>
                  </c:pt>
                  <c:pt idx="719">
                    <c:v>28-out</c:v>
                  </c:pt>
                  <c:pt idx="720">
                    <c:v>28-out</c:v>
                  </c:pt>
                  <c:pt idx="721">
                    <c:v>29-out</c:v>
                  </c:pt>
                  <c:pt idx="722">
                    <c:v>29-out</c:v>
                  </c:pt>
                  <c:pt idx="723">
                    <c:v>29-out</c:v>
                  </c:pt>
                  <c:pt idx="724">
                    <c:v>29-out</c:v>
                  </c:pt>
                  <c:pt idx="725">
                    <c:v>29-out</c:v>
                  </c:pt>
                  <c:pt idx="726">
                    <c:v>29-out</c:v>
                  </c:pt>
                  <c:pt idx="727">
                    <c:v>29-out</c:v>
                  </c:pt>
                  <c:pt idx="728">
                    <c:v>29-out</c:v>
                  </c:pt>
                  <c:pt idx="729">
                    <c:v>29-out</c:v>
                  </c:pt>
                  <c:pt idx="730">
                    <c:v>29-out</c:v>
                  </c:pt>
                  <c:pt idx="731">
                    <c:v>29-out</c:v>
                  </c:pt>
                  <c:pt idx="732">
                    <c:v>29-out</c:v>
                  </c:pt>
                  <c:pt idx="733">
                    <c:v>29-out</c:v>
                  </c:pt>
                  <c:pt idx="734">
                    <c:v>29-out</c:v>
                  </c:pt>
                  <c:pt idx="735">
                    <c:v>29-out</c:v>
                  </c:pt>
                  <c:pt idx="736">
                    <c:v>29-out</c:v>
                  </c:pt>
                  <c:pt idx="737">
                    <c:v>29-out</c:v>
                  </c:pt>
                  <c:pt idx="738">
                    <c:v>29-out</c:v>
                  </c:pt>
                  <c:pt idx="739">
                    <c:v>29-out</c:v>
                  </c:pt>
                  <c:pt idx="740">
                    <c:v>29-out</c:v>
                  </c:pt>
                  <c:pt idx="741">
                    <c:v>29-out</c:v>
                  </c:pt>
                  <c:pt idx="742">
                    <c:v>29-out</c:v>
                  </c:pt>
                  <c:pt idx="743">
                    <c:v>29-out</c:v>
                  </c:pt>
                  <c:pt idx="744">
                    <c:v>29-out</c:v>
                  </c:pt>
                  <c:pt idx="745">
                    <c:v>29-out</c:v>
                  </c:pt>
                  <c:pt idx="746">
                    <c:v>29-out</c:v>
                  </c:pt>
                  <c:pt idx="747">
                    <c:v>30-out</c:v>
                  </c:pt>
                  <c:pt idx="748">
                    <c:v>30-out</c:v>
                  </c:pt>
                  <c:pt idx="749">
                    <c:v>30-out</c:v>
                  </c:pt>
                  <c:pt idx="750">
                    <c:v>30-out</c:v>
                  </c:pt>
                  <c:pt idx="751">
                    <c:v>30-out</c:v>
                  </c:pt>
                  <c:pt idx="752">
                    <c:v>30-out</c:v>
                  </c:pt>
                  <c:pt idx="753">
                    <c:v>30-out</c:v>
                  </c:pt>
                  <c:pt idx="754">
                    <c:v>30-out</c:v>
                  </c:pt>
                  <c:pt idx="755">
                    <c:v>30-out</c:v>
                  </c:pt>
                  <c:pt idx="756">
                    <c:v>30-out</c:v>
                  </c:pt>
                  <c:pt idx="757">
                    <c:v>30-out</c:v>
                  </c:pt>
                  <c:pt idx="758">
                    <c:v>30-out</c:v>
                  </c:pt>
                  <c:pt idx="759">
                    <c:v>30-out</c:v>
                  </c:pt>
                  <c:pt idx="760">
                    <c:v>30-out</c:v>
                  </c:pt>
                  <c:pt idx="761">
                    <c:v>30-out</c:v>
                  </c:pt>
                  <c:pt idx="762">
                    <c:v>30-out</c:v>
                  </c:pt>
                  <c:pt idx="763">
                    <c:v>30-out</c:v>
                  </c:pt>
                  <c:pt idx="764">
                    <c:v>30-out</c:v>
                  </c:pt>
                  <c:pt idx="765">
                    <c:v>30-out</c:v>
                  </c:pt>
                  <c:pt idx="766">
                    <c:v>30-out</c:v>
                  </c:pt>
                  <c:pt idx="767">
                    <c:v>30-out</c:v>
                  </c:pt>
                  <c:pt idx="768">
                    <c:v>30-out</c:v>
                  </c:pt>
                  <c:pt idx="769">
                    <c:v>30-out</c:v>
                  </c:pt>
                  <c:pt idx="770">
                    <c:v>30-out</c:v>
                  </c:pt>
                  <c:pt idx="771">
                    <c:v>30-out</c:v>
                  </c:pt>
                  <c:pt idx="772">
                    <c:v>30-out</c:v>
                  </c:pt>
                  <c:pt idx="773">
                    <c:v>31-out</c:v>
                  </c:pt>
                  <c:pt idx="774">
                    <c:v>31-out</c:v>
                  </c:pt>
                  <c:pt idx="775">
                    <c:v>31-out</c:v>
                  </c:pt>
                  <c:pt idx="776">
                    <c:v>31-out</c:v>
                  </c:pt>
                  <c:pt idx="777">
                    <c:v>31-out</c:v>
                  </c:pt>
                  <c:pt idx="778">
                    <c:v>31-out</c:v>
                  </c:pt>
                  <c:pt idx="779">
                    <c:v>31-out</c:v>
                  </c:pt>
                  <c:pt idx="780">
                    <c:v>31-out</c:v>
                  </c:pt>
                  <c:pt idx="781">
                    <c:v>31-out</c:v>
                  </c:pt>
                  <c:pt idx="782">
                    <c:v>31-out</c:v>
                  </c:pt>
                  <c:pt idx="783">
                    <c:v>31-out</c:v>
                  </c:pt>
                  <c:pt idx="784">
                    <c:v>31-out</c:v>
                  </c:pt>
                  <c:pt idx="785">
                    <c:v>31-out</c:v>
                  </c:pt>
                  <c:pt idx="786">
                    <c:v>31-out</c:v>
                  </c:pt>
                  <c:pt idx="787">
                    <c:v>31-out</c:v>
                  </c:pt>
                  <c:pt idx="788">
                    <c:v>31-out</c:v>
                  </c:pt>
                  <c:pt idx="789">
                    <c:v>31-out</c:v>
                  </c:pt>
                  <c:pt idx="790">
                    <c:v>31-out</c:v>
                  </c:pt>
                  <c:pt idx="791">
                    <c:v>31-out</c:v>
                  </c:pt>
                  <c:pt idx="792">
                    <c:v>31-out</c:v>
                  </c:pt>
                  <c:pt idx="793">
                    <c:v>31-out</c:v>
                  </c:pt>
                  <c:pt idx="794">
                    <c:v>31-out</c:v>
                  </c:pt>
                  <c:pt idx="795">
                    <c:v>31-out</c:v>
                  </c:pt>
                  <c:pt idx="796">
                    <c:v>31-out</c:v>
                  </c:pt>
                  <c:pt idx="797">
                    <c:v>31-out</c:v>
                  </c:pt>
                  <c:pt idx="798">
                    <c:v>31-out</c:v>
                  </c:pt>
                </c:lvl>
              </c:multiLvlStrCache>
            </c:multiLvlStrRef>
          </c:xVal>
          <c:yVal>
            <c:numRef>
              <c:f>'[Figuras - ETA Guariroba.xlsx]Outubro 2017'!$E$14:$E$812</c:f>
              <c:numCache>
                <c:formatCode>#,##0.00</c:formatCode>
                <c:ptCount val="799"/>
                <c:pt idx="0">
                  <c:v>4.51</c:v>
                </c:pt>
                <c:pt idx="1">
                  <c:v>4.51</c:v>
                </c:pt>
                <c:pt idx="2">
                  <c:v>4.13</c:v>
                </c:pt>
                <c:pt idx="3">
                  <c:v>4.28</c:v>
                </c:pt>
                <c:pt idx="4">
                  <c:v>4.25</c:v>
                </c:pt>
                <c:pt idx="5">
                  <c:v>4.66</c:v>
                </c:pt>
                <c:pt idx="6">
                  <c:v>4.8499999999999996</c:v>
                </c:pt>
                <c:pt idx="7">
                  <c:v>4.8099999999999996</c:v>
                </c:pt>
                <c:pt idx="8">
                  <c:v>5.2</c:v>
                </c:pt>
                <c:pt idx="9">
                  <c:v>5.0999999999999996</c:v>
                </c:pt>
                <c:pt idx="10">
                  <c:v>6.58</c:v>
                </c:pt>
                <c:pt idx="11">
                  <c:v>6.25</c:v>
                </c:pt>
                <c:pt idx="13">
                  <c:v>6.53</c:v>
                </c:pt>
                <c:pt idx="14">
                  <c:v>7.04</c:v>
                </c:pt>
                <c:pt idx="15">
                  <c:v>7.26</c:v>
                </c:pt>
                <c:pt idx="16">
                  <c:v>7.18</c:v>
                </c:pt>
                <c:pt idx="17">
                  <c:v>7.04</c:v>
                </c:pt>
                <c:pt idx="18">
                  <c:v>6.88</c:v>
                </c:pt>
                <c:pt idx="19">
                  <c:v>6.82</c:v>
                </c:pt>
                <c:pt idx="21">
                  <c:v>7.94</c:v>
                </c:pt>
                <c:pt idx="22">
                  <c:v>8.69</c:v>
                </c:pt>
                <c:pt idx="23">
                  <c:v>8.56</c:v>
                </c:pt>
                <c:pt idx="24">
                  <c:v>8.2200000000000006</c:v>
                </c:pt>
                <c:pt idx="26">
                  <c:v>7.68</c:v>
                </c:pt>
                <c:pt idx="27">
                  <c:v>7.18</c:v>
                </c:pt>
                <c:pt idx="28">
                  <c:v>7.05</c:v>
                </c:pt>
                <c:pt idx="29">
                  <c:v>6.94</c:v>
                </c:pt>
                <c:pt idx="30">
                  <c:v>6.97</c:v>
                </c:pt>
                <c:pt idx="31">
                  <c:v>6.91</c:v>
                </c:pt>
                <c:pt idx="32">
                  <c:v>6.88</c:v>
                </c:pt>
                <c:pt idx="33">
                  <c:v>6.77</c:v>
                </c:pt>
                <c:pt idx="34">
                  <c:v>6.62</c:v>
                </c:pt>
                <c:pt idx="35">
                  <c:v>6.54</c:v>
                </c:pt>
                <c:pt idx="36">
                  <c:v>6.45</c:v>
                </c:pt>
                <c:pt idx="37">
                  <c:v>6.54</c:v>
                </c:pt>
                <c:pt idx="43">
                  <c:v>6.45</c:v>
                </c:pt>
                <c:pt idx="44">
                  <c:v>6.49</c:v>
                </c:pt>
                <c:pt idx="45">
                  <c:v>6.68</c:v>
                </c:pt>
                <c:pt idx="46">
                  <c:v>6.53</c:v>
                </c:pt>
                <c:pt idx="47">
                  <c:v>6.48</c:v>
                </c:pt>
                <c:pt idx="48">
                  <c:v>6.2</c:v>
                </c:pt>
                <c:pt idx="49">
                  <c:v>6.15</c:v>
                </c:pt>
                <c:pt idx="50">
                  <c:v>6.08</c:v>
                </c:pt>
                <c:pt idx="52">
                  <c:v>6.08</c:v>
                </c:pt>
                <c:pt idx="53">
                  <c:v>6.32</c:v>
                </c:pt>
                <c:pt idx="54">
                  <c:v>6.1</c:v>
                </c:pt>
                <c:pt idx="55">
                  <c:v>5.97</c:v>
                </c:pt>
                <c:pt idx="56">
                  <c:v>6</c:v>
                </c:pt>
                <c:pt idx="57">
                  <c:v>6.16</c:v>
                </c:pt>
                <c:pt idx="58">
                  <c:v>6.2</c:v>
                </c:pt>
                <c:pt idx="59">
                  <c:v>6.48</c:v>
                </c:pt>
                <c:pt idx="60">
                  <c:v>6.75</c:v>
                </c:pt>
                <c:pt idx="61">
                  <c:v>7.45</c:v>
                </c:pt>
                <c:pt idx="62">
                  <c:v>6.89</c:v>
                </c:pt>
                <c:pt idx="63">
                  <c:v>6.83</c:v>
                </c:pt>
                <c:pt idx="69">
                  <c:v>6.59</c:v>
                </c:pt>
                <c:pt idx="70">
                  <c:v>6.74</c:v>
                </c:pt>
                <c:pt idx="71">
                  <c:v>6.81</c:v>
                </c:pt>
                <c:pt idx="72">
                  <c:v>6.68</c:v>
                </c:pt>
                <c:pt idx="73">
                  <c:v>6.44</c:v>
                </c:pt>
                <c:pt idx="74">
                  <c:v>6.07</c:v>
                </c:pt>
                <c:pt idx="75">
                  <c:v>5.76</c:v>
                </c:pt>
                <c:pt idx="76">
                  <c:v>5.59</c:v>
                </c:pt>
                <c:pt idx="78">
                  <c:v>5.62</c:v>
                </c:pt>
                <c:pt idx="79">
                  <c:v>5.51</c:v>
                </c:pt>
                <c:pt idx="80">
                  <c:v>5.53</c:v>
                </c:pt>
                <c:pt idx="81">
                  <c:v>5.55</c:v>
                </c:pt>
                <c:pt idx="82">
                  <c:v>5.54</c:v>
                </c:pt>
                <c:pt idx="83">
                  <c:v>5.55</c:v>
                </c:pt>
                <c:pt idx="84">
                  <c:v>7.17</c:v>
                </c:pt>
                <c:pt idx="85">
                  <c:v>9.1</c:v>
                </c:pt>
                <c:pt idx="86">
                  <c:v>12.2</c:v>
                </c:pt>
                <c:pt idx="87">
                  <c:v>15</c:v>
                </c:pt>
                <c:pt idx="88">
                  <c:v>15.5</c:v>
                </c:pt>
                <c:pt idx="89">
                  <c:v>13.9</c:v>
                </c:pt>
                <c:pt idx="95">
                  <c:v>13.7</c:v>
                </c:pt>
                <c:pt idx="96">
                  <c:v>11</c:v>
                </c:pt>
                <c:pt idx="97">
                  <c:v>9.92</c:v>
                </c:pt>
                <c:pt idx="98">
                  <c:v>9.35</c:v>
                </c:pt>
                <c:pt idx="99">
                  <c:v>8.4700000000000006</c:v>
                </c:pt>
                <c:pt idx="100">
                  <c:v>8.48</c:v>
                </c:pt>
                <c:pt idx="101">
                  <c:v>8.35</c:v>
                </c:pt>
                <c:pt idx="102">
                  <c:v>8.17</c:v>
                </c:pt>
                <c:pt idx="104">
                  <c:v>8.2100000000000009</c:v>
                </c:pt>
                <c:pt idx="105">
                  <c:v>7.99</c:v>
                </c:pt>
                <c:pt idx="106">
                  <c:v>7.88</c:v>
                </c:pt>
                <c:pt idx="107">
                  <c:v>8.16</c:v>
                </c:pt>
                <c:pt idx="108">
                  <c:v>8.4600000000000009</c:v>
                </c:pt>
                <c:pt idx="109">
                  <c:v>7.61</c:v>
                </c:pt>
                <c:pt idx="110">
                  <c:v>8.25</c:v>
                </c:pt>
                <c:pt idx="111">
                  <c:v>8.0500000000000007</c:v>
                </c:pt>
                <c:pt idx="112">
                  <c:v>8.9</c:v>
                </c:pt>
                <c:pt idx="113">
                  <c:v>8.9499999999999993</c:v>
                </c:pt>
                <c:pt idx="114">
                  <c:v>9.85</c:v>
                </c:pt>
                <c:pt idx="115">
                  <c:v>10.8</c:v>
                </c:pt>
                <c:pt idx="120">
                  <c:v>10.4</c:v>
                </c:pt>
                <c:pt idx="121">
                  <c:v>9.92</c:v>
                </c:pt>
                <c:pt idx="122">
                  <c:v>8.98</c:v>
                </c:pt>
                <c:pt idx="123">
                  <c:v>8.5299999999999994</c:v>
                </c:pt>
                <c:pt idx="124">
                  <c:v>7.71</c:v>
                </c:pt>
                <c:pt idx="125">
                  <c:v>7.03</c:v>
                </c:pt>
                <c:pt idx="126">
                  <c:v>7.18</c:v>
                </c:pt>
                <c:pt idx="127">
                  <c:v>6.89</c:v>
                </c:pt>
                <c:pt idx="128">
                  <c:v>6.77</c:v>
                </c:pt>
                <c:pt idx="130">
                  <c:v>6.61</c:v>
                </c:pt>
                <c:pt idx="131">
                  <c:v>6.33</c:v>
                </c:pt>
                <c:pt idx="132">
                  <c:v>6.55</c:v>
                </c:pt>
                <c:pt idx="133">
                  <c:v>6.32</c:v>
                </c:pt>
                <c:pt idx="134">
                  <c:v>6.47</c:v>
                </c:pt>
                <c:pt idx="135">
                  <c:v>6.52</c:v>
                </c:pt>
                <c:pt idx="136">
                  <c:v>6.63</c:v>
                </c:pt>
                <c:pt idx="137">
                  <c:v>6.76</c:v>
                </c:pt>
                <c:pt idx="138">
                  <c:v>6.66</c:v>
                </c:pt>
                <c:pt idx="139">
                  <c:v>6.69</c:v>
                </c:pt>
                <c:pt idx="140">
                  <c:v>6.77</c:v>
                </c:pt>
                <c:pt idx="141">
                  <c:v>6.79</c:v>
                </c:pt>
                <c:pt idx="147">
                  <c:v>7.58</c:v>
                </c:pt>
                <c:pt idx="148">
                  <c:v>7.63</c:v>
                </c:pt>
                <c:pt idx="149">
                  <c:v>8</c:v>
                </c:pt>
                <c:pt idx="150">
                  <c:v>7.01</c:v>
                </c:pt>
                <c:pt idx="151">
                  <c:v>6.72</c:v>
                </c:pt>
                <c:pt idx="152">
                  <c:v>6.47</c:v>
                </c:pt>
                <c:pt idx="153">
                  <c:v>6.24</c:v>
                </c:pt>
                <c:pt idx="154">
                  <c:v>6.25</c:v>
                </c:pt>
                <c:pt idx="156">
                  <c:v>6.24</c:v>
                </c:pt>
                <c:pt idx="157">
                  <c:v>6.5</c:v>
                </c:pt>
                <c:pt idx="158">
                  <c:v>6.6</c:v>
                </c:pt>
                <c:pt idx="159">
                  <c:v>6.63</c:v>
                </c:pt>
                <c:pt idx="160">
                  <c:v>6.8</c:v>
                </c:pt>
                <c:pt idx="161">
                  <c:v>6.75</c:v>
                </c:pt>
                <c:pt idx="162">
                  <c:v>6.5</c:v>
                </c:pt>
                <c:pt idx="163">
                  <c:v>6.32</c:v>
                </c:pt>
                <c:pt idx="164">
                  <c:v>6.44</c:v>
                </c:pt>
                <c:pt idx="165">
                  <c:v>6.56</c:v>
                </c:pt>
                <c:pt idx="166">
                  <c:v>6.99</c:v>
                </c:pt>
                <c:pt idx="167">
                  <c:v>6.65</c:v>
                </c:pt>
                <c:pt idx="173">
                  <c:v>6.41</c:v>
                </c:pt>
                <c:pt idx="174">
                  <c:v>6.67</c:v>
                </c:pt>
                <c:pt idx="175">
                  <c:v>6.52</c:v>
                </c:pt>
                <c:pt idx="176">
                  <c:v>6.69</c:v>
                </c:pt>
                <c:pt idx="177">
                  <c:v>6.8</c:v>
                </c:pt>
                <c:pt idx="178">
                  <c:v>6.86</c:v>
                </c:pt>
                <c:pt idx="179">
                  <c:v>6.61</c:v>
                </c:pt>
                <c:pt idx="180">
                  <c:v>6.4</c:v>
                </c:pt>
                <c:pt idx="182">
                  <c:v>6.65</c:v>
                </c:pt>
                <c:pt idx="183">
                  <c:v>6.8</c:v>
                </c:pt>
                <c:pt idx="184">
                  <c:v>6.52</c:v>
                </c:pt>
                <c:pt idx="185">
                  <c:v>6.19</c:v>
                </c:pt>
                <c:pt idx="186">
                  <c:v>5.87</c:v>
                </c:pt>
                <c:pt idx="187">
                  <c:v>5.82</c:v>
                </c:pt>
                <c:pt idx="188">
                  <c:v>5.78</c:v>
                </c:pt>
                <c:pt idx="189">
                  <c:v>5.81</c:v>
                </c:pt>
                <c:pt idx="190">
                  <c:v>5.98</c:v>
                </c:pt>
                <c:pt idx="191">
                  <c:v>6.07</c:v>
                </c:pt>
                <c:pt idx="192">
                  <c:v>6.48</c:v>
                </c:pt>
                <c:pt idx="193">
                  <c:v>6.61</c:v>
                </c:pt>
                <c:pt idx="195">
                  <c:v>6.02</c:v>
                </c:pt>
                <c:pt idx="196">
                  <c:v>6.1</c:v>
                </c:pt>
                <c:pt idx="197">
                  <c:v>6.17</c:v>
                </c:pt>
                <c:pt idx="198">
                  <c:v>6.19</c:v>
                </c:pt>
                <c:pt idx="199">
                  <c:v>6.3</c:v>
                </c:pt>
                <c:pt idx="200">
                  <c:v>6.75</c:v>
                </c:pt>
                <c:pt idx="201">
                  <c:v>6.68</c:v>
                </c:pt>
                <c:pt idx="202">
                  <c:v>6.6</c:v>
                </c:pt>
                <c:pt idx="203">
                  <c:v>6.48</c:v>
                </c:pt>
                <c:pt idx="204">
                  <c:v>6.09</c:v>
                </c:pt>
                <c:pt idx="205">
                  <c:v>5.97</c:v>
                </c:pt>
                <c:pt idx="206">
                  <c:v>5.48</c:v>
                </c:pt>
                <c:pt idx="208">
                  <c:v>5.81</c:v>
                </c:pt>
                <c:pt idx="209">
                  <c:v>5.21</c:v>
                </c:pt>
                <c:pt idx="210">
                  <c:v>5.41</c:v>
                </c:pt>
                <c:pt idx="211">
                  <c:v>5.58</c:v>
                </c:pt>
                <c:pt idx="212">
                  <c:v>5.85</c:v>
                </c:pt>
                <c:pt idx="213">
                  <c:v>6.19</c:v>
                </c:pt>
                <c:pt idx="214">
                  <c:v>6.2</c:v>
                </c:pt>
                <c:pt idx="215">
                  <c:v>6.6</c:v>
                </c:pt>
                <c:pt idx="216">
                  <c:v>5.99</c:v>
                </c:pt>
                <c:pt idx="217">
                  <c:v>6.55</c:v>
                </c:pt>
                <c:pt idx="218">
                  <c:v>6.29</c:v>
                </c:pt>
                <c:pt idx="219">
                  <c:v>6.3</c:v>
                </c:pt>
                <c:pt idx="225">
                  <c:v>6.64</c:v>
                </c:pt>
                <c:pt idx="226">
                  <c:v>7.18</c:v>
                </c:pt>
                <c:pt idx="227">
                  <c:v>8.56</c:v>
                </c:pt>
                <c:pt idx="228">
                  <c:v>8.09</c:v>
                </c:pt>
                <c:pt idx="229">
                  <c:v>7.68</c:v>
                </c:pt>
                <c:pt idx="230">
                  <c:v>7.31</c:v>
                </c:pt>
                <c:pt idx="231">
                  <c:v>6.82</c:v>
                </c:pt>
                <c:pt idx="232">
                  <c:v>6.69</c:v>
                </c:pt>
                <c:pt idx="234">
                  <c:v>6.91</c:v>
                </c:pt>
                <c:pt idx="235">
                  <c:v>7.39</c:v>
                </c:pt>
                <c:pt idx="236">
                  <c:v>6.96</c:v>
                </c:pt>
                <c:pt idx="237">
                  <c:v>6.88</c:v>
                </c:pt>
                <c:pt idx="238">
                  <c:v>6.77</c:v>
                </c:pt>
                <c:pt idx="239">
                  <c:v>6.71</c:v>
                </c:pt>
                <c:pt idx="240">
                  <c:v>6.62</c:v>
                </c:pt>
                <c:pt idx="241">
                  <c:v>6.67</c:v>
                </c:pt>
                <c:pt idx="242">
                  <c:v>6.69</c:v>
                </c:pt>
                <c:pt idx="243">
                  <c:v>6.73</c:v>
                </c:pt>
                <c:pt idx="244">
                  <c:v>6.79</c:v>
                </c:pt>
                <c:pt idx="245">
                  <c:v>6.81</c:v>
                </c:pt>
                <c:pt idx="251">
                  <c:v>7.19</c:v>
                </c:pt>
                <c:pt idx="252">
                  <c:v>7.15</c:v>
                </c:pt>
                <c:pt idx="253">
                  <c:v>7.17</c:v>
                </c:pt>
                <c:pt idx="254">
                  <c:v>7.02</c:v>
                </c:pt>
                <c:pt idx="255">
                  <c:v>6.73</c:v>
                </c:pt>
                <c:pt idx="256">
                  <c:v>6.8</c:v>
                </c:pt>
                <c:pt idx="257">
                  <c:v>7.1</c:v>
                </c:pt>
                <c:pt idx="258">
                  <c:v>7.13</c:v>
                </c:pt>
                <c:pt idx="260">
                  <c:v>6.98</c:v>
                </c:pt>
                <c:pt idx="261">
                  <c:v>6.89</c:v>
                </c:pt>
                <c:pt idx="262">
                  <c:v>7.29</c:v>
                </c:pt>
                <c:pt idx="263">
                  <c:v>7.03</c:v>
                </c:pt>
                <c:pt idx="264">
                  <c:v>7.41</c:v>
                </c:pt>
                <c:pt idx="265">
                  <c:v>7.34</c:v>
                </c:pt>
                <c:pt idx="266">
                  <c:v>7.88</c:v>
                </c:pt>
                <c:pt idx="267">
                  <c:v>7.64</c:v>
                </c:pt>
                <c:pt idx="268">
                  <c:v>7.4</c:v>
                </c:pt>
                <c:pt idx="269">
                  <c:v>7.3</c:v>
                </c:pt>
                <c:pt idx="270">
                  <c:v>7.13</c:v>
                </c:pt>
                <c:pt idx="271">
                  <c:v>7.42</c:v>
                </c:pt>
                <c:pt idx="277">
                  <c:v>8.69</c:v>
                </c:pt>
                <c:pt idx="278">
                  <c:v>7.82</c:v>
                </c:pt>
                <c:pt idx="279">
                  <c:v>7.59</c:v>
                </c:pt>
                <c:pt idx="280">
                  <c:v>7.28</c:v>
                </c:pt>
                <c:pt idx="281">
                  <c:v>7.03</c:v>
                </c:pt>
                <c:pt idx="282">
                  <c:v>6.84</c:v>
                </c:pt>
                <c:pt idx="283">
                  <c:v>6.71</c:v>
                </c:pt>
                <c:pt idx="284">
                  <c:v>6.64</c:v>
                </c:pt>
                <c:pt idx="286">
                  <c:v>7.59</c:v>
                </c:pt>
                <c:pt idx="287">
                  <c:v>7.2</c:v>
                </c:pt>
                <c:pt idx="288">
                  <c:v>7.23</c:v>
                </c:pt>
                <c:pt idx="289">
                  <c:v>7.34</c:v>
                </c:pt>
                <c:pt idx="290">
                  <c:v>7.28</c:v>
                </c:pt>
                <c:pt idx="291">
                  <c:v>7.17</c:v>
                </c:pt>
                <c:pt idx="292">
                  <c:v>7.05</c:v>
                </c:pt>
                <c:pt idx="293">
                  <c:v>6.58</c:v>
                </c:pt>
                <c:pt idx="294">
                  <c:v>6.39</c:v>
                </c:pt>
                <c:pt idx="295">
                  <c:v>6.44</c:v>
                </c:pt>
                <c:pt idx="296">
                  <c:v>6.78</c:v>
                </c:pt>
                <c:pt idx="297">
                  <c:v>7.01</c:v>
                </c:pt>
                <c:pt idx="299">
                  <c:v>6.64</c:v>
                </c:pt>
                <c:pt idx="300">
                  <c:v>6.4</c:v>
                </c:pt>
                <c:pt idx="301">
                  <c:v>6.07</c:v>
                </c:pt>
                <c:pt idx="302">
                  <c:v>6.6</c:v>
                </c:pt>
                <c:pt idx="303">
                  <c:v>6.97</c:v>
                </c:pt>
                <c:pt idx="304">
                  <c:v>7.08</c:v>
                </c:pt>
                <c:pt idx="305">
                  <c:v>7.29</c:v>
                </c:pt>
                <c:pt idx="306">
                  <c:v>7.7</c:v>
                </c:pt>
                <c:pt idx="307">
                  <c:v>7.66</c:v>
                </c:pt>
                <c:pt idx="308">
                  <c:v>7.5</c:v>
                </c:pt>
                <c:pt idx="309">
                  <c:v>7.41</c:v>
                </c:pt>
                <c:pt idx="310">
                  <c:v>7.16</c:v>
                </c:pt>
                <c:pt idx="312">
                  <c:v>7.45</c:v>
                </c:pt>
                <c:pt idx="313">
                  <c:v>7.18</c:v>
                </c:pt>
                <c:pt idx="314">
                  <c:v>7.41</c:v>
                </c:pt>
                <c:pt idx="315">
                  <c:v>7.3</c:v>
                </c:pt>
                <c:pt idx="316">
                  <c:v>6.88</c:v>
                </c:pt>
                <c:pt idx="317">
                  <c:v>7.08</c:v>
                </c:pt>
                <c:pt idx="318">
                  <c:v>6.93</c:v>
                </c:pt>
                <c:pt idx="319">
                  <c:v>6.64</c:v>
                </c:pt>
                <c:pt idx="320">
                  <c:v>6.75</c:v>
                </c:pt>
                <c:pt idx="321">
                  <c:v>6.92</c:v>
                </c:pt>
                <c:pt idx="322">
                  <c:v>6.85</c:v>
                </c:pt>
                <c:pt idx="323">
                  <c:v>6.72</c:v>
                </c:pt>
                <c:pt idx="329">
                  <c:v>6.52</c:v>
                </c:pt>
                <c:pt idx="330">
                  <c:v>6.37</c:v>
                </c:pt>
                <c:pt idx="331">
                  <c:v>6.29</c:v>
                </c:pt>
                <c:pt idx="332">
                  <c:v>6.48</c:v>
                </c:pt>
                <c:pt idx="333">
                  <c:v>6.19</c:v>
                </c:pt>
                <c:pt idx="334">
                  <c:v>5.86</c:v>
                </c:pt>
                <c:pt idx="335">
                  <c:v>5.39</c:v>
                </c:pt>
                <c:pt idx="336">
                  <c:v>5.31</c:v>
                </c:pt>
                <c:pt idx="338">
                  <c:v>5.2</c:v>
                </c:pt>
                <c:pt idx="339">
                  <c:v>5.2</c:v>
                </c:pt>
                <c:pt idx="340">
                  <c:v>5.4</c:v>
                </c:pt>
                <c:pt idx="341">
                  <c:v>5.05</c:v>
                </c:pt>
                <c:pt idx="342">
                  <c:v>4.8099999999999996</c:v>
                </c:pt>
                <c:pt idx="343">
                  <c:v>5.12</c:v>
                </c:pt>
                <c:pt idx="344">
                  <c:v>4.96</c:v>
                </c:pt>
                <c:pt idx="345">
                  <c:v>4.7300000000000004</c:v>
                </c:pt>
                <c:pt idx="346">
                  <c:v>4.28</c:v>
                </c:pt>
                <c:pt idx="347">
                  <c:v>4.34</c:v>
                </c:pt>
                <c:pt idx="348">
                  <c:v>4.42</c:v>
                </c:pt>
                <c:pt idx="349">
                  <c:v>4.72</c:v>
                </c:pt>
                <c:pt idx="351">
                  <c:v>4.6399999999999997</c:v>
                </c:pt>
                <c:pt idx="352">
                  <c:v>4.66</c:v>
                </c:pt>
                <c:pt idx="353">
                  <c:v>4.68</c:v>
                </c:pt>
                <c:pt idx="354">
                  <c:v>4.72</c:v>
                </c:pt>
                <c:pt idx="355">
                  <c:v>4.59</c:v>
                </c:pt>
                <c:pt idx="356">
                  <c:v>3.99</c:v>
                </c:pt>
                <c:pt idx="357">
                  <c:v>4.58</c:v>
                </c:pt>
                <c:pt idx="358">
                  <c:v>4.5</c:v>
                </c:pt>
                <c:pt idx="359">
                  <c:v>4.5999999999999996</c:v>
                </c:pt>
                <c:pt idx="360">
                  <c:v>4.6900000000000004</c:v>
                </c:pt>
                <c:pt idx="361">
                  <c:v>5.27</c:v>
                </c:pt>
                <c:pt idx="362">
                  <c:v>5.0599999999999996</c:v>
                </c:pt>
                <c:pt idx="364">
                  <c:v>4.76</c:v>
                </c:pt>
                <c:pt idx="365">
                  <c:v>4.5999999999999996</c:v>
                </c:pt>
                <c:pt idx="366">
                  <c:v>4.5199999999999996</c:v>
                </c:pt>
                <c:pt idx="367">
                  <c:v>4.5599999999999996</c:v>
                </c:pt>
                <c:pt idx="368">
                  <c:v>4.6100000000000003</c:v>
                </c:pt>
                <c:pt idx="369">
                  <c:v>4.67</c:v>
                </c:pt>
                <c:pt idx="370">
                  <c:v>4.7300000000000004</c:v>
                </c:pt>
                <c:pt idx="371">
                  <c:v>4.78</c:v>
                </c:pt>
                <c:pt idx="372">
                  <c:v>4.72</c:v>
                </c:pt>
                <c:pt idx="373">
                  <c:v>4.6900000000000004</c:v>
                </c:pt>
                <c:pt idx="374">
                  <c:v>4.76</c:v>
                </c:pt>
                <c:pt idx="375">
                  <c:v>4.87</c:v>
                </c:pt>
                <c:pt idx="377">
                  <c:v>5.14</c:v>
                </c:pt>
                <c:pt idx="378">
                  <c:v>5.47</c:v>
                </c:pt>
                <c:pt idx="379">
                  <c:v>5.72</c:v>
                </c:pt>
                <c:pt idx="380">
                  <c:v>5.68</c:v>
                </c:pt>
                <c:pt idx="381">
                  <c:v>5.42</c:v>
                </c:pt>
                <c:pt idx="382">
                  <c:v>5.39</c:v>
                </c:pt>
                <c:pt idx="383">
                  <c:v>5.92</c:v>
                </c:pt>
                <c:pt idx="384">
                  <c:v>6.28</c:v>
                </c:pt>
                <c:pt idx="385">
                  <c:v>8.34</c:v>
                </c:pt>
                <c:pt idx="386">
                  <c:v>8.18</c:v>
                </c:pt>
                <c:pt idx="387">
                  <c:v>7.64</c:v>
                </c:pt>
                <c:pt idx="388">
                  <c:v>7.23</c:v>
                </c:pt>
                <c:pt idx="390">
                  <c:v>6.69</c:v>
                </c:pt>
                <c:pt idx="391">
                  <c:v>6.33</c:v>
                </c:pt>
                <c:pt idx="392">
                  <c:v>6.29</c:v>
                </c:pt>
                <c:pt idx="393">
                  <c:v>6.76</c:v>
                </c:pt>
                <c:pt idx="394">
                  <c:v>6.44</c:v>
                </c:pt>
                <c:pt idx="395">
                  <c:v>6.39</c:v>
                </c:pt>
                <c:pt idx="396">
                  <c:v>6.26</c:v>
                </c:pt>
                <c:pt idx="397">
                  <c:v>6.35</c:v>
                </c:pt>
                <c:pt idx="398">
                  <c:v>6.49</c:v>
                </c:pt>
                <c:pt idx="399">
                  <c:v>6.37</c:v>
                </c:pt>
                <c:pt idx="400">
                  <c:v>6.41</c:v>
                </c:pt>
                <c:pt idx="401">
                  <c:v>6.51</c:v>
                </c:pt>
                <c:pt idx="403">
                  <c:v>6.48</c:v>
                </c:pt>
                <c:pt idx="408">
                  <c:v>6.3</c:v>
                </c:pt>
                <c:pt idx="409">
                  <c:v>6.32</c:v>
                </c:pt>
                <c:pt idx="410">
                  <c:v>6.34</c:v>
                </c:pt>
                <c:pt idx="411">
                  <c:v>5.6</c:v>
                </c:pt>
                <c:pt idx="412">
                  <c:v>5.5</c:v>
                </c:pt>
                <c:pt idx="413">
                  <c:v>4.95</c:v>
                </c:pt>
                <c:pt idx="414">
                  <c:v>5</c:v>
                </c:pt>
                <c:pt idx="416">
                  <c:v>4.9800000000000004</c:v>
                </c:pt>
                <c:pt idx="417">
                  <c:v>5.0199999999999996</c:v>
                </c:pt>
                <c:pt idx="418">
                  <c:v>5.09</c:v>
                </c:pt>
                <c:pt idx="419">
                  <c:v>4.8499999999999996</c:v>
                </c:pt>
                <c:pt idx="420">
                  <c:v>4.87</c:v>
                </c:pt>
                <c:pt idx="421">
                  <c:v>4.96</c:v>
                </c:pt>
                <c:pt idx="422">
                  <c:v>5.2</c:v>
                </c:pt>
                <c:pt idx="423">
                  <c:v>5.42</c:v>
                </c:pt>
                <c:pt idx="424">
                  <c:v>5.93</c:v>
                </c:pt>
                <c:pt idx="425">
                  <c:v>5.98</c:v>
                </c:pt>
                <c:pt idx="426">
                  <c:v>5.76</c:v>
                </c:pt>
                <c:pt idx="427">
                  <c:v>5.82</c:v>
                </c:pt>
                <c:pt idx="429">
                  <c:v>5.79</c:v>
                </c:pt>
                <c:pt idx="433">
                  <c:v>5.66</c:v>
                </c:pt>
                <c:pt idx="434">
                  <c:v>5.79</c:v>
                </c:pt>
                <c:pt idx="435">
                  <c:v>5.57</c:v>
                </c:pt>
                <c:pt idx="436">
                  <c:v>5.46</c:v>
                </c:pt>
                <c:pt idx="437">
                  <c:v>5.33</c:v>
                </c:pt>
                <c:pt idx="438">
                  <c:v>5.26</c:v>
                </c:pt>
                <c:pt idx="439">
                  <c:v>5.0999999999999996</c:v>
                </c:pt>
                <c:pt idx="440">
                  <c:v>5.12</c:v>
                </c:pt>
                <c:pt idx="442">
                  <c:v>5.31</c:v>
                </c:pt>
                <c:pt idx="443">
                  <c:v>5.26</c:v>
                </c:pt>
                <c:pt idx="444">
                  <c:v>5.17</c:v>
                </c:pt>
                <c:pt idx="445">
                  <c:v>5.21</c:v>
                </c:pt>
                <c:pt idx="446">
                  <c:v>5.07</c:v>
                </c:pt>
                <c:pt idx="447">
                  <c:v>4.97</c:v>
                </c:pt>
                <c:pt idx="448">
                  <c:v>4.8099999999999996</c:v>
                </c:pt>
                <c:pt idx="449">
                  <c:v>4.99</c:v>
                </c:pt>
                <c:pt idx="450">
                  <c:v>5.01</c:v>
                </c:pt>
                <c:pt idx="451">
                  <c:v>5.12</c:v>
                </c:pt>
                <c:pt idx="452">
                  <c:v>5.22</c:v>
                </c:pt>
                <c:pt idx="453">
                  <c:v>5.51</c:v>
                </c:pt>
                <c:pt idx="455">
                  <c:v>5.47</c:v>
                </c:pt>
                <c:pt idx="460">
                  <c:v>5.34</c:v>
                </c:pt>
                <c:pt idx="461">
                  <c:v>5.61</c:v>
                </c:pt>
                <c:pt idx="462">
                  <c:v>5.52</c:v>
                </c:pt>
                <c:pt idx="463">
                  <c:v>5.48</c:v>
                </c:pt>
                <c:pt idx="464">
                  <c:v>5.19</c:v>
                </c:pt>
                <c:pt idx="465">
                  <c:v>5.25</c:v>
                </c:pt>
                <c:pt idx="466">
                  <c:v>4.9400000000000004</c:v>
                </c:pt>
                <c:pt idx="468">
                  <c:v>4.92</c:v>
                </c:pt>
                <c:pt idx="469">
                  <c:v>4.95</c:v>
                </c:pt>
                <c:pt idx="470">
                  <c:v>4.93</c:v>
                </c:pt>
                <c:pt idx="471">
                  <c:v>4.87</c:v>
                </c:pt>
                <c:pt idx="472">
                  <c:v>4.8099999999999996</c:v>
                </c:pt>
                <c:pt idx="473">
                  <c:v>5.28</c:v>
                </c:pt>
                <c:pt idx="474">
                  <c:v>5.25</c:v>
                </c:pt>
                <c:pt idx="475">
                  <c:v>5.29</c:v>
                </c:pt>
                <c:pt idx="476">
                  <c:v>5.45</c:v>
                </c:pt>
                <c:pt idx="477">
                  <c:v>5.25</c:v>
                </c:pt>
                <c:pt idx="478">
                  <c:v>5.28</c:v>
                </c:pt>
                <c:pt idx="479">
                  <c:v>5.29</c:v>
                </c:pt>
                <c:pt idx="481">
                  <c:v>5.45</c:v>
                </c:pt>
                <c:pt idx="485">
                  <c:v>5.18</c:v>
                </c:pt>
                <c:pt idx="486">
                  <c:v>5.25</c:v>
                </c:pt>
                <c:pt idx="487">
                  <c:v>5.48</c:v>
                </c:pt>
                <c:pt idx="488">
                  <c:v>5.73</c:v>
                </c:pt>
                <c:pt idx="489">
                  <c:v>5.64</c:v>
                </c:pt>
                <c:pt idx="490">
                  <c:v>5.51</c:v>
                </c:pt>
                <c:pt idx="491">
                  <c:v>5.48</c:v>
                </c:pt>
                <c:pt idx="492">
                  <c:v>5.43</c:v>
                </c:pt>
                <c:pt idx="494">
                  <c:v>5.48</c:v>
                </c:pt>
                <c:pt idx="495">
                  <c:v>5.43</c:v>
                </c:pt>
                <c:pt idx="496">
                  <c:v>5.52</c:v>
                </c:pt>
                <c:pt idx="497">
                  <c:v>5.63</c:v>
                </c:pt>
                <c:pt idx="498">
                  <c:v>5.75</c:v>
                </c:pt>
                <c:pt idx="499">
                  <c:v>5.61</c:v>
                </c:pt>
                <c:pt idx="500">
                  <c:v>5.52</c:v>
                </c:pt>
                <c:pt idx="501">
                  <c:v>5.63</c:v>
                </c:pt>
                <c:pt idx="502">
                  <c:v>5.77</c:v>
                </c:pt>
                <c:pt idx="503">
                  <c:v>5.83</c:v>
                </c:pt>
                <c:pt idx="504">
                  <c:v>5.91</c:v>
                </c:pt>
                <c:pt idx="505">
                  <c:v>5.98</c:v>
                </c:pt>
                <c:pt idx="507">
                  <c:v>5.9</c:v>
                </c:pt>
                <c:pt idx="512">
                  <c:v>5.83</c:v>
                </c:pt>
                <c:pt idx="513">
                  <c:v>5.79</c:v>
                </c:pt>
                <c:pt idx="514">
                  <c:v>5.77</c:v>
                </c:pt>
                <c:pt idx="515">
                  <c:v>5.62</c:v>
                </c:pt>
                <c:pt idx="516">
                  <c:v>5.33</c:v>
                </c:pt>
                <c:pt idx="517">
                  <c:v>5.21</c:v>
                </c:pt>
                <c:pt idx="518">
                  <c:v>5.07</c:v>
                </c:pt>
                <c:pt idx="520">
                  <c:v>5.08</c:v>
                </c:pt>
                <c:pt idx="521">
                  <c:v>5.32</c:v>
                </c:pt>
                <c:pt idx="522">
                  <c:v>5.69</c:v>
                </c:pt>
                <c:pt idx="523">
                  <c:v>5.85</c:v>
                </c:pt>
                <c:pt idx="524">
                  <c:v>5.42</c:v>
                </c:pt>
                <c:pt idx="525">
                  <c:v>5.46</c:v>
                </c:pt>
                <c:pt idx="526">
                  <c:v>5.03</c:v>
                </c:pt>
                <c:pt idx="527">
                  <c:v>5.0599999999999996</c:v>
                </c:pt>
                <c:pt idx="528">
                  <c:v>4.91</c:v>
                </c:pt>
                <c:pt idx="529">
                  <c:v>4.93</c:v>
                </c:pt>
                <c:pt idx="530">
                  <c:v>5.33</c:v>
                </c:pt>
                <c:pt idx="531">
                  <c:v>5.38</c:v>
                </c:pt>
                <c:pt idx="533">
                  <c:v>6.34</c:v>
                </c:pt>
                <c:pt idx="534">
                  <c:v>5.99</c:v>
                </c:pt>
                <c:pt idx="535">
                  <c:v>5.93</c:v>
                </c:pt>
                <c:pt idx="536">
                  <c:v>5.86</c:v>
                </c:pt>
                <c:pt idx="537">
                  <c:v>5.69</c:v>
                </c:pt>
                <c:pt idx="538">
                  <c:v>6</c:v>
                </c:pt>
                <c:pt idx="539">
                  <c:v>5.89</c:v>
                </c:pt>
                <c:pt idx="540">
                  <c:v>6.12</c:v>
                </c:pt>
                <c:pt idx="541">
                  <c:v>6.49</c:v>
                </c:pt>
                <c:pt idx="542">
                  <c:v>7.24</c:v>
                </c:pt>
                <c:pt idx="543">
                  <c:v>7.52</c:v>
                </c:pt>
                <c:pt idx="544">
                  <c:v>7.39</c:v>
                </c:pt>
                <c:pt idx="546">
                  <c:v>7.21</c:v>
                </c:pt>
                <c:pt idx="547">
                  <c:v>6.61</c:v>
                </c:pt>
                <c:pt idx="548">
                  <c:v>6.4</c:v>
                </c:pt>
                <c:pt idx="549">
                  <c:v>6.26</c:v>
                </c:pt>
                <c:pt idx="550">
                  <c:v>5.78</c:v>
                </c:pt>
                <c:pt idx="551">
                  <c:v>5.61</c:v>
                </c:pt>
                <c:pt idx="552">
                  <c:v>5.5</c:v>
                </c:pt>
                <c:pt idx="553">
                  <c:v>5.44</c:v>
                </c:pt>
                <c:pt idx="554">
                  <c:v>5.27</c:v>
                </c:pt>
                <c:pt idx="555">
                  <c:v>5.17</c:v>
                </c:pt>
                <c:pt idx="556">
                  <c:v>4.7699999999999996</c:v>
                </c:pt>
                <c:pt idx="557">
                  <c:v>4.25</c:v>
                </c:pt>
                <c:pt idx="559">
                  <c:v>4.17</c:v>
                </c:pt>
                <c:pt idx="560">
                  <c:v>4.55</c:v>
                </c:pt>
                <c:pt idx="561">
                  <c:v>4.62</c:v>
                </c:pt>
                <c:pt idx="562">
                  <c:v>4.6900000000000004</c:v>
                </c:pt>
                <c:pt idx="563">
                  <c:v>4.8</c:v>
                </c:pt>
                <c:pt idx="564">
                  <c:v>5.23</c:v>
                </c:pt>
                <c:pt idx="565">
                  <c:v>5.3</c:v>
                </c:pt>
                <c:pt idx="566">
                  <c:v>5.34</c:v>
                </c:pt>
                <c:pt idx="567">
                  <c:v>4.96</c:v>
                </c:pt>
                <c:pt idx="568">
                  <c:v>4.75</c:v>
                </c:pt>
                <c:pt idx="569">
                  <c:v>4.7300000000000004</c:v>
                </c:pt>
                <c:pt idx="570">
                  <c:v>4.75</c:v>
                </c:pt>
                <c:pt idx="572">
                  <c:v>4.8600000000000003</c:v>
                </c:pt>
                <c:pt idx="573">
                  <c:v>7.26</c:v>
                </c:pt>
                <c:pt idx="574">
                  <c:v>7.47</c:v>
                </c:pt>
                <c:pt idx="575">
                  <c:v>6.49</c:v>
                </c:pt>
                <c:pt idx="576">
                  <c:v>6.38</c:v>
                </c:pt>
                <c:pt idx="577">
                  <c:v>6.41</c:v>
                </c:pt>
                <c:pt idx="578">
                  <c:v>6.89</c:v>
                </c:pt>
                <c:pt idx="579">
                  <c:v>7.41</c:v>
                </c:pt>
                <c:pt idx="580">
                  <c:v>7.88</c:v>
                </c:pt>
                <c:pt idx="581">
                  <c:v>7.34</c:v>
                </c:pt>
                <c:pt idx="582">
                  <c:v>6.69</c:v>
                </c:pt>
                <c:pt idx="583">
                  <c:v>6.51</c:v>
                </c:pt>
                <c:pt idx="585">
                  <c:v>6.54</c:v>
                </c:pt>
                <c:pt idx="589">
                  <c:v>6.64</c:v>
                </c:pt>
                <c:pt idx="590">
                  <c:v>6.81</c:v>
                </c:pt>
                <c:pt idx="591">
                  <c:v>7.17</c:v>
                </c:pt>
                <c:pt idx="592">
                  <c:v>6.94</c:v>
                </c:pt>
                <c:pt idx="593">
                  <c:v>6.68</c:v>
                </c:pt>
                <c:pt idx="594">
                  <c:v>5.91</c:v>
                </c:pt>
                <c:pt idx="595">
                  <c:v>5.48</c:v>
                </c:pt>
                <c:pt idx="596">
                  <c:v>5.41</c:v>
                </c:pt>
                <c:pt idx="598">
                  <c:v>5.91</c:v>
                </c:pt>
                <c:pt idx="599">
                  <c:v>5.88</c:v>
                </c:pt>
                <c:pt idx="600">
                  <c:v>5.59</c:v>
                </c:pt>
                <c:pt idx="601">
                  <c:v>5.61</c:v>
                </c:pt>
                <c:pt idx="602">
                  <c:v>4.9800000000000004</c:v>
                </c:pt>
                <c:pt idx="603">
                  <c:v>4.79</c:v>
                </c:pt>
                <c:pt idx="604">
                  <c:v>4.5199999999999996</c:v>
                </c:pt>
                <c:pt idx="605">
                  <c:v>4.67</c:v>
                </c:pt>
                <c:pt idx="606">
                  <c:v>4.97</c:v>
                </c:pt>
                <c:pt idx="607">
                  <c:v>5.71</c:v>
                </c:pt>
                <c:pt idx="608">
                  <c:v>6.27</c:v>
                </c:pt>
                <c:pt idx="609">
                  <c:v>7.5</c:v>
                </c:pt>
                <c:pt idx="611">
                  <c:v>7.35</c:v>
                </c:pt>
                <c:pt idx="616">
                  <c:v>6.67</c:v>
                </c:pt>
                <c:pt idx="617">
                  <c:v>7.66</c:v>
                </c:pt>
                <c:pt idx="618">
                  <c:v>7.51</c:v>
                </c:pt>
                <c:pt idx="619">
                  <c:v>7.02</c:v>
                </c:pt>
                <c:pt idx="620">
                  <c:v>7.03</c:v>
                </c:pt>
                <c:pt idx="621">
                  <c:v>7.04</c:v>
                </c:pt>
                <c:pt idx="622">
                  <c:v>6.6</c:v>
                </c:pt>
                <c:pt idx="624">
                  <c:v>6.71</c:v>
                </c:pt>
                <c:pt idx="625">
                  <c:v>6.84</c:v>
                </c:pt>
                <c:pt idx="626">
                  <c:v>6.58</c:v>
                </c:pt>
                <c:pt idx="627">
                  <c:v>6.4</c:v>
                </c:pt>
                <c:pt idx="628">
                  <c:v>6.22</c:v>
                </c:pt>
                <c:pt idx="629">
                  <c:v>6.17</c:v>
                </c:pt>
                <c:pt idx="630">
                  <c:v>6.05</c:v>
                </c:pt>
                <c:pt idx="631">
                  <c:v>6.06</c:v>
                </c:pt>
                <c:pt idx="632">
                  <c:v>6.5</c:v>
                </c:pt>
                <c:pt idx="633">
                  <c:v>6.8</c:v>
                </c:pt>
                <c:pt idx="634">
                  <c:v>7.3</c:v>
                </c:pt>
                <c:pt idx="635">
                  <c:v>6.96</c:v>
                </c:pt>
                <c:pt idx="637">
                  <c:v>7.23</c:v>
                </c:pt>
                <c:pt idx="641">
                  <c:v>7.35</c:v>
                </c:pt>
                <c:pt idx="642">
                  <c:v>7.3</c:v>
                </c:pt>
                <c:pt idx="643">
                  <c:v>8.02</c:v>
                </c:pt>
                <c:pt idx="644">
                  <c:v>7.81</c:v>
                </c:pt>
                <c:pt idx="645">
                  <c:v>7.74</c:v>
                </c:pt>
                <c:pt idx="646">
                  <c:v>7.58</c:v>
                </c:pt>
                <c:pt idx="647">
                  <c:v>7.34</c:v>
                </c:pt>
                <c:pt idx="648">
                  <c:v>7.3</c:v>
                </c:pt>
                <c:pt idx="650">
                  <c:v>7.21</c:v>
                </c:pt>
                <c:pt idx="651">
                  <c:v>7.25</c:v>
                </c:pt>
                <c:pt idx="652">
                  <c:v>7.2</c:v>
                </c:pt>
                <c:pt idx="653">
                  <c:v>7.11</c:v>
                </c:pt>
                <c:pt idx="654">
                  <c:v>7.13</c:v>
                </c:pt>
                <c:pt idx="655">
                  <c:v>7.46</c:v>
                </c:pt>
                <c:pt idx="656">
                  <c:v>7.87</c:v>
                </c:pt>
                <c:pt idx="657">
                  <c:v>7.71</c:v>
                </c:pt>
                <c:pt idx="658">
                  <c:v>7.66</c:v>
                </c:pt>
                <c:pt idx="659">
                  <c:v>7.51</c:v>
                </c:pt>
                <c:pt idx="660">
                  <c:v>7.01</c:v>
                </c:pt>
                <c:pt idx="661">
                  <c:v>7.05</c:v>
                </c:pt>
                <c:pt idx="663">
                  <c:v>7.06</c:v>
                </c:pt>
                <c:pt idx="668">
                  <c:v>6.65</c:v>
                </c:pt>
                <c:pt idx="669">
                  <c:v>6.34</c:v>
                </c:pt>
                <c:pt idx="670">
                  <c:v>6.47</c:v>
                </c:pt>
                <c:pt idx="671">
                  <c:v>6.61</c:v>
                </c:pt>
                <c:pt idx="672">
                  <c:v>6.7</c:v>
                </c:pt>
                <c:pt idx="673">
                  <c:v>6.37</c:v>
                </c:pt>
                <c:pt idx="674">
                  <c:v>6.29</c:v>
                </c:pt>
                <c:pt idx="676">
                  <c:v>6.61</c:v>
                </c:pt>
                <c:pt idx="677">
                  <c:v>6.62</c:v>
                </c:pt>
                <c:pt idx="678">
                  <c:v>6.62</c:v>
                </c:pt>
                <c:pt idx="679">
                  <c:v>6.61</c:v>
                </c:pt>
                <c:pt idx="680">
                  <c:v>6.66</c:v>
                </c:pt>
                <c:pt idx="681">
                  <c:v>6.72</c:v>
                </c:pt>
                <c:pt idx="682">
                  <c:v>6.77</c:v>
                </c:pt>
                <c:pt idx="683">
                  <c:v>6.98</c:v>
                </c:pt>
                <c:pt idx="684">
                  <c:v>6.88</c:v>
                </c:pt>
                <c:pt idx="685">
                  <c:v>7.29</c:v>
                </c:pt>
                <c:pt idx="686">
                  <c:v>6.9</c:v>
                </c:pt>
                <c:pt idx="687">
                  <c:v>6.92</c:v>
                </c:pt>
                <c:pt idx="689">
                  <c:v>6.71</c:v>
                </c:pt>
                <c:pt idx="694">
                  <c:v>6.44</c:v>
                </c:pt>
                <c:pt idx="695">
                  <c:v>6.61</c:v>
                </c:pt>
                <c:pt idx="696">
                  <c:v>6.48</c:v>
                </c:pt>
                <c:pt idx="697">
                  <c:v>6.94</c:v>
                </c:pt>
                <c:pt idx="698">
                  <c:v>7.28</c:v>
                </c:pt>
                <c:pt idx="699">
                  <c:v>7.34</c:v>
                </c:pt>
                <c:pt idx="700">
                  <c:v>7.12</c:v>
                </c:pt>
                <c:pt idx="702">
                  <c:v>6.67</c:v>
                </c:pt>
                <c:pt idx="703">
                  <c:v>6.54</c:v>
                </c:pt>
                <c:pt idx="704">
                  <c:v>6.67</c:v>
                </c:pt>
                <c:pt idx="705">
                  <c:v>6.7</c:v>
                </c:pt>
                <c:pt idx="706">
                  <c:v>6.77</c:v>
                </c:pt>
                <c:pt idx="707">
                  <c:v>6.61</c:v>
                </c:pt>
                <c:pt idx="708">
                  <c:v>6.47</c:v>
                </c:pt>
                <c:pt idx="709">
                  <c:v>6.4</c:v>
                </c:pt>
                <c:pt idx="710">
                  <c:v>6.44</c:v>
                </c:pt>
                <c:pt idx="711">
                  <c:v>6.49</c:v>
                </c:pt>
                <c:pt idx="712">
                  <c:v>5.98</c:v>
                </c:pt>
                <c:pt idx="713">
                  <c:v>5.93</c:v>
                </c:pt>
                <c:pt idx="715">
                  <c:v>5.7</c:v>
                </c:pt>
                <c:pt idx="716">
                  <c:v>5.62</c:v>
                </c:pt>
                <c:pt idx="717">
                  <c:v>5.5</c:v>
                </c:pt>
                <c:pt idx="718">
                  <c:v>5.46</c:v>
                </c:pt>
                <c:pt idx="719">
                  <c:v>5.4</c:v>
                </c:pt>
                <c:pt idx="720">
                  <c:v>5.45</c:v>
                </c:pt>
                <c:pt idx="721">
                  <c:v>5.18</c:v>
                </c:pt>
                <c:pt idx="722">
                  <c:v>5.76</c:v>
                </c:pt>
                <c:pt idx="723">
                  <c:v>5.76</c:v>
                </c:pt>
                <c:pt idx="724">
                  <c:v>6.2</c:v>
                </c:pt>
                <c:pt idx="725">
                  <c:v>6.9</c:v>
                </c:pt>
                <c:pt idx="726">
                  <c:v>6.73</c:v>
                </c:pt>
                <c:pt idx="728">
                  <c:v>6.19</c:v>
                </c:pt>
                <c:pt idx="729">
                  <c:v>5.92</c:v>
                </c:pt>
                <c:pt idx="730">
                  <c:v>5.58</c:v>
                </c:pt>
                <c:pt idx="731">
                  <c:v>5.49</c:v>
                </c:pt>
                <c:pt idx="732">
                  <c:v>5.65</c:v>
                </c:pt>
                <c:pt idx="733">
                  <c:v>5.23</c:v>
                </c:pt>
                <c:pt idx="734">
                  <c:v>5.36</c:v>
                </c:pt>
                <c:pt idx="735">
                  <c:v>5.5</c:v>
                </c:pt>
                <c:pt idx="736">
                  <c:v>5.54</c:v>
                </c:pt>
                <c:pt idx="737">
                  <c:v>5.44</c:v>
                </c:pt>
                <c:pt idx="738">
                  <c:v>5.67</c:v>
                </c:pt>
                <c:pt idx="739">
                  <c:v>6.02</c:v>
                </c:pt>
                <c:pt idx="741">
                  <c:v>6.89</c:v>
                </c:pt>
                <c:pt idx="742">
                  <c:v>6.68</c:v>
                </c:pt>
                <c:pt idx="743">
                  <c:v>6.53</c:v>
                </c:pt>
                <c:pt idx="744">
                  <c:v>6.62</c:v>
                </c:pt>
                <c:pt idx="745">
                  <c:v>6.59</c:v>
                </c:pt>
                <c:pt idx="746">
                  <c:v>6.56</c:v>
                </c:pt>
                <c:pt idx="747">
                  <c:v>6.52</c:v>
                </c:pt>
                <c:pt idx="748">
                  <c:v>6.89</c:v>
                </c:pt>
                <c:pt idx="749">
                  <c:v>7.26</c:v>
                </c:pt>
                <c:pt idx="750">
                  <c:v>7.88</c:v>
                </c:pt>
                <c:pt idx="751">
                  <c:v>8.15</c:v>
                </c:pt>
                <c:pt idx="752">
                  <c:v>8.07</c:v>
                </c:pt>
                <c:pt idx="754">
                  <c:v>6.92</c:v>
                </c:pt>
                <c:pt idx="755">
                  <c:v>6.75</c:v>
                </c:pt>
                <c:pt idx="756">
                  <c:v>6.89</c:v>
                </c:pt>
                <c:pt idx="757">
                  <c:v>6.72</c:v>
                </c:pt>
                <c:pt idx="758">
                  <c:v>6.74</c:v>
                </c:pt>
                <c:pt idx="759">
                  <c:v>6.67</c:v>
                </c:pt>
                <c:pt idx="760">
                  <c:v>6.71</c:v>
                </c:pt>
                <c:pt idx="761">
                  <c:v>6.74</c:v>
                </c:pt>
                <c:pt idx="762">
                  <c:v>6.68</c:v>
                </c:pt>
                <c:pt idx="763">
                  <c:v>6.78</c:v>
                </c:pt>
                <c:pt idx="764">
                  <c:v>6.98</c:v>
                </c:pt>
                <c:pt idx="765">
                  <c:v>6.22</c:v>
                </c:pt>
                <c:pt idx="767">
                  <c:v>5.72</c:v>
                </c:pt>
                <c:pt idx="772">
                  <c:v>5.71</c:v>
                </c:pt>
                <c:pt idx="773">
                  <c:v>7.18</c:v>
                </c:pt>
                <c:pt idx="774">
                  <c:v>7.21</c:v>
                </c:pt>
                <c:pt idx="775">
                  <c:v>7.17</c:v>
                </c:pt>
                <c:pt idx="776">
                  <c:v>7.13</c:v>
                </c:pt>
                <c:pt idx="777">
                  <c:v>7.04</c:v>
                </c:pt>
                <c:pt idx="778">
                  <c:v>6.96</c:v>
                </c:pt>
                <c:pt idx="780">
                  <c:v>6.63</c:v>
                </c:pt>
                <c:pt idx="781">
                  <c:v>6.87</c:v>
                </c:pt>
                <c:pt idx="782">
                  <c:v>6.44</c:v>
                </c:pt>
                <c:pt idx="783">
                  <c:v>6.16</c:v>
                </c:pt>
                <c:pt idx="784">
                  <c:v>6.82</c:v>
                </c:pt>
                <c:pt idx="785">
                  <c:v>6.44</c:v>
                </c:pt>
                <c:pt idx="786">
                  <c:v>6.42</c:v>
                </c:pt>
                <c:pt idx="787">
                  <c:v>6.4</c:v>
                </c:pt>
                <c:pt idx="788">
                  <c:v>6.33</c:v>
                </c:pt>
                <c:pt idx="789">
                  <c:v>6.55</c:v>
                </c:pt>
                <c:pt idx="790">
                  <c:v>6.02</c:v>
                </c:pt>
                <c:pt idx="791">
                  <c:v>6.12</c:v>
                </c:pt>
                <c:pt idx="793">
                  <c:v>6.52</c:v>
                </c:pt>
                <c:pt idx="798">
                  <c:v>6.61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6E-46F0-8C90-6562CEFEF6C9}"/>
            </c:ext>
          </c:extLst>
        </c:ser>
        <c:ser>
          <c:idx val="1"/>
          <c:order val="1"/>
          <c:tx>
            <c:v>Turbidez da água decantada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multiLvlStrRef>
              <c:f>'[Figuras - ETA Guariroba.xlsx]Outubro 2017'!$C$14:$D$812</c:f>
              <c:multiLvlStrCache>
                <c:ptCount val="799"/>
                <c:lvl>
                  <c:pt idx="0">
                    <c:v>06:00</c:v>
                  </c:pt>
                  <c:pt idx="1">
                    <c:v>07:00</c:v>
                  </c:pt>
                  <c:pt idx="2">
                    <c:v>08:00</c:v>
                  </c:pt>
                  <c:pt idx="3">
                    <c:v>09:00</c:v>
                  </c:pt>
                  <c:pt idx="4">
                    <c:v>10:00</c:v>
                  </c:pt>
                  <c:pt idx="5">
                    <c:v>11:00</c:v>
                  </c:pt>
                  <c:pt idx="6">
                    <c:v>12:00</c:v>
                  </c:pt>
                  <c:pt idx="7">
                    <c:v>13:00</c:v>
                  </c:pt>
                  <c:pt idx="8">
                    <c:v>14:00</c:v>
                  </c:pt>
                  <c:pt idx="9">
                    <c:v>15:00</c:v>
                  </c:pt>
                  <c:pt idx="10">
                    <c:v>16:00</c:v>
                  </c:pt>
                  <c:pt idx="11">
                    <c:v>17:00</c:v>
                  </c:pt>
                  <c:pt idx="12">
                    <c:v>Dia</c:v>
                  </c:pt>
                  <c:pt idx="13">
                    <c:v>18:00</c:v>
                  </c:pt>
                  <c:pt idx="14">
                    <c:v>19:00</c:v>
                  </c:pt>
                  <c:pt idx="15">
                    <c:v>20:00</c:v>
                  </c:pt>
                  <c:pt idx="16">
                    <c:v>21:00</c:v>
                  </c:pt>
                  <c:pt idx="17">
                    <c:v>22:00</c:v>
                  </c:pt>
                  <c:pt idx="18">
                    <c:v>23:00</c:v>
                  </c:pt>
                  <c:pt idx="19">
                    <c:v>00:00</c:v>
                  </c:pt>
                  <c:pt idx="20">
                    <c:v>01:00</c:v>
                  </c:pt>
                  <c:pt idx="21">
                    <c:v>02:00</c:v>
                  </c:pt>
                  <c:pt idx="22">
                    <c:v>03:00</c:v>
                  </c:pt>
                  <c:pt idx="23">
                    <c:v>04:00</c:v>
                  </c:pt>
                  <c:pt idx="24">
                    <c:v>05:00</c:v>
                  </c:pt>
                  <c:pt idx="25">
                    <c:v>Noite</c:v>
                  </c:pt>
                  <c:pt idx="26">
                    <c:v>06:00</c:v>
                  </c:pt>
                  <c:pt idx="27">
                    <c:v>07:00</c:v>
                  </c:pt>
                  <c:pt idx="28">
                    <c:v>08:00</c:v>
                  </c:pt>
                  <c:pt idx="29">
                    <c:v>09:00</c:v>
                  </c:pt>
                  <c:pt idx="30">
                    <c:v>10:00</c:v>
                  </c:pt>
                  <c:pt idx="31">
                    <c:v>11:00</c:v>
                  </c:pt>
                  <c:pt idx="32">
                    <c:v>12:00</c:v>
                  </c:pt>
                  <c:pt idx="33">
                    <c:v>13:00</c:v>
                  </c:pt>
                  <c:pt idx="34">
                    <c:v>14:00</c:v>
                  </c:pt>
                  <c:pt idx="35">
                    <c:v>15:00</c:v>
                  </c:pt>
                  <c:pt idx="36">
                    <c:v>16:00</c:v>
                  </c:pt>
                  <c:pt idx="37">
                    <c:v>17:00</c:v>
                  </c:pt>
                  <c:pt idx="38">
                    <c:v>Dia</c:v>
                  </c:pt>
                  <c:pt idx="39">
                    <c:v>18:00</c:v>
                  </c:pt>
                  <c:pt idx="40">
                    <c:v>19:00</c:v>
                  </c:pt>
                  <c:pt idx="41">
                    <c:v>20:00</c:v>
                  </c:pt>
                  <c:pt idx="42">
                    <c:v>21:00</c:v>
                  </c:pt>
                  <c:pt idx="43">
                    <c:v>22:00</c:v>
                  </c:pt>
                  <c:pt idx="44">
                    <c:v>23:00</c:v>
                  </c:pt>
                  <c:pt idx="45">
                    <c:v>00:00</c:v>
                  </c:pt>
                  <c:pt idx="46">
                    <c:v>01:00</c:v>
                  </c:pt>
                  <c:pt idx="47">
                    <c:v>02:00</c:v>
                  </c:pt>
                  <c:pt idx="48">
                    <c:v>03:00</c:v>
                  </c:pt>
                  <c:pt idx="49">
                    <c:v>04:00</c:v>
                  </c:pt>
                  <c:pt idx="50">
                    <c:v>05:00</c:v>
                  </c:pt>
                  <c:pt idx="51">
                    <c:v>Noite</c:v>
                  </c:pt>
                  <c:pt idx="52">
                    <c:v>06:00</c:v>
                  </c:pt>
                  <c:pt idx="53">
                    <c:v>07:00</c:v>
                  </c:pt>
                  <c:pt idx="54">
                    <c:v>08:00</c:v>
                  </c:pt>
                  <c:pt idx="55">
                    <c:v>09:00</c:v>
                  </c:pt>
                  <c:pt idx="56">
                    <c:v>10:00</c:v>
                  </c:pt>
                  <c:pt idx="57">
                    <c:v>11:00</c:v>
                  </c:pt>
                  <c:pt idx="58">
                    <c:v>12:00</c:v>
                  </c:pt>
                  <c:pt idx="59">
                    <c:v>13:00</c:v>
                  </c:pt>
                  <c:pt idx="60">
                    <c:v>14:00</c:v>
                  </c:pt>
                  <c:pt idx="61">
                    <c:v>15:00</c:v>
                  </c:pt>
                  <c:pt idx="62">
                    <c:v>16:00</c:v>
                  </c:pt>
                  <c:pt idx="63">
                    <c:v>17:00</c:v>
                  </c:pt>
                  <c:pt idx="64">
                    <c:v>Dia</c:v>
                  </c:pt>
                  <c:pt idx="65">
                    <c:v>18:00</c:v>
                  </c:pt>
                  <c:pt idx="66">
                    <c:v>19:00</c:v>
                  </c:pt>
                  <c:pt idx="67">
                    <c:v>20:00</c:v>
                  </c:pt>
                  <c:pt idx="68">
                    <c:v>21:00</c:v>
                  </c:pt>
                  <c:pt idx="69">
                    <c:v>22:00</c:v>
                  </c:pt>
                  <c:pt idx="70">
                    <c:v>23:00</c:v>
                  </c:pt>
                  <c:pt idx="71">
                    <c:v>00:00</c:v>
                  </c:pt>
                  <c:pt idx="72">
                    <c:v>01:00</c:v>
                  </c:pt>
                  <c:pt idx="73">
                    <c:v>02:00</c:v>
                  </c:pt>
                  <c:pt idx="74">
                    <c:v>03:00</c:v>
                  </c:pt>
                  <c:pt idx="75">
                    <c:v>04:00</c:v>
                  </c:pt>
                  <c:pt idx="76">
                    <c:v>05:00</c:v>
                  </c:pt>
                  <c:pt idx="77">
                    <c:v>Noite</c:v>
                  </c:pt>
                  <c:pt idx="78">
                    <c:v>06:00</c:v>
                  </c:pt>
                  <c:pt idx="79">
                    <c:v>07:00</c:v>
                  </c:pt>
                  <c:pt idx="80">
                    <c:v>08:00</c:v>
                  </c:pt>
                  <c:pt idx="81">
                    <c:v>09:00</c:v>
                  </c:pt>
                  <c:pt idx="82">
                    <c:v>10:00</c:v>
                  </c:pt>
                  <c:pt idx="83">
                    <c:v>11:00</c:v>
                  </c:pt>
                  <c:pt idx="84">
                    <c:v>12:00</c:v>
                  </c:pt>
                  <c:pt idx="85">
                    <c:v>13:00</c:v>
                  </c:pt>
                  <c:pt idx="86">
                    <c:v>14:00</c:v>
                  </c:pt>
                  <c:pt idx="87">
                    <c:v>15:00</c:v>
                  </c:pt>
                  <c:pt idx="88">
                    <c:v>16:00</c:v>
                  </c:pt>
                  <c:pt idx="89">
                    <c:v>17:00</c:v>
                  </c:pt>
                  <c:pt idx="90">
                    <c:v>Dia</c:v>
                  </c:pt>
                  <c:pt idx="91">
                    <c:v>18:00</c:v>
                  </c:pt>
                  <c:pt idx="92">
                    <c:v>19:00</c:v>
                  </c:pt>
                  <c:pt idx="93">
                    <c:v>20:00</c:v>
                  </c:pt>
                  <c:pt idx="94">
                    <c:v>21:00</c:v>
                  </c:pt>
                  <c:pt idx="95">
                    <c:v>22:00</c:v>
                  </c:pt>
                  <c:pt idx="96">
                    <c:v>23:00</c:v>
                  </c:pt>
                  <c:pt idx="97">
                    <c:v>00:00</c:v>
                  </c:pt>
                  <c:pt idx="98">
                    <c:v>01:00</c:v>
                  </c:pt>
                  <c:pt idx="99">
                    <c:v>02:00</c:v>
                  </c:pt>
                  <c:pt idx="100">
                    <c:v>03:00</c:v>
                  </c:pt>
                  <c:pt idx="101">
                    <c:v>04:00</c:v>
                  </c:pt>
                  <c:pt idx="102">
                    <c:v>05:00</c:v>
                  </c:pt>
                  <c:pt idx="103">
                    <c:v>Noite</c:v>
                  </c:pt>
                  <c:pt idx="104">
                    <c:v>06:00</c:v>
                  </c:pt>
                  <c:pt idx="105">
                    <c:v>07:00</c:v>
                  </c:pt>
                  <c:pt idx="106">
                    <c:v>08:00</c:v>
                  </c:pt>
                  <c:pt idx="107">
                    <c:v>09:00</c:v>
                  </c:pt>
                  <c:pt idx="108">
                    <c:v>10:00</c:v>
                  </c:pt>
                  <c:pt idx="109">
                    <c:v>11:00</c:v>
                  </c:pt>
                  <c:pt idx="110">
                    <c:v>12:00</c:v>
                  </c:pt>
                  <c:pt idx="111">
                    <c:v>13:00</c:v>
                  </c:pt>
                  <c:pt idx="112">
                    <c:v>14:00</c:v>
                  </c:pt>
                  <c:pt idx="113">
                    <c:v>15:00</c:v>
                  </c:pt>
                  <c:pt idx="114">
                    <c:v>16:00</c:v>
                  </c:pt>
                  <c:pt idx="115">
                    <c:v>17:00</c:v>
                  </c:pt>
                  <c:pt idx="116">
                    <c:v>Dia</c:v>
                  </c:pt>
                  <c:pt idx="117">
                    <c:v>18:00</c:v>
                  </c:pt>
                  <c:pt idx="118">
                    <c:v>19:00</c:v>
                  </c:pt>
                  <c:pt idx="119">
                    <c:v>20:00</c:v>
                  </c:pt>
                  <c:pt idx="120">
                    <c:v>21:00</c:v>
                  </c:pt>
                  <c:pt idx="121">
                    <c:v>22:00</c:v>
                  </c:pt>
                  <c:pt idx="122">
                    <c:v>23:00</c:v>
                  </c:pt>
                  <c:pt idx="123">
                    <c:v>00:00</c:v>
                  </c:pt>
                  <c:pt idx="124">
                    <c:v>01:00</c:v>
                  </c:pt>
                  <c:pt idx="125">
                    <c:v>02:00</c:v>
                  </c:pt>
                  <c:pt idx="126">
                    <c:v>03:00</c:v>
                  </c:pt>
                  <c:pt idx="127">
                    <c:v>04:00</c:v>
                  </c:pt>
                  <c:pt idx="128">
                    <c:v>05:00</c:v>
                  </c:pt>
                  <c:pt idx="129">
                    <c:v>Noite</c:v>
                  </c:pt>
                  <c:pt idx="130">
                    <c:v>06:00</c:v>
                  </c:pt>
                  <c:pt idx="131">
                    <c:v>07:00</c:v>
                  </c:pt>
                  <c:pt idx="132">
                    <c:v>08:00</c:v>
                  </c:pt>
                  <c:pt idx="133">
                    <c:v>09:00</c:v>
                  </c:pt>
                  <c:pt idx="134">
                    <c:v>10:00</c:v>
                  </c:pt>
                  <c:pt idx="135">
                    <c:v>11:00</c:v>
                  </c:pt>
                  <c:pt idx="136">
                    <c:v>12:00</c:v>
                  </c:pt>
                  <c:pt idx="137">
                    <c:v>13:00</c:v>
                  </c:pt>
                  <c:pt idx="138">
                    <c:v>14:00</c:v>
                  </c:pt>
                  <c:pt idx="139">
                    <c:v>15:00</c:v>
                  </c:pt>
                  <c:pt idx="140">
                    <c:v>16:00</c:v>
                  </c:pt>
                  <c:pt idx="141">
                    <c:v>17:00</c:v>
                  </c:pt>
                  <c:pt idx="142">
                    <c:v>Dia</c:v>
                  </c:pt>
                  <c:pt idx="143">
                    <c:v>18:00</c:v>
                  </c:pt>
                  <c:pt idx="144">
                    <c:v>19:00</c:v>
                  </c:pt>
                  <c:pt idx="145">
                    <c:v>20:00</c:v>
                  </c:pt>
                  <c:pt idx="146">
                    <c:v>21:00</c:v>
                  </c:pt>
                  <c:pt idx="147">
                    <c:v>22:00</c:v>
                  </c:pt>
                  <c:pt idx="148">
                    <c:v>23:00</c:v>
                  </c:pt>
                  <c:pt idx="149">
                    <c:v>00:00</c:v>
                  </c:pt>
                  <c:pt idx="150">
                    <c:v>01:00</c:v>
                  </c:pt>
                  <c:pt idx="151">
                    <c:v>02:00</c:v>
                  </c:pt>
                  <c:pt idx="152">
                    <c:v>03:00</c:v>
                  </c:pt>
                  <c:pt idx="153">
                    <c:v>04:00</c:v>
                  </c:pt>
                  <c:pt idx="154">
                    <c:v>05:00</c:v>
                  </c:pt>
                  <c:pt idx="155">
                    <c:v>Noite</c:v>
                  </c:pt>
                  <c:pt idx="156">
                    <c:v>06:00</c:v>
                  </c:pt>
                  <c:pt idx="157">
                    <c:v>07:00</c:v>
                  </c:pt>
                  <c:pt idx="158">
                    <c:v>08:00</c:v>
                  </c:pt>
                  <c:pt idx="159">
                    <c:v>09:00</c:v>
                  </c:pt>
                  <c:pt idx="160">
                    <c:v>10:00</c:v>
                  </c:pt>
                  <c:pt idx="161">
                    <c:v>11:00</c:v>
                  </c:pt>
                  <c:pt idx="162">
                    <c:v>12:00</c:v>
                  </c:pt>
                  <c:pt idx="163">
                    <c:v>13:00</c:v>
                  </c:pt>
                  <c:pt idx="164">
                    <c:v>14:00</c:v>
                  </c:pt>
                  <c:pt idx="165">
                    <c:v>15:00</c:v>
                  </c:pt>
                  <c:pt idx="166">
                    <c:v>16:00</c:v>
                  </c:pt>
                  <c:pt idx="167">
                    <c:v>17:00</c:v>
                  </c:pt>
                  <c:pt idx="168">
                    <c:v>Dia</c:v>
                  </c:pt>
                  <c:pt idx="169">
                    <c:v>18:00</c:v>
                  </c:pt>
                  <c:pt idx="170">
                    <c:v>19:00</c:v>
                  </c:pt>
                  <c:pt idx="171">
                    <c:v>20:00</c:v>
                  </c:pt>
                  <c:pt idx="172">
                    <c:v>21:00</c:v>
                  </c:pt>
                  <c:pt idx="173">
                    <c:v>22:00</c:v>
                  </c:pt>
                  <c:pt idx="174">
                    <c:v>23:00</c:v>
                  </c:pt>
                  <c:pt idx="175">
                    <c:v>00:00</c:v>
                  </c:pt>
                  <c:pt idx="176">
                    <c:v>01:00</c:v>
                  </c:pt>
                  <c:pt idx="177">
                    <c:v>02:00</c:v>
                  </c:pt>
                  <c:pt idx="178">
                    <c:v>03:00</c:v>
                  </c:pt>
                  <c:pt idx="179">
                    <c:v>04:00</c:v>
                  </c:pt>
                  <c:pt idx="180">
                    <c:v>05:00</c:v>
                  </c:pt>
                  <c:pt idx="181">
                    <c:v>Noite</c:v>
                  </c:pt>
                  <c:pt idx="182">
                    <c:v>06:00</c:v>
                  </c:pt>
                  <c:pt idx="183">
                    <c:v>07:00</c:v>
                  </c:pt>
                  <c:pt idx="184">
                    <c:v>08:00</c:v>
                  </c:pt>
                  <c:pt idx="185">
                    <c:v>09:00</c:v>
                  </c:pt>
                  <c:pt idx="186">
                    <c:v>10:00</c:v>
                  </c:pt>
                  <c:pt idx="187">
                    <c:v>11:00</c:v>
                  </c:pt>
                  <c:pt idx="188">
                    <c:v>12:00</c:v>
                  </c:pt>
                  <c:pt idx="189">
                    <c:v>13:00</c:v>
                  </c:pt>
                  <c:pt idx="190">
                    <c:v>14:00</c:v>
                  </c:pt>
                  <c:pt idx="191">
                    <c:v>15:00</c:v>
                  </c:pt>
                  <c:pt idx="192">
                    <c:v>16:00</c:v>
                  </c:pt>
                  <c:pt idx="193">
                    <c:v>17:00</c:v>
                  </c:pt>
                  <c:pt idx="194">
                    <c:v>Dia</c:v>
                  </c:pt>
                  <c:pt idx="195">
                    <c:v>18:00</c:v>
                  </c:pt>
                  <c:pt idx="196">
                    <c:v>19:00</c:v>
                  </c:pt>
                  <c:pt idx="197">
                    <c:v>20:00</c:v>
                  </c:pt>
                  <c:pt idx="198">
                    <c:v>21:00</c:v>
                  </c:pt>
                  <c:pt idx="199">
                    <c:v>22:00</c:v>
                  </c:pt>
                  <c:pt idx="200">
                    <c:v>23:00</c:v>
                  </c:pt>
                  <c:pt idx="201">
                    <c:v>00:00</c:v>
                  </c:pt>
                  <c:pt idx="202">
                    <c:v>01:00</c:v>
                  </c:pt>
                  <c:pt idx="203">
                    <c:v>02:00</c:v>
                  </c:pt>
                  <c:pt idx="204">
                    <c:v>03:00</c:v>
                  </c:pt>
                  <c:pt idx="205">
                    <c:v>04:00</c:v>
                  </c:pt>
                  <c:pt idx="206">
                    <c:v>05:00</c:v>
                  </c:pt>
                  <c:pt idx="207">
                    <c:v>Noite</c:v>
                  </c:pt>
                  <c:pt idx="208">
                    <c:v>06:00</c:v>
                  </c:pt>
                  <c:pt idx="209">
                    <c:v>07:00</c:v>
                  </c:pt>
                  <c:pt idx="210">
                    <c:v>08:00</c:v>
                  </c:pt>
                  <c:pt idx="211">
                    <c:v>09:00</c:v>
                  </c:pt>
                  <c:pt idx="212">
                    <c:v>10:00</c:v>
                  </c:pt>
                  <c:pt idx="213">
                    <c:v>11:00</c:v>
                  </c:pt>
                  <c:pt idx="214">
                    <c:v>12:00</c:v>
                  </c:pt>
                  <c:pt idx="215">
                    <c:v>13:00</c:v>
                  </c:pt>
                  <c:pt idx="216">
                    <c:v>14:00</c:v>
                  </c:pt>
                  <c:pt idx="217">
                    <c:v>15:00</c:v>
                  </c:pt>
                  <c:pt idx="218">
                    <c:v>16:00</c:v>
                  </c:pt>
                  <c:pt idx="219">
                    <c:v>17:00</c:v>
                  </c:pt>
                  <c:pt idx="220">
                    <c:v>Dia</c:v>
                  </c:pt>
                  <c:pt idx="221">
                    <c:v>18:00</c:v>
                  </c:pt>
                  <c:pt idx="222">
                    <c:v>19:00</c:v>
                  </c:pt>
                  <c:pt idx="223">
                    <c:v>20:00</c:v>
                  </c:pt>
                  <c:pt idx="224">
                    <c:v>21:00</c:v>
                  </c:pt>
                  <c:pt idx="225">
                    <c:v>22:00</c:v>
                  </c:pt>
                  <c:pt idx="226">
                    <c:v>23:00</c:v>
                  </c:pt>
                  <c:pt idx="227">
                    <c:v>00:00</c:v>
                  </c:pt>
                  <c:pt idx="228">
                    <c:v>01:00</c:v>
                  </c:pt>
                  <c:pt idx="229">
                    <c:v>02:00</c:v>
                  </c:pt>
                  <c:pt idx="230">
                    <c:v>03:00</c:v>
                  </c:pt>
                  <c:pt idx="231">
                    <c:v>04:00</c:v>
                  </c:pt>
                  <c:pt idx="232">
                    <c:v>05:00</c:v>
                  </c:pt>
                  <c:pt idx="233">
                    <c:v>Noite</c:v>
                  </c:pt>
                  <c:pt idx="234">
                    <c:v>06:00</c:v>
                  </c:pt>
                  <c:pt idx="235">
                    <c:v>07:00</c:v>
                  </c:pt>
                  <c:pt idx="236">
                    <c:v>08:00</c:v>
                  </c:pt>
                  <c:pt idx="237">
                    <c:v>09:00</c:v>
                  </c:pt>
                  <c:pt idx="238">
                    <c:v>10:00</c:v>
                  </c:pt>
                  <c:pt idx="239">
                    <c:v>11:00</c:v>
                  </c:pt>
                  <c:pt idx="240">
                    <c:v>12:00</c:v>
                  </c:pt>
                  <c:pt idx="241">
                    <c:v>13:00</c:v>
                  </c:pt>
                  <c:pt idx="242">
                    <c:v>14:00</c:v>
                  </c:pt>
                  <c:pt idx="243">
                    <c:v>15:00</c:v>
                  </c:pt>
                  <c:pt idx="244">
                    <c:v>16:00</c:v>
                  </c:pt>
                  <c:pt idx="245">
                    <c:v>17:00</c:v>
                  </c:pt>
                  <c:pt idx="246">
                    <c:v>Dia</c:v>
                  </c:pt>
                  <c:pt idx="247">
                    <c:v>18:00</c:v>
                  </c:pt>
                  <c:pt idx="248">
                    <c:v>19:00</c:v>
                  </c:pt>
                  <c:pt idx="249">
                    <c:v>20:00</c:v>
                  </c:pt>
                  <c:pt idx="250">
                    <c:v>21:00</c:v>
                  </c:pt>
                  <c:pt idx="251">
                    <c:v>22:00</c:v>
                  </c:pt>
                  <c:pt idx="252">
                    <c:v>23:00</c:v>
                  </c:pt>
                  <c:pt idx="253">
                    <c:v>00:00</c:v>
                  </c:pt>
                  <c:pt idx="254">
                    <c:v>01:00</c:v>
                  </c:pt>
                  <c:pt idx="255">
                    <c:v>02:00</c:v>
                  </c:pt>
                  <c:pt idx="256">
                    <c:v>03:00</c:v>
                  </c:pt>
                  <c:pt idx="257">
                    <c:v>04:00</c:v>
                  </c:pt>
                  <c:pt idx="258">
                    <c:v>05:00</c:v>
                  </c:pt>
                  <c:pt idx="259">
                    <c:v>Noite</c:v>
                  </c:pt>
                  <c:pt idx="260">
                    <c:v>06:00</c:v>
                  </c:pt>
                  <c:pt idx="261">
                    <c:v>07:00</c:v>
                  </c:pt>
                  <c:pt idx="262">
                    <c:v>08:00</c:v>
                  </c:pt>
                  <c:pt idx="263">
                    <c:v>09:00</c:v>
                  </c:pt>
                  <c:pt idx="264">
                    <c:v>10:00</c:v>
                  </c:pt>
                  <c:pt idx="265">
                    <c:v>11:00</c:v>
                  </c:pt>
                  <c:pt idx="266">
                    <c:v>12:00</c:v>
                  </c:pt>
                  <c:pt idx="267">
                    <c:v>13:00</c:v>
                  </c:pt>
                  <c:pt idx="268">
                    <c:v>14:00</c:v>
                  </c:pt>
                  <c:pt idx="269">
                    <c:v>15:00</c:v>
                  </c:pt>
                  <c:pt idx="270">
                    <c:v>16:00</c:v>
                  </c:pt>
                  <c:pt idx="271">
                    <c:v>17:00</c:v>
                  </c:pt>
                  <c:pt idx="272">
                    <c:v>Dia</c:v>
                  </c:pt>
                  <c:pt idx="273">
                    <c:v>18:00</c:v>
                  </c:pt>
                  <c:pt idx="274">
                    <c:v>19:00</c:v>
                  </c:pt>
                  <c:pt idx="275">
                    <c:v>20:00</c:v>
                  </c:pt>
                  <c:pt idx="276">
                    <c:v>21:00</c:v>
                  </c:pt>
                  <c:pt idx="277">
                    <c:v>22:00</c:v>
                  </c:pt>
                  <c:pt idx="278">
                    <c:v>23:00</c:v>
                  </c:pt>
                  <c:pt idx="279">
                    <c:v>00:00</c:v>
                  </c:pt>
                  <c:pt idx="280">
                    <c:v>01:00</c:v>
                  </c:pt>
                  <c:pt idx="281">
                    <c:v>02:00</c:v>
                  </c:pt>
                  <c:pt idx="282">
                    <c:v>03:00</c:v>
                  </c:pt>
                  <c:pt idx="283">
                    <c:v>04:00</c:v>
                  </c:pt>
                  <c:pt idx="284">
                    <c:v>05:00</c:v>
                  </c:pt>
                  <c:pt idx="285">
                    <c:v>Noite</c:v>
                  </c:pt>
                  <c:pt idx="286">
                    <c:v>06:00</c:v>
                  </c:pt>
                  <c:pt idx="287">
                    <c:v>07:00</c:v>
                  </c:pt>
                  <c:pt idx="288">
                    <c:v>08:00</c:v>
                  </c:pt>
                  <c:pt idx="289">
                    <c:v>09:00</c:v>
                  </c:pt>
                  <c:pt idx="290">
                    <c:v>10:00</c:v>
                  </c:pt>
                  <c:pt idx="291">
                    <c:v>11:00</c:v>
                  </c:pt>
                  <c:pt idx="292">
                    <c:v>12:00</c:v>
                  </c:pt>
                  <c:pt idx="293">
                    <c:v>13:00</c:v>
                  </c:pt>
                  <c:pt idx="294">
                    <c:v>14:00</c:v>
                  </c:pt>
                  <c:pt idx="295">
                    <c:v>15:00</c:v>
                  </c:pt>
                  <c:pt idx="296">
                    <c:v>16:00</c:v>
                  </c:pt>
                  <c:pt idx="297">
                    <c:v>17:00</c:v>
                  </c:pt>
                  <c:pt idx="298">
                    <c:v>Dia</c:v>
                  </c:pt>
                  <c:pt idx="299">
                    <c:v>18:00</c:v>
                  </c:pt>
                  <c:pt idx="300">
                    <c:v>19:00</c:v>
                  </c:pt>
                  <c:pt idx="301">
                    <c:v>20:00</c:v>
                  </c:pt>
                  <c:pt idx="302">
                    <c:v>21:00</c:v>
                  </c:pt>
                  <c:pt idx="303">
                    <c:v>22:00</c:v>
                  </c:pt>
                  <c:pt idx="304">
                    <c:v>23:00</c:v>
                  </c:pt>
                  <c:pt idx="305">
                    <c:v>00:00</c:v>
                  </c:pt>
                  <c:pt idx="306">
                    <c:v>01:00</c:v>
                  </c:pt>
                  <c:pt idx="307">
                    <c:v>02:00</c:v>
                  </c:pt>
                  <c:pt idx="308">
                    <c:v>03:00</c:v>
                  </c:pt>
                  <c:pt idx="309">
                    <c:v>04:00</c:v>
                  </c:pt>
                  <c:pt idx="310">
                    <c:v>05:00</c:v>
                  </c:pt>
                  <c:pt idx="311">
                    <c:v>Noite</c:v>
                  </c:pt>
                  <c:pt idx="312">
                    <c:v>06:00</c:v>
                  </c:pt>
                  <c:pt idx="313">
                    <c:v>07:00</c:v>
                  </c:pt>
                  <c:pt idx="314">
                    <c:v>08:00</c:v>
                  </c:pt>
                  <c:pt idx="315">
                    <c:v>09:00</c:v>
                  </c:pt>
                  <c:pt idx="316">
                    <c:v>10:00</c:v>
                  </c:pt>
                  <c:pt idx="317">
                    <c:v>11:00</c:v>
                  </c:pt>
                  <c:pt idx="318">
                    <c:v>12:00</c:v>
                  </c:pt>
                  <c:pt idx="319">
                    <c:v>13:00</c:v>
                  </c:pt>
                  <c:pt idx="320">
                    <c:v>14:00</c:v>
                  </c:pt>
                  <c:pt idx="321">
                    <c:v>15:00</c:v>
                  </c:pt>
                  <c:pt idx="322">
                    <c:v>16:00</c:v>
                  </c:pt>
                  <c:pt idx="323">
                    <c:v>17:00</c:v>
                  </c:pt>
                  <c:pt idx="324">
                    <c:v>Dia</c:v>
                  </c:pt>
                  <c:pt idx="325">
                    <c:v>18:00</c:v>
                  </c:pt>
                  <c:pt idx="326">
                    <c:v>19:00</c:v>
                  </c:pt>
                  <c:pt idx="327">
                    <c:v>20:00</c:v>
                  </c:pt>
                  <c:pt idx="328">
                    <c:v>21:00</c:v>
                  </c:pt>
                  <c:pt idx="329">
                    <c:v>22:00</c:v>
                  </c:pt>
                  <c:pt idx="330">
                    <c:v>23:00</c:v>
                  </c:pt>
                  <c:pt idx="331">
                    <c:v>00:00</c:v>
                  </c:pt>
                  <c:pt idx="332">
                    <c:v>01:00</c:v>
                  </c:pt>
                  <c:pt idx="333">
                    <c:v>02:00</c:v>
                  </c:pt>
                  <c:pt idx="334">
                    <c:v>03:00</c:v>
                  </c:pt>
                  <c:pt idx="335">
                    <c:v>04:00</c:v>
                  </c:pt>
                  <c:pt idx="336">
                    <c:v>05:00</c:v>
                  </c:pt>
                  <c:pt idx="337">
                    <c:v>Noite</c:v>
                  </c:pt>
                  <c:pt idx="338">
                    <c:v>06:00</c:v>
                  </c:pt>
                  <c:pt idx="339">
                    <c:v>07:00</c:v>
                  </c:pt>
                  <c:pt idx="340">
                    <c:v>08:00</c:v>
                  </c:pt>
                  <c:pt idx="341">
                    <c:v>09:00</c:v>
                  </c:pt>
                  <c:pt idx="342">
                    <c:v>10:00</c:v>
                  </c:pt>
                  <c:pt idx="343">
                    <c:v>11:00</c:v>
                  </c:pt>
                  <c:pt idx="344">
                    <c:v>12:00</c:v>
                  </c:pt>
                  <c:pt idx="345">
                    <c:v>13:00</c:v>
                  </c:pt>
                  <c:pt idx="346">
                    <c:v>14:00</c:v>
                  </c:pt>
                  <c:pt idx="347">
                    <c:v>15:00</c:v>
                  </c:pt>
                  <c:pt idx="348">
                    <c:v>16:00</c:v>
                  </c:pt>
                  <c:pt idx="349">
                    <c:v>17:00</c:v>
                  </c:pt>
                  <c:pt idx="350">
                    <c:v>Dia</c:v>
                  </c:pt>
                  <c:pt idx="351">
                    <c:v>18:00</c:v>
                  </c:pt>
                  <c:pt idx="352">
                    <c:v>19:00</c:v>
                  </c:pt>
                  <c:pt idx="353">
                    <c:v>20:00</c:v>
                  </c:pt>
                  <c:pt idx="354">
                    <c:v>21:00</c:v>
                  </c:pt>
                  <c:pt idx="355">
                    <c:v>22:00</c:v>
                  </c:pt>
                  <c:pt idx="356">
                    <c:v>23:00</c:v>
                  </c:pt>
                  <c:pt idx="357">
                    <c:v>00:00</c:v>
                  </c:pt>
                  <c:pt idx="358">
                    <c:v>01:00</c:v>
                  </c:pt>
                  <c:pt idx="359">
                    <c:v>02:00</c:v>
                  </c:pt>
                  <c:pt idx="360">
                    <c:v>03:00</c:v>
                  </c:pt>
                  <c:pt idx="361">
                    <c:v>04:00</c:v>
                  </c:pt>
                  <c:pt idx="362">
                    <c:v>05:00</c:v>
                  </c:pt>
                  <c:pt idx="363">
                    <c:v>Noite</c:v>
                  </c:pt>
                  <c:pt idx="364">
                    <c:v>06:00</c:v>
                  </c:pt>
                  <c:pt idx="365">
                    <c:v>07:00</c:v>
                  </c:pt>
                  <c:pt idx="366">
                    <c:v>08:00</c:v>
                  </c:pt>
                  <c:pt idx="367">
                    <c:v>09:00</c:v>
                  </c:pt>
                  <c:pt idx="368">
                    <c:v>10:00</c:v>
                  </c:pt>
                  <c:pt idx="369">
                    <c:v>11:00</c:v>
                  </c:pt>
                  <c:pt idx="370">
                    <c:v>12:00</c:v>
                  </c:pt>
                  <c:pt idx="371">
                    <c:v>13:00</c:v>
                  </c:pt>
                  <c:pt idx="372">
                    <c:v>14:00</c:v>
                  </c:pt>
                  <c:pt idx="373">
                    <c:v>15:00</c:v>
                  </c:pt>
                  <c:pt idx="374">
                    <c:v>16:00</c:v>
                  </c:pt>
                  <c:pt idx="375">
                    <c:v>17:00</c:v>
                  </c:pt>
                  <c:pt idx="376">
                    <c:v>Dia</c:v>
                  </c:pt>
                  <c:pt idx="377">
                    <c:v>18:00</c:v>
                  </c:pt>
                  <c:pt idx="378">
                    <c:v>19:00</c:v>
                  </c:pt>
                  <c:pt idx="379">
                    <c:v>20:00</c:v>
                  </c:pt>
                  <c:pt idx="380">
                    <c:v>21:00</c:v>
                  </c:pt>
                  <c:pt idx="381">
                    <c:v>22:00</c:v>
                  </c:pt>
                  <c:pt idx="382">
                    <c:v>23:00</c:v>
                  </c:pt>
                  <c:pt idx="383">
                    <c:v>00:00</c:v>
                  </c:pt>
                  <c:pt idx="384">
                    <c:v>01:00</c:v>
                  </c:pt>
                  <c:pt idx="385">
                    <c:v>02:00</c:v>
                  </c:pt>
                  <c:pt idx="386">
                    <c:v>03:00</c:v>
                  </c:pt>
                  <c:pt idx="387">
                    <c:v>04:00</c:v>
                  </c:pt>
                  <c:pt idx="388">
                    <c:v>05:00</c:v>
                  </c:pt>
                  <c:pt idx="389">
                    <c:v>Noite</c:v>
                  </c:pt>
                  <c:pt idx="390">
                    <c:v>06:00</c:v>
                  </c:pt>
                  <c:pt idx="391">
                    <c:v>07:00</c:v>
                  </c:pt>
                  <c:pt idx="392">
                    <c:v>08:00</c:v>
                  </c:pt>
                  <c:pt idx="393">
                    <c:v>09:00</c:v>
                  </c:pt>
                  <c:pt idx="394">
                    <c:v>10:00</c:v>
                  </c:pt>
                  <c:pt idx="395">
                    <c:v>11:00</c:v>
                  </c:pt>
                  <c:pt idx="396">
                    <c:v>12:00</c:v>
                  </c:pt>
                  <c:pt idx="397">
                    <c:v>13:00</c:v>
                  </c:pt>
                  <c:pt idx="398">
                    <c:v>14:00</c:v>
                  </c:pt>
                  <c:pt idx="399">
                    <c:v>15:00</c:v>
                  </c:pt>
                  <c:pt idx="400">
                    <c:v>16:00</c:v>
                  </c:pt>
                  <c:pt idx="401">
                    <c:v>17:00</c:v>
                  </c:pt>
                  <c:pt idx="402">
                    <c:v>Dia</c:v>
                  </c:pt>
                  <c:pt idx="403">
                    <c:v>18:00</c:v>
                  </c:pt>
                  <c:pt idx="404">
                    <c:v>19:00</c:v>
                  </c:pt>
                  <c:pt idx="405">
                    <c:v>20:00</c:v>
                  </c:pt>
                  <c:pt idx="406">
                    <c:v>21:00</c:v>
                  </c:pt>
                  <c:pt idx="407">
                    <c:v>22:00</c:v>
                  </c:pt>
                  <c:pt idx="408">
                    <c:v>23:00</c:v>
                  </c:pt>
                  <c:pt idx="409">
                    <c:v>00:00</c:v>
                  </c:pt>
                  <c:pt idx="410">
                    <c:v>01:00</c:v>
                  </c:pt>
                  <c:pt idx="411">
                    <c:v>02:00</c:v>
                  </c:pt>
                  <c:pt idx="412">
                    <c:v>03:00</c:v>
                  </c:pt>
                  <c:pt idx="413">
                    <c:v>04:00</c:v>
                  </c:pt>
                  <c:pt idx="414">
                    <c:v>05:00</c:v>
                  </c:pt>
                  <c:pt idx="415">
                    <c:v>Noite</c:v>
                  </c:pt>
                  <c:pt idx="416">
                    <c:v>06:00</c:v>
                  </c:pt>
                  <c:pt idx="417">
                    <c:v>07:00</c:v>
                  </c:pt>
                  <c:pt idx="418">
                    <c:v>08:00</c:v>
                  </c:pt>
                  <c:pt idx="419">
                    <c:v>09:00</c:v>
                  </c:pt>
                  <c:pt idx="420">
                    <c:v>10:00</c:v>
                  </c:pt>
                  <c:pt idx="421">
                    <c:v>11:00</c:v>
                  </c:pt>
                  <c:pt idx="422">
                    <c:v>12:00</c:v>
                  </c:pt>
                  <c:pt idx="423">
                    <c:v>13:00</c:v>
                  </c:pt>
                  <c:pt idx="424">
                    <c:v>14:00</c:v>
                  </c:pt>
                  <c:pt idx="425">
                    <c:v>15:00</c:v>
                  </c:pt>
                  <c:pt idx="426">
                    <c:v>16:00</c:v>
                  </c:pt>
                  <c:pt idx="427">
                    <c:v>17:00</c:v>
                  </c:pt>
                  <c:pt idx="428">
                    <c:v>Dia</c:v>
                  </c:pt>
                  <c:pt idx="429">
                    <c:v>18:00</c:v>
                  </c:pt>
                  <c:pt idx="430">
                    <c:v>19:00</c:v>
                  </c:pt>
                  <c:pt idx="431">
                    <c:v>20:00</c:v>
                  </c:pt>
                  <c:pt idx="432">
                    <c:v>21:00</c:v>
                  </c:pt>
                  <c:pt idx="433">
                    <c:v>22:00</c:v>
                  </c:pt>
                  <c:pt idx="434">
                    <c:v>23:00</c:v>
                  </c:pt>
                  <c:pt idx="435">
                    <c:v>00:00</c:v>
                  </c:pt>
                  <c:pt idx="436">
                    <c:v>01:00</c:v>
                  </c:pt>
                  <c:pt idx="437">
                    <c:v>02:00</c:v>
                  </c:pt>
                  <c:pt idx="438">
                    <c:v>03:00</c:v>
                  </c:pt>
                  <c:pt idx="439">
                    <c:v>04:00</c:v>
                  </c:pt>
                  <c:pt idx="440">
                    <c:v>05:00</c:v>
                  </c:pt>
                  <c:pt idx="441">
                    <c:v>Noite</c:v>
                  </c:pt>
                  <c:pt idx="442">
                    <c:v>06:00</c:v>
                  </c:pt>
                  <c:pt idx="443">
                    <c:v>07:00</c:v>
                  </c:pt>
                  <c:pt idx="444">
                    <c:v>08:00</c:v>
                  </c:pt>
                  <c:pt idx="445">
                    <c:v>09:00</c:v>
                  </c:pt>
                  <c:pt idx="446">
                    <c:v>10:00</c:v>
                  </c:pt>
                  <c:pt idx="447">
                    <c:v>11:00</c:v>
                  </c:pt>
                  <c:pt idx="448">
                    <c:v>12:00</c:v>
                  </c:pt>
                  <c:pt idx="449">
                    <c:v>13:00</c:v>
                  </c:pt>
                  <c:pt idx="450">
                    <c:v>14:00</c:v>
                  </c:pt>
                  <c:pt idx="451">
                    <c:v>15:00</c:v>
                  </c:pt>
                  <c:pt idx="452">
                    <c:v>16:00</c:v>
                  </c:pt>
                  <c:pt idx="453">
                    <c:v>17:00</c:v>
                  </c:pt>
                  <c:pt idx="454">
                    <c:v>Dia</c:v>
                  </c:pt>
                  <c:pt idx="455">
                    <c:v>18:00</c:v>
                  </c:pt>
                  <c:pt idx="456">
                    <c:v>19:00</c:v>
                  </c:pt>
                  <c:pt idx="457">
                    <c:v>20:00</c:v>
                  </c:pt>
                  <c:pt idx="458">
                    <c:v>21:00</c:v>
                  </c:pt>
                  <c:pt idx="459">
                    <c:v>22:00</c:v>
                  </c:pt>
                  <c:pt idx="460">
                    <c:v>23:00</c:v>
                  </c:pt>
                  <c:pt idx="461">
                    <c:v>00:00</c:v>
                  </c:pt>
                  <c:pt idx="462">
                    <c:v>01:00</c:v>
                  </c:pt>
                  <c:pt idx="463">
                    <c:v>02:00</c:v>
                  </c:pt>
                  <c:pt idx="464">
                    <c:v>03:00</c:v>
                  </c:pt>
                  <c:pt idx="465">
                    <c:v>04:00</c:v>
                  </c:pt>
                  <c:pt idx="466">
                    <c:v>05:00</c:v>
                  </c:pt>
                  <c:pt idx="467">
                    <c:v>Noite</c:v>
                  </c:pt>
                  <c:pt idx="468">
                    <c:v>06:00</c:v>
                  </c:pt>
                  <c:pt idx="469">
                    <c:v>07:00</c:v>
                  </c:pt>
                  <c:pt idx="470">
                    <c:v>08:00</c:v>
                  </c:pt>
                  <c:pt idx="471">
                    <c:v>09:00</c:v>
                  </c:pt>
                  <c:pt idx="472">
                    <c:v>10:00</c:v>
                  </c:pt>
                  <c:pt idx="473">
                    <c:v>11:00</c:v>
                  </c:pt>
                  <c:pt idx="474">
                    <c:v>12:00</c:v>
                  </c:pt>
                  <c:pt idx="475">
                    <c:v>13:00</c:v>
                  </c:pt>
                  <c:pt idx="476">
                    <c:v>14:00</c:v>
                  </c:pt>
                  <c:pt idx="477">
                    <c:v>15:00</c:v>
                  </c:pt>
                  <c:pt idx="478">
                    <c:v>16:00</c:v>
                  </c:pt>
                  <c:pt idx="479">
                    <c:v>17:00</c:v>
                  </c:pt>
                  <c:pt idx="480">
                    <c:v>Dia</c:v>
                  </c:pt>
                  <c:pt idx="481">
                    <c:v>18:00</c:v>
                  </c:pt>
                  <c:pt idx="482">
                    <c:v>19:00</c:v>
                  </c:pt>
                  <c:pt idx="483">
                    <c:v>20:00</c:v>
                  </c:pt>
                  <c:pt idx="484">
                    <c:v>21:00</c:v>
                  </c:pt>
                  <c:pt idx="485">
                    <c:v>22:00</c:v>
                  </c:pt>
                  <c:pt idx="486">
                    <c:v>23:00</c:v>
                  </c:pt>
                  <c:pt idx="487">
                    <c:v>00:00</c:v>
                  </c:pt>
                  <c:pt idx="488">
                    <c:v>01:00</c:v>
                  </c:pt>
                  <c:pt idx="489">
                    <c:v>02:00</c:v>
                  </c:pt>
                  <c:pt idx="490">
                    <c:v>03:00</c:v>
                  </c:pt>
                  <c:pt idx="491">
                    <c:v>04:00</c:v>
                  </c:pt>
                  <c:pt idx="492">
                    <c:v>05:00</c:v>
                  </c:pt>
                  <c:pt idx="493">
                    <c:v>Noite</c:v>
                  </c:pt>
                  <c:pt idx="494">
                    <c:v>06:00</c:v>
                  </c:pt>
                  <c:pt idx="495">
                    <c:v>07:00</c:v>
                  </c:pt>
                  <c:pt idx="496">
                    <c:v>08:00</c:v>
                  </c:pt>
                  <c:pt idx="497">
                    <c:v>09:00</c:v>
                  </c:pt>
                  <c:pt idx="498">
                    <c:v>10:00</c:v>
                  </c:pt>
                  <c:pt idx="499">
                    <c:v>11:00</c:v>
                  </c:pt>
                  <c:pt idx="500">
                    <c:v>12:00</c:v>
                  </c:pt>
                  <c:pt idx="501">
                    <c:v>13:00</c:v>
                  </c:pt>
                  <c:pt idx="502">
                    <c:v>14:00</c:v>
                  </c:pt>
                  <c:pt idx="503">
                    <c:v>15:00</c:v>
                  </c:pt>
                  <c:pt idx="504">
                    <c:v>16:00</c:v>
                  </c:pt>
                  <c:pt idx="505">
                    <c:v>17:00</c:v>
                  </c:pt>
                  <c:pt idx="506">
                    <c:v>Dia</c:v>
                  </c:pt>
                  <c:pt idx="507">
                    <c:v>18:00</c:v>
                  </c:pt>
                  <c:pt idx="508">
                    <c:v>19:00</c:v>
                  </c:pt>
                  <c:pt idx="509">
                    <c:v>20:00</c:v>
                  </c:pt>
                  <c:pt idx="510">
                    <c:v>21:00</c:v>
                  </c:pt>
                  <c:pt idx="511">
                    <c:v>22:00</c:v>
                  </c:pt>
                  <c:pt idx="512">
                    <c:v>23:00</c:v>
                  </c:pt>
                  <c:pt idx="513">
                    <c:v>00:00</c:v>
                  </c:pt>
                  <c:pt idx="514">
                    <c:v>01:00</c:v>
                  </c:pt>
                  <c:pt idx="515">
                    <c:v>02:00</c:v>
                  </c:pt>
                  <c:pt idx="516">
                    <c:v>03:00</c:v>
                  </c:pt>
                  <c:pt idx="517">
                    <c:v>04:00</c:v>
                  </c:pt>
                  <c:pt idx="518">
                    <c:v>05:00</c:v>
                  </c:pt>
                  <c:pt idx="519">
                    <c:v>Noite</c:v>
                  </c:pt>
                  <c:pt idx="520">
                    <c:v>06:00</c:v>
                  </c:pt>
                  <c:pt idx="521">
                    <c:v>07:00</c:v>
                  </c:pt>
                  <c:pt idx="522">
                    <c:v>08:00</c:v>
                  </c:pt>
                  <c:pt idx="523">
                    <c:v>09:00</c:v>
                  </c:pt>
                  <c:pt idx="524">
                    <c:v>10:00</c:v>
                  </c:pt>
                  <c:pt idx="525">
                    <c:v>11:00</c:v>
                  </c:pt>
                  <c:pt idx="526">
                    <c:v>12:00</c:v>
                  </c:pt>
                  <c:pt idx="527">
                    <c:v>13:00</c:v>
                  </c:pt>
                  <c:pt idx="528">
                    <c:v>14:00</c:v>
                  </c:pt>
                  <c:pt idx="529">
                    <c:v>15:00</c:v>
                  </c:pt>
                  <c:pt idx="530">
                    <c:v>16:00</c:v>
                  </c:pt>
                  <c:pt idx="531">
                    <c:v>17:00</c:v>
                  </c:pt>
                  <c:pt idx="532">
                    <c:v>Dia</c:v>
                  </c:pt>
                  <c:pt idx="533">
                    <c:v>18:00</c:v>
                  </c:pt>
                  <c:pt idx="534">
                    <c:v>19:00</c:v>
                  </c:pt>
                  <c:pt idx="535">
                    <c:v>20:00</c:v>
                  </c:pt>
                  <c:pt idx="536">
                    <c:v>21:00</c:v>
                  </c:pt>
                  <c:pt idx="537">
                    <c:v>22:00</c:v>
                  </c:pt>
                  <c:pt idx="538">
                    <c:v>23:00</c:v>
                  </c:pt>
                  <c:pt idx="539">
                    <c:v>00:00</c:v>
                  </c:pt>
                  <c:pt idx="540">
                    <c:v>01:00</c:v>
                  </c:pt>
                  <c:pt idx="541">
                    <c:v>02:00</c:v>
                  </c:pt>
                  <c:pt idx="542">
                    <c:v>03:00</c:v>
                  </c:pt>
                  <c:pt idx="543">
                    <c:v>04:00</c:v>
                  </c:pt>
                  <c:pt idx="544">
                    <c:v>05:00</c:v>
                  </c:pt>
                  <c:pt idx="545">
                    <c:v>Noite</c:v>
                  </c:pt>
                  <c:pt idx="546">
                    <c:v>06:00</c:v>
                  </c:pt>
                  <c:pt idx="547">
                    <c:v>07:00</c:v>
                  </c:pt>
                  <c:pt idx="548">
                    <c:v>08:00</c:v>
                  </c:pt>
                  <c:pt idx="549">
                    <c:v>09:00</c:v>
                  </c:pt>
                  <c:pt idx="550">
                    <c:v>10:00</c:v>
                  </c:pt>
                  <c:pt idx="551">
                    <c:v>11:00</c:v>
                  </c:pt>
                  <c:pt idx="552">
                    <c:v>12:00</c:v>
                  </c:pt>
                  <c:pt idx="553">
                    <c:v>13:00</c:v>
                  </c:pt>
                  <c:pt idx="554">
                    <c:v>14:00</c:v>
                  </c:pt>
                  <c:pt idx="555">
                    <c:v>15:00</c:v>
                  </c:pt>
                  <c:pt idx="556">
                    <c:v>16:00</c:v>
                  </c:pt>
                  <c:pt idx="557">
                    <c:v>17:00</c:v>
                  </c:pt>
                  <c:pt idx="558">
                    <c:v>Dia</c:v>
                  </c:pt>
                  <c:pt idx="559">
                    <c:v>18:00</c:v>
                  </c:pt>
                  <c:pt idx="560">
                    <c:v>19:00</c:v>
                  </c:pt>
                  <c:pt idx="561">
                    <c:v>20:00</c:v>
                  </c:pt>
                  <c:pt idx="562">
                    <c:v>21:00</c:v>
                  </c:pt>
                  <c:pt idx="563">
                    <c:v>22:00</c:v>
                  </c:pt>
                  <c:pt idx="564">
                    <c:v>23:00</c:v>
                  </c:pt>
                  <c:pt idx="565">
                    <c:v>00:00</c:v>
                  </c:pt>
                  <c:pt idx="566">
                    <c:v>01:00</c:v>
                  </c:pt>
                  <c:pt idx="567">
                    <c:v>02:00</c:v>
                  </c:pt>
                  <c:pt idx="568">
                    <c:v>03:00</c:v>
                  </c:pt>
                  <c:pt idx="569">
                    <c:v>04:00</c:v>
                  </c:pt>
                  <c:pt idx="570">
                    <c:v>05:00</c:v>
                  </c:pt>
                  <c:pt idx="571">
                    <c:v>Noite</c:v>
                  </c:pt>
                  <c:pt idx="572">
                    <c:v>06:00</c:v>
                  </c:pt>
                  <c:pt idx="573">
                    <c:v>07:00</c:v>
                  </c:pt>
                  <c:pt idx="574">
                    <c:v>08:00</c:v>
                  </c:pt>
                  <c:pt idx="575">
                    <c:v>09:00</c:v>
                  </c:pt>
                  <c:pt idx="576">
                    <c:v>10:00</c:v>
                  </c:pt>
                  <c:pt idx="577">
                    <c:v>11:00</c:v>
                  </c:pt>
                  <c:pt idx="578">
                    <c:v>12:00</c:v>
                  </c:pt>
                  <c:pt idx="579">
                    <c:v>13:00</c:v>
                  </c:pt>
                  <c:pt idx="580">
                    <c:v>14:00</c:v>
                  </c:pt>
                  <c:pt idx="581">
                    <c:v>15:00</c:v>
                  </c:pt>
                  <c:pt idx="582">
                    <c:v>16:00</c:v>
                  </c:pt>
                  <c:pt idx="583">
                    <c:v>17:00</c:v>
                  </c:pt>
                  <c:pt idx="584">
                    <c:v>Dia</c:v>
                  </c:pt>
                  <c:pt idx="585">
                    <c:v>18:00</c:v>
                  </c:pt>
                  <c:pt idx="586">
                    <c:v>19:00</c:v>
                  </c:pt>
                  <c:pt idx="587">
                    <c:v>20:00</c:v>
                  </c:pt>
                  <c:pt idx="588">
                    <c:v>21:00</c:v>
                  </c:pt>
                  <c:pt idx="589">
                    <c:v>22:00</c:v>
                  </c:pt>
                  <c:pt idx="590">
                    <c:v>23:00</c:v>
                  </c:pt>
                  <c:pt idx="591">
                    <c:v>00:00</c:v>
                  </c:pt>
                  <c:pt idx="592">
                    <c:v>01:00</c:v>
                  </c:pt>
                  <c:pt idx="593">
                    <c:v>02:00</c:v>
                  </c:pt>
                  <c:pt idx="594">
                    <c:v>03:00</c:v>
                  </c:pt>
                  <c:pt idx="595">
                    <c:v>04:00</c:v>
                  </c:pt>
                  <c:pt idx="596">
                    <c:v>05:00</c:v>
                  </c:pt>
                  <c:pt idx="597">
                    <c:v>Noite</c:v>
                  </c:pt>
                  <c:pt idx="598">
                    <c:v>06:00</c:v>
                  </c:pt>
                  <c:pt idx="599">
                    <c:v>07:00</c:v>
                  </c:pt>
                  <c:pt idx="600">
                    <c:v>08:00</c:v>
                  </c:pt>
                  <c:pt idx="601">
                    <c:v>09:00</c:v>
                  </c:pt>
                  <c:pt idx="602">
                    <c:v>10:00</c:v>
                  </c:pt>
                  <c:pt idx="603">
                    <c:v>11:00</c:v>
                  </c:pt>
                  <c:pt idx="604">
                    <c:v>12:00</c:v>
                  </c:pt>
                  <c:pt idx="605">
                    <c:v>13:00</c:v>
                  </c:pt>
                  <c:pt idx="606">
                    <c:v>14:00</c:v>
                  </c:pt>
                  <c:pt idx="607">
                    <c:v>15:00</c:v>
                  </c:pt>
                  <c:pt idx="608">
                    <c:v>16:00</c:v>
                  </c:pt>
                  <c:pt idx="609">
                    <c:v>17:00</c:v>
                  </c:pt>
                  <c:pt idx="610">
                    <c:v>Dia</c:v>
                  </c:pt>
                  <c:pt idx="611">
                    <c:v>18:00</c:v>
                  </c:pt>
                  <c:pt idx="612">
                    <c:v>19:00</c:v>
                  </c:pt>
                  <c:pt idx="613">
                    <c:v>20:00</c:v>
                  </c:pt>
                  <c:pt idx="614">
                    <c:v>21:00</c:v>
                  </c:pt>
                  <c:pt idx="615">
                    <c:v>22:00</c:v>
                  </c:pt>
                  <c:pt idx="616">
                    <c:v>23:00</c:v>
                  </c:pt>
                  <c:pt idx="617">
                    <c:v>00:00</c:v>
                  </c:pt>
                  <c:pt idx="618">
                    <c:v>01:00</c:v>
                  </c:pt>
                  <c:pt idx="619">
                    <c:v>02:00</c:v>
                  </c:pt>
                  <c:pt idx="620">
                    <c:v>03:00</c:v>
                  </c:pt>
                  <c:pt idx="621">
                    <c:v>04:00</c:v>
                  </c:pt>
                  <c:pt idx="622">
                    <c:v>05:00</c:v>
                  </c:pt>
                  <c:pt idx="623">
                    <c:v>Noite</c:v>
                  </c:pt>
                  <c:pt idx="624">
                    <c:v>06:00</c:v>
                  </c:pt>
                  <c:pt idx="625">
                    <c:v>07:00</c:v>
                  </c:pt>
                  <c:pt idx="626">
                    <c:v>08:00</c:v>
                  </c:pt>
                  <c:pt idx="627">
                    <c:v>09:00</c:v>
                  </c:pt>
                  <c:pt idx="628">
                    <c:v>10:00</c:v>
                  </c:pt>
                  <c:pt idx="629">
                    <c:v>11:00</c:v>
                  </c:pt>
                  <c:pt idx="630">
                    <c:v>12:00</c:v>
                  </c:pt>
                  <c:pt idx="631">
                    <c:v>13:00</c:v>
                  </c:pt>
                  <c:pt idx="632">
                    <c:v>14:00</c:v>
                  </c:pt>
                  <c:pt idx="633">
                    <c:v>15:00</c:v>
                  </c:pt>
                  <c:pt idx="634">
                    <c:v>16:00</c:v>
                  </c:pt>
                  <c:pt idx="635">
                    <c:v>17:00</c:v>
                  </c:pt>
                  <c:pt idx="636">
                    <c:v>Dia</c:v>
                  </c:pt>
                  <c:pt idx="637">
                    <c:v>18:00</c:v>
                  </c:pt>
                  <c:pt idx="638">
                    <c:v>19:00</c:v>
                  </c:pt>
                  <c:pt idx="639">
                    <c:v>20:00</c:v>
                  </c:pt>
                  <c:pt idx="640">
                    <c:v>21:00</c:v>
                  </c:pt>
                  <c:pt idx="641">
                    <c:v>22:00</c:v>
                  </c:pt>
                  <c:pt idx="642">
                    <c:v>23:00</c:v>
                  </c:pt>
                  <c:pt idx="643">
                    <c:v>00:00</c:v>
                  </c:pt>
                  <c:pt idx="644">
                    <c:v>01:00</c:v>
                  </c:pt>
                  <c:pt idx="645">
                    <c:v>02:00</c:v>
                  </c:pt>
                  <c:pt idx="646">
                    <c:v>03:00</c:v>
                  </c:pt>
                  <c:pt idx="647">
                    <c:v>04:00</c:v>
                  </c:pt>
                  <c:pt idx="648">
                    <c:v>05:00</c:v>
                  </c:pt>
                  <c:pt idx="649">
                    <c:v>Noite</c:v>
                  </c:pt>
                  <c:pt idx="650">
                    <c:v>06:00</c:v>
                  </c:pt>
                  <c:pt idx="651">
                    <c:v>07:00</c:v>
                  </c:pt>
                  <c:pt idx="652">
                    <c:v>08:00</c:v>
                  </c:pt>
                  <c:pt idx="653">
                    <c:v>09:00</c:v>
                  </c:pt>
                  <c:pt idx="654">
                    <c:v>10:00</c:v>
                  </c:pt>
                  <c:pt idx="655">
                    <c:v>11:00</c:v>
                  </c:pt>
                  <c:pt idx="656">
                    <c:v>12:00</c:v>
                  </c:pt>
                  <c:pt idx="657">
                    <c:v>13:00</c:v>
                  </c:pt>
                  <c:pt idx="658">
                    <c:v>14:00</c:v>
                  </c:pt>
                  <c:pt idx="659">
                    <c:v>15:00</c:v>
                  </c:pt>
                  <c:pt idx="660">
                    <c:v>16:00</c:v>
                  </c:pt>
                  <c:pt idx="661">
                    <c:v>17:00</c:v>
                  </c:pt>
                  <c:pt idx="662">
                    <c:v>Dia</c:v>
                  </c:pt>
                  <c:pt idx="663">
                    <c:v>18:00</c:v>
                  </c:pt>
                  <c:pt idx="664">
                    <c:v>19:00</c:v>
                  </c:pt>
                  <c:pt idx="665">
                    <c:v>20:00</c:v>
                  </c:pt>
                  <c:pt idx="666">
                    <c:v>21:00</c:v>
                  </c:pt>
                  <c:pt idx="667">
                    <c:v>22:00</c:v>
                  </c:pt>
                  <c:pt idx="668">
                    <c:v>23:00</c:v>
                  </c:pt>
                  <c:pt idx="669">
                    <c:v>00:00</c:v>
                  </c:pt>
                  <c:pt idx="670">
                    <c:v>01:00</c:v>
                  </c:pt>
                  <c:pt idx="671">
                    <c:v>02:00</c:v>
                  </c:pt>
                  <c:pt idx="672">
                    <c:v>03:00</c:v>
                  </c:pt>
                  <c:pt idx="673">
                    <c:v>04:00</c:v>
                  </c:pt>
                  <c:pt idx="674">
                    <c:v>05:00</c:v>
                  </c:pt>
                  <c:pt idx="675">
                    <c:v>Noite</c:v>
                  </c:pt>
                  <c:pt idx="676">
                    <c:v>06:00</c:v>
                  </c:pt>
                  <c:pt idx="677">
                    <c:v>07:00</c:v>
                  </c:pt>
                  <c:pt idx="678">
                    <c:v>08:00</c:v>
                  </c:pt>
                  <c:pt idx="679">
                    <c:v>09:00</c:v>
                  </c:pt>
                  <c:pt idx="680">
                    <c:v>10:00</c:v>
                  </c:pt>
                  <c:pt idx="681">
                    <c:v>11:00</c:v>
                  </c:pt>
                  <c:pt idx="682">
                    <c:v>12:00</c:v>
                  </c:pt>
                  <c:pt idx="683">
                    <c:v>13:00</c:v>
                  </c:pt>
                  <c:pt idx="684">
                    <c:v>14:00</c:v>
                  </c:pt>
                  <c:pt idx="685">
                    <c:v>15:00</c:v>
                  </c:pt>
                  <c:pt idx="686">
                    <c:v>16:00</c:v>
                  </c:pt>
                  <c:pt idx="687">
                    <c:v>17:00</c:v>
                  </c:pt>
                  <c:pt idx="688">
                    <c:v>Dia</c:v>
                  </c:pt>
                  <c:pt idx="689">
                    <c:v>18:00</c:v>
                  </c:pt>
                  <c:pt idx="690">
                    <c:v>19:00</c:v>
                  </c:pt>
                  <c:pt idx="691">
                    <c:v>20:00</c:v>
                  </c:pt>
                  <c:pt idx="692">
                    <c:v>21:00</c:v>
                  </c:pt>
                  <c:pt idx="693">
                    <c:v>22:00</c:v>
                  </c:pt>
                  <c:pt idx="694">
                    <c:v>23:00</c:v>
                  </c:pt>
                  <c:pt idx="695">
                    <c:v>00:00</c:v>
                  </c:pt>
                  <c:pt idx="696">
                    <c:v>01:00</c:v>
                  </c:pt>
                  <c:pt idx="697">
                    <c:v>02:00</c:v>
                  </c:pt>
                  <c:pt idx="698">
                    <c:v>03:00</c:v>
                  </c:pt>
                  <c:pt idx="699">
                    <c:v>04:00</c:v>
                  </c:pt>
                  <c:pt idx="700">
                    <c:v>05:00</c:v>
                  </c:pt>
                  <c:pt idx="701">
                    <c:v>Noite</c:v>
                  </c:pt>
                  <c:pt idx="702">
                    <c:v>06:00</c:v>
                  </c:pt>
                  <c:pt idx="703">
                    <c:v>07:00</c:v>
                  </c:pt>
                  <c:pt idx="704">
                    <c:v>08:00</c:v>
                  </c:pt>
                  <c:pt idx="705">
                    <c:v>09:00</c:v>
                  </c:pt>
                  <c:pt idx="706">
                    <c:v>10:00</c:v>
                  </c:pt>
                  <c:pt idx="707">
                    <c:v>11:00</c:v>
                  </c:pt>
                  <c:pt idx="708">
                    <c:v>12:00</c:v>
                  </c:pt>
                  <c:pt idx="709">
                    <c:v>13:00</c:v>
                  </c:pt>
                  <c:pt idx="710">
                    <c:v>14:00</c:v>
                  </c:pt>
                  <c:pt idx="711">
                    <c:v>15:00</c:v>
                  </c:pt>
                  <c:pt idx="712">
                    <c:v>16:00</c:v>
                  </c:pt>
                  <c:pt idx="713">
                    <c:v>17:00</c:v>
                  </c:pt>
                  <c:pt idx="714">
                    <c:v>Dia</c:v>
                  </c:pt>
                  <c:pt idx="715">
                    <c:v>18:00</c:v>
                  </c:pt>
                  <c:pt idx="716">
                    <c:v>19:00</c:v>
                  </c:pt>
                  <c:pt idx="717">
                    <c:v>20:00</c:v>
                  </c:pt>
                  <c:pt idx="718">
                    <c:v>21:00</c:v>
                  </c:pt>
                  <c:pt idx="719">
                    <c:v>22:00</c:v>
                  </c:pt>
                  <c:pt idx="720">
                    <c:v>23:00</c:v>
                  </c:pt>
                  <c:pt idx="721">
                    <c:v>00:00</c:v>
                  </c:pt>
                  <c:pt idx="722">
                    <c:v>01:00</c:v>
                  </c:pt>
                  <c:pt idx="723">
                    <c:v>02:00</c:v>
                  </c:pt>
                  <c:pt idx="724">
                    <c:v>03:00</c:v>
                  </c:pt>
                  <c:pt idx="725">
                    <c:v>04:00</c:v>
                  </c:pt>
                  <c:pt idx="726">
                    <c:v>05:00</c:v>
                  </c:pt>
                  <c:pt idx="727">
                    <c:v>Noite</c:v>
                  </c:pt>
                  <c:pt idx="728">
                    <c:v>06:00</c:v>
                  </c:pt>
                  <c:pt idx="729">
                    <c:v>07:00</c:v>
                  </c:pt>
                  <c:pt idx="730">
                    <c:v>08:00</c:v>
                  </c:pt>
                  <c:pt idx="731">
                    <c:v>09:00</c:v>
                  </c:pt>
                  <c:pt idx="732">
                    <c:v>10:00</c:v>
                  </c:pt>
                  <c:pt idx="733">
                    <c:v>11:00</c:v>
                  </c:pt>
                  <c:pt idx="734">
                    <c:v>12:00</c:v>
                  </c:pt>
                  <c:pt idx="735">
                    <c:v>13:00</c:v>
                  </c:pt>
                  <c:pt idx="736">
                    <c:v>14:00</c:v>
                  </c:pt>
                  <c:pt idx="737">
                    <c:v>15:00</c:v>
                  </c:pt>
                  <c:pt idx="738">
                    <c:v>16:00</c:v>
                  </c:pt>
                  <c:pt idx="739">
                    <c:v>17:00</c:v>
                  </c:pt>
                  <c:pt idx="740">
                    <c:v>Dia</c:v>
                  </c:pt>
                  <c:pt idx="741">
                    <c:v>18:00</c:v>
                  </c:pt>
                  <c:pt idx="742">
                    <c:v>19:00</c:v>
                  </c:pt>
                  <c:pt idx="743">
                    <c:v>20:00</c:v>
                  </c:pt>
                  <c:pt idx="744">
                    <c:v>21:00</c:v>
                  </c:pt>
                  <c:pt idx="745">
                    <c:v>22:00</c:v>
                  </c:pt>
                  <c:pt idx="746">
                    <c:v>23:00</c:v>
                  </c:pt>
                  <c:pt idx="747">
                    <c:v>00:00</c:v>
                  </c:pt>
                  <c:pt idx="748">
                    <c:v>01:00</c:v>
                  </c:pt>
                  <c:pt idx="749">
                    <c:v>02:00</c:v>
                  </c:pt>
                  <c:pt idx="750">
                    <c:v>03:00</c:v>
                  </c:pt>
                  <c:pt idx="751">
                    <c:v>04:00</c:v>
                  </c:pt>
                  <c:pt idx="752">
                    <c:v>05:00</c:v>
                  </c:pt>
                  <c:pt idx="753">
                    <c:v>Noite</c:v>
                  </c:pt>
                  <c:pt idx="754">
                    <c:v>06:00</c:v>
                  </c:pt>
                  <c:pt idx="755">
                    <c:v>07:00</c:v>
                  </c:pt>
                  <c:pt idx="756">
                    <c:v>08:00</c:v>
                  </c:pt>
                  <c:pt idx="757">
                    <c:v>09:00</c:v>
                  </c:pt>
                  <c:pt idx="758">
                    <c:v>10:00</c:v>
                  </c:pt>
                  <c:pt idx="759">
                    <c:v>11:00</c:v>
                  </c:pt>
                  <c:pt idx="760">
                    <c:v>12:00</c:v>
                  </c:pt>
                  <c:pt idx="761">
                    <c:v>13:00</c:v>
                  </c:pt>
                  <c:pt idx="762">
                    <c:v>14:00</c:v>
                  </c:pt>
                  <c:pt idx="763">
                    <c:v>15:00</c:v>
                  </c:pt>
                  <c:pt idx="764">
                    <c:v>16:00</c:v>
                  </c:pt>
                  <c:pt idx="765">
                    <c:v>17:00</c:v>
                  </c:pt>
                  <c:pt idx="766">
                    <c:v>Dia</c:v>
                  </c:pt>
                  <c:pt idx="767">
                    <c:v>18:00</c:v>
                  </c:pt>
                  <c:pt idx="768">
                    <c:v>19:00</c:v>
                  </c:pt>
                  <c:pt idx="769">
                    <c:v>20:00</c:v>
                  </c:pt>
                  <c:pt idx="770">
                    <c:v>21:00</c:v>
                  </c:pt>
                  <c:pt idx="771">
                    <c:v>22:00</c:v>
                  </c:pt>
                  <c:pt idx="772">
                    <c:v>23:00</c:v>
                  </c:pt>
                  <c:pt idx="773">
                    <c:v>00:00</c:v>
                  </c:pt>
                  <c:pt idx="774">
                    <c:v>01:00</c:v>
                  </c:pt>
                  <c:pt idx="775">
                    <c:v>02:00</c:v>
                  </c:pt>
                  <c:pt idx="776">
                    <c:v>03:00</c:v>
                  </c:pt>
                  <c:pt idx="777">
                    <c:v>04:00</c:v>
                  </c:pt>
                  <c:pt idx="778">
                    <c:v>05:00</c:v>
                  </c:pt>
                  <c:pt idx="779">
                    <c:v>Noite</c:v>
                  </c:pt>
                  <c:pt idx="780">
                    <c:v>06:00</c:v>
                  </c:pt>
                  <c:pt idx="781">
                    <c:v>07:00</c:v>
                  </c:pt>
                  <c:pt idx="782">
                    <c:v>08:00</c:v>
                  </c:pt>
                  <c:pt idx="783">
                    <c:v>09:00</c:v>
                  </c:pt>
                  <c:pt idx="784">
                    <c:v>10:00</c:v>
                  </c:pt>
                  <c:pt idx="785">
                    <c:v>11:00</c:v>
                  </c:pt>
                  <c:pt idx="786">
                    <c:v>12:00</c:v>
                  </c:pt>
                  <c:pt idx="787">
                    <c:v>13:00</c:v>
                  </c:pt>
                  <c:pt idx="788">
                    <c:v>14:00</c:v>
                  </c:pt>
                  <c:pt idx="789">
                    <c:v>15:00</c:v>
                  </c:pt>
                  <c:pt idx="790">
                    <c:v>16:00</c:v>
                  </c:pt>
                  <c:pt idx="791">
                    <c:v>17:00</c:v>
                  </c:pt>
                  <c:pt idx="792">
                    <c:v>Dia</c:v>
                  </c:pt>
                  <c:pt idx="793">
                    <c:v>18:00</c:v>
                  </c:pt>
                  <c:pt idx="794">
                    <c:v>19:00</c:v>
                  </c:pt>
                  <c:pt idx="795">
                    <c:v>20:00</c:v>
                  </c:pt>
                  <c:pt idx="796">
                    <c:v>21:00</c:v>
                  </c:pt>
                  <c:pt idx="797">
                    <c:v>22:00</c:v>
                  </c:pt>
                  <c:pt idx="798">
                    <c:v>23:00</c:v>
                  </c:pt>
                </c:lvl>
                <c:lvl>
                  <c:pt idx="0">
                    <c:v>1-out</c:v>
                  </c:pt>
                  <c:pt idx="1">
                    <c:v>1-out</c:v>
                  </c:pt>
                  <c:pt idx="2">
                    <c:v>1-out</c:v>
                  </c:pt>
                  <c:pt idx="3">
                    <c:v>1-out</c:v>
                  </c:pt>
                  <c:pt idx="4">
                    <c:v>1-out</c:v>
                  </c:pt>
                  <c:pt idx="5">
                    <c:v>1-out</c:v>
                  </c:pt>
                  <c:pt idx="6">
                    <c:v>1-out</c:v>
                  </c:pt>
                  <c:pt idx="7">
                    <c:v>1-out</c:v>
                  </c:pt>
                  <c:pt idx="8">
                    <c:v>1-out</c:v>
                  </c:pt>
                  <c:pt idx="9">
                    <c:v>1-out</c:v>
                  </c:pt>
                  <c:pt idx="10">
                    <c:v>1-out</c:v>
                  </c:pt>
                  <c:pt idx="11">
                    <c:v>1-out</c:v>
                  </c:pt>
                  <c:pt idx="12">
                    <c:v>1-out</c:v>
                  </c:pt>
                  <c:pt idx="13">
                    <c:v>1-out</c:v>
                  </c:pt>
                  <c:pt idx="14">
                    <c:v>1-out</c:v>
                  </c:pt>
                  <c:pt idx="15">
                    <c:v>1-out</c:v>
                  </c:pt>
                  <c:pt idx="16">
                    <c:v>1-out</c:v>
                  </c:pt>
                  <c:pt idx="17">
                    <c:v>1-out</c:v>
                  </c:pt>
                  <c:pt idx="18">
                    <c:v>1-out</c:v>
                  </c:pt>
                  <c:pt idx="19">
                    <c:v>2-out</c:v>
                  </c:pt>
                  <c:pt idx="20">
                    <c:v>2-out</c:v>
                  </c:pt>
                  <c:pt idx="21">
                    <c:v>2-out</c:v>
                  </c:pt>
                  <c:pt idx="22">
                    <c:v>2-out</c:v>
                  </c:pt>
                  <c:pt idx="23">
                    <c:v>2-out</c:v>
                  </c:pt>
                  <c:pt idx="24">
                    <c:v>2-out</c:v>
                  </c:pt>
                  <c:pt idx="25">
                    <c:v>2-out</c:v>
                  </c:pt>
                  <c:pt idx="26">
                    <c:v>2-out</c:v>
                  </c:pt>
                  <c:pt idx="27">
                    <c:v>2-out</c:v>
                  </c:pt>
                  <c:pt idx="28">
                    <c:v>2-out</c:v>
                  </c:pt>
                  <c:pt idx="29">
                    <c:v>2-out</c:v>
                  </c:pt>
                  <c:pt idx="30">
                    <c:v>2-out</c:v>
                  </c:pt>
                  <c:pt idx="31">
                    <c:v>2-out</c:v>
                  </c:pt>
                  <c:pt idx="32">
                    <c:v>2-out</c:v>
                  </c:pt>
                  <c:pt idx="33">
                    <c:v>2-out</c:v>
                  </c:pt>
                  <c:pt idx="34">
                    <c:v>2-out</c:v>
                  </c:pt>
                  <c:pt idx="35">
                    <c:v>2-out</c:v>
                  </c:pt>
                  <c:pt idx="36">
                    <c:v>2-out</c:v>
                  </c:pt>
                  <c:pt idx="37">
                    <c:v>2-out</c:v>
                  </c:pt>
                  <c:pt idx="38">
                    <c:v>2-out</c:v>
                  </c:pt>
                  <c:pt idx="39">
                    <c:v>2-out</c:v>
                  </c:pt>
                  <c:pt idx="40">
                    <c:v>2-out</c:v>
                  </c:pt>
                  <c:pt idx="41">
                    <c:v>2-out</c:v>
                  </c:pt>
                  <c:pt idx="42">
                    <c:v>2-out</c:v>
                  </c:pt>
                  <c:pt idx="43">
                    <c:v>2-out</c:v>
                  </c:pt>
                  <c:pt idx="44">
                    <c:v>2-out</c:v>
                  </c:pt>
                  <c:pt idx="45">
                    <c:v>3-out</c:v>
                  </c:pt>
                  <c:pt idx="46">
                    <c:v>3-out</c:v>
                  </c:pt>
                  <c:pt idx="47">
                    <c:v>3-out</c:v>
                  </c:pt>
                  <c:pt idx="48">
                    <c:v>3-out</c:v>
                  </c:pt>
                  <c:pt idx="49">
                    <c:v>3-out</c:v>
                  </c:pt>
                  <c:pt idx="50">
                    <c:v>3-out</c:v>
                  </c:pt>
                  <c:pt idx="51">
                    <c:v>3-out</c:v>
                  </c:pt>
                  <c:pt idx="52">
                    <c:v>3-out</c:v>
                  </c:pt>
                  <c:pt idx="53">
                    <c:v>3-out</c:v>
                  </c:pt>
                  <c:pt idx="54">
                    <c:v>3-out</c:v>
                  </c:pt>
                  <c:pt idx="55">
                    <c:v>3-out</c:v>
                  </c:pt>
                  <c:pt idx="56">
                    <c:v>3-out</c:v>
                  </c:pt>
                  <c:pt idx="57">
                    <c:v>3-out</c:v>
                  </c:pt>
                  <c:pt idx="58">
                    <c:v>3-out</c:v>
                  </c:pt>
                  <c:pt idx="59">
                    <c:v>3-out</c:v>
                  </c:pt>
                  <c:pt idx="60">
                    <c:v>3-out</c:v>
                  </c:pt>
                  <c:pt idx="61">
                    <c:v>3-out</c:v>
                  </c:pt>
                  <c:pt idx="62">
                    <c:v>3-out</c:v>
                  </c:pt>
                  <c:pt idx="63">
                    <c:v>3-out</c:v>
                  </c:pt>
                  <c:pt idx="64">
                    <c:v>3-out</c:v>
                  </c:pt>
                  <c:pt idx="65">
                    <c:v>3-out</c:v>
                  </c:pt>
                  <c:pt idx="66">
                    <c:v>3-out</c:v>
                  </c:pt>
                  <c:pt idx="67">
                    <c:v>3-out</c:v>
                  </c:pt>
                  <c:pt idx="68">
                    <c:v>3-out</c:v>
                  </c:pt>
                  <c:pt idx="69">
                    <c:v>3-out</c:v>
                  </c:pt>
                  <c:pt idx="70">
                    <c:v>3-out</c:v>
                  </c:pt>
                  <c:pt idx="71">
                    <c:v>4-out</c:v>
                  </c:pt>
                  <c:pt idx="72">
                    <c:v>4-out</c:v>
                  </c:pt>
                  <c:pt idx="73">
                    <c:v>4-out</c:v>
                  </c:pt>
                  <c:pt idx="74">
                    <c:v>4-out</c:v>
                  </c:pt>
                  <c:pt idx="75">
                    <c:v>4-out</c:v>
                  </c:pt>
                  <c:pt idx="76">
                    <c:v>4-out</c:v>
                  </c:pt>
                  <c:pt idx="77">
                    <c:v>4-out</c:v>
                  </c:pt>
                  <c:pt idx="78">
                    <c:v>4-out</c:v>
                  </c:pt>
                  <c:pt idx="79">
                    <c:v>4-out</c:v>
                  </c:pt>
                  <c:pt idx="80">
                    <c:v>4-out</c:v>
                  </c:pt>
                  <c:pt idx="81">
                    <c:v>4-out</c:v>
                  </c:pt>
                  <c:pt idx="82">
                    <c:v>4-out</c:v>
                  </c:pt>
                  <c:pt idx="83">
                    <c:v>4-out</c:v>
                  </c:pt>
                  <c:pt idx="84">
                    <c:v>4-out</c:v>
                  </c:pt>
                  <c:pt idx="85">
                    <c:v>4-out</c:v>
                  </c:pt>
                  <c:pt idx="86">
                    <c:v>4-out</c:v>
                  </c:pt>
                  <c:pt idx="87">
                    <c:v>4-out</c:v>
                  </c:pt>
                  <c:pt idx="88">
                    <c:v>4-out</c:v>
                  </c:pt>
                  <c:pt idx="89">
                    <c:v>4-out</c:v>
                  </c:pt>
                  <c:pt idx="90">
                    <c:v>4-out</c:v>
                  </c:pt>
                  <c:pt idx="91">
                    <c:v>4-out</c:v>
                  </c:pt>
                  <c:pt idx="92">
                    <c:v>4-out</c:v>
                  </c:pt>
                  <c:pt idx="93">
                    <c:v>4-out</c:v>
                  </c:pt>
                  <c:pt idx="94">
                    <c:v>4-out</c:v>
                  </c:pt>
                  <c:pt idx="95">
                    <c:v>4-out</c:v>
                  </c:pt>
                  <c:pt idx="96">
                    <c:v>4-out</c:v>
                  </c:pt>
                  <c:pt idx="97">
                    <c:v>5-out</c:v>
                  </c:pt>
                  <c:pt idx="98">
                    <c:v>5-out</c:v>
                  </c:pt>
                  <c:pt idx="99">
                    <c:v>5-out</c:v>
                  </c:pt>
                  <c:pt idx="100">
                    <c:v>5-out</c:v>
                  </c:pt>
                  <c:pt idx="101">
                    <c:v>5-out</c:v>
                  </c:pt>
                  <c:pt idx="102">
                    <c:v>5-out</c:v>
                  </c:pt>
                  <c:pt idx="103">
                    <c:v>5-out</c:v>
                  </c:pt>
                  <c:pt idx="104">
                    <c:v>5-out</c:v>
                  </c:pt>
                  <c:pt idx="105">
                    <c:v>5-out</c:v>
                  </c:pt>
                  <c:pt idx="106">
                    <c:v>5-out</c:v>
                  </c:pt>
                  <c:pt idx="107">
                    <c:v>5-out</c:v>
                  </c:pt>
                  <c:pt idx="108">
                    <c:v>5-out</c:v>
                  </c:pt>
                  <c:pt idx="109">
                    <c:v>5-out</c:v>
                  </c:pt>
                  <c:pt idx="110">
                    <c:v>5-out</c:v>
                  </c:pt>
                  <c:pt idx="111">
                    <c:v>5-out</c:v>
                  </c:pt>
                  <c:pt idx="112">
                    <c:v>5-out</c:v>
                  </c:pt>
                  <c:pt idx="113">
                    <c:v>5-out</c:v>
                  </c:pt>
                  <c:pt idx="114">
                    <c:v>5-out</c:v>
                  </c:pt>
                  <c:pt idx="115">
                    <c:v>5-out</c:v>
                  </c:pt>
                  <c:pt idx="116">
                    <c:v>5-out</c:v>
                  </c:pt>
                  <c:pt idx="117">
                    <c:v>5-out</c:v>
                  </c:pt>
                  <c:pt idx="118">
                    <c:v>5-out</c:v>
                  </c:pt>
                  <c:pt idx="119">
                    <c:v>5-out</c:v>
                  </c:pt>
                  <c:pt idx="120">
                    <c:v>5-out</c:v>
                  </c:pt>
                  <c:pt idx="121">
                    <c:v>5-out</c:v>
                  </c:pt>
                  <c:pt idx="122">
                    <c:v>5-out</c:v>
                  </c:pt>
                  <c:pt idx="123">
                    <c:v>6-out</c:v>
                  </c:pt>
                  <c:pt idx="124">
                    <c:v>6-out</c:v>
                  </c:pt>
                  <c:pt idx="125">
                    <c:v>6-out</c:v>
                  </c:pt>
                  <c:pt idx="126">
                    <c:v>6-out</c:v>
                  </c:pt>
                  <c:pt idx="127">
                    <c:v>6-out</c:v>
                  </c:pt>
                  <c:pt idx="128">
                    <c:v>6-out</c:v>
                  </c:pt>
                  <c:pt idx="129">
                    <c:v>6-out</c:v>
                  </c:pt>
                  <c:pt idx="130">
                    <c:v>6-out</c:v>
                  </c:pt>
                  <c:pt idx="131">
                    <c:v>6-out</c:v>
                  </c:pt>
                  <c:pt idx="132">
                    <c:v>6-out</c:v>
                  </c:pt>
                  <c:pt idx="133">
                    <c:v>6-out</c:v>
                  </c:pt>
                  <c:pt idx="134">
                    <c:v>6-out</c:v>
                  </c:pt>
                  <c:pt idx="135">
                    <c:v>6-out</c:v>
                  </c:pt>
                  <c:pt idx="136">
                    <c:v>6-out</c:v>
                  </c:pt>
                  <c:pt idx="137">
                    <c:v>6-out</c:v>
                  </c:pt>
                  <c:pt idx="138">
                    <c:v>6-out</c:v>
                  </c:pt>
                  <c:pt idx="139">
                    <c:v>6-out</c:v>
                  </c:pt>
                  <c:pt idx="140">
                    <c:v>6-out</c:v>
                  </c:pt>
                  <c:pt idx="141">
                    <c:v>6-out</c:v>
                  </c:pt>
                  <c:pt idx="142">
                    <c:v>6-out</c:v>
                  </c:pt>
                  <c:pt idx="143">
                    <c:v>6-out</c:v>
                  </c:pt>
                  <c:pt idx="144">
                    <c:v>6-out</c:v>
                  </c:pt>
                  <c:pt idx="145">
                    <c:v>6-out</c:v>
                  </c:pt>
                  <c:pt idx="146">
                    <c:v>6-out</c:v>
                  </c:pt>
                  <c:pt idx="147">
                    <c:v>6-out</c:v>
                  </c:pt>
                  <c:pt idx="148">
                    <c:v>6-out</c:v>
                  </c:pt>
                  <c:pt idx="149">
                    <c:v>7-out</c:v>
                  </c:pt>
                  <c:pt idx="150">
                    <c:v>7-out</c:v>
                  </c:pt>
                  <c:pt idx="151">
                    <c:v>7-out</c:v>
                  </c:pt>
                  <c:pt idx="152">
                    <c:v>7-out</c:v>
                  </c:pt>
                  <c:pt idx="153">
                    <c:v>7-out</c:v>
                  </c:pt>
                  <c:pt idx="154">
                    <c:v>7-out</c:v>
                  </c:pt>
                  <c:pt idx="155">
                    <c:v>7-out</c:v>
                  </c:pt>
                  <c:pt idx="156">
                    <c:v>7-out</c:v>
                  </c:pt>
                  <c:pt idx="157">
                    <c:v>7-out</c:v>
                  </c:pt>
                  <c:pt idx="158">
                    <c:v>7-out</c:v>
                  </c:pt>
                  <c:pt idx="159">
                    <c:v>7-out</c:v>
                  </c:pt>
                  <c:pt idx="160">
                    <c:v>7-out</c:v>
                  </c:pt>
                  <c:pt idx="161">
                    <c:v>7-out</c:v>
                  </c:pt>
                  <c:pt idx="162">
                    <c:v>7-out</c:v>
                  </c:pt>
                  <c:pt idx="163">
                    <c:v>7-out</c:v>
                  </c:pt>
                  <c:pt idx="164">
                    <c:v>7-out</c:v>
                  </c:pt>
                  <c:pt idx="165">
                    <c:v>7-out</c:v>
                  </c:pt>
                  <c:pt idx="166">
                    <c:v>7-out</c:v>
                  </c:pt>
                  <c:pt idx="167">
                    <c:v>7-out</c:v>
                  </c:pt>
                  <c:pt idx="168">
                    <c:v>7-out</c:v>
                  </c:pt>
                  <c:pt idx="169">
                    <c:v>7-out</c:v>
                  </c:pt>
                  <c:pt idx="170">
                    <c:v>7-out</c:v>
                  </c:pt>
                  <c:pt idx="171">
                    <c:v>7-out</c:v>
                  </c:pt>
                  <c:pt idx="172">
                    <c:v>7-out</c:v>
                  </c:pt>
                  <c:pt idx="173">
                    <c:v>7-out</c:v>
                  </c:pt>
                  <c:pt idx="174">
                    <c:v>7-out</c:v>
                  </c:pt>
                  <c:pt idx="175">
                    <c:v>8-out</c:v>
                  </c:pt>
                  <c:pt idx="176">
                    <c:v>8-out</c:v>
                  </c:pt>
                  <c:pt idx="177">
                    <c:v>8-out</c:v>
                  </c:pt>
                  <c:pt idx="178">
                    <c:v>8-out</c:v>
                  </c:pt>
                  <c:pt idx="179">
                    <c:v>8-out</c:v>
                  </c:pt>
                  <c:pt idx="180">
                    <c:v>8-out</c:v>
                  </c:pt>
                  <c:pt idx="181">
                    <c:v>8-out</c:v>
                  </c:pt>
                  <c:pt idx="182">
                    <c:v>8-out</c:v>
                  </c:pt>
                  <c:pt idx="183">
                    <c:v>8-out</c:v>
                  </c:pt>
                  <c:pt idx="184">
                    <c:v>8-out</c:v>
                  </c:pt>
                  <c:pt idx="185">
                    <c:v>8-out</c:v>
                  </c:pt>
                  <c:pt idx="186">
                    <c:v>8-out</c:v>
                  </c:pt>
                  <c:pt idx="187">
                    <c:v>8-out</c:v>
                  </c:pt>
                  <c:pt idx="188">
                    <c:v>8-out</c:v>
                  </c:pt>
                  <c:pt idx="189">
                    <c:v>8-out</c:v>
                  </c:pt>
                  <c:pt idx="190">
                    <c:v>8-out</c:v>
                  </c:pt>
                  <c:pt idx="191">
                    <c:v>8-out</c:v>
                  </c:pt>
                  <c:pt idx="192">
                    <c:v>8-out</c:v>
                  </c:pt>
                  <c:pt idx="193">
                    <c:v>8-out</c:v>
                  </c:pt>
                  <c:pt idx="194">
                    <c:v>8-out</c:v>
                  </c:pt>
                  <c:pt idx="195">
                    <c:v>8-out</c:v>
                  </c:pt>
                  <c:pt idx="196">
                    <c:v>8-out</c:v>
                  </c:pt>
                  <c:pt idx="197">
                    <c:v>8-out</c:v>
                  </c:pt>
                  <c:pt idx="198">
                    <c:v>8-out</c:v>
                  </c:pt>
                  <c:pt idx="199">
                    <c:v>8-out</c:v>
                  </c:pt>
                  <c:pt idx="200">
                    <c:v>8-out</c:v>
                  </c:pt>
                  <c:pt idx="201">
                    <c:v>9-out</c:v>
                  </c:pt>
                  <c:pt idx="202">
                    <c:v>9-out</c:v>
                  </c:pt>
                  <c:pt idx="203">
                    <c:v>9-out</c:v>
                  </c:pt>
                  <c:pt idx="204">
                    <c:v>9-out</c:v>
                  </c:pt>
                  <c:pt idx="205">
                    <c:v>9-out</c:v>
                  </c:pt>
                  <c:pt idx="206">
                    <c:v>9-out</c:v>
                  </c:pt>
                  <c:pt idx="207">
                    <c:v>9-out</c:v>
                  </c:pt>
                  <c:pt idx="208">
                    <c:v>9-out</c:v>
                  </c:pt>
                  <c:pt idx="209">
                    <c:v>9-out</c:v>
                  </c:pt>
                  <c:pt idx="210">
                    <c:v>9-out</c:v>
                  </c:pt>
                  <c:pt idx="211">
                    <c:v>9-out</c:v>
                  </c:pt>
                  <c:pt idx="212">
                    <c:v>9-out</c:v>
                  </c:pt>
                  <c:pt idx="213">
                    <c:v>9-out</c:v>
                  </c:pt>
                  <c:pt idx="214">
                    <c:v>9-out</c:v>
                  </c:pt>
                  <c:pt idx="215">
                    <c:v>9-out</c:v>
                  </c:pt>
                  <c:pt idx="216">
                    <c:v>9-out</c:v>
                  </c:pt>
                  <c:pt idx="217">
                    <c:v>9-out</c:v>
                  </c:pt>
                  <c:pt idx="218">
                    <c:v>9-out</c:v>
                  </c:pt>
                  <c:pt idx="219">
                    <c:v>9-out</c:v>
                  </c:pt>
                  <c:pt idx="220">
                    <c:v>9-out</c:v>
                  </c:pt>
                  <c:pt idx="221">
                    <c:v>9-out</c:v>
                  </c:pt>
                  <c:pt idx="222">
                    <c:v>9-out</c:v>
                  </c:pt>
                  <c:pt idx="223">
                    <c:v>9-out</c:v>
                  </c:pt>
                  <c:pt idx="224">
                    <c:v>9-out</c:v>
                  </c:pt>
                  <c:pt idx="225">
                    <c:v>9-out</c:v>
                  </c:pt>
                  <c:pt idx="226">
                    <c:v>9-out</c:v>
                  </c:pt>
                  <c:pt idx="227">
                    <c:v>10-out</c:v>
                  </c:pt>
                  <c:pt idx="228">
                    <c:v>10-out</c:v>
                  </c:pt>
                  <c:pt idx="229">
                    <c:v>10-out</c:v>
                  </c:pt>
                  <c:pt idx="230">
                    <c:v>10-out</c:v>
                  </c:pt>
                  <c:pt idx="231">
                    <c:v>10-out</c:v>
                  </c:pt>
                  <c:pt idx="232">
                    <c:v>10-out</c:v>
                  </c:pt>
                  <c:pt idx="233">
                    <c:v>10-out</c:v>
                  </c:pt>
                  <c:pt idx="234">
                    <c:v>10-out</c:v>
                  </c:pt>
                  <c:pt idx="235">
                    <c:v>10-out</c:v>
                  </c:pt>
                  <c:pt idx="236">
                    <c:v>10-out</c:v>
                  </c:pt>
                  <c:pt idx="237">
                    <c:v>10-out</c:v>
                  </c:pt>
                  <c:pt idx="238">
                    <c:v>10-out</c:v>
                  </c:pt>
                  <c:pt idx="239">
                    <c:v>10-out</c:v>
                  </c:pt>
                  <c:pt idx="240">
                    <c:v>10-out</c:v>
                  </c:pt>
                  <c:pt idx="241">
                    <c:v>10-out</c:v>
                  </c:pt>
                  <c:pt idx="242">
                    <c:v>10-out</c:v>
                  </c:pt>
                  <c:pt idx="243">
                    <c:v>10-out</c:v>
                  </c:pt>
                  <c:pt idx="244">
                    <c:v>10-out</c:v>
                  </c:pt>
                  <c:pt idx="245">
                    <c:v>10-out</c:v>
                  </c:pt>
                  <c:pt idx="246">
                    <c:v>10-out</c:v>
                  </c:pt>
                  <c:pt idx="247">
                    <c:v>10-out</c:v>
                  </c:pt>
                  <c:pt idx="248">
                    <c:v>10-out</c:v>
                  </c:pt>
                  <c:pt idx="249">
                    <c:v>10-out</c:v>
                  </c:pt>
                  <c:pt idx="250">
                    <c:v>10-out</c:v>
                  </c:pt>
                  <c:pt idx="251">
                    <c:v>10-out</c:v>
                  </c:pt>
                  <c:pt idx="252">
                    <c:v>10-out</c:v>
                  </c:pt>
                  <c:pt idx="253">
                    <c:v>11-out</c:v>
                  </c:pt>
                  <c:pt idx="254">
                    <c:v>11-out</c:v>
                  </c:pt>
                  <c:pt idx="255">
                    <c:v>11-out</c:v>
                  </c:pt>
                  <c:pt idx="256">
                    <c:v>11-out</c:v>
                  </c:pt>
                  <c:pt idx="257">
                    <c:v>11-out</c:v>
                  </c:pt>
                  <c:pt idx="258">
                    <c:v>11-out</c:v>
                  </c:pt>
                  <c:pt idx="259">
                    <c:v>11-out</c:v>
                  </c:pt>
                  <c:pt idx="260">
                    <c:v>11-out</c:v>
                  </c:pt>
                  <c:pt idx="261">
                    <c:v>11-out</c:v>
                  </c:pt>
                  <c:pt idx="262">
                    <c:v>11-out</c:v>
                  </c:pt>
                  <c:pt idx="263">
                    <c:v>11-out</c:v>
                  </c:pt>
                  <c:pt idx="264">
                    <c:v>11-out</c:v>
                  </c:pt>
                  <c:pt idx="265">
                    <c:v>11-out</c:v>
                  </c:pt>
                  <c:pt idx="266">
                    <c:v>11-out</c:v>
                  </c:pt>
                  <c:pt idx="267">
                    <c:v>11-out</c:v>
                  </c:pt>
                  <c:pt idx="268">
                    <c:v>11-out</c:v>
                  </c:pt>
                  <c:pt idx="269">
                    <c:v>11-out</c:v>
                  </c:pt>
                  <c:pt idx="270">
                    <c:v>11-out</c:v>
                  </c:pt>
                  <c:pt idx="271">
                    <c:v>11-out</c:v>
                  </c:pt>
                  <c:pt idx="272">
                    <c:v>11-out</c:v>
                  </c:pt>
                  <c:pt idx="273">
                    <c:v>11-out</c:v>
                  </c:pt>
                  <c:pt idx="274">
                    <c:v>11-out</c:v>
                  </c:pt>
                  <c:pt idx="275">
                    <c:v>11-out</c:v>
                  </c:pt>
                  <c:pt idx="276">
                    <c:v>11-out</c:v>
                  </c:pt>
                  <c:pt idx="277">
                    <c:v>11-out</c:v>
                  </c:pt>
                  <c:pt idx="278">
                    <c:v>11-out</c:v>
                  </c:pt>
                  <c:pt idx="279">
                    <c:v>12-out</c:v>
                  </c:pt>
                  <c:pt idx="280">
                    <c:v>12-out</c:v>
                  </c:pt>
                  <c:pt idx="281">
                    <c:v>12-out</c:v>
                  </c:pt>
                  <c:pt idx="282">
                    <c:v>12-out</c:v>
                  </c:pt>
                  <c:pt idx="283">
                    <c:v>12-out</c:v>
                  </c:pt>
                  <c:pt idx="284">
                    <c:v>12-out</c:v>
                  </c:pt>
                  <c:pt idx="285">
                    <c:v>12-out</c:v>
                  </c:pt>
                  <c:pt idx="286">
                    <c:v>12-out</c:v>
                  </c:pt>
                  <c:pt idx="287">
                    <c:v>12-out</c:v>
                  </c:pt>
                  <c:pt idx="288">
                    <c:v>12-out</c:v>
                  </c:pt>
                  <c:pt idx="289">
                    <c:v>12-out</c:v>
                  </c:pt>
                  <c:pt idx="290">
                    <c:v>12-out</c:v>
                  </c:pt>
                  <c:pt idx="291">
                    <c:v>12-out</c:v>
                  </c:pt>
                  <c:pt idx="292">
                    <c:v>12-out</c:v>
                  </c:pt>
                  <c:pt idx="293">
                    <c:v>12-out</c:v>
                  </c:pt>
                  <c:pt idx="294">
                    <c:v>12-out</c:v>
                  </c:pt>
                  <c:pt idx="295">
                    <c:v>12-out</c:v>
                  </c:pt>
                  <c:pt idx="296">
                    <c:v>12-out</c:v>
                  </c:pt>
                  <c:pt idx="297">
                    <c:v>12-out</c:v>
                  </c:pt>
                  <c:pt idx="298">
                    <c:v>12-out</c:v>
                  </c:pt>
                  <c:pt idx="299">
                    <c:v>12-out</c:v>
                  </c:pt>
                  <c:pt idx="300">
                    <c:v>12-out</c:v>
                  </c:pt>
                  <c:pt idx="301">
                    <c:v>12-out</c:v>
                  </c:pt>
                  <c:pt idx="302">
                    <c:v>12-out</c:v>
                  </c:pt>
                  <c:pt idx="303">
                    <c:v>12-out</c:v>
                  </c:pt>
                  <c:pt idx="304">
                    <c:v>12-out</c:v>
                  </c:pt>
                  <c:pt idx="305">
                    <c:v>13-out</c:v>
                  </c:pt>
                  <c:pt idx="306">
                    <c:v>13-out</c:v>
                  </c:pt>
                  <c:pt idx="307">
                    <c:v>13-out</c:v>
                  </c:pt>
                  <c:pt idx="308">
                    <c:v>13-out</c:v>
                  </c:pt>
                  <c:pt idx="309">
                    <c:v>13-out</c:v>
                  </c:pt>
                  <c:pt idx="310">
                    <c:v>13-out</c:v>
                  </c:pt>
                  <c:pt idx="311">
                    <c:v>13-out</c:v>
                  </c:pt>
                  <c:pt idx="312">
                    <c:v>13-out</c:v>
                  </c:pt>
                  <c:pt idx="313">
                    <c:v>13-out</c:v>
                  </c:pt>
                  <c:pt idx="314">
                    <c:v>13-out</c:v>
                  </c:pt>
                  <c:pt idx="315">
                    <c:v>13-out</c:v>
                  </c:pt>
                  <c:pt idx="316">
                    <c:v>13-out</c:v>
                  </c:pt>
                  <c:pt idx="317">
                    <c:v>13-out</c:v>
                  </c:pt>
                  <c:pt idx="318">
                    <c:v>13-out</c:v>
                  </c:pt>
                  <c:pt idx="319">
                    <c:v>13-out</c:v>
                  </c:pt>
                  <c:pt idx="320">
                    <c:v>13-out</c:v>
                  </c:pt>
                  <c:pt idx="321">
                    <c:v>13-out</c:v>
                  </c:pt>
                  <c:pt idx="322">
                    <c:v>13-out</c:v>
                  </c:pt>
                  <c:pt idx="323">
                    <c:v>13-out</c:v>
                  </c:pt>
                  <c:pt idx="324">
                    <c:v>13-out</c:v>
                  </c:pt>
                  <c:pt idx="325">
                    <c:v>13-out</c:v>
                  </c:pt>
                  <c:pt idx="326">
                    <c:v>13-out</c:v>
                  </c:pt>
                  <c:pt idx="327">
                    <c:v>13-out</c:v>
                  </c:pt>
                  <c:pt idx="328">
                    <c:v>13-out</c:v>
                  </c:pt>
                  <c:pt idx="329">
                    <c:v>13-out</c:v>
                  </c:pt>
                  <c:pt idx="330">
                    <c:v>13-out</c:v>
                  </c:pt>
                  <c:pt idx="331">
                    <c:v>14-out</c:v>
                  </c:pt>
                  <c:pt idx="332">
                    <c:v>14-out</c:v>
                  </c:pt>
                  <c:pt idx="333">
                    <c:v>14-out</c:v>
                  </c:pt>
                  <c:pt idx="334">
                    <c:v>14-out</c:v>
                  </c:pt>
                  <c:pt idx="335">
                    <c:v>14-out</c:v>
                  </c:pt>
                  <c:pt idx="336">
                    <c:v>14-out</c:v>
                  </c:pt>
                  <c:pt idx="337">
                    <c:v>14-out</c:v>
                  </c:pt>
                  <c:pt idx="338">
                    <c:v>14-out</c:v>
                  </c:pt>
                  <c:pt idx="339">
                    <c:v>14-out</c:v>
                  </c:pt>
                  <c:pt idx="340">
                    <c:v>14-out</c:v>
                  </c:pt>
                  <c:pt idx="341">
                    <c:v>14-out</c:v>
                  </c:pt>
                  <c:pt idx="342">
                    <c:v>14-out</c:v>
                  </c:pt>
                  <c:pt idx="343">
                    <c:v>14-out</c:v>
                  </c:pt>
                  <c:pt idx="344">
                    <c:v>14-out</c:v>
                  </c:pt>
                  <c:pt idx="345">
                    <c:v>14-out</c:v>
                  </c:pt>
                  <c:pt idx="346">
                    <c:v>14-out</c:v>
                  </c:pt>
                  <c:pt idx="347">
                    <c:v>14-out</c:v>
                  </c:pt>
                  <c:pt idx="348">
                    <c:v>14-out</c:v>
                  </c:pt>
                  <c:pt idx="349">
                    <c:v>14-out</c:v>
                  </c:pt>
                  <c:pt idx="350">
                    <c:v>14-out</c:v>
                  </c:pt>
                  <c:pt idx="351">
                    <c:v>14-out</c:v>
                  </c:pt>
                  <c:pt idx="352">
                    <c:v>14-out</c:v>
                  </c:pt>
                  <c:pt idx="353">
                    <c:v>14-out</c:v>
                  </c:pt>
                  <c:pt idx="354">
                    <c:v>14-out</c:v>
                  </c:pt>
                  <c:pt idx="355">
                    <c:v>14-out</c:v>
                  </c:pt>
                  <c:pt idx="356">
                    <c:v>14-out</c:v>
                  </c:pt>
                  <c:pt idx="357">
                    <c:v>15-out</c:v>
                  </c:pt>
                  <c:pt idx="358">
                    <c:v>15-out</c:v>
                  </c:pt>
                  <c:pt idx="359">
                    <c:v>15-out</c:v>
                  </c:pt>
                  <c:pt idx="360">
                    <c:v>15-out</c:v>
                  </c:pt>
                  <c:pt idx="361">
                    <c:v>15-out</c:v>
                  </c:pt>
                  <c:pt idx="362">
                    <c:v>15-out</c:v>
                  </c:pt>
                  <c:pt idx="363">
                    <c:v>15-out</c:v>
                  </c:pt>
                  <c:pt idx="364">
                    <c:v>15-out</c:v>
                  </c:pt>
                  <c:pt idx="365">
                    <c:v>15-out</c:v>
                  </c:pt>
                  <c:pt idx="366">
                    <c:v>15-out</c:v>
                  </c:pt>
                  <c:pt idx="367">
                    <c:v>15-out</c:v>
                  </c:pt>
                  <c:pt idx="368">
                    <c:v>15-out</c:v>
                  </c:pt>
                  <c:pt idx="369">
                    <c:v>15-out</c:v>
                  </c:pt>
                  <c:pt idx="370">
                    <c:v>15-out</c:v>
                  </c:pt>
                  <c:pt idx="371">
                    <c:v>15-out</c:v>
                  </c:pt>
                  <c:pt idx="372">
                    <c:v>15-out</c:v>
                  </c:pt>
                  <c:pt idx="373">
                    <c:v>15-out</c:v>
                  </c:pt>
                  <c:pt idx="374">
                    <c:v>15-out</c:v>
                  </c:pt>
                  <c:pt idx="375">
                    <c:v>15-out</c:v>
                  </c:pt>
                  <c:pt idx="376">
                    <c:v>15-out</c:v>
                  </c:pt>
                  <c:pt idx="377">
                    <c:v>15-out</c:v>
                  </c:pt>
                  <c:pt idx="378">
                    <c:v>15-out</c:v>
                  </c:pt>
                  <c:pt idx="379">
                    <c:v>15-out</c:v>
                  </c:pt>
                  <c:pt idx="380">
                    <c:v>15-out</c:v>
                  </c:pt>
                  <c:pt idx="381">
                    <c:v>15-out</c:v>
                  </c:pt>
                  <c:pt idx="382">
                    <c:v>15-out</c:v>
                  </c:pt>
                  <c:pt idx="383">
                    <c:v>16-out</c:v>
                  </c:pt>
                  <c:pt idx="384">
                    <c:v>16-out</c:v>
                  </c:pt>
                  <c:pt idx="385">
                    <c:v>16-out</c:v>
                  </c:pt>
                  <c:pt idx="386">
                    <c:v>16-out</c:v>
                  </c:pt>
                  <c:pt idx="387">
                    <c:v>16-out</c:v>
                  </c:pt>
                  <c:pt idx="388">
                    <c:v>16-out</c:v>
                  </c:pt>
                  <c:pt idx="389">
                    <c:v>16-out</c:v>
                  </c:pt>
                  <c:pt idx="390">
                    <c:v>16-out</c:v>
                  </c:pt>
                  <c:pt idx="391">
                    <c:v>16-out</c:v>
                  </c:pt>
                  <c:pt idx="392">
                    <c:v>16-out</c:v>
                  </c:pt>
                  <c:pt idx="393">
                    <c:v>16-out</c:v>
                  </c:pt>
                  <c:pt idx="394">
                    <c:v>16-out</c:v>
                  </c:pt>
                  <c:pt idx="395">
                    <c:v>16-out</c:v>
                  </c:pt>
                  <c:pt idx="396">
                    <c:v>16-out</c:v>
                  </c:pt>
                  <c:pt idx="397">
                    <c:v>16-out</c:v>
                  </c:pt>
                  <c:pt idx="398">
                    <c:v>16-out</c:v>
                  </c:pt>
                  <c:pt idx="399">
                    <c:v>16-out</c:v>
                  </c:pt>
                  <c:pt idx="400">
                    <c:v>16-out</c:v>
                  </c:pt>
                  <c:pt idx="401">
                    <c:v>16-out</c:v>
                  </c:pt>
                  <c:pt idx="402">
                    <c:v>16-out</c:v>
                  </c:pt>
                  <c:pt idx="403">
                    <c:v>16-out</c:v>
                  </c:pt>
                  <c:pt idx="404">
                    <c:v>16-out</c:v>
                  </c:pt>
                  <c:pt idx="405">
                    <c:v>16-out</c:v>
                  </c:pt>
                  <c:pt idx="406">
                    <c:v>16-out</c:v>
                  </c:pt>
                  <c:pt idx="407">
                    <c:v>16-out</c:v>
                  </c:pt>
                  <c:pt idx="408">
                    <c:v>16-out</c:v>
                  </c:pt>
                  <c:pt idx="409">
                    <c:v>17-out</c:v>
                  </c:pt>
                  <c:pt idx="410">
                    <c:v>17-out</c:v>
                  </c:pt>
                  <c:pt idx="411">
                    <c:v>17-out</c:v>
                  </c:pt>
                  <c:pt idx="412">
                    <c:v>17-out</c:v>
                  </c:pt>
                  <c:pt idx="413">
                    <c:v>17-out</c:v>
                  </c:pt>
                  <c:pt idx="414">
                    <c:v>17-out</c:v>
                  </c:pt>
                  <c:pt idx="415">
                    <c:v>17-out</c:v>
                  </c:pt>
                  <c:pt idx="416">
                    <c:v>17-out</c:v>
                  </c:pt>
                  <c:pt idx="417">
                    <c:v>17-out</c:v>
                  </c:pt>
                  <c:pt idx="418">
                    <c:v>17-out</c:v>
                  </c:pt>
                  <c:pt idx="419">
                    <c:v>17-out</c:v>
                  </c:pt>
                  <c:pt idx="420">
                    <c:v>17-out</c:v>
                  </c:pt>
                  <c:pt idx="421">
                    <c:v>17-out</c:v>
                  </c:pt>
                  <c:pt idx="422">
                    <c:v>17-out</c:v>
                  </c:pt>
                  <c:pt idx="423">
                    <c:v>17-out</c:v>
                  </c:pt>
                  <c:pt idx="424">
                    <c:v>17-out</c:v>
                  </c:pt>
                  <c:pt idx="425">
                    <c:v>17-out</c:v>
                  </c:pt>
                  <c:pt idx="426">
                    <c:v>17-out</c:v>
                  </c:pt>
                  <c:pt idx="427">
                    <c:v>17-out</c:v>
                  </c:pt>
                  <c:pt idx="428">
                    <c:v>17-out</c:v>
                  </c:pt>
                  <c:pt idx="429">
                    <c:v>17-out</c:v>
                  </c:pt>
                  <c:pt idx="430">
                    <c:v>17-out</c:v>
                  </c:pt>
                  <c:pt idx="431">
                    <c:v>17-out</c:v>
                  </c:pt>
                  <c:pt idx="432">
                    <c:v>17-out</c:v>
                  </c:pt>
                  <c:pt idx="433">
                    <c:v>17-out</c:v>
                  </c:pt>
                  <c:pt idx="434">
                    <c:v>17-out</c:v>
                  </c:pt>
                  <c:pt idx="435">
                    <c:v>18-out</c:v>
                  </c:pt>
                  <c:pt idx="436">
                    <c:v>18-out</c:v>
                  </c:pt>
                  <c:pt idx="437">
                    <c:v>18-out</c:v>
                  </c:pt>
                  <c:pt idx="438">
                    <c:v>18-out</c:v>
                  </c:pt>
                  <c:pt idx="439">
                    <c:v>18-out</c:v>
                  </c:pt>
                  <c:pt idx="440">
                    <c:v>18-out</c:v>
                  </c:pt>
                  <c:pt idx="441">
                    <c:v>18-out</c:v>
                  </c:pt>
                  <c:pt idx="442">
                    <c:v>18-out</c:v>
                  </c:pt>
                  <c:pt idx="443">
                    <c:v>18-out</c:v>
                  </c:pt>
                  <c:pt idx="444">
                    <c:v>18-out</c:v>
                  </c:pt>
                  <c:pt idx="445">
                    <c:v>18-out</c:v>
                  </c:pt>
                  <c:pt idx="446">
                    <c:v>18-out</c:v>
                  </c:pt>
                  <c:pt idx="447">
                    <c:v>18-out</c:v>
                  </c:pt>
                  <c:pt idx="448">
                    <c:v>18-out</c:v>
                  </c:pt>
                  <c:pt idx="449">
                    <c:v>18-out</c:v>
                  </c:pt>
                  <c:pt idx="450">
                    <c:v>18-out</c:v>
                  </c:pt>
                  <c:pt idx="451">
                    <c:v>18-out</c:v>
                  </c:pt>
                  <c:pt idx="452">
                    <c:v>18-out</c:v>
                  </c:pt>
                  <c:pt idx="453">
                    <c:v>18-out</c:v>
                  </c:pt>
                  <c:pt idx="454">
                    <c:v>18-out</c:v>
                  </c:pt>
                  <c:pt idx="455">
                    <c:v>18-out</c:v>
                  </c:pt>
                  <c:pt idx="456">
                    <c:v>18-out</c:v>
                  </c:pt>
                  <c:pt idx="457">
                    <c:v>18-out</c:v>
                  </c:pt>
                  <c:pt idx="458">
                    <c:v>18-out</c:v>
                  </c:pt>
                  <c:pt idx="459">
                    <c:v>18-out</c:v>
                  </c:pt>
                  <c:pt idx="460">
                    <c:v>18-out</c:v>
                  </c:pt>
                  <c:pt idx="461">
                    <c:v>19-out</c:v>
                  </c:pt>
                  <c:pt idx="462">
                    <c:v>19-out</c:v>
                  </c:pt>
                  <c:pt idx="463">
                    <c:v>19-out</c:v>
                  </c:pt>
                  <c:pt idx="464">
                    <c:v>19-out</c:v>
                  </c:pt>
                  <c:pt idx="465">
                    <c:v>19-out</c:v>
                  </c:pt>
                  <c:pt idx="466">
                    <c:v>19-out</c:v>
                  </c:pt>
                  <c:pt idx="467">
                    <c:v>19-out</c:v>
                  </c:pt>
                  <c:pt idx="468">
                    <c:v>19-out</c:v>
                  </c:pt>
                  <c:pt idx="469">
                    <c:v>19-out</c:v>
                  </c:pt>
                  <c:pt idx="470">
                    <c:v>19-out</c:v>
                  </c:pt>
                  <c:pt idx="471">
                    <c:v>19-out</c:v>
                  </c:pt>
                  <c:pt idx="472">
                    <c:v>19-out</c:v>
                  </c:pt>
                  <c:pt idx="473">
                    <c:v>19-out</c:v>
                  </c:pt>
                  <c:pt idx="474">
                    <c:v>19-out</c:v>
                  </c:pt>
                  <c:pt idx="475">
                    <c:v>19-out</c:v>
                  </c:pt>
                  <c:pt idx="476">
                    <c:v>19-out</c:v>
                  </c:pt>
                  <c:pt idx="477">
                    <c:v>19-out</c:v>
                  </c:pt>
                  <c:pt idx="478">
                    <c:v>19-out</c:v>
                  </c:pt>
                  <c:pt idx="479">
                    <c:v>19-out</c:v>
                  </c:pt>
                  <c:pt idx="480">
                    <c:v>19-out</c:v>
                  </c:pt>
                  <c:pt idx="481">
                    <c:v>19-out</c:v>
                  </c:pt>
                  <c:pt idx="482">
                    <c:v>19-out</c:v>
                  </c:pt>
                  <c:pt idx="483">
                    <c:v>19-out</c:v>
                  </c:pt>
                  <c:pt idx="484">
                    <c:v>19-out</c:v>
                  </c:pt>
                  <c:pt idx="485">
                    <c:v>19-out</c:v>
                  </c:pt>
                  <c:pt idx="486">
                    <c:v>19-out</c:v>
                  </c:pt>
                  <c:pt idx="487">
                    <c:v>20-out</c:v>
                  </c:pt>
                  <c:pt idx="488">
                    <c:v>20-out</c:v>
                  </c:pt>
                  <c:pt idx="489">
                    <c:v>20-out</c:v>
                  </c:pt>
                  <c:pt idx="490">
                    <c:v>20-out</c:v>
                  </c:pt>
                  <c:pt idx="491">
                    <c:v>20-out</c:v>
                  </c:pt>
                  <c:pt idx="492">
                    <c:v>20-out</c:v>
                  </c:pt>
                  <c:pt idx="493">
                    <c:v>20-out</c:v>
                  </c:pt>
                  <c:pt idx="494">
                    <c:v>20-out</c:v>
                  </c:pt>
                  <c:pt idx="495">
                    <c:v>20-out</c:v>
                  </c:pt>
                  <c:pt idx="496">
                    <c:v>20-out</c:v>
                  </c:pt>
                  <c:pt idx="497">
                    <c:v>20-out</c:v>
                  </c:pt>
                  <c:pt idx="498">
                    <c:v>20-out</c:v>
                  </c:pt>
                  <c:pt idx="499">
                    <c:v>20-out</c:v>
                  </c:pt>
                  <c:pt idx="500">
                    <c:v>20-out</c:v>
                  </c:pt>
                  <c:pt idx="501">
                    <c:v>20-out</c:v>
                  </c:pt>
                  <c:pt idx="502">
                    <c:v>20-out</c:v>
                  </c:pt>
                  <c:pt idx="503">
                    <c:v>20-out</c:v>
                  </c:pt>
                  <c:pt idx="504">
                    <c:v>20-out</c:v>
                  </c:pt>
                  <c:pt idx="505">
                    <c:v>20-out</c:v>
                  </c:pt>
                  <c:pt idx="506">
                    <c:v>20-out</c:v>
                  </c:pt>
                  <c:pt idx="507">
                    <c:v>20-out</c:v>
                  </c:pt>
                  <c:pt idx="508">
                    <c:v>20-out</c:v>
                  </c:pt>
                  <c:pt idx="509">
                    <c:v>20-out</c:v>
                  </c:pt>
                  <c:pt idx="510">
                    <c:v>20-out</c:v>
                  </c:pt>
                  <c:pt idx="511">
                    <c:v>20-out</c:v>
                  </c:pt>
                  <c:pt idx="512">
                    <c:v>20-out</c:v>
                  </c:pt>
                  <c:pt idx="513">
                    <c:v>21-out</c:v>
                  </c:pt>
                  <c:pt idx="514">
                    <c:v>21-out</c:v>
                  </c:pt>
                  <c:pt idx="515">
                    <c:v>21-out</c:v>
                  </c:pt>
                  <c:pt idx="516">
                    <c:v>21-out</c:v>
                  </c:pt>
                  <c:pt idx="517">
                    <c:v>21-out</c:v>
                  </c:pt>
                  <c:pt idx="518">
                    <c:v>21-out</c:v>
                  </c:pt>
                  <c:pt idx="519">
                    <c:v>21-out</c:v>
                  </c:pt>
                  <c:pt idx="520">
                    <c:v>21-out</c:v>
                  </c:pt>
                  <c:pt idx="521">
                    <c:v>21-out</c:v>
                  </c:pt>
                  <c:pt idx="522">
                    <c:v>21-out</c:v>
                  </c:pt>
                  <c:pt idx="523">
                    <c:v>21-out</c:v>
                  </c:pt>
                  <c:pt idx="524">
                    <c:v>21-out</c:v>
                  </c:pt>
                  <c:pt idx="525">
                    <c:v>21-out</c:v>
                  </c:pt>
                  <c:pt idx="526">
                    <c:v>21-out</c:v>
                  </c:pt>
                  <c:pt idx="527">
                    <c:v>21-out</c:v>
                  </c:pt>
                  <c:pt idx="528">
                    <c:v>21-out</c:v>
                  </c:pt>
                  <c:pt idx="529">
                    <c:v>21-out</c:v>
                  </c:pt>
                  <c:pt idx="530">
                    <c:v>21-out</c:v>
                  </c:pt>
                  <c:pt idx="531">
                    <c:v>21-out</c:v>
                  </c:pt>
                  <c:pt idx="532">
                    <c:v>21-out</c:v>
                  </c:pt>
                  <c:pt idx="533">
                    <c:v>21-out</c:v>
                  </c:pt>
                  <c:pt idx="534">
                    <c:v>21-out</c:v>
                  </c:pt>
                  <c:pt idx="535">
                    <c:v>21-out</c:v>
                  </c:pt>
                  <c:pt idx="536">
                    <c:v>21-out</c:v>
                  </c:pt>
                  <c:pt idx="537">
                    <c:v>21-out</c:v>
                  </c:pt>
                  <c:pt idx="538">
                    <c:v>21-out</c:v>
                  </c:pt>
                  <c:pt idx="539">
                    <c:v>22-out</c:v>
                  </c:pt>
                  <c:pt idx="540">
                    <c:v>22-out</c:v>
                  </c:pt>
                  <c:pt idx="541">
                    <c:v>22-out</c:v>
                  </c:pt>
                  <c:pt idx="542">
                    <c:v>22-out</c:v>
                  </c:pt>
                  <c:pt idx="543">
                    <c:v>22-out</c:v>
                  </c:pt>
                  <c:pt idx="544">
                    <c:v>22-out</c:v>
                  </c:pt>
                  <c:pt idx="545">
                    <c:v>22-out</c:v>
                  </c:pt>
                  <c:pt idx="546">
                    <c:v>22-out</c:v>
                  </c:pt>
                  <c:pt idx="547">
                    <c:v>22-out</c:v>
                  </c:pt>
                  <c:pt idx="548">
                    <c:v>22-out</c:v>
                  </c:pt>
                  <c:pt idx="549">
                    <c:v>22-out</c:v>
                  </c:pt>
                  <c:pt idx="550">
                    <c:v>22-out</c:v>
                  </c:pt>
                  <c:pt idx="551">
                    <c:v>22-out</c:v>
                  </c:pt>
                  <c:pt idx="552">
                    <c:v>22-out</c:v>
                  </c:pt>
                  <c:pt idx="553">
                    <c:v>22-out</c:v>
                  </c:pt>
                  <c:pt idx="554">
                    <c:v>22-out</c:v>
                  </c:pt>
                  <c:pt idx="555">
                    <c:v>22-out</c:v>
                  </c:pt>
                  <c:pt idx="556">
                    <c:v>22-out</c:v>
                  </c:pt>
                  <c:pt idx="557">
                    <c:v>22-out</c:v>
                  </c:pt>
                  <c:pt idx="558">
                    <c:v>22-out</c:v>
                  </c:pt>
                  <c:pt idx="559">
                    <c:v>22-out</c:v>
                  </c:pt>
                  <c:pt idx="560">
                    <c:v>22-out</c:v>
                  </c:pt>
                  <c:pt idx="561">
                    <c:v>22-out</c:v>
                  </c:pt>
                  <c:pt idx="562">
                    <c:v>22-out</c:v>
                  </c:pt>
                  <c:pt idx="563">
                    <c:v>22-out</c:v>
                  </c:pt>
                  <c:pt idx="564">
                    <c:v>22-out</c:v>
                  </c:pt>
                  <c:pt idx="565">
                    <c:v>23-out</c:v>
                  </c:pt>
                  <c:pt idx="566">
                    <c:v>23-out</c:v>
                  </c:pt>
                  <c:pt idx="567">
                    <c:v>23-out</c:v>
                  </c:pt>
                  <c:pt idx="568">
                    <c:v>23-out</c:v>
                  </c:pt>
                  <c:pt idx="569">
                    <c:v>23-out</c:v>
                  </c:pt>
                  <c:pt idx="570">
                    <c:v>23-out</c:v>
                  </c:pt>
                  <c:pt idx="571">
                    <c:v>23-out</c:v>
                  </c:pt>
                  <c:pt idx="572">
                    <c:v>23-out</c:v>
                  </c:pt>
                  <c:pt idx="573">
                    <c:v>23-out</c:v>
                  </c:pt>
                  <c:pt idx="574">
                    <c:v>23-out</c:v>
                  </c:pt>
                  <c:pt idx="575">
                    <c:v>23-out</c:v>
                  </c:pt>
                  <c:pt idx="576">
                    <c:v>23-out</c:v>
                  </c:pt>
                  <c:pt idx="577">
                    <c:v>23-out</c:v>
                  </c:pt>
                  <c:pt idx="578">
                    <c:v>23-out</c:v>
                  </c:pt>
                  <c:pt idx="579">
                    <c:v>23-out</c:v>
                  </c:pt>
                  <c:pt idx="580">
                    <c:v>23-out</c:v>
                  </c:pt>
                  <c:pt idx="581">
                    <c:v>23-out</c:v>
                  </c:pt>
                  <c:pt idx="582">
                    <c:v>23-out</c:v>
                  </c:pt>
                  <c:pt idx="583">
                    <c:v>23-out</c:v>
                  </c:pt>
                  <c:pt idx="584">
                    <c:v>23-out</c:v>
                  </c:pt>
                  <c:pt idx="585">
                    <c:v>23-out</c:v>
                  </c:pt>
                  <c:pt idx="586">
                    <c:v>23-out</c:v>
                  </c:pt>
                  <c:pt idx="587">
                    <c:v>23-out</c:v>
                  </c:pt>
                  <c:pt idx="588">
                    <c:v>23-out</c:v>
                  </c:pt>
                  <c:pt idx="589">
                    <c:v>23-out</c:v>
                  </c:pt>
                  <c:pt idx="590">
                    <c:v>23-out</c:v>
                  </c:pt>
                  <c:pt idx="591">
                    <c:v>24-out</c:v>
                  </c:pt>
                  <c:pt idx="592">
                    <c:v>24-out</c:v>
                  </c:pt>
                  <c:pt idx="593">
                    <c:v>24-out</c:v>
                  </c:pt>
                  <c:pt idx="594">
                    <c:v>24-out</c:v>
                  </c:pt>
                  <c:pt idx="595">
                    <c:v>24-out</c:v>
                  </c:pt>
                  <c:pt idx="596">
                    <c:v>24-out</c:v>
                  </c:pt>
                  <c:pt idx="597">
                    <c:v>24-out</c:v>
                  </c:pt>
                  <c:pt idx="598">
                    <c:v>24-out</c:v>
                  </c:pt>
                  <c:pt idx="599">
                    <c:v>24-out</c:v>
                  </c:pt>
                  <c:pt idx="600">
                    <c:v>24-out</c:v>
                  </c:pt>
                  <c:pt idx="601">
                    <c:v>24-out</c:v>
                  </c:pt>
                  <c:pt idx="602">
                    <c:v>24-out</c:v>
                  </c:pt>
                  <c:pt idx="603">
                    <c:v>24-out</c:v>
                  </c:pt>
                  <c:pt idx="604">
                    <c:v>24-out</c:v>
                  </c:pt>
                  <c:pt idx="605">
                    <c:v>24-out</c:v>
                  </c:pt>
                  <c:pt idx="606">
                    <c:v>24-out</c:v>
                  </c:pt>
                  <c:pt idx="607">
                    <c:v>24-out</c:v>
                  </c:pt>
                  <c:pt idx="608">
                    <c:v>24-out</c:v>
                  </c:pt>
                  <c:pt idx="609">
                    <c:v>24-out</c:v>
                  </c:pt>
                  <c:pt idx="610">
                    <c:v>24-out</c:v>
                  </c:pt>
                  <c:pt idx="611">
                    <c:v>24-out</c:v>
                  </c:pt>
                  <c:pt idx="612">
                    <c:v>24-out</c:v>
                  </c:pt>
                  <c:pt idx="613">
                    <c:v>24-out</c:v>
                  </c:pt>
                  <c:pt idx="614">
                    <c:v>24-out</c:v>
                  </c:pt>
                  <c:pt idx="615">
                    <c:v>24-out</c:v>
                  </c:pt>
                  <c:pt idx="616">
                    <c:v>24-out</c:v>
                  </c:pt>
                  <c:pt idx="617">
                    <c:v>25-out</c:v>
                  </c:pt>
                  <c:pt idx="618">
                    <c:v>25-out</c:v>
                  </c:pt>
                  <c:pt idx="619">
                    <c:v>25-out</c:v>
                  </c:pt>
                  <c:pt idx="620">
                    <c:v>25-out</c:v>
                  </c:pt>
                  <c:pt idx="621">
                    <c:v>25-out</c:v>
                  </c:pt>
                  <c:pt idx="622">
                    <c:v>25-out</c:v>
                  </c:pt>
                  <c:pt idx="623">
                    <c:v>25-out</c:v>
                  </c:pt>
                  <c:pt idx="624">
                    <c:v>25-out</c:v>
                  </c:pt>
                  <c:pt idx="625">
                    <c:v>25-out</c:v>
                  </c:pt>
                  <c:pt idx="626">
                    <c:v>25-out</c:v>
                  </c:pt>
                  <c:pt idx="627">
                    <c:v>25-out</c:v>
                  </c:pt>
                  <c:pt idx="628">
                    <c:v>25-out</c:v>
                  </c:pt>
                  <c:pt idx="629">
                    <c:v>25-out</c:v>
                  </c:pt>
                  <c:pt idx="630">
                    <c:v>25-out</c:v>
                  </c:pt>
                  <c:pt idx="631">
                    <c:v>25-out</c:v>
                  </c:pt>
                  <c:pt idx="632">
                    <c:v>25-out</c:v>
                  </c:pt>
                  <c:pt idx="633">
                    <c:v>25-out</c:v>
                  </c:pt>
                  <c:pt idx="634">
                    <c:v>25-out</c:v>
                  </c:pt>
                  <c:pt idx="635">
                    <c:v>25-out</c:v>
                  </c:pt>
                  <c:pt idx="636">
                    <c:v>25-out</c:v>
                  </c:pt>
                  <c:pt idx="637">
                    <c:v>25-out</c:v>
                  </c:pt>
                  <c:pt idx="638">
                    <c:v>25-out</c:v>
                  </c:pt>
                  <c:pt idx="639">
                    <c:v>25-out</c:v>
                  </c:pt>
                  <c:pt idx="640">
                    <c:v>25-out</c:v>
                  </c:pt>
                  <c:pt idx="641">
                    <c:v>25-out</c:v>
                  </c:pt>
                  <c:pt idx="642">
                    <c:v>25-out</c:v>
                  </c:pt>
                  <c:pt idx="643">
                    <c:v>26-out</c:v>
                  </c:pt>
                  <c:pt idx="644">
                    <c:v>26-out</c:v>
                  </c:pt>
                  <c:pt idx="645">
                    <c:v>26-out</c:v>
                  </c:pt>
                  <c:pt idx="646">
                    <c:v>26-out</c:v>
                  </c:pt>
                  <c:pt idx="647">
                    <c:v>26-out</c:v>
                  </c:pt>
                  <c:pt idx="648">
                    <c:v>26-out</c:v>
                  </c:pt>
                  <c:pt idx="649">
                    <c:v>26-out</c:v>
                  </c:pt>
                  <c:pt idx="650">
                    <c:v>26-out</c:v>
                  </c:pt>
                  <c:pt idx="651">
                    <c:v>26-out</c:v>
                  </c:pt>
                  <c:pt idx="652">
                    <c:v>26-out</c:v>
                  </c:pt>
                  <c:pt idx="653">
                    <c:v>26-out</c:v>
                  </c:pt>
                  <c:pt idx="654">
                    <c:v>26-out</c:v>
                  </c:pt>
                  <c:pt idx="655">
                    <c:v>26-out</c:v>
                  </c:pt>
                  <c:pt idx="656">
                    <c:v>26-out</c:v>
                  </c:pt>
                  <c:pt idx="657">
                    <c:v>26-out</c:v>
                  </c:pt>
                  <c:pt idx="658">
                    <c:v>26-out</c:v>
                  </c:pt>
                  <c:pt idx="659">
                    <c:v>26-out</c:v>
                  </c:pt>
                  <c:pt idx="660">
                    <c:v>26-out</c:v>
                  </c:pt>
                  <c:pt idx="661">
                    <c:v>26-out</c:v>
                  </c:pt>
                  <c:pt idx="662">
                    <c:v>26-out</c:v>
                  </c:pt>
                  <c:pt idx="663">
                    <c:v>26-out</c:v>
                  </c:pt>
                  <c:pt idx="664">
                    <c:v>26-out</c:v>
                  </c:pt>
                  <c:pt idx="665">
                    <c:v>26-out</c:v>
                  </c:pt>
                  <c:pt idx="666">
                    <c:v>26-out</c:v>
                  </c:pt>
                  <c:pt idx="667">
                    <c:v>26-out</c:v>
                  </c:pt>
                  <c:pt idx="668">
                    <c:v>26-out</c:v>
                  </c:pt>
                  <c:pt idx="669">
                    <c:v>27-out</c:v>
                  </c:pt>
                  <c:pt idx="670">
                    <c:v>27-out</c:v>
                  </c:pt>
                  <c:pt idx="671">
                    <c:v>27-out</c:v>
                  </c:pt>
                  <c:pt idx="672">
                    <c:v>27-out</c:v>
                  </c:pt>
                  <c:pt idx="673">
                    <c:v>27-out</c:v>
                  </c:pt>
                  <c:pt idx="674">
                    <c:v>27-out</c:v>
                  </c:pt>
                  <c:pt idx="675">
                    <c:v>27-out</c:v>
                  </c:pt>
                  <c:pt idx="676">
                    <c:v>27-out</c:v>
                  </c:pt>
                  <c:pt idx="677">
                    <c:v>27-out</c:v>
                  </c:pt>
                  <c:pt idx="678">
                    <c:v>27-out</c:v>
                  </c:pt>
                  <c:pt idx="679">
                    <c:v>27-out</c:v>
                  </c:pt>
                  <c:pt idx="680">
                    <c:v>27-out</c:v>
                  </c:pt>
                  <c:pt idx="681">
                    <c:v>27-out</c:v>
                  </c:pt>
                  <c:pt idx="682">
                    <c:v>27-out</c:v>
                  </c:pt>
                  <c:pt idx="683">
                    <c:v>27-out</c:v>
                  </c:pt>
                  <c:pt idx="684">
                    <c:v>27-out</c:v>
                  </c:pt>
                  <c:pt idx="685">
                    <c:v>27-out</c:v>
                  </c:pt>
                  <c:pt idx="686">
                    <c:v>27-out</c:v>
                  </c:pt>
                  <c:pt idx="687">
                    <c:v>27-out</c:v>
                  </c:pt>
                  <c:pt idx="688">
                    <c:v>27-out</c:v>
                  </c:pt>
                  <c:pt idx="689">
                    <c:v>27-out</c:v>
                  </c:pt>
                  <c:pt idx="690">
                    <c:v>27-out</c:v>
                  </c:pt>
                  <c:pt idx="691">
                    <c:v>27-out</c:v>
                  </c:pt>
                  <c:pt idx="692">
                    <c:v>27-out</c:v>
                  </c:pt>
                  <c:pt idx="693">
                    <c:v>27-out</c:v>
                  </c:pt>
                  <c:pt idx="694">
                    <c:v>27-out</c:v>
                  </c:pt>
                  <c:pt idx="695">
                    <c:v>28-out</c:v>
                  </c:pt>
                  <c:pt idx="696">
                    <c:v>28-out</c:v>
                  </c:pt>
                  <c:pt idx="697">
                    <c:v>28-out</c:v>
                  </c:pt>
                  <c:pt idx="698">
                    <c:v>28-out</c:v>
                  </c:pt>
                  <c:pt idx="699">
                    <c:v>28-out</c:v>
                  </c:pt>
                  <c:pt idx="700">
                    <c:v>28-out</c:v>
                  </c:pt>
                  <c:pt idx="701">
                    <c:v>28-out</c:v>
                  </c:pt>
                  <c:pt idx="702">
                    <c:v>28-out</c:v>
                  </c:pt>
                  <c:pt idx="703">
                    <c:v>28-out</c:v>
                  </c:pt>
                  <c:pt idx="704">
                    <c:v>28-out</c:v>
                  </c:pt>
                  <c:pt idx="705">
                    <c:v>28-out</c:v>
                  </c:pt>
                  <c:pt idx="706">
                    <c:v>28-out</c:v>
                  </c:pt>
                  <c:pt idx="707">
                    <c:v>28-out</c:v>
                  </c:pt>
                  <c:pt idx="708">
                    <c:v>28-out</c:v>
                  </c:pt>
                  <c:pt idx="709">
                    <c:v>28-out</c:v>
                  </c:pt>
                  <c:pt idx="710">
                    <c:v>28-out</c:v>
                  </c:pt>
                  <c:pt idx="711">
                    <c:v>28-out</c:v>
                  </c:pt>
                  <c:pt idx="712">
                    <c:v>28-out</c:v>
                  </c:pt>
                  <c:pt idx="713">
                    <c:v>28-out</c:v>
                  </c:pt>
                  <c:pt idx="714">
                    <c:v>28-out</c:v>
                  </c:pt>
                  <c:pt idx="715">
                    <c:v>28-out</c:v>
                  </c:pt>
                  <c:pt idx="716">
                    <c:v>28-out</c:v>
                  </c:pt>
                  <c:pt idx="717">
                    <c:v>28-out</c:v>
                  </c:pt>
                  <c:pt idx="718">
                    <c:v>28-out</c:v>
                  </c:pt>
                  <c:pt idx="719">
                    <c:v>28-out</c:v>
                  </c:pt>
                  <c:pt idx="720">
                    <c:v>28-out</c:v>
                  </c:pt>
                  <c:pt idx="721">
                    <c:v>29-out</c:v>
                  </c:pt>
                  <c:pt idx="722">
                    <c:v>29-out</c:v>
                  </c:pt>
                  <c:pt idx="723">
                    <c:v>29-out</c:v>
                  </c:pt>
                  <c:pt idx="724">
                    <c:v>29-out</c:v>
                  </c:pt>
                  <c:pt idx="725">
                    <c:v>29-out</c:v>
                  </c:pt>
                  <c:pt idx="726">
                    <c:v>29-out</c:v>
                  </c:pt>
                  <c:pt idx="727">
                    <c:v>29-out</c:v>
                  </c:pt>
                  <c:pt idx="728">
                    <c:v>29-out</c:v>
                  </c:pt>
                  <c:pt idx="729">
                    <c:v>29-out</c:v>
                  </c:pt>
                  <c:pt idx="730">
                    <c:v>29-out</c:v>
                  </c:pt>
                  <c:pt idx="731">
                    <c:v>29-out</c:v>
                  </c:pt>
                  <c:pt idx="732">
                    <c:v>29-out</c:v>
                  </c:pt>
                  <c:pt idx="733">
                    <c:v>29-out</c:v>
                  </c:pt>
                  <c:pt idx="734">
                    <c:v>29-out</c:v>
                  </c:pt>
                  <c:pt idx="735">
                    <c:v>29-out</c:v>
                  </c:pt>
                  <c:pt idx="736">
                    <c:v>29-out</c:v>
                  </c:pt>
                  <c:pt idx="737">
                    <c:v>29-out</c:v>
                  </c:pt>
                  <c:pt idx="738">
                    <c:v>29-out</c:v>
                  </c:pt>
                  <c:pt idx="739">
                    <c:v>29-out</c:v>
                  </c:pt>
                  <c:pt idx="740">
                    <c:v>29-out</c:v>
                  </c:pt>
                  <c:pt idx="741">
                    <c:v>29-out</c:v>
                  </c:pt>
                  <c:pt idx="742">
                    <c:v>29-out</c:v>
                  </c:pt>
                  <c:pt idx="743">
                    <c:v>29-out</c:v>
                  </c:pt>
                  <c:pt idx="744">
                    <c:v>29-out</c:v>
                  </c:pt>
                  <c:pt idx="745">
                    <c:v>29-out</c:v>
                  </c:pt>
                  <c:pt idx="746">
                    <c:v>29-out</c:v>
                  </c:pt>
                  <c:pt idx="747">
                    <c:v>30-out</c:v>
                  </c:pt>
                  <c:pt idx="748">
                    <c:v>30-out</c:v>
                  </c:pt>
                  <c:pt idx="749">
                    <c:v>30-out</c:v>
                  </c:pt>
                  <c:pt idx="750">
                    <c:v>30-out</c:v>
                  </c:pt>
                  <c:pt idx="751">
                    <c:v>30-out</c:v>
                  </c:pt>
                  <c:pt idx="752">
                    <c:v>30-out</c:v>
                  </c:pt>
                  <c:pt idx="753">
                    <c:v>30-out</c:v>
                  </c:pt>
                  <c:pt idx="754">
                    <c:v>30-out</c:v>
                  </c:pt>
                  <c:pt idx="755">
                    <c:v>30-out</c:v>
                  </c:pt>
                  <c:pt idx="756">
                    <c:v>30-out</c:v>
                  </c:pt>
                  <c:pt idx="757">
                    <c:v>30-out</c:v>
                  </c:pt>
                  <c:pt idx="758">
                    <c:v>30-out</c:v>
                  </c:pt>
                  <c:pt idx="759">
                    <c:v>30-out</c:v>
                  </c:pt>
                  <c:pt idx="760">
                    <c:v>30-out</c:v>
                  </c:pt>
                  <c:pt idx="761">
                    <c:v>30-out</c:v>
                  </c:pt>
                  <c:pt idx="762">
                    <c:v>30-out</c:v>
                  </c:pt>
                  <c:pt idx="763">
                    <c:v>30-out</c:v>
                  </c:pt>
                  <c:pt idx="764">
                    <c:v>30-out</c:v>
                  </c:pt>
                  <c:pt idx="765">
                    <c:v>30-out</c:v>
                  </c:pt>
                  <c:pt idx="766">
                    <c:v>30-out</c:v>
                  </c:pt>
                  <c:pt idx="767">
                    <c:v>30-out</c:v>
                  </c:pt>
                  <c:pt idx="768">
                    <c:v>30-out</c:v>
                  </c:pt>
                  <c:pt idx="769">
                    <c:v>30-out</c:v>
                  </c:pt>
                  <c:pt idx="770">
                    <c:v>30-out</c:v>
                  </c:pt>
                  <c:pt idx="771">
                    <c:v>30-out</c:v>
                  </c:pt>
                  <c:pt idx="772">
                    <c:v>30-out</c:v>
                  </c:pt>
                  <c:pt idx="773">
                    <c:v>31-out</c:v>
                  </c:pt>
                  <c:pt idx="774">
                    <c:v>31-out</c:v>
                  </c:pt>
                  <c:pt idx="775">
                    <c:v>31-out</c:v>
                  </c:pt>
                  <c:pt idx="776">
                    <c:v>31-out</c:v>
                  </c:pt>
                  <c:pt idx="777">
                    <c:v>31-out</c:v>
                  </c:pt>
                  <c:pt idx="778">
                    <c:v>31-out</c:v>
                  </c:pt>
                  <c:pt idx="779">
                    <c:v>31-out</c:v>
                  </c:pt>
                  <c:pt idx="780">
                    <c:v>31-out</c:v>
                  </c:pt>
                  <c:pt idx="781">
                    <c:v>31-out</c:v>
                  </c:pt>
                  <c:pt idx="782">
                    <c:v>31-out</c:v>
                  </c:pt>
                  <c:pt idx="783">
                    <c:v>31-out</c:v>
                  </c:pt>
                  <c:pt idx="784">
                    <c:v>31-out</c:v>
                  </c:pt>
                  <c:pt idx="785">
                    <c:v>31-out</c:v>
                  </c:pt>
                  <c:pt idx="786">
                    <c:v>31-out</c:v>
                  </c:pt>
                  <c:pt idx="787">
                    <c:v>31-out</c:v>
                  </c:pt>
                  <c:pt idx="788">
                    <c:v>31-out</c:v>
                  </c:pt>
                  <c:pt idx="789">
                    <c:v>31-out</c:v>
                  </c:pt>
                  <c:pt idx="790">
                    <c:v>31-out</c:v>
                  </c:pt>
                  <c:pt idx="791">
                    <c:v>31-out</c:v>
                  </c:pt>
                  <c:pt idx="792">
                    <c:v>31-out</c:v>
                  </c:pt>
                  <c:pt idx="793">
                    <c:v>31-out</c:v>
                  </c:pt>
                  <c:pt idx="794">
                    <c:v>31-out</c:v>
                  </c:pt>
                  <c:pt idx="795">
                    <c:v>31-out</c:v>
                  </c:pt>
                  <c:pt idx="796">
                    <c:v>31-out</c:v>
                  </c:pt>
                  <c:pt idx="797">
                    <c:v>31-out</c:v>
                  </c:pt>
                  <c:pt idx="798">
                    <c:v>31-out</c:v>
                  </c:pt>
                </c:lvl>
              </c:multiLvlStrCache>
            </c:multiLvlStrRef>
          </c:xVal>
          <c:yVal>
            <c:numRef>
              <c:f>'[Figuras - ETA Guariroba.xlsx]Outubro 2017'!$F$14:$F$812</c:f>
              <c:numCache>
                <c:formatCode>#,##0.00</c:formatCode>
                <c:ptCount val="799"/>
                <c:pt idx="0">
                  <c:v>5.04</c:v>
                </c:pt>
                <c:pt idx="1">
                  <c:v>4.9000000000000004</c:v>
                </c:pt>
                <c:pt idx="2">
                  <c:v>4.2</c:v>
                </c:pt>
                <c:pt idx="3">
                  <c:v>4.4000000000000004</c:v>
                </c:pt>
                <c:pt idx="4">
                  <c:v>4.5</c:v>
                </c:pt>
                <c:pt idx="5">
                  <c:v>4.8</c:v>
                </c:pt>
                <c:pt idx="6">
                  <c:v>4.83</c:v>
                </c:pt>
                <c:pt idx="7">
                  <c:v>3.86</c:v>
                </c:pt>
                <c:pt idx="8">
                  <c:v>3.81</c:v>
                </c:pt>
                <c:pt idx="9">
                  <c:v>3.57</c:v>
                </c:pt>
                <c:pt idx="10">
                  <c:v>6.05</c:v>
                </c:pt>
                <c:pt idx="11">
                  <c:v>5.25</c:v>
                </c:pt>
                <c:pt idx="13">
                  <c:v>4.8099999999999996</c:v>
                </c:pt>
                <c:pt idx="14">
                  <c:v>4.6399999999999997</c:v>
                </c:pt>
                <c:pt idx="15">
                  <c:v>4.38</c:v>
                </c:pt>
                <c:pt idx="16">
                  <c:v>4.07</c:v>
                </c:pt>
                <c:pt idx="17">
                  <c:v>3.79</c:v>
                </c:pt>
                <c:pt idx="18">
                  <c:v>4.01</c:v>
                </c:pt>
                <c:pt idx="19">
                  <c:v>3.84</c:v>
                </c:pt>
                <c:pt idx="21">
                  <c:v>4.1900000000000004</c:v>
                </c:pt>
                <c:pt idx="22">
                  <c:v>4.4800000000000004</c:v>
                </c:pt>
                <c:pt idx="23">
                  <c:v>3.94</c:v>
                </c:pt>
                <c:pt idx="24">
                  <c:v>3.68</c:v>
                </c:pt>
                <c:pt idx="26">
                  <c:v>3.34</c:v>
                </c:pt>
                <c:pt idx="27">
                  <c:v>3.21</c:v>
                </c:pt>
                <c:pt idx="28">
                  <c:v>3.27</c:v>
                </c:pt>
                <c:pt idx="29">
                  <c:v>3.32</c:v>
                </c:pt>
                <c:pt idx="30">
                  <c:v>3.17</c:v>
                </c:pt>
                <c:pt idx="31">
                  <c:v>2.96</c:v>
                </c:pt>
                <c:pt idx="32">
                  <c:v>3.06</c:v>
                </c:pt>
                <c:pt idx="33">
                  <c:v>3.45</c:v>
                </c:pt>
                <c:pt idx="34">
                  <c:v>3.39</c:v>
                </c:pt>
                <c:pt idx="35">
                  <c:v>3.27</c:v>
                </c:pt>
                <c:pt idx="36">
                  <c:v>3.39</c:v>
                </c:pt>
                <c:pt idx="37">
                  <c:v>3.63</c:v>
                </c:pt>
                <c:pt idx="43">
                  <c:v>3.67</c:v>
                </c:pt>
                <c:pt idx="44">
                  <c:v>3.87</c:v>
                </c:pt>
                <c:pt idx="45">
                  <c:v>3.44</c:v>
                </c:pt>
                <c:pt idx="46">
                  <c:v>3.41</c:v>
                </c:pt>
                <c:pt idx="47">
                  <c:v>3.38</c:v>
                </c:pt>
                <c:pt idx="48">
                  <c:v>3.31</c:v>
                </c:pt>
                <c:pt idx="49">
                  <c:v>3.21</c:v>
                </c:pt>
                <c:pt idx="50">
                  <c:v>3.07</c:v>
                </c:pt>
                <c:pt idx="52" formatCode="0.00">
                  <c:v>3.15</c:v>
                </c:pt>
                <c:pt idx="53" formatCode="0.00">
                  <c:v>3.25</c:v>
                </c:pt>
                <c:pt idx="54" formatCode="0.00">
                  <c:v>3.1</c:v>
                </c:pt>
                <c:pt idx="55" formatCode="0.00">
                  <c:v>2.7</c:v>
                </c:pt>
                <c:pt idx="56" formatCode="0.00">
                  <c:v>2.57</c:v>
                </c:pt>
                <c:pt idx="57" formatCode="0.00">
                  <c:v>2.48</c:v>
                </c:pt>
                <c:pt idx="58" formatCode="0.00">
                  <c:v>3.31</c:v>
                </c:pt>
                <c:pt idx="59" formatCode="0.00">
                  <c:v>3.38</c:v>
                </c:pt>
                <c:pt idx="60" formatCode="0.00">
                  <c:v>3.25</c:v>
                </c:pt>
                <c:pt idx="61" formatCode="0.00">
                  <c:v>3.34</c:v>
                </c:pt>
                <c:pt idx="62" formatCode="0.00">
                  <c:v>3.43</c:v>
                </c:pt>
                <c:pt idx="63" formatCode="0.00">
                  <c:v>3.13</c:v>
                </c:pt>
                <c:pt idx="69">
                  <c:v>3.48</c:v>
                </c:pt>
                <c:pt idx="70">
                  <c:v>3.85</c:v>
                </c:pt>
                <c:pt idx="71">
                  <c:v>3.81</c:v>
                </c:pt>
                <c:pt idx="72">
                  <c:v>3.64</c:v>
                </c:pt>
                <c:pt idx="73">
                  <c:v>3.41</c:v>
                </c:pt>
                <c:pt idx="74">
                  <c:v>3.18</c:v>
                </c:pt>
                <c:pt idx="75">
                  <c:v>2.84</c:v>
                </c:pt>
                <c:pt idx="76">
                  <c:v>2.96</c:v>
                </c:pt>
                <c:pt idx="78">
                  <c:v>2.77</c:v>
                </c:pt>
                <c:pt idx="79">
                  <c:v>2.4500000000000002</c:v>
                </c:pt>
                <c:pt idx="80">
                  <c:v>2.4900000000000002</c:v>
                </c:pt>
                <c:pt idx="81">
                  <c:v>2.5099999999999998</c:v>
                </c:pt>
                <c:pt idx="82">
                  <c:v>2.5499999999999998</c:v>
                </c:pt>
                <c:pt idx="83">
                  <c:v>2.57</c:v>
                </c:pt>
                <c:pt idx="84">
                  <c:v>2.38</c:v>
                </c:pt>
                <c:pt idx="85">
                  <c:v>2.4</c:v>
                </c:pt>
                <c:pt idx="86">
                  <c:v>2.44</c:v>
                </c:pt>
                <c:pt idx="87">
                  <c:v>4.9800000000000004</c:v>
                </c:pt>
                <c:pt idx="88">
                  <c:v>9.4700000000000006</c:v>
                </c:pt>
                <c:pt idx="89">
                  <c:v>10.199999999999999</c:v>
                </c:pt>
                <c:pt idx="95">
                  <c:v>9.3000000000000007</c:v>
                </c:pt>
                <c:pt idx="96">
                  <c:v>6.87</c:v>
                </c:pt>
                <c:pt idx="97">
                  <c:v>4.74</c:v>
                </c:pt>
                <c:pt idx="98">
                  <c:v>3.68</c:v>
                </c:pt>
                <c:pt idx="99">
                  <c:v>4.1500000000000004</c:v>
                </c:pt>
                <c:pt idx="100">
                  <c:v>4.33</c:v>
                </c:pt>
                <c:pt idx="101">
                  <c:v>4.16</c:v>
                </c:pt>
                <c:pt idx="102">
                  <c:v>3.98</c:v>
                </c:pt>
                <c:pt idx="104">
                  <c:v>3.71</c:v>
                </c:pt>
                <c:pt idx="105">
                  <c:v>3.47</c:v>
                </c:pt>
                <c:pt idx="106">
                  <c:v>2.86</c:v>
                </c:pt>
                <c:pt idx="107">
                  <c:v>2.82</c:v>
                </c:pt>
                <c:pt idx="108">
                  <c:v>2.74</c:v>
                </c:pt>
                <c:pt idx="109">
                  <c:v>3.04</c:v>
                </c:pt>
                <c:pt idx="110">
                  <c:v>2.59</c:v>
                </c:pt>
                <c:pt idx="111">
                  <c:v>2.5099999999999998</c:v>
                </c:pt>
                <c:pt idx="112">
                  <c:v>2.61</c:v>
                </c:pt>
                <c:pt idx="113">
                  <c:v>3.09</c:v>
                </c:pt>
                <c:pt idx="114">
                  <c:v>3.74</c:v>
                </c:pt>
                <c:pt idx="115">
                  <c:v>4.45</c:v>
                </c:pt>
                <c:pt idx="120">
                  <c:v>4.03</c:v>
                </c:pt>
                <c:pt idx="121">
                  <c:v>3.92</c:v>
                </c:pt>
                <c:pt idx="122">
                  <c:v>3.48</c:v>
                </c:pt>
                <c:pt idx="123">
                  <c:v>3.14</c:v>
                </c:pt>
                <c:pt idx="124">
                  <c:v>3.26</c:v>
                </c:pt>
                <c:pt idx="125">
                  <c:v>3.81</c:v>
                </c:pt>
                <c:pt idx="126">
                  <c:v>3.78</c:v>
                </c:pt>
                <c:pt idx="127">
                  <c:v>3.9</c:v>
                </c:pt>
                <c:pt idx="128">
                  <c:v>3.89</c:v>
                </c:pt>
                <c:pt idx="130">
                  <c:v>3.38</c:v>
                </c:pt>
                <c:pt idx="131">
                  <c:v>3.18</c:v>
                </c:pt>
                <c:pt idx="132">
                  <c:v>2.99</c:v>
                </c:pt>
                <c:pt idx="133">
                  <c:v>3.04</c:v>
                </c:pt>
                <c:pt idx="134">
                  <c:v>2.92</c:v>
                </c:pt>
                <c:pt idx="135">
                  <c:v>2.81</c:v>
                </c:pt>
                <c:pt idx="136">
                  <c:v>2.64</c:v>
                </c:pt>
                <c:pt idx="137">
                  <c:v>2.4500000000000002</c:v>
                </c:pt>
                <c:pt idx="138">
                  <c:v>2.69</c:v>
                </c:pt>
                <c:pt idx="139">
                  <c:v>2.58</c:v>
                </c:pt>
                <c:pt idx="140">
                  <c:v>2.5</c:v>
                </c:pt>
                <c:pt idx="141">
                  <c:v>2.62</c:v>
                </c:pt>
                <c:pt idx="147">
                  <c:v>3.86</c:v>
                </c:pt>
                <c:pt idx="148">
                  <c:v>4.4000000000000004</c:v>
                </c:pt>
                <c:pt idx="149">
                  <c:v>4.04</c:v>
                </c:pt>
                <c:pt idx="150">
                  <c:v>3.52</c:v>
                </c:pt>
                <c:pt idx="151">
                  <c:v>3.93</c:v>
                </c:pt>
                <c:pt idx="152">
                  <c:v>3.6</c:v>
                </c:pt>
                <c:pt idx="153">
                  <c:v>4.2300000000000004</c:v>
                </c:pt>
                <c:pt idx="154">
                  <c:v>4.7</c:v>
                </c:pt>
                <c:pt idx="156">
                  <c:v>0</c:v>
                </c:pt>
                <c:pt idx="157">
                  <c:v>3.61</c:v>
                </c:pt>
                <c:pt idx="158">
                  <c:v>3.27</c:v>
                </c:pt>
                <c:pt idx="159">
                  <c:v>3.4</c:v>
                </c:pt>
                <c:pt idx="160">
                  <c:v>2.94</c:v>
                </c:pt>
                <c:pt idx="161">
                  <c:v>2.82</c:v>
                </c:pt>
                <c:pt idx="162">
                  <c:v>3.4</c:v>
                </c:pt>
                <c:pt idx="163">
                  <c:v>3.49</c:v>
                </c:pt>
                <c:pt idx="164">
                  <c:v>3.54</c:v>
                </c:pt>
                <c:pt idx="165">
                  <c:v>3.7</c:v>
                </c:pt>
                <c:pt idx="166">
                  <c:v>4.0199999999999996</c:v>
                </c:pt>
                <c:pt idx="167">
                  <c:v>4.0999999999999996</c:v>
                </c:pt>
                <c:pt idx="173">
                  <c:v>3.28</c:v>
                </c:pt>
                <c:pt idx="174">
                  <c:v>3.81</c:v>
                </c:pt>
                <c:pt idx="175">
                  <c:v>4.17</c:v>
                </c:pt>
                <c:pt idx="176">
                  <c:v>4.03</c:v>
                </c:pt>
                <c:pt idx="177">
                  <c:v>3.88</c:v>
                </c:pt>
                <c:pt idx="178">
                  <c:v>3.66</c:v>
                </c:pt>
                <c:pt idx="179">
                  <c:v>3.7</c:v>
                </c:pt>
                <c:pt idx="180">
                  <c:v>3.63</c:v>
                </c:pt>
                <c:pt idx="182">
                  <c:v>3.48</c:v>
                </c:pt>
                <c:pt idx="183">
                  <c:v>3.26</c:v>
                </c:pt>
                <c:pt idx="184">
                  <c:v>3.44</c:v>
                </c:pt>
                <c:pt idx="185">
                  <c:v>3.57</c:v>
                </c:pt>
                <c:pt idx="186">
                  <c:v>3.48</c:v>
                </c:pt>
                <c:pt idx="187">
                  <c:v>3.56</c:v>
                </c:pt>
                <c:pt idx="188">
                  <c:v>3.66</c:v>
                </c:pt>
                <c:pt idx="189">
                  <c:v>3.75</c:v>
                </c:pt>
                <c:pt idx="190">
                  <c:v>3.61</c:v>
                </c:pt>
                <c:pt idx="191">
                  <c:v>3.47</c:v>
                </c:pt>
                <c:pt idx="192">
                  <c:v>2.91</c:v>
                </c:pt>
                <c:pt idx="193">
                  <c:v>2.81</c:v>
                </c:pt>
                <c:pt idx="195">
                  <c:v>3.1</c:v>
                </c:pt>
                <c:pt idx="196">
                  <c:v>3.3</c:v>
                </c:pt>
                <c:pt idx="197">
                  <c:v>3.45</c:v>
                </c:pt>
                <c:pt idx="198">
                  <c:v>3.04</c:v>
                </c:pt>
                <c:pt idx="199">
                  <c:v>3.6</c:v>
                </c:pt>
                <c:pt idx="200">
                  <c:v>4.9000000000000004</c:v>
                </c:pt>
                <c:pt idx="201">
                  <c:v>4.1100000000000003</c:v>
                </c:pt>
                <c:pt idx="202">
                  <c:v>4.45</c:v>
                </c:pt>
                <c:pt idx="203">
                  <c:v>4.99</c:v>
                </c:pt>
                <c:pt idx="204">
                  <c:v>5</c:v>
                </c:pt>
                <c:pt idx="205">
                  <c:v>4.4000000000000004</c:v>
                </c:pt>
                <c:pt idx="206">
                  <c:v>3.31</c:v>
                </c:pt>
                <c:pt idx="208">
                  <c:v>3.36</c:v>
                </c:pt>
                <c:pt idx="209">
                  <c:v>4.0999999999999996</c:v>
                </c:pt>
                <c:pt idx="210">
                  <c:v>5.21</c:v>
                </c:pt>
                <c:pt idx="211">
                  <c:v>4.42</c:v>
                </c:pt>
                <c:pt idx="212">
                  <c:v>5</c:v>
                </c:pt>
                <c:pt idx="213">
                  <c:v>4.33</c:v>
                </c:pt>
                <c:pt idx="214">
                  <c:v>4.71</c:v>
                </c:pt>
                <c:pt idx="215">
                  <c:v>5.13</c:v>
                </c:pt>
                <c:pt idx="216">
                  <c:v>4.92</c:v>
                </c:pt>
                <c:pt idx="217">
                  <c:v>4.78</c:v>
                </c:pt>
                <c:pt idx="218">
                  <c:v>4.1500000000000004</c:v>
                </c:pt>
                <c:pt idx="219">
                  <c:v>3.9</c:v>
                </c:pt>
                <c:pt idx="225">
                  <c:v>4.38</c:v>
                </c:pt>
                <c:pt idx="226">
                  <c:v>4.41</c:v>
                </c:pt>
                <c:pt idx="227">
                  <c:v>3.78</c:v>
                </c:pt>
                <c:pt idx="228">
                  <c:v>3.14</c:v>
                </c:pt>
                <c:pt idx="229">
                  <c:v>3.28</c:v>
                </c:pt>
                <c:pt idx="230">
                  <c:v>3.54</c:v>
                </c:pt>
                <c:pt idx="231">
                  <c:v>3.39</c:v>
                </c:pt>
                <c:pt idx="232">
                  <c:v>3.48</c:v>
                </c:pt>
                <c:pt idx="234">
                  <c:v>3.27</c:v>
                </c:pt>
                <c:pt idx="235">
                  <c:v>3.12</c:v>
                </c:pt>
                <c:pt idx="236">
                  <c:v>2.58</c:v>
                </c:pt>
                <c:pt idx="237">
                  <c:v>2.75</c:v>
                </c:pt>
                <c:pt idx="238">
                  <c:v>2.68</c:v>
                </c:pt>
                <c:pt idx="239">
                  <c:v>2.82</c:v>
                </c:pt>
                <c:pt idx="240">
                  <c:v>2.97</c:v>
                </c:pt>
                <c:pt idx="241">
                  <c:v>2.75</c:v>
                </c:pt>
                <c:pt idx="242">
                  <c:v>2.4500000000000002</c:v>
                </c:pt>
                <c:pt idx="243">
                  <c:v>2.39</c:v>
                </c:pt>
                <c:pt idx="244">
                  <c:v>2.42</c:v>
                </c:pt>
                <c:pt idx="245">
                  <c:v>2.57</c:v>
                </c:pt>
                <c:pt idx="251">
                  <c:v>2.74</c:v>
                </c:pt>
                <c:pt idx="252">
                  <c:v>3.02</c:v>
                </c:pt>
                <c:pt idx="253">
                  <c:v>3.03</c:v>
                </c:pt>
                <c:pt idx="254">
                  <c:v>3.42</c:v>
                </c:pt>
                <c:pt idx="255">
                  <c:v>3.9</c:v>
                </c:pt>
                <c:pt idx="256">
                  <c:v>4.05</c:v>
                </c:pt>
                <c:pt idx="257">
                  <c:v>3.28</c:v>
                </c:pt>
                <c:pt idx="258">
                  <c:v>3.43</c:v>
                </c:pt>
                <c:pt idx="260">
                  <c:v>3.4</c:v>
                </c:pt>
                <c:pt idx="261">
                  <c:v>3.33</c:v>
                </c:pt>
                <c:pt idx="262">
                  <c:v>2.87</c:v>
                </c:pt>
                <c:pt idx="263">
                  <c:v>2.79</c:v>
                </c:pt>
                <c:pt idx="264">
                  <c:v>2.83</c:v>
                </c:pt>
                <c:pt idx="265">
                  <c:v>2.64</c:v>
                </c:pt>
                <c:pt idx="266">
                  <c:v>3.09</c:v>
                </c:pt>
                <c:pt idx="267">
                  <c:v>2.83</c:v>
                </c:pt>
                <c:pt idx="268">
                  <c:v>2.66</c:v>
                </c:pt>
                <c:pt idx="269">
                  <c:v>3.06</c:v>
                </c:pt>
                <c:pt idx="270">
                  <c:v>2.5</c:v>
                </c:pt>
                <c:pt idx="271">
                  <c:v>2.64</c:v>
                </c:pt>
                <c:pt idx="277">
                  <c:v>2.48</c:v>
                </c:pt>
                <c:pt idx="278">
                  <c:v>2.62</c:v>
                </c:pt>
                <c:pt idx="279">
                  <c:v>2.4700000000000002</c:v>
                </c:pt>
                <c:pt idx="280">
                  <c:v>2.86</c:v>
                </c:pt>
                <c:pt idx="281">
                  <c:v>2.73</c:v>
                </c:pt>
                <c:pt idx="282">
                  <c:v>2.61</c:v>
                </c:pt>
                <c:pt idx="283">
                  <c:v>2.48</c:v>
                </c:pt>
                <c:pt idx="284">
                  <c:v>2.56</c:v>
                </c:pt>
                <c:pt idx="286">
                  <c:v>2.54</c:v>
                </c:pt>
                <c:pt idx="287">
                  <c:v>2.91</c:v>
                </c:pt>
                <c:pt idx="288">
                  <c:v>2.67</c:v>
                </c:pt>
                <c:pt idx="289">
                  <c:v>2.12</c:v>
                </c:pt>
                <c:pt idx="290">
                  <c:v>1.89</c:v>
                </c:pt>
                <c:pt idx="291">
                  <c:v>1.91</c:v>
                </c:pt>
                <c:pt idx="292">
                  <c:v>1.98</c:v>
                </c:pt>
                <c:pt idx="293">
                  <c:v>2.12</c:v>
                </c:pt>
                <c:pt idx="294">
                  <c:v>2.25</c:v>
                </c:pt>
                <c:pt idx="295">
                  <c:v>2.35</c:v>
                </c:pt>
                <c:pt idx="296">
                  <c:v>2.25</c:v>
                </c:pt>
                <c:pt idx="297">
                  <c:v>2.3199999999999998</c:v>
                </c:pt>
                <c:pt idx="299">
                  <c:v>2.6</c:v>
                </c:pt>
                <c:pt idx="300">
                  <c:v>3.1</c:v>
                </c:pt>
                <c:pt idx="301">
                  <c:v>3.32</c:v>
                </c:pt>
                <c:pt idx="302">
                  <c:v>3.86</c:v>
                </c:pt>
                <c:pt idx="303">
                  <c:v>4.3099999999999996</c:v>
                </c:pt>
                <c:pt idx="304">
                  <c:v>4.29</c:v>
                </c:pt>
                <c:pt idx="305">
                  <c:v>4.1500000000000004</c:v>
                </c:pt>
                <c:pt idx="306">
                  <c:v>3.83</c:v>
                </c:pt>
                <c:pt idx="307">
                  <c:v>3.8</c:v>
                </c:pt>
                <c:pt idx="308">
                  <c:v>3.37</c:v>
                </c:pt>
                <c:pt idx="309">
                  <c:v>3.06</c:v>
                </c:pt>
                <c:pt idx="310">
                  <c:v>2.85</c:v>
                </c:pt>
                <c:pt idx="312">
                  <c:v>3.02</c:v>
                </c:pt>
                <c:pt idx="313">
                  <c:v>2.67</c:v>
                </c:pt>
                <c:pt idx="314">
                  <c:v>2.61</c:v>
                </c:pt>
                <c:pt idx="315">
                  <c:v>3.04</c:v>
                </c:pt>
                <c:pt idx="316">
                  <c:v>2.84</c:v>
                </c:pt>
                <c:pt idx="317">
                  <c:v>2.62</c:v>
                </c:pt>
                <c:pt idx="318">
                  <c:v>2.99</c:v>
                </c:pt>
                <c:pt idx="319">
                  <c:v>2.75</c:v>
                </c:pt>
                <c:pt idx="320">
                  <c:v>2.58</c:v>
                </c:pt>
                <c:pt idx="321">
                  <c:v>3.11</c:v>
                </c:pt>
                <c:pt idx="322">
                  <c:v>3.15</c:v>
                </c:pt>
                <c:pt idx="323">
                  <c:v>2.7</c:v>
                </c:pt>
                <c:pt idx="329">
                  <c:v>2.94</c:v>
                </c:pt>
                <c:pt idx="330">
                  <c:v>3.63</c:v>
                </c:pt>
                <c:pt idx="331">
                  <c:v>3.7</c:v>
                </c:pt>
                <c:pt idx="332">
                  <c:v>3.58</c:v>
                </c:pt>
                <c:pt idx="333">
                  <c:v>3.42</c:v>
                </c:pt>
                <c:pt idx="334">
                  <c:v>3.18</c:v>
                </c:pt>
                <c:pt idx="335">
                  <c:v>3.44</c:v>
                </c:pt>
                <c:pt idx="336">
                  <c:v>3.56</c:v>
                </c:pt>
                <c:pt idx="338">
                  <c:v>4.37</c:v>
                </c:pt>
                <c:pt idx="339">
                  <c:v>4.0199999999999996</c:v>
                </c:pt>
                <c:pt idx="340">
                  <c:v>3.44</c:v>
                </c:pt>
                <c:pt idx="341">
                  <c:v>2.78</c:v>
                </c:pt>
                <c:pt idx="342">
                  <c:v>2.52</c:v>
                </c:pt>
                <c:pt idx="343">
                  <c:v>2.35</c:v>
                </c:pt>
                <c:pt idx="344">
                  <c:v>2.14</c:v>
                </c:pt>
                <c:pt idx="345">
                  <c:v>2.16</c:v>
                </c:pt>
                <c:pt idx="346">
                  <c:v>2.13</c:v>
                </c:pt>
                <c:pt idx="347">
                  <c:v>2.11</c:v>
                </c:pt>
                <c:pt idx="348">
                  <c:v>2.23</c:v>
                </c:pt>
                <c:pt idx="349">
                  <c:v>2.4500000000000002</c:v>
                </c:pt>
                <c:pt idx="351">
                  <c:v>2.6</c:v>
                </c:pt>
                <c:pt idx="352">
                  <c:v>2.5499999999999998</c:v>
                </c:pt>
                <c:pt idx="353">
                  <c:v>2.4900000000000002</c:v>
                </c:pt>
                <c:pt idx="354">
                  <c:v>3.32</c:v>
                </c:pt>
                <c:pt idx="355">
                  <c:v>3.31</c:v>
                </c:pt>
                <c:pt idx="356">
                  <c:v>3.7</c:v>
                </c:pt>
                <c:pt idx="357">
                  <c:v>3.96</c:v>
                </c:pt>
                <c:pt idx="358">
                  <c:v>4.0599999999999996</c:v>
                </c:pt>
                <c:pt idx="359">
                  <c:v>4.4000000000000004</c:v>
                </c:pt>
                <c:pt idx="360">
                  <c:v>3.84</c:v>
                </c:pt>
                <c:pt idx="361">
                  <c:v>3.85</c:v>
                </c:pt>
                <c:pt idx="362">
                  <c:v>3.89</c:v>
                </c:pt>
                <c:pt idx="364">
                  <c:v>3.21</c:v>
                </c:pt>
                <c:pt idx="365">
                  <c:v>2.89</c:v>
                </c:pt>
                <c:pt idx="366">
                  <c:v>2.92</c:v>
                </c:pt>
                <c:pt idx="367">
                  <c:v>3.01</c:v>
                </c:pt>
                <c:pt idx="368">
                  <c:v>3.08</c:v>
                </c:pt>
                <c:pt idx="369">
                  <c:v>3.03</c:v>
                </c:pt>
                <c:pt idx="370">
                  <c:v>2.95</c:v>
                </c:pt>
                <c:pt idx="371">
                  <c:v>2.9</c:v>
                </c:pt>
                <c:pt idx="372">
                  <c:v>2.83</c:v>
                </c:pt>
                <c:pt idx="373">
                  <c:v>2.77</c:v>
                </c:pt>
                <c:pt idx="374">
                  <c:v>2.85</c:v>
                </c:pt>
                <c:pt idx="375">
                  <c:v>2.79</c:v>
                </c:pt>
                <c:pt idx="377">
                  <c:v>2.54</c:v>
                </c:pt>
                <c:pt idx="378">
                  <c:v>2.48</c:v>
                </c:pt>
                <c:pt idx="379">
                  <c:v>2.2400000000000002</c:v>
                </c:pt>
                <c:pt idx="380">
                  <c:v>2.08</c:v>
                </c:pt>
                <c:pt idx="381">
                  <c:v>2.14</c:v>
                </c:pt>
                <c:pt idx="382">
                  <c:v>2.2200000000000002</c:v>
                </c:pt>
                <c:pt idx="383">
                  <c:v>2.74</c:v>
                </c:pt>
                <c:pt idx="384">
                  <c:v>3.11</c:v>
                </c:pt>
                <c:pt idx="385">
                  <c:v>3.44</c:v>
                </c:pt>
                <c:pt idx="386">
                  <c:v>3.98</c:v>
                </c:pt>
                <c:pt idx="387">
                  <c:v>4.12</c:v>
                </c:pt>
                <c:pt idx="388">
                  <c:v>3.9</c:v>
                </c:pt>
                <c:pt idx="390">
                  <c:v>2.6</c:v>
                </c:pt>
                <c:pt idx="391">
                  <c:v>2.29</c:v>
                </c:pt>
                <c:pt idx="392">
                  <c:v>2.4</c:v>
                </c:pt>
                <c:pt idx="393">
                  <c:v>2.5099999999999998</c:v>
                </c:pt>
                <c:pt idx="394">
                  <c:v>2.67</c:v>
                </c:pt>
                <c:pt idx="395">
                  <c:v>2.74</c:v>
                </c:pt>
                <c:pt idx="396">
                  <c:v>2.82</c:v>
                </c:pt>
                <c:pt idx="397">
                  <c:v>2.68</c:v>
                </c:pt>
                <c:pt idx="398">
                  <c:v>2.5</c:v>
                </c:pt>
                <c:pt idx="399">
                  <c:v>2.62</c:v>
                </c:pt>
                <c:pt idx="400">
                  <c:v>2.64</c:v>
                </c:pt>
                <c:pt idx="401">
                  <c:v>2.69</c:v>
                </c:pt>
                <c:pt idx="403">
                  <c:v>2.7</c:v>
                </c:pt>
                <c:pt idx="408">
                  <c:v>1.84</c:v>
                </c:pt>
                <c:pt idx="409">
                  <c:v>2.61</c:v>
                </c:pt>
                <c:pt idx="410">
                  <c:v>3.4</c:v>
                </c:pt>
                <c:pt idx="411">
                  <c:v>3.71</c:v>
                </c:pt>
                <c:pt idx="412">
                  <c:v>3.67</c:v>
                </c:pt>
                <c:pt idx="413">
                  <c:v>4.9800000000000004</c:v>
                </c:pt>
                <c:pt idx="414">
                  <c:v>4.72</c:v>
                </c:pt>
                <c:pt idx="416">
                  <c:v>4.26</c:v>
                </c:pt>
                <c:pt idx="417">
                  <c:v>3.71</c:v>
                </c:pt>
                <c:pt idx="418">
                  <c:v>3.79</c:v>
                </c:pt>
                <c:pt idx="419">
                  <c:v>3.4</c:v>
                </c:pt>
                <c:pt idx="420">
                  <c:v>3.74</c:v>
                </c:pt>
                <c:pt idx="421">
                  <c:v>3.42</c:v>
                </c:pt>
                <c:pt idx="422">
                  <c:v>3.56</c:v>
                </c:pt>
                <c:pt idx="423">
                  <c:v>3.21</c:v>
                </c:pt>
                <c:pt idx="424">
                  <c:v>3.31</c:v>
                </c:pt>
                <c:pt idx="425">
                  <c:v>3.44</c:v>
                </c:pt>
                <c:pt idx="426">
                  <c:v>3.27</c:v>
                </c:pt>
                <c:pt idx="427">
                  <c:v>2.72</c:v>
                </c:pt>
                <c:pt idx="429">
                  <c:v>2.76</c:v>
                </c:pt>
                <c:pt idx="433">
                  <c:v>2.54</c:v>
                </c:pt>
                <c:pt idx="434">
                  <c:v>3.19</c:v>
                </c:pt>
                <c:pt idx="435">
                  <c:v>2.92</c:v>
                </c:pt>
                <c:pt idx="436">
                  <c:v>3.14</c:v>
                </c:pt>
                <c:pt idx="437">
                  <c:v>3.38</c:v>
                </c:pt>
                <c:pt idx="438">
                  <c:v>3.26</c:v>
                </c:pt>
                <c:pt idx="439">
                  <c:v>3.51</c:v>
                </c:pt>
                <c:pt idx="440">
                  <c:v>3.36</c:v>
                </c:pt>
                <c:pt idx="442">
                  <c:v>3.28</c:v>
                </c:pt>
                <c:pt idx="443">
                  <c:v>3.33</c:v>
                </c:pt>
                <c:pt idx="444">
                  <c:v>3.2</c:v>
                </c:pt>
                <c:pt idx="445">
                  <c:v>3.17</c:v>
                </c:pt>
                <c:pt idx="446">
                  <c:v>3.07</c:v>
                </c:pt>
                <c:pt idx="447">
                  <c:v>3.14</c:v>
                </c:pt>
                <c:pt idx="448">
                  <c:v>3.11</c:v>
                </c:pt>
                <c:pt idx="449">
                  <c:v>2.82</c:v>
                </c:pt>
                <c:pt idx="450">
                  <c:v>2.94</c:v>
                </c:pt>
                <c:pt idx="451">
                  <c:v>2.65</c:v>
                </c:pt>
                <c:pt idx="452">
                  <c:v>2.88</c:v>
                </c:pt>
                <c:pt idx="453">
                  <c:v>3.42</c:v>
                </c:pt>
                <c:pt idx="455">
                  <c:v>2.74</c:v>
                </c:pt>
                <c:pt idx="460">
                  <c:v>3.43</c:v>
                </c:pt>
                <c:pt idx="461">
                  <c:v>2.93</c:v>
                </c:pt>
                <c:pt idx="462">
                  <c:v>2.95</c:v>
                </c:pt>
                <c:pt idx="463">
                  <c:v>2.99</c:v>
                </c:pt>
                <c:pt idx="464">
                  <c:v>3.66</c:v>
                </c:pt>
                <c:pt idx="465">
                  <c:v>3.93</c:v>
                </c:pt>
                <c:pt idx="466">
                  <c:v>5</c:v>
                </c:pt>
                <c:pt idx="468">
                  <c:v>4.84</c:v>
                </c:pt>
                <c:pt idx="469">
                  <c:v>3.98</c:v>
                </c:pt>
                <c:pt idx="470">
                  <c:v>2.94</c:v>
                </c:pt>
                <c:pt idx="471">
                  <c:v>2.88</c:v>
                </c:pt>
                <c:pt idx="472">
                  <c:v>2.79</c:v>
                </c:pt>
                <c:pt idx="473">
                  <c:v>2.66</c:v>
                </c:pt>
                <c:pt idx="474">
                  <c:v>2.79</c:v>
                </c:pt>
                <c:pt idx="475">
                  <c:v>2.84</c:v>
                </c:pt>
                <c:pt idx="476">
                  <c:v>2.71</c:v>
                </c:pt>
                <c:pt idx="477">
                  <c:v>2.79</c:v>
                </c:pt>
                <c:pt idx="478">
                  <c:v>2.94</c:v>
                </c:pt>
                <c:pt idx="479">
                  <c:v>3.2</c:v>
                </c:pt>
                <c:pt idx="481">
                  <c:v>3.26</c:v>
                </c:pt>
                <c:pt idx="485">
                  <c:v>3</c:v>
                </c:pt>
                <c:pt idx="486">
                  <c:v>3.42</c:v>
                </c:pt>
                <c:pt idx="487">
                  <c:v>3.66</c:v>
                </c:pt>
                <c:pt idx="488">
                  <c:v>3.61</c:v>
                </c:pt>
                <c:pt idx="489">
                  <c:v>3.54</c:v>
                </c:pt>
                <c:pt idx="490">
                  <c:v>3.5</c:v>
                </c:pt>
                <c:pt idx="491">
                  <c:v>3.44</c:v>
                </c:pt>
                <c:pt idx="492">
                  <c:v>3.51</c:v>
                </c:pt>
                <c:pt idx="494">
                  <c:v>3.38</c:v>
                </c:pt>
                <c:pt idx="495">
                  <c:v>3.09</c:v>
                </c:pt>
                <c:pt idx="496">
                  <c:v>3.17</c:v>
                </c:pt>
                <c:pt idx="497">
                  <c:v>3.1</c:v>
                </c:pt>
                <c:pt idx="498">
                  <c:v>3.32</c:v>
                </c:pt>
                <c:pt idx="499">
                  <c:v>3.01</c:v>
                </c:pt>
                <c:pt idx="500">
                  <c:v>2.8</c:v>
                </c:pt>
                <c:pt idx="501">
                  <c:v>2.87</c:v>
                </c:pt>
                <c:pt idx="502">
                  <c:v>2.93</c:v>
                </c:pt>
                <c:pt idx="503">
                  <c:v>3.09</c:v>
                </c:pt>
                <c:pt idx="504">
                  <c:v>3.21</c:v>
                </c:pt>
                <c:pt idx="505">
                  <c:v>3.34</c:v>
                </c:pt>
                <c:pt idx="507">
                  <c:v>3.47</c:v>
                </c:pt>
                <c:pt idx="512">
                  <c:v>3.01</c:v>
                </c:pt>
                <c:pt idx="513">
                  <c:v>3.63</c:v>
                </c:pt>
                <c:pt idx="514">
                  <c:v>3.73</c:v>
                </c:pt>
                <c:pt idx="515">
                  <c:v>3.8</c:v>
                </c:pt>
                <c:pt idx="516">
                  <c:v>3.94</c:v>
                </c:pt>
                <c:pt idx="517">
                  <c:v>3.52</c:v>
                </c:pt>
                <c:pt idx="518">
                  <c:v>3.49</c:v>
                </c:pt>
                <c:pt idx="520">
                  <c:v>3.79</c:v>
                </c:pt>
                <c:pt idx="521">
                  <c:v>3.74</c:v>
                </c:pt>
                <c:pt idx="522">
                  <c:v>2.88</c:v>
                </c:pt>
                <c:pt idx="523">
                  <c:v>2.68</c:v>
                </c:pt>
                <c:pt idx="524">
                  <c:v>2.5299999999999998</c:v>
                </c:pt>
                <c:pt idx="525">
                  <c:v>2.3199999999999998</c:v>
                </c:pt>
                <c:pt idx="526">
                  <c:v>2.38</c:v>
                </c:pt>
                <c:pt idx="527">
                  <c:v>2.14</c:v>
                </c:pt>
                <c:pt idx="528">
                  <c:v>1.95</c:v>
                </c:pt>
                <c:pt idx="529">
                  <c:v>2.06</c:v>
                </c:pt>
                <c:pt idx="530">
                  <c:v>2.09</c:v>
                </c:pt>
                <c:pt idx="531">
                  <c:v>2.15</c:v>
                </c:pt>
                <c:pt idx="533">
                  <c:v>2.12</c:v>
                </c:pt>
                <c:pt idx="534">
                  <c:v>2.36</c:v>
                </c:pt>
                <c:pt idx="535">
                  <c:v>2.4500000000000002</c:v>
                </c:pt>
                <c:pt idx="536">
                  <c:v>2.29</c:v>
                </c:pt>
                <c:pt idx="537">
                  <c:v>2.5</c:v>
                </c:pt>
                <c:pt idx="538">
                  <c:v>2.33</c:v>
                </c:pt>
                <c:pt idx="539">
                  <c:v>2.29</c:v>
                </c:pt>
                <c:pt idx="540">
                  <c:v>2.86</c:v>
                </c:pt>
                <c:pt idx="541">
                  <c:v>3.28</c:v>
                </c:pt>
                <c:pt idx="542">
                  <c:v>3.94</c:v>
                </c:pt>
                <c:pt idx="543">
                  <c:v>3.82</c:v>
                </c:pt>
                <c:pt idx="544">
                  <c:v>3.78</c:v>
                </c:pt>
                <c:pt idx="546">
                  <c:v>3.05</c:v>
                </c:pt>
                <c:pt idx="547">
                  <c:v>2.89</c:v>
                </c:pt>
                <c:pt idx="548">
                  <c:v>2.79</c:v>
                </c:pt>
                <c:pt idx="549">
                  <c:v>2.66</c:v>
                </c:pt>
                <c:pt idx="550">
                  <c:v>2.1</c:v>
                </c:pt>
                <c:pt idx="551">
                  <c:v>2.13</c:v>
                </c:pt>
                <c:pt idx="552">
                  <c:v>1.74</c:v>
                </c:pt>
                <c:pt idx="553">
                  <c:v>1.97</c:v>
                </c:pt>
                <c:pt idx="554">
                  <c:v>2.31</c:v>
                </c:pt>
                <c:pt idx="555">
                  <c:v>2.25</c:v>
                </c:pt>
                <c:pt idx="556">
                  <c:v>2.17</c:v>
                </c:pt>
                <c:pt idx="557">
                  <c:v>2.1</c:v>
                </c:pt>
                <c:pt idx="559">
                  <c:v>1.92</c:v>
                </c:pt>
                <c:pt idx="560">
                  <c:v>1.88</c:v>
                </c:pt>
                <c:pt idx="561">
                  <c:v>1.81</c:v>
                </c:pt>
                <c:pt idx="562">
                  <c:v>1.89</c:v>
                </c:pt>
                <c:pt idx="563">
                  <c:v>1.96</c:v>
                </c:pt>
                <c:pt idx="564">
                  <c:v>2.4</c:v>
                </c:pt>
                <c:pt idx="565">
                  <c:v>2.38</c:v>
                </c:pt>
                <c:pt idx="566">
                  <c:v>2.35</c:v>
                </c:pt>
                <c:pt idx="567">
                  <c:v>2.61</c:v>
                </c:pt>
                <c:pt idx="568">
                  <c:v>2.8</c:v>
                </c:pt>
                <c:pt idx="569">
                  <c:v>4.12</c:v>
                </c:pt>
                <c:pt idx="570">
                  <c:v>4.38</c:v>
                </c:pt>
                <c:pt idx="572">
                  <c:v>3.49</c:v>
                </c:pt>
                <c:pt idx="573">
                  <c:v>4.8600000000000003</c:v>
                </c:pt>
                <c:pt idx="574">
                  <c:v>4.84</c:v>
                </c:pt>
                <c:pt idx="575">
                  <c:v>3.28</c:v>
                </c:pt>
                <c:pt idx="576">
                  <c:v>3.65</c:v>
                </c:pt>
                <c:pt idx="577">
                  <c:v>3.83</c:v>
                </c:pt>
                <c:pt idx="578">
                  <c:v>4.01</c:v>
                </c:pt>
                <c:pt idx="579">
                  <c:v>3.33</c:v>
                </c:pt>
                <c:pt idx="580">
                  <c:v>5.0199999999999996</c:v>
                </c:pt>
                <c:pt idx="581">
                  <c:v>4.63</c:v>
                </c:pt>
                <c:pt idx="582">
                  <c:v>3.28</c:v>
                </c:pt>
                <c:pt idx="583">
                  <c:v>3.25</c:v>
                </c:pt>
                <c:pt idx="585">
                  <c:v>3.21</c:v>
                </c:pt>
                <c:pt idx="589">
                  <c:v>3.11</c:v>
                </c:pt>
                <c:pt idx="590">
                  <c:v>3.74</c:v>
                </c:pt>
                <c:pt idx="591">
                  <c:v>3.78</c:v>
                </c:pt>
                <c:pt idx="592">
                  <c:v>3.96</c:v>
                </c:pt>
                <c:pt idx="593">
                  <c:v>4.12</c:v>
                </c:pt>
                <c:pt idx="594">
                  <c:v>4.01</c:v>
                </c:pt>
                <c:pt idx="595">
                  <c:v>3.92</c:v>
                </c:pt>
                <c:pt idx="596">
                  <c:v>3.86</c:v>
                </c:pt>
                <c:pt idx="598">
                  <c:v>4.01</c:v>
                </c:pt>
                <c:pt idx="599">
                  <c:v>3.98</c:v>
                </c:pt>
                <c:pt idx="600">
                  <c:v>3.82</c:v>
                </c:pt>
                <c:pt idx="601">
                  <c:v>3.92</c:v>
                </c:pt>
                <c:pt idx="602">
                  <c:v>3.97</c:v>
                </c:pt>
                <c:pt idx="603">
                  <c:v>3.61</c:v>
                </c:pt>
                <c:pt idx="604">
                  <c:v>3.58</c:v>
                </c:pt>
                <c:pt idx="605">
                  <c:v>3.97</c:v>
                </c:pt>
                <c:pt idx="606">
                  <c:v>4.2699999999999996</c:v>
                </c:pt>
                <c:pt idx="607">
                  <c:v>4.88</c:v>
                </c:pt>
                <c:pt idx="608">
                  <c:v>6.22</c:v>
                </c:pt>
                <c:pt idx="609">
                  <c:v>6.78</c:v>
                </c:pt>
                <c:pt idx="611">
                  <c:v>6.94</c:v>
                </c:pt>
                <c:pt idx="616">
                  <c:v>5.93</c:v>
                </c:pt>
                <c:pt idx="617">
                  <c:v>4.53</c:v>
                </c:pt>
                <c:pt idx="618">
                  <c:v>5.45</c:v>
                </c:pt>
                <c:pt idx="619">
                  <c:v>5.0599999999999996</c:v>
                </c:pt>
                <c:pt idx="620">
                  <c:v>5.4</c:v>
                </c:pt>
                <c:pt idx="621">
                  <c:v>4.62</c:v>
                </c:pt>
                <c:pt idx="622">
                  <c:v>5.6</c:v>
                </c:pt>
                <c:pt idx="624">
                  <c:v>4.46</c:v>
                </c:pt>
                <c:pt idx="625">
                  <c:v>3.43</c:v>
                </c:pt>
                <c:pt idx="626">
                  <c:v>2.75</c:v>
                </c:pt>
                <c:pt idx="627">
                  <c:v>3.3</c:v>
                </c:pt>
                <c:pt idx="628">
                  <c:v>2.94</c:v>
                </c:pt>
                <c:pt idx="629">
                  <c:v>2.76</c:v>
                </c:pt>
                <c:pt idx="630">
                  <c:v>3.11</c:v>
                </c:pt>
                <c:pt idx="631">
                  <c:v>3.22</c:v>
                </c:pt>
                <c:pt idx="632">
                  <c:v>3.33</c:v>
                </c:pt>
                <c:pt idx="633">
                  <c:v>2.59</c:v>
                </c:pt>
                <c:pt idx="634">
                  <c:v>2.95</c:v>
                </c:pt>
                <c:pt idx="635">
                  <c:v>2.79</c:v>
                </c:pt>
                <c:pt idx="637">
                  <c:v>3.1</c:v>
                </c:pt>
                <c:pt idx="641">
                  <c:v>2.12</c:v>
                </c:pt>
                <c:pt idx="642">
                  <c:v>2.84</c:v>
                </c:pt>
                <c:pt idx="643">
                  <c:v>2.96</c:v>
                </c:pt>
                <c:pt idx="644">
                  <c:v>3.28</c:v>
                </c:pt>
                <c:pt idx="645">
                  <c:v>3.48</c:v>
                </c:pt>
                <c:pt idx="646">
                  <c:v>3.85</c:v>
                </c:pt>
                <c:pt idx="647">
                  <c:v>4.1100000000000003</c:v>
                </c:pt>
                <c:pt idx="648">
                  <c:v>3.93</c:v>
                </c:pt>
                <c:pt idx="650">
                  <c:v>3.68</c:v>
                </c:pt>
                <c:pt idx="651">
                  <c:v>3.22</c:v>
                </c:pt>
                <c:pt idx="652">
                  <c:v>3.12</c:v>
                </c:pt>
                <c:pt idx="653">
                  <c:v>3.01</c:v>
                </c:pt>
                <c:pt idx="654">
                  <c:v>3.07</c:v>
                </c:pt>
                <c:pt idx="655">
                  <c:v>3.28</c:v>
                </c:pt>
                <c:pt idx="656">
                  <c:v>3.29</c:v>
                </c:pt>
                <c:pt idx="657">
                  <c:v>3.17</c:v>
                </c:pt>
                <c:pt idx="658">
                  <c:v>3.25</c:v>
                </c:pt>
                <c:pt idx="659">
                  <c:v>3.22</c:v>
                </c:pt>
                <c:pt idx="660">
                  <c:v>2.79</c:v>
                </c:pt>
                <c:pt idx="661">
                  <c:v>3.05</c:v>
                </c:pt>
                <c:pt idx="663">
                  <c:v>3.02</c:v>
                </c:pt>
                <c:pt idx="668">
                  <c:v>4.0999999999999996</c:v>
                </c:pt>
                <c:pt idx="669">
                  <c:v>4.3600000000000003</c:v>
                </c:pt>
                <c:pt idx="670">
                  <c:v>4.0999999999999996</c:v>
                </c:pt>
                <c:pt idx="671">
                  <c:v>3.6</c:v>
                </c:pt>
                <c:pt idx="672">
                  <c:v>3.47</c:v>
                </c:pt>
                <c:pt idx="673">
                  <c:v>3.5</c:v>
                </c:pt>
                <c:pt idx="674">
                  <c:v>3.68</c:v>
                </c:pt>
                <c:pt idx="676">
                  <c:v>3.54</c:v>
                </c:pt>
                <c:pt idx="677">
                  <c:v>2.46</c:v>
                </c:pt>
                <c:pt idx="678">
                  <c:v>2.37</c:v>
                </c:pt>
                <c:pt idx="679">
                  <c:v>2.37</c:v>
                </c:pt>
                <c:pt idx="680">
                  <c:v>2.61</c:v>
                </c:pt>
                <c:pt idx="681">
                  <c:v>3.2</c:v>
                </c:pt>
                <c:pt idx="682">
                  <c:v>2.67</c:v>
                </c:pt>
                <c:pt idx="683">
                  <c:v>2.78</c:v>
                </c:pt>
                <c:pt idx="684">
                  <c:v>2.73</c:v>
                </c:pt>
                <c:pt idx="685">
                  <c:v>2.36</c:v>
                </c:pt>
                <c:pt idx="686">
                  <c:v>2.69</c:v>
                </c:pt>
                <c:pt idx="687">
                  <c:v>2.8</c:v>
                </c:pt>
                <c:pt idx="689">
                  <c:v>3.21</c:v>
                </c:pt>
                <c:pt idx="694">
                  <c:v>3.68</c:v>
                </c:pt>
                <c:pt idx="695">
                  <c:v>3.92</c:v>
                </c:pt>
                <c:pt idx="696">
                  <c:v>4.18</c:v>
                </c:pt>
                <c:pt idx="697">
                  <c:v>4.1100000000000003</c:v>
                </c:pt>
                <c:pt idx="698">
                  <c:v>3.89</c:v>
                </c:pt>
                <c:pt idx="699">
                  <c:v>4.04</c:v>
                </c:pt>
                <c:pt idx="700">
                  <c:v>4.21</c:v>
                </c:pt>
                <c:pt idx="702">
                  <c:v>4.07</c:v>
                </c:pt>
                <c:pt idx="703">
                  <c:v>4.01</c:v>
                </c:pt>
                <c:pt idx="704">
                  <c:v>4.07</c:v>
                </c:pt>
                <c:pt idx="705">
                  <c:v>3.35</c:v>
                </c:pt>
                <c:pt idx="706">
                  <c:v>3.17</c:v>
                </c:pt>
                <c:pt idx="707">
                  <c:v>3.21</c:v>
                </c:pt>
                <c:pt idx="708">
                  <c:v>3.13</c:v>
                </c:pt>
                <c:pt idx="709">
                  <c:v>3.27</c:v>
                </c:pt>
                <c:pt idx="710">
                  <c:v>3.49</c:v>
                </c:pt>
                <c:pt idx="711">
                  <c:v>3.88</c:v>
                </c:pt>
                <c:pt idx="712">
                  <c:v>3.47</c:v>
                </c:pt>
                <c:pt idx="713">
                  <c:v>2.86</c:v>
                </c:pt>
                <c:pt idx="715">
                  <c:v>2.8</c:v>
                </c:pt>
                <c:pt idx="716">
                  <c:v>2.64</c:v>
                </c:pt>
                <c:pt idx="717">
                  <c:v>2.41</c:v>
                </c:pt>
                <c:pt idx="718">
                  <c:v>2.34</c:v>
                </c:pt>
                <c:pt idx="719">
                  <c:v>2.3199999999999998</c:v>
                </c:pt>
                <c:pt idx="720">
                  <c:v>2.67</c:v>
                </c:pt>
                <c:pt idx="721">
                  <c:v>2.5299999999999998</c:v>
                </c:pt>
                <c:pt idx="722">
                  <c:v>2.6</c:v>
                </c:pt>
                <c:pt idx="723">
                  <c:v>3.44</c:v>
                </c:pt>
                <c:pt idx="724">
                  <c:v>4.38</c:v>
                </c:pt>
                <c:pt idx="725">
                  <c:v>3.22</c:v>
                </c:pt>
                <c:pt idx="726">
                  <c:v>3.64</c:v>
                </c:pt>
                <c:pt idx="728">
                  <c:v>3.06</c:v>
                </c:pt>
                <c:pt idx="729">
                  <c:v>2.19</c:v>
                </c:pt>
                <c:pt idx="730">
                  <c:v>2</c:v>
                </c:pt>
                <c:pt idx="731">
                  <c:v>1.87</c:v>
                </c:pt>
                <c:pt idx="732">
                  <c:v>2.13</c:v>
                </c:pt>
                <c:pt idx="733">
                  <c:v>2.0099999999999998</c:v>
                </c:pt>
                <c:pt idx="734">
                  <c:v>2.09</c:v>
                </c:pt>
                <c:pt idx="735">
                  <c:v>2.11</c:v>
                </c:pt>
                <c:pt idx="736">
                  <c:v>2.2200000000000002</c:v>
                </c:pt>
                <c:pt idx="737">
                  <c:v>1.97</c:v>
                </c:pt>
                <c:pt idx="738">
                  <c:v>1.95</c:v>
                </c:pt>
                <c:pt idx="739">
                  <c:v>1.99</c:v>
                </c:pt>
                <c:pt idx="741">
                  <c:v>2.2400000000000002</c:v>
                </c:pt>
                <c:pt idx="742">
                  <c:v>2.59</c:v>
                </c:pt>
                <c:pt idx="743">
                  <c:v>2.86</c:v>
                </c:pt>
                <c:pt idx="744">
                  <c:v>2.95</c:v>
                </c:pt>
                <c:pt idx="745">
                  <c:v>2.88</c:v>
                </c:pt>
                <c:pt idx="746">
                  <c:v>2.81</c:v>
                </c:pt>
                <c:pt idx="747">
                  <c:v>2.86</c:v>
                </c:pt>
                <c:pt idx="748">
                  <c:v>3.18</c:v>
                </c:pt>
                <c:pt idx="749">
                  <c:v>3.45</c:v>
                </c:pt>
                <c:pt idx="750">
                  <c:v>3.91</c:v>
                </c:pt>
                <c:pt idx="751">
                  <c:v>4.5199999999999996</c:v>
                </c:pt>
                <c:pt idx="752">
                  <c:v>4.26</c:v>
                </c:pt>
                <c:pt idx="754">
                  <c:v>4.68</c:v>
                </c:pt>
                <c:pt idx="755">
                  <c:v>3.87</c:v>
                </c:pt>
                <c:pt idx="756">
                  <c:v>3.76</c:v>
                </c:pt>
                <c:pt idx="757">
                  <c:v>3.72</c:v>
                </c:pt>
                <c:pt idx="758">
                  <c:v>3.28</c:v>
                </c:pt>
                <c:pt idx="759">
                  <c:v>2.4700000000000002</c:v>
                </c:pt>
                <c:pt idx="760">
                  <c:v>2.5299999999999998</c:v>
                </c:pt>
                <c:pt idx="761">
                  <c:v>2.65</c:v>
                </c:pt>
                <c:pt idx="762">
                  <c:v>2.52</c:v>
                </c:pt>
                <c:pt idx="763">
                  <c:v>2.61</c:v>
                </c:pt>
                <c:pt idx="764">
                  <c:v>2.67</c:v>
                </c:pt>
                <c:pt idx="765">
                  <c:v>2.83</c:v>
                </c:pt>
                <c:pt idx="767">
                  <c:v>3.9</c:v>
                </c:pt>
                <c:pt idx="772">
                  <c:v>4.1100000000000003</c:v>
                </c:pt>
                <c:pt idx="773">
                  <c:v>3.94</c:v>
                </c:pt>
                <c:pt idx="774">
                  <c:v>4.08</c:v>
                </c:pt>
                <c:pt idx="775">
                  <c:v>3.9</c:v>
                </c:pt>
                <c:pt idx="776">
                  <c:v>3.76</c:v>
                </c:pt>
                <c:pt idx="777">
                  <c:v>3.6</c:v>
                </c:pt>
                <c:pt idx="778">
                  <c:v>3.55</c:v>
                </c:pt>
                <c:pt idx="780">
                  <c:v>3.11</c:v>
                </c:pt>
                <c:pt idx="781">
                  <c:v>2.72</c:v>
                </c:pt>
                <c:pt idx="782">
                  <c:v>3.11</c:v>
                </c:pt>
                <c:pt idx="783">
                  <c:v>2.44</c:v>
                </c:pt>
                <c:pt idx="784">
                  <c:v>2.74</c:v>
                </c:pt>
                <c:pt idx="785">
                  <c:v>2.9</c:v>
                </c:pt>
                <c:pt idx="786">
                  <c:v>2.72</c:v>
                </c:pt>
                <c:pt idx="787">
                  <c:v>2.4900000000000002</c:v>
                </c:pt>
                <c:pt idx="788">
                  <c:v>2.46</c:v>
                </c:pt>
                <c:pt idx="789">
                  <c:v>2.68</c:v>
                </c:pt>
                <c:pt idx="790">
                  <c:v>2.6</c:v>
                </c:pt>
                <c:pt idx="791">
                  <c:v>2.63</c:v>
                </c:pt>
                <c:pt idx="793">
                  <c:v>3.06</c:v>
                </c:pt>
                <c:pt idx="798">
                  <c:v>3.08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6E-46F0-8C90-6562CEFEF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4591071"/>
        <c:axId val="609177647"/>
      </c:scatterChart>
      <c:valAx>
        <c:axId val="914591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Outubro 2017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9177647"/>
        <c:crosses val="autoZero"/>
        <c:crossBetween val="midCat"/>
        <c:majorUnit val="50"/>
        <c:minorUnit val="10"/>
      </c:valAx>
      <c:valAx>
        <c:axId val="60917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Turbidez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45910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Turbidez da água decantada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multiLvlStrRef>
              <c:f>'[Figuras - ETA Guariroba.xlsx]Outubro 2017'!$C$14:$D$812</c:f>
              <c:multiLvlStrCache>
                <c:ptCount val="799"/>
                <c:lvl>
                  <c:pt idx="0">
                    <c:v>06:00</c:v>
                  </c:pt>
                  <c:pt idx="1">
                    <c:v>07:00</c:v>
                  </c:pt>
                  <c:pt idx="2">
                    <c:v>08:00</c:v>
                  </c:pt>
                  <c:pt idx="3">
                    <c:v>09:00</c:v>
                  </c:pt>
                  <c:pt idx="4">
                    <c:v>10:00</c:v>
                  </c:pt>
                  <c:pt idx="5">
                    <c:v>11:00</c:v>
                  </c:pt>
                  <c:pt idx="6">
                    <c:v>12:00</c:v>
                  </c:pt>
                  <c:pt idx="7">
                    <c:v>13:00</c:v>
                  </c:pt>
                  <c:pt idx="8">
                    <c:v>14:00</c:v>
                  </c:pt>
                  <c:pt idx="9">
                    <c:v>15:00</c:v>
                  </c:pt>
                  <c:pt idx="10">
                    <c:v>16:00</c:v>
                  </c:pt>
                  <c:pt idx="11">
                    <c:v>17:00</c:v>
                  </c:pt>
                  <c:pt idx="12">
                    <c:v>Dia</c:v>
                  </c:pt>
                  <c:pt idx="13">
                    <c:v>18:00</c:v>
                  </c:pt>
                  <c:pt idx="14">
                    <c:v>19:00</c:v>
                  </c:pt>
                  <c:pt idx="15">
                    <c:v>20:00</c:v>
                  </c:pt>
                  <c:pt idx="16">
                    <c:v>21:00</c:v>
                  </c:pt>
                  <c:pt idx="17">
                    <c:v>22:00</c:v>
                  </c:pt>
                  <c:pt idx="18">
                    <c:v>23:00</c:v>
                  </c:pt>
                  <c:pt idx="19">
                    <c:v>00:00</c:v>
                  </c:pt>
                  <c:pt idx="20">
                    <c:v>01:00</c:v>
                  </c:pt>
                  <c:pt idx="21">
                    <c:v>02:00</c:v>
                  </c:pt>
                  <c:pt idx="22">
                    <c:v>03:00</c:v>
                  </c:pt>
                  <c:pt idx="23">
                    <c:v>04:00</c:v>
                  </c:pt>
                  <c:pt idx="24">
                    <c:v>05:00</c:v>
                  </c:pt>
                  <c:pt idx="25">
                    <c:v>Noite</c:v>
                  </c:pt>
                  <c:pt idx="26">
                    <c:v>06:00</c:v>
                  </c:pt>
                  <c:pt idx="27">
                    <c:v>07:00</c:v>
                  </c:pt>
                  <c:pt idx="28">
                    <c:v>08:00</c:v>
                  </c:pt>
                  <c:pt idx="29">
                    <c:v>09:00</c:v>
                  </c:pt>
                  <c:pt idx="30">
                    <c:v>10:00</c:v>
                  </c:pt>
                  <c:pt idx="31">
                    <c:v>11:00</c:v>
                  </c:pt>
                  <c:pt idx="32">
                    <c:v>12:00</c:v>
                  </c:pt>
                  <c:pt idx="33">
                    <c:v>13:00</c:v>
                  </c:pt>
                  <c:pt idx="34">
                    <c:v>14:00</c:v>
                  </c:pt>
                  <c:pt idx="35">
                    <c:v>15:00</c:v>
                  </c:pt>
                  <c:pt idx="36">
                    <c:v>16:00</c:v>
                  </c:pt>
                  <c:pt idx="37">
                    <c:v>17:00</c:v>
                  </c:pt>
                  <c:pt idx="38">
                    <c:v>Dia</c:v>
                  </c:pt>
                  <c:pt idx="39">
                    <c:v>18:00</c:v>
                  </c:pt>
                  <c:pt idx="40">
                    <c:v>19:00</c:v>
                  </c:pt>
                  <c:pt idx="41">
                    <c:v>20:00</c:v>
                  </c:pt>
                  <c:pt idx="42">
                    <c:v>21:00</c:v>
                  </c:pt>
                  <c:pt idx="43">
                    <c:v>22:00</c:v>
                  </c:pt>
                  <c:pt idx="44">
                    <c:v>23:00</c:v>
                  </c:pt>
                  <c:pt idx="45">
                    <c:v>00:00</c:v>
                  </c:pt>
                  <c:pt idx="46">
                    <c:v>01:00</c:v>
                  </c:pt>
                  <c:pt idx="47">
                    <c:v>02:00</c:v>
                  </c:pt>
                  <c:pt idx="48">
                    <c:v>03:00</c:v>
                  </c:pt>
                  <c:pt idx="49">
                    <c:v>04:00</c:v>
                  </c:pt>
                  <c:pt idx="50">
                    <c:v>05:00</c:v>
                  </c:pt>
                  <c:pt idx="51">
                    <c:v>Noite</c:v>
                  </c:pt>
                  <c:pt idx="52">
                    <c:v>06:00</c:v>
                  </c:pt>
                  <c:pt idx="53">
                    <c:v>07:00</c:v>
                  </c:pt>
                  <c:pt idx="54">
                    <c:v>08:00</c:v>
                  </c:pt>
                  <c:pt idx="55">
                    <c:v>09:00</c:v>
                  </c:pt>
                  <c:pt idx="56">
                    <c:v>10:00</c:v>
                  </c:pt>
                  <c:pt idx="57">
                    <c:v>11:00</c:v>
                  </c:pt>
                  <c:pt idx="58">
                    <c:v>12:00</c:v>
                  </c:pt>
                  <c:pt idx="59">
                    <c:v>13:00</c:v>
                  </c:pt>
                  <c:pt idx="60">
                    <c:v>14:00</c:v>
                  </c:pt>
                  <c:pt idx="61">
                    <c:v>15:00</c:v>
                  </c:pt>
                  <c:pt idx="62">
                    <c:v>16:00</c:v>
                  </c:pt>
                  <c:pt idx="63">
                    <c:v>17:00</c:v>
                  </c:pt>
                  <c:pt idx="64">
                    <c:v>Dia</c:v>
                  </c:pt>
                  <c:pt idx="65">
                    <c:v>18:00</c:v>
                  </c:pt>
                  <c:pt idx="66">
                    <c:v>19:00</c:v>
                  </c:pt>
                  <c:pt idx="67">
                    <c:v>20:00</c:v>
                  </c:pt>
                  <c:pt idx="68">
                    <c:v>21:00</c:v>
                  </c:pt>
                  <c:pt idx="69">
                    <c:v>22:00</c:v>
                  </c:pt>
                  <c:pt idx="70">
                    <c:v>23:00</c:v>
                  </c:pt>
                  <c:pt idx="71">
                    <c:v>00:00</c:v>
                  </c:pt>
                  <c:pt idx="72">
                    <c:v>01:00</c:v>
                  </c:pt>
                  <c:pt idx="73">
                    <c:v>02:00</c:v>
                  </c:pt>
                  <c:pt idx="74">
                    <c:v>03:00</c:v>
                  </c:pt>
                  <c:pt idx="75">
                    <c:v>04:00</c:v>
                  </c:pt>
                  <c:pt idx="76">
                    <c:v>05:00</c:v>
                  </c:pt>
                  <c:pt idx="77">
                    <c:v>Noite</c:v>
                  </c:pt>
                  <c:pt idx="78">
                    <c:v>06:00</c:v>
                  </c:pt>
                  <c:pt idx="79">
                    <c:v>07:00</c:v>
                  </c:pt>
                  <c:pt idx="80">
                    <c:v>08:00</c:v>
                  </c:pt>
                  <c:pt idx="81">
                    <c:v>09:00</c:v>
                  </c:pt>
                  <c:pt idx="82">
                    <c:v>10:00</c:v>
                  </c:pt>
                  <c:pt idx="83">
                    <c:v>11:00</c:v>
                  </c:pt>
                  <c:pt idx="84">
                    <c:v>12:00</c:v>
                  </c:pt>
                  <c:pt idx="85">
                    <c:v>13:00</c:v>
                  </c:pt>
                  <c:pt idx="86">
                    <c:v>14:00</c:v>
                  </c:pt>
                  <c:pt idx="87">
                    <c:v>15:00</c:v>
                  </c:pt>
                  <c:pt idx="88">
                    <c:v>16:00</c:v>
                  </c:pt>
                  <c:pt idx="89">
                    <c:v>17:00</c:v>
                  </c:pt>
                  <c:pt idx="90">
                    <c:v>Dia</c:v>
                  </c:pt>
                  <c:pt idx="91">
                    <c:v>18:00</c:v>
                  </c:pt>
                  <c:pt idx="92">
                    <c:v>19:00</c:v>
                  </c:pt>
                  <c:pt idx="93">
                    <c:v>20:00</c:v>
                  </c:pt>
                  <c:pt idx="94">
                    <c:v>21:00</c:v>
                  </c:pt>
                  <c:pt idx="95">
                    <c:v>22:00</c:v>
                  </c:pt>
                  <c:pt idx="96">
                    <c:v>23:00</c:v>
                  </c:pt>
                  <c:pt idx="97">
                    <c:v>00:00</c:v>
                  </c:pt>
                  <c:pt idx="98">
                    <c:v>01:00</c:v>
                  </c:pt>
                  <c:pt idx="99">
                    <c:v>02:00</c:v>
                  </c:pt>
                  <c:pt idx="100">
                    <c:v>03:00</c:v>
                  </c:pt>
                  <c:pt idx="101">
                    <c:v>04:00</c:v>
                  </c:pt>
                  <c:pt idx="102">
                    <c:v>05:00</c:v>
                  </c:pt>
                  <c:pt idx="103">
                    <c:v>Noite</c:v>
                  </c:pt>
                  <c:pt idx="104">
                    <c:v>06:00</c:v>
                  </c:pt>
                  <c:pt idx="105">
                    <c:v>07:00</c:v>
                  </c:pt>
                  <c:pt idx="106">
                    <c:v>08:00</c:v>
                  </c:pt>
                  <c:pt idx="107">
                    <c:v>09:00</c:v>
                  </c:pt>
                  <c:pt idx="108">
                    <c:v>10:00</c:v>
                  </c:pt>
                  <c:pt idx="109">
                    <c:v>11:00</c:v>
                  </c:pt>
                  <c:pt idx="110">
                    <c:v>12:00</c:v>
                  </c:pt>
                  <c:pt idx="111">
                    <c:v>13:00</c:v>
                  </c:pt>
                  <c:pt idx="112">
                    <c:v>14:00</c:v>
                  </c:pt>
                  <c:pt idx="113">
                    <c:v>15:00</c:v>
                  </c:pt>
                  <c:pt idx="114">
                    <c:v>16:00</c:v>
                  </c:pt>
                  <c:pt idx="115">
                    <c:v>17:00</c:v>
                  </c:pt>
                  <c:pt idx="116">
                    <c:v>Dia</c:v>
                  </c:pt>
                  <c:pt idx="117">
                    <c:v>18:00</c:v>
                  </c:pt>
                  <c:pt idx="118">
                    <c:v>19:00</c:v>
                  </c:pt>
                  <c:pt idx="119">
                    <c:v>20:00</c:v>
                  </c:pt>
                  <c:pt idx="120">
                    <c:v>21:00</c:v>
                  </c:pt>
                  <c:pt idx="121">
                    <c:v>22:00</c:v>
                  </c:pt>
                  <c:pt idx="122">
                    <c:v>23:00</c:v>
                  </c:pt>
                  <c:pt idx="123">
                    <c:v>00:00</c:v>
                  </c:pt>
                  <c:pt idx="124">
                    <c:v>01:00</c:v>
                  </c:pt>
                  <c:pt idx="125">
                    <c:v>02:00</c:v>
                  </c:pt>
                  <c:pt idx="126">
                    <c:v>03:00</c:v>
                  </c:pt>
                  <c:pt idx="127">
                    <c:v>04:00</c:v>
                  </c:pt>
                  <c:pt idx="128">
                    <c:v>05:00</c:v>
                  </c:pt>
                  <c:pt idx="129">
                    <c:v>Noite</c:v>
                  </c:pt>
                  <c:pt idx="130">
                    <c:v>06:00</c:v>
                  </c:pt>
                  <c:pt idx="131">
                    <c:v>07:00</c:v>
                  </c:pt>
                  <c:pt idx="132">
                    <c:v>08:00</c:v>
                  </c:pt>
                  <c:pt idx="133">
                    <c:v>09:00</c:v>
                  </c:pt>
                  <c:pt idx="134">
                    <c:v>10:00</c:v>
                  </c:pt>
                  <c:pt idx="135">
                    <c:v>11:00</c:v>
                  </c:pt>
                  <c:pt idx="136">
                    <c:v>12:00</c:v>
                  </c:pt>
                  <c:pt idx="137">
                    <c:v>13:00</c:v>
                  </c:pt>
                  <c:pt idx="138">
                    <c:v>14:00</c:v>
                  </c:pt>
                  <c:pt idx="139">
                    <c:v>15:00</c:v>
                  </c:pt>
                  <c:pt idx="140">
                    <c:v>16:00</c:v>
                  </c:pt>
                  <c:pt idx="141">
                    <c:v>17:00</c:v>
                  </c:pt>
                  <c:pt idx="142">
                    <c:v>Dia</c:v>
                  </c:pt>
                  <c:pt idx="143">
                    <c:v>18:00</c:v>
                  </c:pt>
                  <c:pt idx="144">
                    <c:v>19:00</c:v>
                  </c:pt>
                  <c:pt idx="145">
                    <c:v>20:00</c:v>
                  </c:pt>
                  <c:pt idx="146">
                    <c:v>21:00</c:v>
                  </c:pt>
                  <c:pt idx="147">
                    <c:v>22:00</c:v>
                  </c:pt>
                  <c:pt idx="148">
                    <c:v>23:00</c:v>
                  </c:pt>
                  <c:pt idx="149">
                    <c:v>00:00</c:v>
                  </c:pt>
                  <c:pt idx="150">
                    <c:v>01:00</c:v>
                  </c:pt>
                  <c:pt idx="151">
                    <c:v>02:00</c:v>
                  </c:pt>
                  <c:pt idx="152">
                    <c:v>03:00</c:v>
                  </c:pt>
                  <c:pt idx="153">
                    <c:v>04:00</c:v>
                  </c:pt>
                  <c:pt idx="154">
                    <c:v>05:00</c:v>
                  </c:pt>
                  <c:pt idx="155">
                    <c:v>Noite</c:v>
                  </c:pt>
                  <c:pt idx="156">
                    <c:v>06:00</c:v>
                  </c:pt>
                  <c:pt idx="157">
                    <c:v>07:00</c:v>
                  </c:pt>
                  <c:pt idx="158">
                    <c:v>08:00</c:v>
                  </c:pt>
                  <c:pt idx="159">
                    <c:v>09:00</c:v>
                  </c:pt>
                  <c:pt idx="160">
                    <c:v>10:00</c:v>
                  </c:pt>
                  <c:pt idx="161">
                    <c:v>11:00</c:v>
                  </c:pt>
                  <c:pt idx="162">
                    <c:v>12:00</c:v>
                  </c:pt>
                  <c:pt idx="163">
                    <c:v>13:00</c:v>
                  </c:pt>
                  <c:pt idx="164">
                    <c:v>14:00</c:v>
                  </c:pt>
                  <c:pt idx="165">
                    <c:v>15:00</c:v>
                  </c:pt>
                  <c:pt idx="166">
                    <c:v>16:00</c:v>
                  </c:pt>
                  <c:pt idx="167">
                    <c:v>17:00</c:v>
                  </c:pt>
                  <c:pt idx="168">
                    <c:v>Dia</c:v>
                  </c:pt>
                  <c:pt idx="169">
                    <c:v>18:00</c:v>
                  </c:pt>
                  <c:pt idx="170">
                    <c:v>19:00</c:v>
                  </c:pt>
                  <c:pt idx="171">
                    <c:v>20:00</c:v>
                  </c:pt>
                  <c:pt idx="172">
                    <c:v>21:00</c:v>
                  </c:pt>
                  <c:pt idx="173">
                    <c:v>22:00</c:v>
                  </c:pt>
                  <c:pt idx="174">
                    <c:v>23:00</c:v>
                  </c:pt>
                  <c:pt idx="175">
                    <c:v>00:00</c:v>
                  </c:pt>
                  <c:pt idx="176">
                    <c:v>01:00</c:v>
                  </c:pt>
                  <c:pt idx="177">
                    <c:v>02:00</c:v>
                  </c:pt>
                  <c:pt idx="178">
                    <c:v>03:00</c:v>
                  </c:pt>
                  <c:pt idx="179">
                    <c:v>04:00</c:v>
                  </c:pt>
                  <c:pt idx="180">
                    <c:v>05:00</c:v>
                  </c:pt>
                  <c:pt idx="181">
                    <c:v>Noite</c:v>
                  </c:pt>
                  <c:pt idx="182">
                    <c:v>06:00</c:v>
                  </c:pt>
                  <c:pt idx="183">
                    <c:v>07:00</c:v>
                  </c:pt>
                  <c:pt idx="184">
                    <c:v>08:00</c:v>
                  </c:pt>
                  <c:pt idx="185">
                    <c:v>09:00</c:v>
                  </c:pt>
                  <c:pt idx="186">
                    <c:v>10:00</c:v>
                  </c:pt>
                  <c:pt idx="187">
                    <c:v>11:00</c:v>
                  </c:pt>
                  <c:pt idx="188">
                    <c:v>12:00</c:v>
                  </c:pt>
                  <c:pt idx="189">
                    <c:v>13:00</c:v>
                  </c:pt>
                  <c:pt idx="190">
                    <c:v>14:00</c:v>
                  </c:pt>
                  <c:pt idx="191">
                    <c:v>15:00</c:v>
                  </c:pt>
                  <c:pt idx="192">
                    <c:v>16:00</c:v>
                  </c:pt>
                  <c:pt idx="193">
                    <c:v>17:00</c:v>
                  </c:pt>
                  <c:pt idx="194">
                    <c:v>Dia</c:v>
                  </c:pt>
                  <c:pt idx="195">
                    <c:v>18:00</c:v>
                  </c:pt>
                  <c:pt idx="196">
                    <c:v>19:00</c:v>
                  </c:pt>
                  <c:pt idx="197">
                    <c:v>20:00</c:v>
                  </c:pt>
                  <c:pt idx="198">
                    <c:v>21:00</c:v>
                  </c:pt>
                  <c:pt idx="199">
                    <c:v>22:00</c:v>
                  </c:pt>
                  <c:pt idx="200">
                    <c:v>23:00</c:v>
                  </c:pt>
                  <c:pt idx="201">
                    <c:v>00:00</c:v>
                  </c:pt>
                  <c:pt idx="202">
                    <c:v>01:00</c:v>
                  </c:pt>
                  <c:pt idx="203">
                    <c:v>02:00</c:v>
                  </c:pt>
                  <c:pt idx="204">
                    <c:v>03:00</c:v>
                  </c:pt>
                  <c:pt idx="205">
                    <c:v>04:00</c:v>
                  </c:pt>
                  <c:pt idx="206">
                    <c:v>05:00</c:v>
                  </c:pt>
                  <c:pt idx="207">
                    <c:v>Noite</c:v>
                  </c:pt>
                  <c:pt idx="208">
                    <c:v>06:00</c:v>
                  </c:pt>
                  <c:pt idx="209">
                    <c:v>07:00</c:v>
                  </c:pt>
                  <c:pt idx="210">
                    <c:v>08:00</c:v>
                  </c:pt>
                  <c:pt idx="211">
                    <c:v>09:00</c:v>
                  </c:pt>
                  <c:pt idx="212">
                    <c:v>10:00</c:v>
                  </c:pt>
                  <c:pt idx="213">
                    <c:v>11:00</c:v>
                  </c:pt>
                  <c:pt idx="214">
                    <c:v>12:00</c:v>
                  </c:pt>
                  <c:pt idx="215">
                    <c:v>13:00</c:v>
                  </c:pt>
                  <c:pt idx="216">
                    <c:v>14:00</c:v>
                  </c:pt>
                  <c:pt idx="217">
                    <c:v>15:00</c:v>
                  </c:pt>
                  <c:pt idx="218">
                    <c:v>16:00</c:v>
                  </c:pt>
                  <c:pt idx="219">
                    <c:v>17:00</c:v>
                  </c:pt>
                  <c:pt idx="220">
                    <c:v>Dia</c:v>
                  </c:pt>
                  <c:pt idx="221">
                    <c:v>18:00</c:v>
                  </c:pt>
                  <c:pt idx="222">
                    <c:v>19:00</c:v>
                  </c:pt>
                  <c:pt idx="223">
                    <c:v>20:00</c:v>
                  </c:pt>
                  <c:pt idx="224">
                    <c:v>21:00</c:v>
                  </c:pt>
                  <c:pt idx="225">
                    <c:v>22:00</c:v>
                  </c:pt>
                  <c:pt idx="226">
                    <c:v>23:00</c:v>
                  </c:pt>
                  <c:pt idx="227">
                    <c:v>00:00</c:v>
                  </c:pt>
                  <c:pt idx="228">
                    <c:v>01:00</c:v>
                  </c:pt>
                  <c:pt idx="229">
                    <c:v>02:00</c:v>
                  </c:pt>
                  <c:pt idx="230">
                    <c:v>03:00</c:v>
                  </c:pt>
                  <c:pt idx="231">
                    <c:v>04:00</c:v>
                  </c:pt>
                  <c:pt idx="232">
                    <c:v>05:00</c:v>
                  </c:pt>
                  <c:pt idx="233">
                    <c:v>Noite</c:v>
                  </c:pt>
                  <c:pt idx="234">
                    <c:v>06:00</c:v>
                  </c:pt>
                  <c:pt idx="235">
                    <c:v>07:00</c:v>
                  </c:pt>
                  <c:pt idx="236">
                    <c:v>08:00</c:v>
                  </c:pt>
                  <c:pt idx="237">
                    <c:v>09:00</c:v>
                  </c:pt>
                  <c:pt idx="238">
                    <c:v>10:00</c:v>
                  </c:pt>
                  <c:pt idx="239">
                    <c:v>11:00</c:v>
                  </c:pt>
                  <c:pt idx="240">
                    <c:v>12:00</c:v>
                  </c:pt>
                  <c:pt idx="241">
                    <c:v>13:00</c:v>
                  </c:pt>
                  <c:pt idx="242">
                    <c:v>14:00</c:v>
                  </c:pt>
                  <c:pt idx="243">
                    <c:v>15:00</c:v>
                  </c:pt>
                  <c:pt idx="244">
                    <c:v>16:00</c:v>
                  </c:pt>
                  <c:pt idx="245">
                    <c:v>17:00</c:v>
                  </c:pt>
                  <c:pt idx="246">
                    <c:v>Dia</c:v>
                  </c:pt>
                  <c:pt idx="247">
                    <c:v>18:00</c:v>
                  </c:pt>
                  <c:pt idx="248">
                    <c:v>19:00</c:v>
                  </c:pt>
                  <c:pt idx="249">
                    <c:v>20:00</c:v>
                  </c:pt>
                  <c:pt idx="250">
                    <c:v>21:00</c:v>
                  </c:pt>
                  <c:pt idx="251">
                    <c:v>22:00</c:v>
                  </c:pt>
                  <c:pt idx="252">
                    <c:v>23:00</c:v>
                  </c:pt>
                  <c:pt idx="253">
                    <c:v>00:00</c:v>
                  </c:pt>
                  <c:pt idx="254">
                    <c:v>01:00</c:v>
                  </c:pt>
                  <c:pt idx="255">
                    <c:v>02:00</c:v>
                  </c:pt>
                  <c:pt idx="256">
                    <c:v>03:00</c:v>
                  </c:pt>
                  <c:pt idx="257">
                    <c:v>04:00</c:v>
                  </c:pt>
                  <c:pt idx="258">
                    <c:v>05:00</c:v>
                  </c:pt>
                  <c:pt idx="259">
                    <c:v>Noite</c:v>
                  </c:pt>
                  <c:pt idx="260">
                    <c:v>06:00</c:v>
                  </c:pt>
                  <c:pt idx="261">
                    <c:v>07:00</c:v>
                  </c:pt>
                  <c:pt idx="262">
                    <c:v>08:00</c:v>
                  </c:pt>
                  <c:pt idx="263">
                    <c:v>09:00</c:v>
                  </c:pt>
                  <c:pt idx="264">
                    <c:v>10:00</c:v>
                  </c:pt>
                  <c:pt idx="265">
                    <c:v>11:00</c:v>
                  </c:pt>
                  <c:pt idx="266">
                    <c:v>12:00</c:v>
                  </c:pt>
                  <c:pt idx="267">
                    <c:v>13:00</c:v>
                  </c:pt>
                  <c:pt idx="268">
                    <c:v>14:00</c:v>
                  </c:pt>
                  <c:pt idx="269">
                    <c:v>15:00</c:v>
                  </c:pt>
                  <c:pt idx="270">
                    <c:v>16:00</c:v>
                  </c:pt>
                  <c:pt idx="271">
                    <c:v>17:00</c:v>
                  </c:pt>
                  <c:pt idx="272">
                    <c:v>Dia</c:v>
                  </c:pt>
                  <c:pt idx="273">
                    <c:v>18:00</c:v>
                  </c:pt>
                  <c:pt idx="274">
                    <c:v>19:00</c:v>
                  </c:pt>
                  <c:pt idx="275">
                    <c:v>20:00</c:v>
                  </c:pt>
                  <c:pt idx="276">
                    <c:v>21:00</c:v>
                  </c:pt>
                  <c:pt idx="277">
                    <c:v>22:00</c:v>
                  </c:pt>
                  <c:pt idx="278">
                    <c:v>23:00</c:v>
                  </c:pt>
                  <c:pt idx="279">
                    <c:v>00:00</c:v>
                  </c:pt>
                  <c:pt idx="280">
                    <c:v>01:00</c:v>
                  </c:pt>
                  <c:pt idx="281">
                    <c:v>02:00</c:v>
                  </c:pt>
                  <c:pt idx="282">
                    <c:v>03:00</c:v>
                  </c:pt>
                  <c:pt idx="283">
                    <c:v>04:00</c:v>
                  </c:pt>
                  <c:pt idx="284">
                    <c:v>05:00</c:v>
                  </c:pt>
                  <c:pt idx="285">
                    <c:v>Noite</c:v>
                  </c:pt>
                  <c:pt idx="286">
                    <c:v>06:00</c:v>
                  </c:pt>
                  <c:pt idx="287">
                    <c:v>07:00</c:v>
                  </c:pt>
                  <c:pt idx="288">
                    <c:v>08:00</c:v>
                  </c:pt>
                  <c:pt idx="289">
                    <c:v>09:00</c:v>
                  </c:pt>
                  <c:pt idx="290">
                    <c:v>10:00</c:v>
                  </c:pt>
                  <c:pt idx="291">
                    <c:v>11:00</c:v>
                  </c:pt>
                  <c:pt idx="292">
                    <c:v>12:00</c:v>
                  </c:pt>
                  <c:pt idx="293">
                    <c:v>13:00</c:v>
                  </c:pt>
                  <c:pt idx="294">
                    <c:v>14:00</c:v>
                  </c:pt>
                  <c:pt idx="295">
                    <c:v>15:00</c:v>
                  </c:pt>
                  <c:pt idx="296">
                    <c:v>16:00</c:v>
                  </c:pt>
                  <c:pt idx="297">
                    <c:v>17:00</c:v>
                  </c:pt>
                  <c:pt idx="298">
                    <c:v>Dia</c:v>
                  </c:pt>
                  <c:pt idx="299">
                    <c:v>18:00</c:v>
                  </c:pt>
                  <c:pt idx="300">
                    <c:v>19:00</c:v>
                  </c:pt>
                  <c:pt idx="301">
                    <c:v>20:00</c:v>
                  </c:pt>
                  <c:pt idx="302">
                    <c:v>21:00</c:v>
                  </c:pt>
                  <c:pt idx="303">
                    <c:v>22:00</c:v>
                  </c:pt>
                  <c:pt idx="304">
                    <c:v>23:00</c:v>
                  </c:pt>
                  <c:pt idx="305">
                    <c:v>00:00</c:v>
                  </c:pt>
                  <c:pt idx="306">
                    <c:v>01:00</c:v>
                  </c:pt>
                  <c:pt idx="307">
                    <c:v>02:00</c:v>
                  </c:pt>
                  <c:pt idx="308">
                    <c:v>03:00</c:v>
                  </c:pt>
                  <c:pt idx="309">
                    <c:v>04:00</c:v>
                  </c:pt>
                  <c:pt idx="310">
                    <c:v>05:00</c:v>
                  </c:pt>
                  <c:pt idx="311">
                    <c:v>Noite</c:v>
                  </c:pt>
                  <c:pt idx="312">
                    <c:v>06:00</c:v>
                  </c:pt>
                  <c:pt idx="313">
                    <c:v>07:00</c:v>
                  </c:pt>
                  <c:pt idx="314">
                    <c:v>08:00</c:v>
                  </c:pt>
                  <c:pt idx="315">
                    <c:v>09:00</c:v>
                  </c:pt>
                  <c:pt idx="316">
                    <c:v>10:00</c:v>
                  </c:pt>
                  <c:pt idx="317">
                    <c:v>11:00</c:v>
                  </c:pt>
                  <c:pt idx="318">
                    <c:v>12:00</c:v>
                  </c:pt>
                  <c:pt idx="319">
                    <c:v>13:00</c:v>
                  </c:pt>
                  <c:pt idx="320">
                    <c:v>14:00</c:v>
                  </c:pt>
                  <c:pt idx="321">
                    <c:v>15:00</c:v>
                  </c:pt>
                  <c:pt idx="322">
                    <c:v>16:00</c:v>
                  </c:pt>
                  <c:pt idx="323">
                    <c:v>17:00</c:v>
                  </c:pt>
                  <c:pt idx="324">
                    <c:v>Dia</c:v>
                  </c:pt>
                  <c:pt idx="325">
                    <c:v>18:00</c:v>
                  </c:pt>
                  <c:pt idx="326">
                    <c:v>19:00</c:v>
                  </c:pt>
                  <c:pt idx="327">
                    <c:v>20:00</c:v>
                  </c:pt>
                  <c:pt idx="328">
                    <c:v>21:00</c:v>
                  </c:pt>
                  <c:pt idx="329">
                    <c:v>22:00</c:v>
                  </c:pt>
                  <c:pt idx="330">
                    <c:v>23:00</c:v>
                  </c:pt>
                  <c:pt idx="331">
                    <c:v>00:00</c:v>
                  </c:pt>
                  <c:pt idx="332">
                    <c:v>01:00</c:v>
                  </c:pt>
                  <c:pt idx="333">
                    <c:v>02:00</c:v>
                  </c:pt>
                  <c:pt idx="334">
                    <c:v>03:00</c:v>
                  </c:pt>
                  <c:pt idx="335">
                    <c:v>04:00</c:v>
                  </c:pt>
                  <c:pt idx="336">
                    <c:v>05:00</c:v>
                  </c:pt>
                  <c:pt idx="337">
                    <c:v>Noite</c:v>
                  </c:pt>
                  <c:pt idx="338">
                    <c:v>06:00</c:v>
                  </c:pt>
                  <c:pt idx="339">
                    <c:v>07:00</c:v>
                  </c:pt>
                  <c:pt idx="340">
                    <c:v>08:00</c:v>
                  </c:pt>
                  <c:pt idx="341">
                    <c:v>09:00</c:v>
                  </c:pt>
                  <c:pt idx="342">
                    <c:v>10:00</c:v>
                  </c:pt>
                  <c:pt idx="343">
                    <c:v>11:00</c:v>
                  </c:pt>
                  <c:pt idx="344">
                    <c:v>12:00</c:v>
                  </c:pt>
                  <c:pt idx="345">
                    <c:v>13:00</c:v>
                  </c:pt>
                  <c:pt idx="346">
                    <c:v>14:00</c:v>
                  </c:pt>
                  <c:pt idx="347">
                    <c:v>15:00</c:v>
                  </c:pt>
                  <c:pt idx="348">
                    <c:v>16:00</c:v>
                  </c:pt>
                  <c:pt idx="349">
                    <c:v>17:00</c:v>
                  </c:pt>
                  <c:pt idx="350">
                    <c:v>Dia</c:v>
                  </c:pt>
                  <c:pt idx="351">
                    <c:v>18:00</c:v>
                  </c:pt>
                  <c:pt idx="352">
                    <c:v>19:00</c:v>
                  </c:pt>
                  <c:pt idx="353">
                    <c:v>20:00</c:v>
                  </c:pt>
                  <c:pt idx="354">
                    <c:v>21:00</c:v>
                  </c:pt>
                  <c:pt idx="355">
                    <c:v>22:00</c:v>
                  </c:pt>
                  <c:pt idx="356">
                    <c:v>23:00</c:v>
                  </c:pt>
                  <c:pt idx="357">
                    <c:v>00:00</c:v>
                  </c:pt>
                  <c:pt idx="358">
                    <c:v>01:00</c:v>
                  </c:pt>
                  <c:pt idx="359">
                    <c:v>02:00</c:v>
                  </c:pt>
                  <c:pt idx="360">
                    <c:v>03:00</c:v>
                  </c:pt>
                  <c:pt idx="361">
                    <c:v>04:00</c:v>
                  </c:pt>
                  <c:pt idx="362">
                    <c:v>05:00</c:v>
                  </c:pt>
                  <c:pt idx="363">
                    <c:v>Noite</c:v>
                  </c:pt>
                  <c:pt idx="364">
                    <c:v>06:00</c:v>
                  </c:pt>
                  <c:pt idx="365">
                    <c:v>07:00</c:v>
                  </c:pt>
                  <c:pt idx="366">
                    <c:v>08:00</c:v>
                  </c:pt>
                  <c:pt idx="367">
                    <c:v>09:00</c:v>
                  </c:pt>
                  <c:pt idx="368">
                    <c:v>10:00</c:v>
                  </c:pt>
                  <c:pt idx="369">
                    <c:v>11:00</c:v>
                  </c:pt>
                  <c:pt idx="370">
                    <c:v>12:00</c:v>
                  </c:pt>
                  <c:pt idx="371">
                    <c:v>13:00</c:v>
                  </c:pt>
                  <c:pt idx="372">
                    <c:v>14:00</c:v>
                  </c:pt>
                  <c:pt idx="373">
                    <c:v>15:00</c:v>
                  </c:pt>
                  <c:pt idx="374">
                    <c:v>16:00</c:v>
                  </c:pt>
                  <c:pt idx="375">
                    <c:v>17:00</c:v>
                  </c:pt>
                  <c:pt idx="376">
                    <c:v>Dia</c:v>
                  </c:pt>
                  <c:pt idx="377">
                    <c:v>18:00</c:v>
                  </c:pt>
                  <c:pt idx="378">
                    <c:v>19:00</c:v>
                  </c:pt>
                  <c:pt idx="379">
                    <c:v>20:00</c:v>
                  </c:pt>
                  <c:pt idx="380">
                    <c:v>21:00</c:v>
                  </c:pt>
                  <c:pt idx="381">
                    <c:v>22:00</c:v>
                  </c:pt>
                  <c:pt idx="382">
                    <c:v>23:00</c:v>
                  </c:pt>
                  <c:pt idx="383">
                    <c:v>00:00</c:v>
                  </c:pt>
                  <c:pt idx="384">
                    <c:v>01:00</c:v>
                  </c:pt>
                  <c:pt idx="385">
                    <c:v>02:00</c:v>
                  </c:pt>
                  <c:pt idx="386">
                    <c:v>03:00</c:v>
                  </c:pt>
                  <c:pt idx="387">
                    <c:v>04:00</c:v>
                  </c:pt>
                  <c:pt idx="388">
                    <c:v>05:00</c:v>
                  </c:pt>
                  <c:pt idx="389">
                    <c:v>Noite</c:v>
                  </c:pt>
                  <c:pt idx="390">
                    <c:v>06:00</c:v>
                  </c:pt>
                  <c:pt idx="391">
                    <c:v>07:00</c:v>
                  </c:pt>
                  <c:pt idx="392">
                    <c:v>08:00</c:v>
                  </c:pt>
                  <c:pt idx="393">
                    <c:v>09:00</c:v>
                  </c:pt>
                  <c:pt idx="394">
                    <c:v>10:00</c:v>
                  </c:pt>
                  <c:pt idx="395">
                    <c:v>11:00</c:v>
                  </c:pt>
                  <c:pt idx="396">
                    <c:v>12:00</c:v>
                  </c:pt>
                  <c:pt idx="397">
                    <c:v>13:00</c:v>
                  </c:pt>
                  <c:pt idx="398">
                    <c:v>14:00</c:v>
                  </c:pt>
                  <c:pt idx="399">
                    <c:v>15:00</c:v>
                  </c:pt>
                  <c:pt idx="400">
                    <c:v>16:00</c:v>
                  </c:pt>
                  <c:pt idx="401">
                    <c:v>17:00</c:v>
                  </c:pt>
                  <c:pt idx="402">
                    <c:v>Dia</c:v>
                  </c:pt>
                  <c:pt idx="403">
                    <c:v>18:00</c:v>
                  </c:pt>
                  <c:pt idx="404">
                    <c:v>19:00</c:v>
                  </c:pt>
                  <c:pt idx="405">
                    <c:v>20:00</c:v>
                  </c:pt>
                  <c:pt idx="406">
                    <c:v>21:00</c:v>
                  </c:pt>
                  <c:pt idx="407">
                    <c:v>22:00</c:v>
                  </c:pt>
                  <c:pt idx="408">
                    <c:v>23:00</c:v>
                  </c:pt>
                  <c:pt idx="409">
                    <c:v>00:00</c:v>
                  </c:pt>
                  <c:pt idx="410">
                    <c:v>01:00</c:v>
                  </c:pt>
                  <c:pt idx="411">
                    <c:v>02:00</c:v>
                  </c:pt>
                  <c:pt idx="412">
                    <c:v>03:00</c:v>
                  </c:pt>
                  <c:pt idx="413">
                    <c:v>04:00</c:v>
                  </c:pt>
                  <c:pt idx="414">
                    <c:v>05:00</c:v>
                  </c:pt>
                  <c:pt idx="415">
                    <c:v>Noite</c:v>
                  </c:pt>
                  <c:pt idx="416">
                    <c:v>06:00</c:v>
                  </c:pt>
                  <c:pt idx="417">
                    <c:v>07:00</c:v>
                  </c:pt>
                  <c:pt idx="418">
                    <c:v>08:00</c:v>
                  </c:pt>
                  <c:pt idx="419">
                    <c:v>09:00</c:v>
                  </c:pt>
                  <c:pt idx="420">
                    <c:v>10:00</c:v>
                  </c:pt>
                  <c:pt idx="421">
                    <c:v>11:00</c:v>
                  </c:pt>
                  <c:pt idx="422">
                    <c:v>12:00</c:v>
                  </c:pt>
                  <c:pt idx="423">
                    <c:v>13:00</c:v>
                  </c:pt>
                  <c:pt idx="424">
                    <c:v>14:00</c:v>
                  </c:pt>
                  <c:pt idx="425">
                    <c:v>15:00</c:v>
                  </c:pt>
                  <c:pt idx="426">
                    <c:v>16:00</c:v>
                  </c:pt>
                  <c:pt idx="427">
                    <c:v>17:00</c:v>
                  </c:pt>
                  <c:pt idx="428">
                    <c:v>Dia</c:v>
                  </c:pt>
                  <c:pt idx="429">
                    <c:v>18:00</c:v>
                  </c:pt>
                  <c:pt idx="430">
                    <c:v>19:00</c:v>
                  </c:pt>
                  <c:pt idx="431">
                    <c:v>20:00</c:v>
                  </c:pt>
                  <c:pt idx="432">
                    <c:v>21:00</c:v>
                  </c:pt>
                  <c:pt idx="433">
                    <c:v>22:00</c:v>
                  </c:pt>
                  <c:pt idx="434">
                    <c:v>23:00</c:v>
                  </c:pt>
                  <c:pt idx="435">
                    <c:v>00:00</c:v>
                  </c:pt>
                  <c:pt idx="436">
                    <c:v>01:00</c:v>
                  </c:pt>
                  <c:pt idx="437">
                    <c:v>02:00</c:v>
                  </c:pt>
                  <c:pt idx="438">
                    <c:v>03:00</c:v>
                  </c:pt>
                  <c:pt idx="439">
                    <c:v>04:00</c:v>
                  </c:pt>
                  <c:pt idx="440">
                    <c:v>05:00</c:v>
                  </c:pt>
                  <c:pt idx="441">
                    <c:v>Noite</c:v>
                  </c:pt>
                  <c:pt idx="442">
                    <c:v>06:00</c:v>
                  </c:pt>
                  <c:pt idx="443">
                    <c:v>07:00</c:v>
                  </c:pt>
                  <c:pt idx="444">
                    <c:v>08:00</c:v>
                  </c:pt>
                  <c:pt idx="445">
                    <c:v>09:00</c:v>
                  </c:pt>
                  <c:pt idx="446">
                    <c:v>10:00</c:v>
                  </c:pt>
                  <c:pt idx="447">
                    <c:v>11:00</c:v>
                  </c:pt>
                  <c:pt idx="448">
                    <c:v>12:00</c:v>
                  </c:pt>
                  <c:pt idx="449">
                    <c:v>13:00</c:v>
                  </c:pt>
                  <c:pt idx="450">
                    <c:v>14:00</c:v>
                  </c:pt>
                  <c:pt idx="451">
                    <c:v>15:00</c:v>
                  </c:pt>
                  <c:pt idx="452">
                    <c:v>16:00</c:v>
                  </c:pt>
                  <c:pt idx="453">
                    <c:v>17:00</c:v>
                  </c:pt>
                  <c:pt idx="454">
                    <c:v>Dia</c:v>
                  </c:pt>
                  <c:pt idx="455">
                    <c:v>18:00</c:v>
                  </c:pt>
                  <c:pt idx="456">
                    <c:v>19:00</c:v>
                  </c:pt>
                  <c:pt idx="457">
                    <c:v>20:00</c:v>
                  </c:pt>
                  <c:pt idx="458">
                    <c:v>21:00</c:v>
                  </c:pt>
                  <c:pt idx="459">
                    <c:v>22:00</c:v>
                  </c:pt>
                  <c:pt idx="460">
                    <c:v>23:00</c:v>
                  </c:pt>
                  <c:pt idx="461">
                    <c:v>00:00</c:v>
                  </c:pt>
                  <c:pt idx="462">
                    <c:v>01:00</c:v>
                  </c:pt>
                  <c:pt idx="463">
                    <c:v>02:00</c:v>
                  </c:pt>
                  <c:pt idx="464">
                    <c:v>03:00</c:v>
                  </c:pt>
                  <c:pt idx="465">
                    <c:v>04:00</c:v>
                  </c:pt>
                  <c:pt idx="466">
                    <c:v>05:00</c:v>
                  </c:pt>
                  <c:pt idx="467">
                    <c:v>Noite</c:v>
                  </c:pt>
                  <c:pt idx="468">
                    <c:v>06:00</c:v>
                  </c:pt>
                  <c:pt idx="469">
                    <c:v>07:00</c:v>
                  </c:pt>
                  <c:pt idx="470">
                    <c:v>08:00</c:v>
                  </c:pt>
                  <c:pt idx="471">
                    <c:v>09:00</c:v>
                  </c:pt>
                  <c:pt idx="472">
                    <c:v>10:00</c:v>
                  </c:pt>
                  <c:pt idx="473">
                    <c:v>11:00</c:v>
                  </c:pt>
                  <c:pt idx="474">
                    <c:v>12:00</c:v>
                  </c:pt>
                  <c:pt idx="475">
                    <c:v>13:00</c:v>
                  </c:pt>
                  <c:pt idx="476">
                    <c:v>14:00</c:v>
                  </c:pt>
                  <c:pt idx="477">
                    <c:v>15:00</c:v>
                  </c:pt>
                  <c:pt idx="478">
                    <c:v>16:00</c:v>
                  </c:pt>
                  <c:pt idx="479">
                    <c:v>17:00</c:v>
                  </c:pt>
                  <c:pt idx="480">
                    <c:v>Dia</c:v>
                  </c:pt>
                  <c:pt idx="481">
                    <c:v>18:00</c:v>
                  </c:pt>
                  <c:pt idx="482">
                    <c:v>19:00</c:v>
                  </c:pt>
                  <c:pt idx="483">
                    <c:v>20:00</c:v>
                  </c:pt>
                  <c:pt idx="484">
                    <c:v>21:00</c:v>
                  </c:pt>
                  <c:pt idx="485">
                    <c:v>22:00</c:v>
                  </c:pt>
                  <c:pt idx="486">
                    <c:v>23:00</c:v>
                  </c:pt>
                  <c:pt idx="487">
                    <c:v>00:00</c:v>
                  </c:pt>
                  <c:pt idx="488">
                    <c:v>01:00</c:v>
                  </c:pt>
                  <c:pt idx="489">
                    <c:v>02:00</c:v>
                  </c:pt>
                  <c:pt idx="490">
                    <c:v>03:00</c:v>
                  </c:pt>
                  <c:pt idx="491">
                    <c:v>04:00</c:v>
                  </c:pt>
                  <c:pt idx="492">
                    <c:v>05:00</c:v>
                  </c:pt>
                  <c:pt idx="493">
                    <c:v>Noite</c:v>
                  </c:pt>
                  <c:pt idx="494">
                    <c:v>06:00</c:v>
                  </c:pt>
                  <c:pt idx="495">
                    <c:v>07:00</c:v>
                  </c:pt>
                  <c:pt idx="496">
                    <c:v>08:00</c:v>
                  </c:pt>
                  <c:pt idx="497">
                    <c:v>09:00</c:v>
                  </c:pt>
                  <c:pt idx="498">
                    <c:v>10:00</c:v>
                  </c:pt>
                  <c:pt idx="499">
                    <c:v>11:00</c:v>
                  </c:pt>
                  <c:pt idx="500">
                    <c:v>12:00</c:v>
                  </c:pt>
                  <c:pt idx="501">
                    <c:v>13:00</c:v>
                  </c:pt>
                  <c:pt idx="502">
                    <c:v>14:00</c:v>
                  </c:pt>
                  <c:pt idx="503">
                    <c:v>15:00</c:v>
                  </c:pt>
                  <c:pt idx="504">
                    <c:v>16:00</c:v>
                  </c:pt>
                  <c:pt idx="505">
                    <c:v>17:00</c:v>
                  </c:pt>
                  <c:pt idx="506">
                    <c:v>Dia</c:v>
                  </c:pt>
                  <c:pt idx="507">
                    <c:v>18:00</c:v>
                  </c:pt>
                  <c:pt idx="508">
                    <c:v>19:00</c:v>
                  </c:pt>
                  <c:pt idx="509">
                    <c:v>20:00</c:v>
                  </c:pt>
                  <c:pt idx="510">
                    <c:v>21:00</c:v>
                  </c:pt>
                  <c:pt idx="511">
                    <c:v>22:00</c:v>
                  </c:pt>
                  <c:pt idx="512">
                    <c:v>23:00</c:v>
                  </c:pt>
                  <c:pt idx="513">
                    <c:v>00:00</c:v>
                  </c:pt>
                  <c:pt idx="514">
                    <c:v>01:00</c:v>
                  </c:pt>
                  <c:pt idx="515">
                    <c:v>02:00</c:v>
                  </c:pt>
                  <c:pt idx="516">
                    <c:v>03:00</c:v>
                  </c:pt>
                  <c:pt idx="517">
                    <c:v>04:00</c:v>
                  </c:pt>
                  <c:pt idx="518">
                    <c:v>05:00</c:v>
                  </c:pt>
                  <c:pt idx="519">
                    <c:v>Noite</c:v>
                  </c:pt>
                  <c:pt idx="520">
                    <c:v>06:00</c:v>
                  </c:pt>
                  <c:pt idx="521">
                    <c:v>07:00</c:v>
                  </c:pt>
                  <c:pt idx="522">
                    <c:v>08:00</c:v>
                  </c:pt>
                  <c:pt idx="523">
                    <c:v>09:00</c:v>
                  </c:pt>
                  <c:pt idx="524">
                    <c:v>10:00</c:v>
                  </c:pt>
                  <c:pt idx="525">
                    <c:v>11:00</c:v>
                  </c:pt>
                  <c:pt idx="526">
                    <c:v>12:00</c:v>
                  </c:pt>
                  <c:pt idx="527">
                    <c:v>13:00</c:v>
                  </c:pt>
                  <c:pt idx="528">
                    <c:v>14:00</c:v>
                  </c:pt>
                  <c:pt idx="529">
                    <c:v>15:00</c:v>
                  </c:pt>
                  <c:pt idx="530">
                    <c:v>16:00</c:v>
                  </c:pt>
                  <c:pt idx="531">
                    <c:v>17:00</c:v>
                  </c:pt>
                  <c:pt idx="532">
                    <c:v>Dia</c:v>
                  </c:pt>
                  <c:pt idx="533">
                    <c:v>18:00</c:v>
                  </c:pt>
                  <c:pt idx="534">
                    <c:v>19:00</c:v>
                  </c:pt>
                  <c:pt idx="535">
                    <c:v>20:00</c:v>
                  </c:pt>
                  <c:pt idx="536">
                    <c:v>21:00</c:v>
                  </c:pt>
                  <c:pt idx="537">
                    <c:v>22:00</c:v>
                  </c:pt>
                  <c:pt idx="538">
                    <c:v>23:00</c:v>
                  </c:pt>
                  <c:pt idx="539">
                    <c:v>00:00</c:v>
                  </c:pt>
                  <c:pt idx="540">
                    <c:v>01:00</c:v>
                  </c:pt>
                  <c:pt idx="541">
                    <c:v>02:00</c:v>
                  </c:pt>
                  <c:pt idx="542">
                    <c:v>03:00</c:v>
                  </c:pt>
                  <c:pt idx="543">
                    <c:v>04:00</c:v>
                  </c:pt>
                  <c:pt idx="544">
                    <c:v>05:00</c:v>
                  </c:pt>
                  <c:pt idx="545">
                    <c:v>Noite</c:v>
                  </c:pt>
                  <c:pt idx="546">
                    <c:v>06:00</c:v>
                  </c:pt>
                  <c:pt idx="547">
                    <c:v>07:00</c:v>
                  </c:pt>
                  <c:pt idx="548">
                    <c:v>08:00</c:v>
                  </c:pt>
                  <c:pt idx="549">
                    <c:v>09:00</c:v>
                  </c:pt>
                  <c:pt idx="550">
                    <c:v>10:00</c:v>
                  </c:pt>
                  <c:pt idx="551">
                    <c:v>11:00</c:v>
                  </c:pt>
                  <c:pt idx="552">
                    <c:v>12:00</c:v>
                  </c:pt>
                  <c:pt idx="553">
                    <c:v>13:00</c:v>
                  </c:pt>
                  <c:pt idx="554">
                    <c:v>14:00</c:v>
                  </c:pt>
                  <c:pt idx="555">
                    <c:v>15:00</c:v>
                  </c:pt>
                  <c:pt idx="556">
                    <c:v>16:00</c:v>
                  </c:pt>
                  <c:pt idx="557">
                    <c:v>17:00</c:v>
                  </c:pt>
                  <c:pt idx="558">
                    <c:v>Dia</c:v>
                  </c:pt>
                  <c:pt idx="559">
                    <c:v>18:00</c:v>
                  </c:pt>
                  <c:pt idx="560">
                    <c:v>19:00</c:v>
                  </c:pt>
                  <c:pt idx="561">
                    <c:v>20:00</c:v>
                  </c:pt>
                  <c:pt idx="562">
                    <c:v>21:00</c:v>
                  </c:pt>
                  <c:pt idx="563">
                    <c:v>22:00</c:v>
                  </c:pt>
                  <c:pt idx="564">
                    <c:v>23:00</c:v>
                  </c:pt>
                  <c:pt idx="565">
                    <c:v>00:00</c:v>
                  </c:pt>
                  <c:pt idx="566">
                    <c:v>01:00</c:v>
                  </c:pt>
                  <c:pt idx="567">
                    <c:v>02:00</c:v>
                  </c:pt>
                  <c:pt idx="568">
                    <c:v>03:00</c:v>
                  </c:pt>
                  <c:pt idx="569">
                    <c:v>04:00</c:v>
                  </c:pt>
                  <c:pt idx="570">
                    <c:v>05:00</c:v>
                  </c:pt>
                  <c:pt idx="571">
                    <c:v>Noite</c:v>
                  </c:pt>
                  <c:pt idx="572">
                    <c:v>06:00</c:v>
                  </c:pt>
                  <c:pt idx="573">
                    <c:v>07:00</c:v>
                  </c:pt>
                  <c:pt idx="574">
                    <c:v>08:00</c:v>
                  </c:pt>
                  <c:pt idx="575">
                    <c:v>09:00</c:v>
                  </c:pt>
                  <c:pt idx="576">
                    <c:v>10:00</c:v>
                  </c:pt>
                  <c:pt idx="577">
                    <c:v>11:00</c:v>
                  </c:pt>
                  <c:pt idx="578">
                    <c:v>12:00</c:v>
                  </c:pt>
                  <c:pt idx="579">
                    <c:v>13:00</c:v>
                  </c:pt>
                  <c:pt idx="580">
                    <c:v>14:00</c:v>
                  </c:pt>
                  <c:pt idx="581">
                    <c:v>15:00</c:v>
                  </c:pt>
                  <c:pt idx="582">
                    <c:v>16:00</c:v>
                  </c:pt>
                  <c:pt idx="583">
                    <c:v>17:00</c:v>
                  </c:pt>
                  <c:pt idx="584">
                    <c:v>Dia</c:v>
                  </c:pt>
                  <c:pt idx="585">
                    <c:v>18:00</c:v>
                  </c:pt>
                  <c:pt idx="586">
                    <c:v>19:00</c:v>
                  </c:pt>
                  <c:pt idx="587">
                    <c:v>20:00</c:v>
                  </c:pt>
                  <c:pt idx="588">
                    <c:v>21:00</c:v>
                  </c:pt>
                  <c:pt idx="589">
                    <c:v>22:00</c:v>
                  </c:pt>
                  <c:pt idx="590">
                    <c:v>23:00</c:v>
                  </c:pt>
                  <c:pt idx="591">
                    <c:v>00:00</c:v>
                  </c:pt>
                  <c:pt idx="592">
                    <c:v>01:00</c:v>
                  </c:pt>
                  <c:pt idx="593">
                    <c:v>02:00</c:v>
                  </c:pt>
                  <c:pt idx="594">
                    <c:v>03:00</c:v>
                  </c:pt>
                  <c:pt idx="595">
                    <c:v>04:00</c:v>
                  </c:pt>
                  <c:pt idx="596">
                    <c:v>05:00</c:v>
                  </c:pt>
                  <c:pt idx="597">
                    <c:v>Noite</c:v>
                  </c:pt>
                  <c:pt idx="598">
                    <c:v>06:00</c:v>
                  </c:pt>
                  <c:pt idx="599">
                    <c:v>07:00</c:v>
                  </c:pt>
                  <c:pt idx="600">
                    <c:v>08:00</c:v>
                  </c:pt>
                  <c:pt idx="601">
                    <c:v>09:00</c:v>
                  </c:pt>
                  <c:pt idx="602">
                    <c:v>10:00</c:v>
                  </c:pt>
                  <c:pt idx="603">
                    <c:v>11:00</c:v>
                  </c:pt>
                  <c:pt idx="604">
                    <c:v>12:00</c:v>
                  </c:pt>
                  <c:pt idx="605">
                    <c:v>13:00</c:v>
                  </c:pt>
                  <c:pt idx="606">
                    <c:v>14:00</c:v>
                  </c:pt>
                  <c:pt idx="607">
                    <c:v>15:00</c:v>
                  </c:pt>
                  <c:pt idx="608">
                    <c:v>16:00</c:v>
                  </c:pt>
                  <c:pt idx="609">
                    <c:v>17:00</c:v>
                  </c:pt>
                  <c:pt idx="610">
                    <c:v>Dia</c:v>
                  </c:pt>
                  <c:pt idx="611">
                    <c:v>18:00</c:v>
                  </c:pt>
                  <c:pt idx="612">
                    <c:v>19:00</c:v>
                  </c:pt>
                  <c:pt idx="613">
                    <c:v>20:00</c:v>
                  </c:pt>
                  <c:pt idx="614">
                    <c:v>21:00</c:v>
                  </c:pt>
                  <c:pt idx="615">
                    <c:v>22:00</c:v>
                  </c:pt>
                  <c:pt idx="616">
                    <c:v>23:00</c:v>
                  </c:pt>
                  <c:pt idx="617">
                    <c:v>00:00</c:v>
                  </c:pt>
                  <c:pt idx="618">
                    <c:v>01:00</c:v>
                  </c:pt>
                  <c:pt idx="619">
                    <c:v>02:00</c:v>
                  </c:pt>
                  <c:pt idx="620">
                    <c:v>03:00</c:v>
                  </c:pt>
                  <c:pt idx="621">
                    <c:v>04:00</c:v>
                  </c:pt>
                  <c:pt idx="622">
                    <c:v>05:00</c:v>
                  </c:pt>
                  <c:pt idx="623">
                    <c:v>Noite</c:v>
                  </c:pt>
                  <c:pt idx="624">
                    <c:v>06:00</c:v>
                  </c:pt>
                  <c:pt idx="625">
                    <c:v>07:00</c:v>
                  </c:pt>
                  <c:pt idx="626">
                    <c:v>08:00</c:v>
                  </c:pt>
                  <c:pt idx="627">
                    <c:v>09:00</c:v>
                  </c:pt>
                  <c:pt idx="628">
                    <c:v>10:00</c:v>
                  </c:pt>
                  <c:pt idx="629">
                    <c:v>11:00</c:v>
                  </c:pt>
                  <c:pt idx="630">
                    <c:v>12:00</c:v>
                  </c:pt>
                  <c:pt idx="631">
                    <c:v>13:00</c:v>
                  </c:pt>
                  <c:pt idx="632">
                    <c:v>14:00</c:v>
                  </c:pt>
                  <c:pt idx="633">
                    <c:v>15:00</c:v>
                  </c:pt>
                  <c:pt idx="634">
                    <c:v>16:00</c:v>
                  </c:pt>
                  <c:pt idx="635">
                    <c:v>17:00</c:v>
                  </c:pt>
                  <c:pt idx="636">
                    <c:v>Dia</c:v>
                  </c:pt>
                  <c:pt idx="637">
                    <c:v>18:00</c:v>
                  </c:pt>
                  <c:pt idx="638">
                    <c:v>19:00</c:v>
                  </c:pt>
                  <c:pt idx="639">
                    <c:v>20:00</c:v>
                  </c:pt>
                  <c:pt idx="640">
                    <c:v>21:00</c:v>
                  </c:pt>
                  <c:pt idx="641">
                    <c:v>22:00</c:v>
                  </c:pt>
                  <c:pt idx="642">
                    <c:v>23:00</c:v>
                  </c:pt>
                  <c:pt idx="643">
                    <c:v>00:00</c:v>
                  </c:pt>
                  <c:pt idx="644">
                    <c:v>01:00</c:v>
                  </c:pt>
                  <c:pt idx="645">
                    <c:v>02:00</c:v>
                  </c:pt>
                  <c:pt idx="646">
                    <c:v>03:00</c:v>
                  </c:pt>
                  <c:pt idx="647">
                    <c:v>04:00</c:v>
                  </c:pt>
                  <c:pt idx="648">
                    <c:v>05:00</c:v>
                  </c:pt>
                  <c:pt idx="649">
                    <c:v>Noite</c:v>
                  </c:pt>
                  <c:pt idx="650">
                    <c:v>06:00</c:v>
                  </c:pt>
                  <c:pt idx="651">
                    <c:v>07:00</c:v>
                  </c:pt>
                  <c:pt idx="652">
                    <c:v>08:00</c:v>
                  </c:pt>
                  <c:pt idx="653">
                    <c:v>09:00</c:v>
                  </c:pt>
                  <c:pt idx="654">
                    <c:v>10:00</c:v>
                  </c:pt>
                  <c:pt idx="655">
                    <c:v>11:00</c:v>
                  </c:pt>
                  <c:pt idx="656">
                    <c:v>12:00</c:v>
                  </c:pt>
                  <c:pt idx="657">
                    <c:v>13:00</c:v>
                  </c:pt>
                  <c:pt idx="658">
                    <c:v>14:00</c:v>
                  </c:pt>
                  <c:pt idx="659">
                    <c:v>15:00</c:v>
                  </c:pt>
                  <c:pt idx="660">
                    <c:v>16:00</c:v>
                  </c:pt>
                  <c:pt idx="661">
                    <c:v>17:00</c:v>
                  </c:pt>
                  <c:pt idx="662">
                    <c:v>Dia</c:v>
                  </c:pt>
                  <c:pt idx="663">
                    <c:v>18:00</c:v>
                  </c:pt>
                  <c:pt idx="664">
                    <c:v>19:00</c:v>
                  </c:pt>
                  <c:pt idx="665">
                    <c:v>20:00</c:v>
                  </c:pt>
                  <c:pt idx="666">
                    <c:v>21:00</c:v>
                  </c:pt>
                  <c:pt idx="667">
                    <c:v>22:00</c:v>
                  </c:pt>
                  <c:pt idx="668">
                    <c:v>23:00</c:v>
                  </c:pt>
                  <c:pt idx="669">
                    <c:v>00:00</c:v>
                  </c:pt>
                  <c:pt idx="670">
                    <c:v>01:00</c:v>
                  </c:pt>
                  <c:pt idx="671">
                    <c:v>02:00</c:v>
                  </c:pt>
                  <c:pt idx="672">
                    <c:v>03:00</c:v>
                  </c:pt>
                  <c:pt idx="673">
                    <c:v>04:00</c:v>
                  </c:pt>
                  <c:pt idx="674">
                    <c:v>05:00</c:v>
                  </c:pt>
                  <c:pt idx="675">
                    <c:v>Noite</c:v>
                  </c:pt>
                  <c:pt idx="676">
                    <c:v>06:00</c:v>
                  </c:pt>
                  <c:pt idx="677">
                    <c:v>07:00</c:v>
                  </c:pt>
                  <c:pt idx="678">
                    <c:v>08:00</c:v>
                  </c:pt>
                  <c:pt idx="679">
                    <c:v>09:00</c:v>
                  </c:pt>
                  <c:pt idx="680">
                    <c:v>10:00</c:v>
                  </c:pt>
                  <c:pt idx="681">
                    <c:v>11:00</c:v>
                  </c:pt>
                  <c:pt idx="682">
                    <c:v>12:00</c:v>
                  </c:pt>
                  <c:pt idx="683">
                    <c:v>13:00</c:v>
                  </c:pt>
                  <c:pt idx="684">
                    <c:v>14:00</c:v>
                  </c:pt>
                  <c:pt idx="685">
                    <c:v>15:00</c:v>
                  </c:pt>
                  <c:pt idx="686">
                    <c:v>16:00</c:v>
                  </c:pt>
                  <c:pt idx="687">
                    <c:v>17:00</c:v>
                  </c:pt>
                  <c:pt idx="688">
                    <c:v>Dia</c:v>
                  </c:pt>
                  <c:pt idx="689">
                    <c:v>18:00</c:v>
                  </c:pt>
                  <c:pt idx="690">
                    <c:v>19:00</c:v>
                  </c:pt>
                  <c:pt idx="691">
                    <c:v>20:00</c:v>
                  </c:pt>
                  <c:pt idx="692">
                    <c:v>21:00</c:v>
                  </c:pt>
                  <c:pt idx="693">
                    <c:v>22:00</c:v>
                  </c:pt>
                  <c:pt idx="694">
                    <c:v>23:00</c:v>
                  </c:pt>
                  <c:pt idx="695">
                    <c:v>00:00</c:v>
                  </c:pt>
                  <c:pt idx="696">
                    <c:v>01:00</c:v>
                  </c:pt>
                  <c:pt idx="697">
                    <c:v>02:00</c:v>
                  </c:pt>
                  <c:pt idx="698">
                    <c:v>03:00</c:v>
                  </c:pt>
                  <c:pt idx="699">
                    <c:v>04:00</c:v>
                  </c:pt>
                  <c:pt idx="700">
                    <c:v>05:00</c:v>
                  </c:pt>
                  <c:pt idx="701">
                    <c:v>Noite</c:v>
                  </c:pt>
                  <c:pt idx="702">
                    <c:v>06:00</c:v>
                  </c:pt>
                  <c:pt idx="703">
                    <c:v>07:00</c:v>
                  </c:pt>
                  <c:pt idx="704">
                    <c:v>08:00</c:v>
                  </c:pt>
                  <c:pt idx="705">
                    <c:v>09:00</c:v>
                  </c:pt>
                  <c:pt idx="706">
                    <c:v>10:00</c:v>
                  </c:pt>
                  <c:pt idx="707">
                    <c:v>11:00</c:v>
                  </c:pt>
                  <c:pt idx="708">
                    <c:v>12:00</c:v>
                  </c:pt>
                  <c:pt idx="709">
                    <c:v>13:00</c:v>
                  </c:pt>
                  <c:pt idx="710">
                    <c:v>14:00</c:v>
                  </c:pt>
                  <c:pt idx="711">
                    <c:v>15:00</c:v>
                  </c:pt>
                  <c:pt idx="712">
                    <c:v>16:00</c:v>
                  </c:pt>
                  <c:pt idx="713">
                    <c:v>17:00</c:v>
                  </c:pt>
                  <c:pt idx="714">
                    <c:v>Dia</c:v>
                  </c:pt>
                  <c:pt idx="715">
                    <c:v>18:00</c:v>
                  </c:pt>
                  <c:pt idx="716">
                    <c:v>19:00</c:v>
                  </c:pt>
                  <c:pt idx="717">
                    <c:v>20:00</c:v>
                  </c:pt>
                  <c:pt idx="718">
                    <c:v>21:00</c:v>
                  </c:pt>
                  <c:pt idx="719">
                    <c:v>22:00</c:v>
                  </c:pt>
                  <c:pt idx="720">
                    <c:v>23:00</c:v>
                  </c:pt>
                  <c:pt idx="721">
                    <c:v>00:00</c:v>
                  </c:pt>
                  <c:pt idx="722">
                    <c:v>01:00</c:v>
                  </c:pt>
                  <c:pt idx="723">
                    <c:v>02:00</c:v>
                  </c:pt>
                  <c:pt idx="724">
                    <c:v>03:00</c:v>
                  </c:pt>
                  <c:pt idx="725">
                    <c:v>04:00</c:v>
                  </c:pt>
                  <c:pt idx="726">
                    <c:v>05:00</c:v>
                  </c:pt>
                  <c:pt idx="727">
                    <c:v>Noite</c:v>
                  </c:pt>
                  <c:pt idx="728">
                    <c:v>06:00</c:v>
                  </c:pt>
                  <c:pt idx="729">
                    <c:v>07:00</c:v>
                  </c:pt>
                  <c:pt idx="730">
                    <c:v>08:00</c:v>
                  </c:pt>
                  <c:pt idx="731">
                    <c:v>09:00</c:v>
                  </c:pt>
                  <c:pt idx="732">
                    <c:v>10:00</c:v>
                  </c:pt>
                  <c:pt idx="733">
                    <c:v>11:00</c:v>
                  </c:pt>
                  <c:pt idx="734">
                    <c:v>12:00</c:v>
                  </c:pt>
                  <c:pt idx="735">
                    <c:v>13:00</c:v>
                  </c:pt>
                  <c:pt idx="736">
                    <c:v>14:00</c:v>
                  </c:pt>
                  <c:pt idx="737">
                    <c:v>15:00</c:v>
                  </c:pt>
                  <c:pt idx="738">
                    <c:v>16:00</c:v>
                  </c:pt>
                  <c:pt idx="739">
                    <c:v>17:00</c:v>
                  </c:pt>
                  <c:pt idx="740">
                    <c:v>Dia</c:v>
                  </c:pt>
                  <c:pt idx="741">
                    <c:v>18:00</c:v>
                  </c:pt>
                  <c:pt idx="742">
                    <c:v>19:00</c:v>
                  </c:pt>
                  <c:pt idx="743">
                    <c:v>20:00</c:v>
                  </c:pt>
                  <c:pt idx="744">
                    <c:v>21:00</c:v>
                  </c:pt>
                  <c:pt idx="745">
                    <c:v>22:00</c:v>
                  </c:pt>
                  <c:pt idx="746">
                    <c:v>23:00</c:v>
                  </c:pt>
                  <c:pt idx="747">
                    <c:v>00:00</c:v>
                  </c:pt>
                  <c:pt idx="748">
                    <c:v>01:00</c:v>
                  </c:pt>
                  <c:pt idx="749">
                    <c:v>02:00</c:v>
                  </c:pt>
                  <c:pt idx="750">
                    <c:v>03:00</c:v>
                  </c:pt>
                  <c:pt idx="751">
                    <c:v>04:00</c:v>
                  </c:pt>
                  <c:pt idx="752">
                    <c:v>05:00</c:v>
                  </c:pt>
                  <c:pt idx="753">
                    <c:v>Noite</c:v>
                  </c:pt>
                  <c:pt idx="754">
                    <c:v>06:00</c:v>
                  </c:pt>
                  <c:pt idx="755">
                    <c:v>07:00</c:v>
                  </c:pt>
                  <c:pt idx="756">
                    <c:v>08:00</c:v>
                  </c:pt>
                  <c:pt idx="757">
                    <c:v>09:00</c:v>
                  </c:pt>
                  <c:pt idx="758">
                    <c:v>10:00</c:v>
                  </c:pt>
                  <c:pt idx="759">
                    <c:v>11:00</c:v>
                  </c:pt>
                  <c:pt idx="760">
                    <c:v>12:00</c:v>
                  </c:pt>
                  <c:pt idx="761">
                    <c:v>13:00</c:v>
                  </c:pt>
                  <c:pt idx="762">
                    <c:v>14:00</c:v>
                  </c:pt>
                  <c:pt idx="763">
                    <c:v>15:00</c:v>
                  </c:pt>
                  <c:pt idx="764">
                    <c:v>16:00</c:v>
                  </c:pt>
                  <c:pt idx="765">
                    <c:v>17:00</c:v>
                  </c:pt>
                  <c:pt idx="766">
                    <c:v>Dia</c:v>
                  </c:pt>
                  <c:pt idx="767">
                    <c:v>18:00</c:v>
                  </c:pt>
                  <c:pt idx="768">
                    <c:v>19:00</c:v>
                  </c:pt>
                  <c:pt idx="769">
                    <c:v>20:00</c:v>
                  </c:pt>
                  <c:pt idx="770">
                    <c:v>21:00</c:v>
                  </c:pt>
                  <c:pt idx="771">
                    <c:v>22:00</c:v>
                  </c:pt>
                  <c:pt idx="772">
                    <c:v>23:00</c:v>
                  </c:pt>
                  <c:pt idx="773">
                    <c:v>00:00</c:v>
                  </c:pt>
                  <c:pt idx="774">
                    <c:v>01:00</c:v>
                  </c:pt>
                  <c:pt idx="775">
                    <c:v>02:00</c:v>
                  </c:pt>
                  <c:pt idx="776">
                    <c:v>03:00</c:v>
                  </c:pt>
                  <c:pt idx="777">
                    <c:v>04:00</c:v>
                  </c:pt>
                  <c:pt idx="778">
                    <c:v>05:00</c:v>
                  </c:pt>
                  <c:pt idx="779">
                    <c:v>Noite</c:v>
                  </c:pt>
                  <c:pt idx="780">
                    <c:v>06:00</c:v>
                  </c:pt>
                  <c:pt idx="781">
                    <c:v>07:00</c:v>
                  </c:pt>
                  <c:pt idx="782">
                    <c:v>08:00</c:v>
                  </c:pt>
                  <c:pt idx="783">
                    <c:v>09:00</c:v>
                  </c:pt>
                  <c:pt idx="784">
                    <c:v>10:00</c:v>
                  </c:pt>
                  <c:pt idx="785">
                    <c:v>11:00</c:v>
                  </c:pt>
                  <c:pt idx="786">
                    <c:v>12:00</c:v>
                  </c:pt>
                  <c:pt idx="787">
                    <c:v>13:00</c:v>
                  </c:pt>
                  <c:pt idx="788">
                    <c:v>14:00</c:v>
                  </c:pt>
                  <c:pt idx="789">
                    <c:v>15:00</c:v>
                  </c:pt>
                  <c:pt idx="790">
                    <c:v>16:00</c:v>
                  </c:pt>
                  <c:pt idx="791">
                    <c:v>17:00</c:v>
                  </c:pt>
                  <c:pt idx="792">
                    <c:v>Dia</c:v>
                  </c:pt>
                  <c:pt idx="793">
                    <c:v>18:00</c:v>
                  </c:pt>
                  <c:pt idx="794">
                    <c:v>19:00</c:v>
                  </c:pt>
                  <c:pt idx="795">
                    <c:v>20:00</c:v>
                  </c:pt>
                  <c:pt idx="796">
                    <c:v>21:00</c:v>
                  </c:pt>
                  <c:pt idx="797">
                    <c:v>22:00</c:v>
                  </c:pt>
                  <c:pt idx="798">
                    <c:v>23:00</c:v>
                  </c:pt>
                </c:lvl>
                <c:lvl>
                  <c:pt idx="0">
                    <c:v>1-out</c:v>
                  </c:pt>
                  <c:pt idx="1">
                    <c:v>1-out</c:v>
                  </c:pt>
                  <c:pt idx="2">
                    <c:v>1-out</c:v>
                  </c:pt>
                  <c:pt idx="3">
                    <c:v>1-out</c:v>
                  </c:pt>
                  <c:pt idx="4">
                    <c:v>1-out</c:v>
                  </c:pt>
                  <c:pt idx="5">
                    <c:v>1-out</c:v>
                  </c:pt>
                  <c:pt idx="6">
                    <c:v>1-out</c:v>
                  </c:pt>
                  <c:pt idx="7">
                    <c:v>1-out</c:v>
                  </c:pt>
                  <c:pt idx="8">
                    <c:v>1-out</c:v>
                  </c:pt>
                  <c:pt idx="9">
                    <c:v>1-out</c:v>
                  </c:pt>
                  <c:pt idx="10">
                    <c:v>1-out</c:v>
                  </c:pt>
                  <c:pt idx="11">
                    <c:v>1-out</c:v>
                  </c:pt>
                  <c:pt idx="12">
                    <c:v>1-out</c:v>
                  </c:pt>
                  <c:pt idx="13">
                    <c:v>1-out</c:v>
                  </c:pt>
                  <c:pt idx="14">
                    <c:v>1-out</c:v>
                  </c:pt>
                  <c:pt idx="15">
                    <c:v>1-out</c:v>
                  </c:pt>
                  <c:pt idx="16">
                    <c:v>1-out</c:v>
                  </c:pt>
                  <c:pt idx="17">
                    <c:v>1-out</c:v>
                  </c:pt>
                  <c:pt idx="18">
                    <c:v>1-out</c:v>
                  </c:pt>
                  <c:pt idx="19">
                    <c:v>2-out</c:v>
                  </c:pt>
                  <c:pt idx="20">
                    <c:v>2-out</c:v>
                  </c:pt>
                  <c:pt idx="21">
                    <c:v>2-out</c:v>
                  </c:pt>
                  <c:pt idx="22">
                    <c:v>2-out</c:v>
                  </c:pt>
                  <c:pt idx="23">
                    <c:v>2-out</c:v>
                  </c:pt>
                  <c:pt idx="24">
                    <c:v>2-out</c:v>
                  </c:pt>
                  <c:pt idx="25">
                    <c:v>2-out</c:v>
                  </c:pt>
                  <c:pt idx="26">
                    <c:v>2-out</c:v>
                  </c:pt>
                  <c:pt idx="27">
                    <c:v>2-out</c:v>
                  </c:pt>
                  <c:pt idx="28">
                    <c:v>2-out</c:v>
                  </c:pt>
                  <c:pt idx="29">
                    <c:v>2-out</c:v>
                  </c:pt>
                  <c:pt idx="30">
                    <c:v>2-out</c:v>
                  </c:pt>
                  <c:pt idx="31">
                    <c:v>2-out</c:v>
                  </c:pt>
                  <c:pt idx="32">
                    <c:v>2-out</c:v>
                  </c:pt>
                  <c:pt idx="33">
                    <c:v>2-out</c:v>
                  </c:pt>
                  <c:pt idx="34">
                    <c:v>2-out</c:v>
                  </c:pt>
                  <c:pt idx="35">
                    <c:v>2-out</c:v>
                  </c:pt>
                  <c:pt idx="36">
                    <c:v>2-out</c:v>
                  </c:pt>
                  <c:pt idx="37">
                    <c:v>2-out</c:v>
                  </c:pt>
                  <c:pt idx="38">
                    <c:v>2-out</c:v>
                  </c:pt>
                  <c:pt idx="39">
                    <c:v>2-out</c:v>
                  </c:pt>
                  <c:pt idx="40">
                    <c:v>2-out</c:v>
                  </c:pt>
                  <c:pt idx="41">
                    <c:v>2-out</c:v>
                  </c:pt>
                  <c:pt idx="42">
                    <c:v>2-out</c:v>
                  </c:pt>
                  <c:pt idx="43">
                    <c:v>2-out</c:v>
                  </c:pt>
                  <c:pt idx="44">
                    <c:v>2-out</c:v>
                  </c:pt>
                  <c:pt idx="45">
                    <c:v>3-out</c:v>
                  </c:pt>
                  <c:pt idx="46">
                    <c:v>3-out</c:v>
                  </c:pt>
                  <c:pt idx="47">
                    <c:v>3-out</c:v>
                  </c:pt>
                  <c:pt idx="48">
                    <c:v>3-out</c:v>
                  </c:pt>
                  <c:pt idx="49">
                    <c:v>3-out</c:v>
                  </c:pt>
                  <c:pt idx="50">
                    <c:v>3-out</c:v>
                  </c:pt>
                  <c:pt idx="51">
                    <c:v>3-out</c:v>
                  </c:pt>
                  <c:pt idx="52">
                    <c:v>3-out</c:v>
                  </c:pt>
                  <c:pt idx="53">
                    <c:v>3-out</c:v>
                  </c:pt>
                  <c:pt idx="54">
                    <c:v>3-out</c:v>
                  </c:pt>
                  <c:pt idx="55">
                    <c:v>3-out</c:v>
                  </c:pt>
                  <c:pt idx="56">
                    <c:v>3-out</c:v>
                  </c:pt>
                  <c:pt idx="57">
                    <c:v>3-out</c:v>
                  </c:pt>
                  <c:pt idx="58">
                    <c:v>3-out</c:v>
                  </c:pt>
                  <c:pt idx="59">
                    <c:v>3-out</c:v>
                  </c:pt>
                  <c:pt idx="60">
                    <c:v>3-out</c:v>
                  </c:pt>
                  <c:pt idx="61">
                    <c:v>3-out</c:v>
                  </c:pt>
                  <c:pt idx="62">
                    <c:v>3-out</c:v>
                  </c:pt>
                  <c:pt idx="63">
                    <c:v>3-out</c:v>
                  </c:pt>
                  <c:pt idx="64">
                    <c:v>3-out</c:v>
                  </c:pt>
                  <c:pt idx="65">
                    <c:v>3-out</c:v>
                  </c:pt>
                  <c:pt idx="66">
                    <c:v>3-out</c:v>
                  </c:pt>
                  <c:pt idx="67">
                    <c:v>3-out</c:v>
                  </c:pt>
                  <c:pt idx="68">
                    <c:v>3-out</c:v>
                  </c:pt>
                  <c:pt idx="69">
                    <c:v>3-out</c:v>
                  </c:pt>
                  <c:pt idx="70">
                    <c:v>3-out</c:v>
                  </c:pt>
                  <c:pt idx="71">
                    <c:v>4-out</c:v>
                  </c:pt>
                  <c:pt idx="72">
                    <c:v>4-out</c:v>
                  </c:pt>
                  <c:pt idx="73">
                    <c:v>4-out</c:v>
                  </c:pt>
                  <c:pt idx="74">
                    <c:v>4-out</c:v>
                  </c:pt>
                  <c:pt idx="75">
                    <c:v>4-out</c:v>
                  </c:pt>
                  <c:pt idx="76">
                    <c:v>4-out</c:v>
                  </c:pt>
                  <c:pt idx="77">
                    <c:v>4-out</c:v>
                  </c:pt>
                  <c:pt idx="78">
                    <c:v>4-out</c:v>
                  </c:pt>
                  <c:pt idx="79">
                    <c:v>4-out</c:v>
                  </c:pt>
                  <c:pt idx="80">
                    <c:v>4-out</c:v>
                  </c:pt>
                  <c:pt idx="81">
                    <c:v>4-out</c:v>
                  </c:pt>
                  <c:pt idx="82">
                    <c:v>4-out</c:v>
                  </c:pt>
                  <c:pt idx="83">
                    <c:v>4-out</c:v>
                  </c:pt>
                  <c:pt idx="84">
                    <c:v>4-out</c:v>
                  </c:pt>
                  <c:pt idx="85">
                    <c:v>4-out</c:v>
                  </c:pt>
                  <c:pt idx="86">
                    <c:v>4-out</c:v>
                  </c:pt>
                  <c:pt idx="87">
                    <c:v>4-out</c:v>
                  </c:pt>
                  <c:pt idx="88">
                    <c:v>4-out</c:v>
                  </c:pt>
                  <c:pt idx="89">
                    <c:v>4-out</c:v>
                  </c:pt>
                  <c:pt idx="90">
                    <c:v>4-out</c:v>
                  </c:pt>
                  <c:pt idx="91">
                    <c:v>4-out</c:v>
                  </c:pt>
                  <c:pt idx="92">
                    <c:v>4-out</c:v>
                  </c:pt>
                  <c:pt idx="93">
                    <c:v>4-out</c:v>
                  </c:pt>
                  <c:pt idx="94">
                    <c:v>4-out</c:v>
                  </c:pt>
                  <c:pt idx="95">
                    <c:v>4-out</c:v>
                  </c:pt>
                  <c:pt idx="96">
                    <c:v>4-out</c:v>
                  </c:pt>
                  <c:pt idx="97">
                    <c:v>5-out</c:v>
                  </c:pt>
                  <c:pt idx="98">
                    <c:v>5-out</c:v>
                  </c:pt>
                  <c:pt idx="99">
                    <c:v>5-out</c:v>
                  </c:pt>
                  <c:pt idx="100">
                    <c:v>5-out</c:v>
                  </c:pt>
                  <c:pt idx="101">
                    <c:v>5-out</c:v>
                  </c:pt>
                  <c:pt idx="102">
                    <c:v>5-out</c:v>
                  </c:pt>
                  <c:pt idx="103">
                    <c:v>5-out</c:v>
                  </c:pt>
                  <c:pt idx="104">
                    <c:v>5-out</c:v>
                  </c:pt>
                  <c:pt idx="105">
                    <c:v>5-out</c:v>
                  </c:pt>
                  <c:pt idx="106">
                    <c:v>5-out</c:v>
                  </c:pt>
                  <c:pt idx="107">
                    <c:v>5-out</c:v>
                  </c:pt>
                  <c:pt idx="108">
                    <c:v>5-out</c:v>
                  </c:pt>
                  <c:pt idx="109">
                    <c:v>5-out</c:v>
                  </c:pt>
                  <c:pt idx="110">
                    <c:v>5-out</c:v>
                  </c:pt>
                  <c:pt idx="111">
                    <c:v>5-out</c:v>
                  </c:pt>
                  <c:pt idx="112">
                    <c:v>5-out</c:v>
                  </c:pt>
                  <c:pt idx="113">
                    <c:v>5-out</c:v>
                  </c:pt>
                  <c:pt idx="114">
                    <c:v>5-out</c:v>
                  </c:pt>
                  <c:pt idx="115">
                    <c:v>5-out</c:v>
                  </c:pt>
                  <c:pt idx="116">
                    <c:v>5-out</c:v>
                  </c:pt>
                  <c:pt idx="117">
                    <c:v>5-out</c:v>
                  </c:pt>
                  <c:pt idx="118">
                    <c:v>5-out</c:v>
                  </c:pt>
                  <c:pt idx="119">
                    <c:v>5-out</c:v>
                  </c:pt>
                  <c:pt idx="120">
                    <c:v>5-out</c:v>
                  </c:pt>
                  <c:pt idx="121">
                    <c:v>5-out</c:v>
                  </c:pt>
                  <c:pt idx="122">
                    <c:v>5-out</c:v>
                  </c:pt>
                  <c:pt idx="123">
                    <c:v>6-out</c:v>
                  </c:pt>
                  <c:pt idx="124">
                    <c:v>6-out</c:v>
                  </c:pt>
                  <c:pt idx="125">
                    <c:v>6-out</c:v>
                  </c:pt>
                  <c:pt idx="126">
                    <c:v>6-out</c:v>
                  </c:pt>
                  <c:pt idx="127">
                    <c:v>6-out</c:v>
                  </c:pt>
                  <c:pt idx="128">
                    <c:v>6-out</c:v>
                  </c:pt>
                  <c:pt idx="129">
                    <c:v>6-out</c:v>
                  </c:pt>
                  <c:pt idx="130">
                    <c:v>6-out</c:v>
                  </c:pt>
                  <c:pt idx="131">
                    <c:v>6-out</c:v>
                  </c:pt>
                  <c:pt idx="132">
                    <c:v>6-out</c:v>
                  </c:pt>
                  <c:pt idx="133">
                    <c:v>6-out</c:v>
                  </c:pt>
                  <c:pt idx="134">
                    <c:v>6-out</c:v>
                  </c:pt>
                  <c:pt idx="135">
                    <c:v>6-out</c:v>
                  </c:pt>
                  <c:pt idx="136">
                    <c:v>6-out</c:v>
                  </c:pt>
                  <c:pt idx="137">
                    <c:v>6-out</c:v>
                  </c:pt>
                  <c:pt idx="138">
                    <c:v>6-out</c:v>
                  </c:pt>
                  <c:pt idx="139">
                    <c:v>6-out</c:v>
                  </c:pt>
                  <c:pt idx="140">
                    <c:v>6-out</c:v>
                  </c:pt>
                  <c:pt idx="141">
                    <c:v>6-out</c:v>
                  </c:pt>
                  <c:pt idx="142">
                    <c:v>6-out</c:v>
                  </c:pt>
                  <c:pt idx="143">
                    <c:v>6-out</c:v>
                  </c:pt>
                  <c:pt idx="144">
                    <c:v>6-out</c:v>
                  </c:pt>
                  <c:pt idx="145">
                    <c:v>6-out</c:v>
                  </c:pt>
                  <c:pt idx="146">
                    <c:v>6-out</c:v>
                  </c:pt>
                  <c:pt idx="147">
                    <c:v>6-out</c:v>
                  </c:pt>
                  <c:pt idx="148">
                    <c:v>6-out</c:v>
                  </c:pt>
                  <c:pt idx="149">
                    <c:v>7-out</c:v>
                  </c:pt>
                  <c:pt idx="150">
                    <c:v>7-out</c:v>
                  </c:pt>
                  <c:pt idx="151">
                    <c:v>7-out</c:v>
                  </c:pt>
                  <c:pt idx="152">
                    <c:v>7-out</c:v>
                  </c:pt>
                  <c:pt idx="153">
                    <c:v>7-out</c:v>
                  </c:pt>
                  <c:pt idx="154">
                    <c:v>7-out</c:v>
                  </c:pt>
                  <c:pt idx="155">
                    <c:v>7-out</c:v>
                  </c:pt>
                  <c:pt idx="156">
                    <c:v>7-out</c:v>
                  </c:pt>
                  <c:pt idx="157">
                    <c:v>7-out</c:v>
                  </c:pt>
                  <c:pt idx="158">
                    <c:v>7-out</c:v>
                  </c:pt>
                  <c:pt idx="159">
                    <c:v>7-out</c:v>
                  </c:pt>
                  <c:pt idx="160">
                    <c:v>7-out</c:v>
                  </c:pt>
                  <c:pt idx="161">
                    <c:v>7-out</c:v>
                  </c:pt>
                  <c:pt idx="162">
                    <c:v>7-out</c:v>
                  </c:pt>
                  <c:pt idx="163">
                    <c:v>7-out</c:v>
                  </c:pt>
                  <c:pt idx="164">
                    <c:v>7-out</c:v>
                  </c:pt>
                  <c:pt idx="165">
                    <c:v>7-out</c:v>
                  </c:pt>
                  <c:pt idx="166">
                    <c:v>7-out</c:v>
                  </c:pt>
                  <c:pt idx="167">
                    <c:v>7-out</c:v>
                  </c:pt>
                  <c:pt idx="168">
                    <c:v>7-out</c:v>
                  </c:pt>
                  <c:pt idx="169">
                    <c:v>7-out</c:v>
                  </c:pt>
                  <c:pt idx="170">
                    <c:v>7-out</c:v>
                  </c:pt>
                  <c:pt idx="171">
                    <c:v>7-out</c:v>
                  </c:pt>
                  <c:pt idx="172">
                    <c:v>7-out</c:v>
                  </c:pt>
                  <c:pt idx="173">
                    <c:v>7-out</c:v>
                  </c:pt>
                  <c:pt idx="174">
                    <c:v>7-out</c:v>
                  </c:pt>
                  <c:pt idx="175">
                    <c:v>8-out</c:v>
                  </c:pt>
                  <c:pt idx="176">
                    <c:v>8-out</c:v>
                  </c:pt>
                  <c:pt idx="177">
                    <c:v>8-out</c:v>
                  </c:pt>
                  <c:pt idx="178">
                    <c:v>8-out</c:v>
                  </c:pt>
                  <c:pt idx="179">
                    <c:v>8-out</c:v>
                  </c:pt>
                  <c:pt idx="180">
                    <c:v>8-out</c:v>
                  </c:pt>
                  <c:pt idx="181">
                    <c:v>8-out</c:v>
                  </c:pt>
                  <c:pt idx="182">
                    <c:v>8-out</c:v>
                  </c:pt>
                  <c:pt idx="183">
                    <c:v>8-out</c:v>
                  </c:pt>
                  <c:pt idx="184">
                    <c:v>8-out</c:v>
                  </c:pt>
                  <c:pt idx="185">
                    <c:v>8-out</c:v>
                  </c:pt>
                  <c:pt idx="186">
                    <c:v>8-out</c:v>
                  </c:pt>
                  <c:pt idx="187">
                    <c:v>8-out</c:v>
                  </c:pt>
                  <c:pt idx="188">
                    <c:v>8-out</c:v>
                  </c:pt>
                  <c:pt idx="189">
                    <c:v>8-out</c:v>
                  </c:pt>
                  <c:pt idx="190">
                    <c:v>8-out</c:v>
                  </c:pt>
                  <c:pt idx="191">
                    <c:v>8-out</c:v>
                  </c:pt>
                  <c:pt idx="192">
                    <c:v>8-out</c:v>
                  </c:pt>
                  <c:pt idx="193">
                    <c:v>8-out</c:v>
                  </c:pt>
                  <c:pt idx="194">
                    <c:v>8-out</c:v>
                  </c:pt>
                  <c:pt idx="195">
                    <c:v>8-out</c:v>
                  </c:pt>
                  <c:pt idx="196">
                    <c:v>8-out</c:v>
                  </c:pt>
                  <c:pt idx="197">
                    <c:v>8-out</c:v>
                  </c:pt>
                  <c:pt idx="198">
                    <c:v>8-out</c:v>
                  </c:pt>
                  <c:pt idx="199">
                    <c:v>8-out</c:v>
                  </c:pt>
                  <c:pt idx="200">
                    <c:v>8-out</c:v>
                  </c:pt>
                  <c:pt idx="201">
                    <c:v>9-out</c:v>
                  </c:pt>
                  <c:pt idx="202">
                    <c:v>9-out</c:v>
                  </c:pt>
                  <c:pt idx="203">
                    <c:v>9-out</c:v>
                  </c:pt>
                  <c:pt idx="204">
                    <c:v>9-out</c:v>
                  </c:pt>
                  <c:pt idx="205">
                    <c:v>9-out</c:v>
                  </c:pt>
                  <c:pt idx="206">
                    <c:v>9-out</c:v>
                  </c:pt>
                  <c:pt idx="207">
                    <c:v>9-out</c:v>
                  </c:pt>
                  <c:pt idx="208">
                    <c:v>9-out</c:v>
                  </c:pt>
                  <c:pt idx="209">
                    <c:v>9-out</c:v>
                  </c:pt>
                  <c:pt idx="210">
                    <c:v>9-out</c:v>
                  </c:pt>
                  <c:pt idx="211">
                    <c:v>9-out</c:v>
                  </c:pt>
                  <c:pt idx="212">
                    <c:v>9-out</c:v>
                  </c:pt>
                  <c:pt idx="213">
                    <c:v>9-out</c:v>
                  </c:pt>
                  <c:pt idx="214">
                    <c:v>9-out</c:v>
                  </c:pt>
                  <c:pt idx="215">
                    <c:v>9-out</c:v>
                  </c:pt>
                  <c:pt idx="216">
                    <c:v>9-out</c:v>
                  </c:pt>
                  <c:pt idx="217">
                    <c:v>9-out</c:v>
                  </c:pt>
                  <c:pt idx="218">
                    <c:v>9-out</c:v>
                  </c:pt>
                  <c:pt idx="219">
                    <c:v>9-out</c:v>
                  </c:pt>
                  <c:pt idx="220">
                    <c:v>9-out</c:v>
                  </c:pt>
                  <c:pt idx="221">
                    <c:v>9-out</c:v>
                  </c:pt>
                  <c:pt idx="222">
                    <c:v>9-out</c:v>
                  </c:pt>
                  <c:pt idx="223">
                    <c:v>9-out</c:v>
                  </c:pt>
                  <c:pt idx="224">
                    <c:v>9-out</c:v>
                  </c:pt>
                  <c:pt idx="225">
                    <c:v>9-out</c:v>
                  </c:pt>
                  <c:pt idx="226">
                    <c:v>9-out</c:v>
                  </c:pt>
                  <c:pt idx="227">
                    <c:v>10-out</c:v>
                  </c:pt>
                  <c:pt idx="228">
                    <c:v>10-out</c:v>
                  </c:pt>
                  <c:pt idx="229">
                    <c:v>10-out</c:v>
                  </c:pt>
                  <c:pt idx="230">
                    <c:v>10-out</c:v>
                  </c:pt>
                  <c:pt idx="231">
                    <c:v>10-out</c:v>
                  </c:pt>
                  <c:pt idx="232">
                    <c:v>10-out</c:v>
                  </c:pt>
                  <c:pt idx="233">
                    <c:v>10-out</c:v>
                  </c:pt>
                  <c:pt idx="234">
                    <c:v>10-out</c:v>
                  </c:pt>
                  <c:pt idx="235">
                    <c:v>10-out</c:v>
                  </c:pt>
                  <c:pt idx="236">
                    <c:v>10-out</c:v>
                  </c:pt>
                  <c:pt idx="237">
                    <c:v>10-out</c:v>
                  </c:pt>
                  <c:pt idx="238">
                    <c:v>10-out</c:v>
                  </c:pt>
                  <c:pt idx="239">
                    <c:v>10-out</c:v>
                  </c:pt>
                  <c:pt idx="240">
                    <c:v>10-out</c:v>
                  </c:pt>
                  <c:pt idx="241">
                    <c:v>10-out</c:v>
                  </c:pt>
                  <c:pt idx="242">
                    <c:v>10-out</c:v>
                  </c:pt>
                  <c:pt idx="243">
                    <c:v>10-out</c:v>
                  </c:pt>
                  <c:pt idx="244">
                    <c:v>10-out</c:v>
                  </c:pt>
                  <c:pt idx="245">
                    <c:v>10-out</c:v>
                  </c:pt>
                  <c:pt idx="246">
                    <c:v>10-out</c:v>
                  </c:pt>
                  <c:pt idx="247">
                    <c:v>10-out</c:v>
                  </c:pt>
                  <c:pt idx="248">
                    <c:v>10-out</c:v>
                  </c:pt>
                  <c:pt idx="249">
                    <c:v>10-out</c:v>
                  </c:pt>
                  <c:pt idx="250">
                    <c:v>10-out</c:v>
                  </c:pt>
                  <c:pt idx="251">
                    <c:v>10-out</c:v>
                  </c:pt>
                  <c:pt idx="252">
                    <c:v>10-out</c:v>
                  </c:pt>
                  <c:pt idx="253">
                    <c:v>11-out</c:v>
                  </c:pt>
                  <c:pt idx="254">
                    <c:v>11-out</c:v>
                  </c:pt>
                  <c:pt idx="255">
                    <c:v>11-out</c:v>
                  </c:pt>
                  <c:pt idx="256">
                    <c:v>11-out</c:v>
                  </c:pt>
                  <c:pt idx="257">
                    <c:v>11-out</c:v>
                  </c:pt>
                  <c:pt idx="258">
                    <c:v>11-out</c:v>
                  </c:pt>
                  <c:pt idx="259">
                    <c:v>11-out</c:v>
                  </c:pt>
                  <c:pt idx="260">
                    <c:v>11-out</c:v>
                  </c:pt>
                  <c:pt idx="261">
                    <c:v>11-out</c:v>
                  </c:pt>
                  <c:pt idx="262">
                    <c:v>11-out</c:v>
                  </c:pt>
                  <c:pt idx="263">
                    <c:v>11-out</c:v>
                  </c:pt>
                  <c:pt idx="264">
                    <c:v>11-out</c:v>
                  </c:pt>
                  <c:pt idx="265">
                    <c:v>11-out</c:v>
                  </c:pt>
                  <c:pt idx="266">
                    <c:v>11-out</c:v>
                  </c:pt>
                  <c:pt idx="267">
                    <c:v>11-out</c:v>
                  </c:pt>
                  <c:pt idx="268">
                    <c:v>11-out</c:v>
                  </c:pt>
                  <c:pt idx="269">
                    <c:v>11-out</c:v>
                  </c:pt>
                  <c:pt idx="270">
                    <c:v>11-out</c:v>
                  </c:pt>
                  <c:pt idx="271">
                    <c:v>11-out</c:v>
                  </c:pt>
                  <c:pt idx="272">
                    <c:v>11-out</c:v>
                  </c:pt>
                  <c:pt idx="273">
                    <c:v>11-out</c:v>
                  </c:pt>
                  <c:pt idx="274">
                    <c:v>11-out</c:v>
                  </c:pt>
                  <c:pt idx="275">
                    <c:v>11-out</c:v>
                  </c:pt>
                  <c:pt idx="276">
                    <c:v>11-out</c:v>
                  </c:pt>
                  <c:pt idx="277">
                    <c:v>11-out</c:v>
                  </c:pt>
                  <c:pt idx="278">
                    <c:v>11-out</c:v>
                  </c:pt>
                  <c:pt idx="279">
                    <c:v>12-out</c:v>
                  </c:pt>
                  <c:pt idx="280">
                    <c:v>12-out</c:v>
                  </c:pt>
                  <c:pt idx="281">
                    <c:v>12-out</c:v>
                  </c:pt>
                  <c:pt idx="282">
                    <c:v>12-out</c:v>
                  </c:pt>
                  <c:pt idx="283">
                    <c:v>12-out</c:v>
                  </c:pt>
                  <c:pt idx="284">
                    <c:v>12-out</c:v>
                  </c:pt>
                  <c:pt idx="285">
                    <c:v>12-out</c:v>
                  </c:pt>
                  <c:pt idx="286">
                    <c:v>12-out</c:v>
                  </c:pt>
                  <c:pt idx="287">
                    <c:v>12-out</c:v>
                  </c:pt>
                  <c:pt idx="288">
                    <c:v>12-out</c:v>
                  </c:pt>
                  <c:pt idx="289">
                    <c:v>12-out</c:v>
                  </c:pt>
                  <c:pt idx="290">
                    <c:v>12-out</c:v>
                  </c:pt>
                  <c:pt idx="291">
                    <c:v>12-out</c:v>
                  </c:pt>
                  <c:pt idx="292">
                    <c:v>12-out</c:v>
                  </c:pt>
                  <c:pt idx="293">
                    <c:v>12-out</c:v>
                  </c:pt>
                  <c:pt idx="294">
                    <c:v>12-out</c:v>
                  </c:pt>
                  <c:pt idx="295">
                    <c:v>12-out</c:v>
                  </c:pt>
                  <c:pt idx="296">
                    <c:v>12-out</c:v>
                  </c:pt>
                  <c:pt idx="297">
                    <c:v>12-out</c:v>
                  </c:pt>
                  <c:pt idx="298">
                    <c:v>12-out</c:v>
                  </c:pt>
                  <c:pt idx="299">
                    <c:v>12-out</c:v>
                  </c:pt>
                  <c:pt idx="300">
                    <c:v>12-out</c:v>
                  </c:pt>
                  <c:pt idx="301">
                    <c:v>12-out</c:v>
                  </c:pt>
                  <c:pt idx="302">
                    <c:v>12-out</c:v>
                  </c:pt>
                  <c:pt idx="303">
                    <c:v>12-out</c:v>
                  </c:pt>
                  <c:pt idx="304">
                    <c:v>12-out</c:v>
                  </c:pt>
                  <c:pt idx="305">
                    <c:v>13-out</c:v>
                  </c:pt>
                  <c:pt idx="306">
                    <c:v>13-out</c:v>
                  </c:pt>
                  <c:pt idx="307">
                    <c:v>13-out</c:v>
                  </c:pt>
                  <c:pt idx="308">
                    <c:v>13-out</c:v>
                  </c:pt>
                  <c:pt idx="309">
                    <c:v>13-out</c:v>
                  </c:pt>
                  <c:pt idx="310">
                    <c:v>13-out</c:v>
                  </c:pt>
                  <c:pt idx="311">
                    <c:v>13-out</c:v>
                  </c:pt>
                  <c:pt idx="312">
                    <c:v>13-out</c:v>
                  </c:pt>
                  <c:pt idx="313">
                    <c:v>13-out</c:v>
                  </c:pt>
                  <c:pt idx="314">
                    <c:v>13-out</c:v>
                  </c:pt>
                  <c:pt idx="315">
                    <c:v>13-out</c:v>
                  </c:pt>
                  <c:pt idx="316">
                    <c:v>13-out</c:v>
                  </c:pt>
                  <c:pt idx="317">
                    <c:v>13-out</c:v>
                  </c:pt>
                  <c:pt idx="318">
                    <c:v>13-out</c:v>
                  </c:pt>
                  <c:pt idx="319">
                    <c:v>13-out</c:v>
                  </c:pt>
                  <c:pt idx="320">
                    <c:v>13-out</c:v>
                  </c:pt>
                  <c:pt idx="321">
                    <c:v>13-out</c:v>
                  </c:pt>
                  <c:pt idx="322">
                    <c:v>13-out</c:v>
                  </c:pt>
                  <c:pt idx="323">
                    <c:v>13-out</c:v>
                  </c:pt>
                  <c:pt idx="324">
                    <c:v>13-out</c:v>
                  </c:pt>
                  <c:pt idx="325">
                    <c:v>13-out</c:v>
                  </c:pt>
                  <c:pt idx="326">
                    <c:v>13-out</c:v>
                  </c:pt>
                  <c:pt idx="327">
                    <c:v>13-out</c:v>
                  </c:pt>
                  <c:pt idx="328">
                    <c:v>13-out</c:v>
                  </c:pt>
                  <c:pt idx="329">
                    <c:v>13-out</c:v>
                  </c:pt>
                  <c:pt idx="330">
                    <c:v>13-out</c:v>
                  </c:pt>
                  <c:pt idx="331">
                    <c:v>14-out</c:v>
                  </c:pt>
                  <c:pt idx="332">
                    <c:v>14-out</c:v>
                  </c:pt>
                  <c:pt idx="333">
                    <c:v>14-out</c:v>
                  </c:pt>
                  <c:pt idx="334">
                    <c:v>14-out</c:v>
                  </c:pt>
                  <c:pt idx="335">
                    <c:v>14-out</c:v>
                  </c:pt>
                  <c:pt idx="336">
                    <c:v>14-out</c:v>
                  </c:pt>
                  <c:pt idx="337">
                    <c:v>14-out</c:v>
                  </c:pt>
                  <c:pt idx="338">
                    <c:v>14-out</c:v>
                  </c:pt>
                  <c:pt idx="339">
                    <c:v>14-out</c:v>
                  </c:pt>
                  <c:pt idx="340">
                    <c:v>14-out</c:v>
                  </c:pt>
                  <c:pt idx="341">
                    <c:v>14-out</c:v>
                  </c:pt>
                  <c:pt idx="342">
                    <c:v>14-out</c:v>
                  </c:pt>
                  <c:pt idx="343">
                    <c:v>14-out</c:v>
                  </c:pt>
                  <c:pt idx="344">
                    <c:v>14-out</c:v>
                  </c:pt>
                  <c:pt idx="345">
                    <c:v>14-out</c:v>
                  </c:pt>
                  <c:pt idx="346">
                    <c:v>14-out</c:v>
                  </c:pt>
                  <c:pt idx="347">
                    <c:v>14-out</c:v>
                  </c:pt>
                  <c:pt idx="348">
                    <c:v>14-out</c:v>
                  </c:pt>
                  <c:pt idx="349">
                    <c:v>14-out</c:v>
                  </c:pt>
                  <c:pt idx="350">
                    <c:v>14-out</c:v>
                  </c:pt>
                  <c:pt idx="351">
                    <c:v>14-out</c:v>
                  </c:pt>
                  <c:pt idx="352">
                    <c:v>14-out</c:v>
                  </c:pt>
                  <c:pt idx="353">
                    <c:v>14-out</c:v>
                  </c:pt>
                  <c:pt idx="354">
                    <c:v>14-out</c:v>
                  </c:pt>
                  <c:pt idx="355">
                    <c:v>14-out</c:v>
                  </c:pt>
                  <c:pt idx="356">
                    <c:v>14-out</c:v>
                  </c:pt>
                  <c:pt idx="357">
                    <c:v>15-out</c:v>
                  </c:pt>
                  <c:pt idx="358">
                    <c:v>15-out</c:v>
                  </c:pt>
                  <c:pt idx="359">
                    <c:v>15-out</c:v>
                  </c:pt>
                  <c:pt idx="360">
                    <c:v>15-out</c:v>
                  </c:pt>
                  <c:pt idx="361">
                    <c:v>15-out</c:v>
                  </c:pt>
                  <c:pt idx="362">
                    <c:v>15-out</c:v>
                  </c:pt>
                  <c:pt idx="363">
                    <c:v>15-out</c:v>
                  </c:pt>
                  <c:pt idx="364">
                    <c:v>15-out</c:v>
                  </c:pt>
                  <c:pt idx="365">
                    <c:v>15-out</c:v>
                  </c:pt>
                  <c:pt idx="366">
                    <c:v>15-out</c:v>
                  </c:pt>
                  <c:pt idx="367">
                    <c:v>15-out</c:v>
                  </c:pt>
                  <c:pt idx="368">
                    <c:v>15-out</c:v>
                  </c:pt>
                  <c:pt idx="369">
                    <c:v>15-out</c:v>
                  </c:pt>
                  <c:pt idx="370">
                    <c:v>15-out</c:v>
                  </c:pt>
                  <c:pt idx="371">
                    <c:v>15-out</c:v>
                  </c:pt>
                  <c:pt idx="372">
                    <c:v>15-out</c:v>
                  </c:pt>
                  <c:pt idx="373">
                    <c:v>15-out</c:v>
                  </c:pt>
                  <c:pt idx="374">
                    <c:v>15-out</c:v>
                  </c:pt>
                  <c:pt idx="375">
                    <c:v>15-out</c:v>
                  </c:pt>
                  <c:pt idx="376">
                    <c:v>15-out</c:v>
                  </c:pt>
                  <c:pt idx="377">
                    <c:v>15-out</c:v>
                  </c:pt>
                  <c:pt idx="378">
                    <c:v>15-out</c:v>
                  </c:pt>
                  <c:pt idx="379">
                    <c:v>15-out</c:v>
                  </c:pt>
                  <c:pt idx="380">
                    <c:v>15-out</c:v>
                  </c:pt>
                  <c:pt idx="381">
                    <c:v>15-out</c:v>
                  </c:pt>
                  <c:pt idx="382">
                    <c:v>15-out</c:v>
                  </c:pt>
                  <c:pt idx="383">
                    <c:v>16-out</c:v>
                  </c:pt>
                  <c:pt idx="384">
                    <c:v>16-out</c:v>
                  </c:pt>
                  <c:pt idx="385">
                    <c:v>16-out</c:v>
                  </c:pt>
                  <c:pt idx="386">
                    <c:v>16-out</c:v>
                  </c:pt>
                  <c:pt idx="387">
                    <c:v>16-out</c:v>
                  </c:pt>
                  <c:pt idx="388">
                    <c:v>16-out</c:v>
                  </c:pt>
                  <c:pt idx="389">
                    <c:v>16-out</c:v>
                  </c:pt>
                  <c:pt idx="390">
                    <c:v>16-out</c:v>
                  </c:pt>
                  <c:pt idx="391">
                    <c:v>16-out</c:v>
                  </c:pt>
                  <c:pt idx="392">
                    <c:v>16-out</c:v>
                  </c:pt>
                  <c:pt idx="393">
                    <c:v>16-out</c:v>
                  </c:pt>
                  <c:pt idx="394">
                    <c:v>16-out</c:v>
                  </c:pt>
                  <c:pt idx="395">
                    <c:v>16-out</c:v>
                  </c:pt>
                  <c:pt idx="396">
                    <c:v>16-out</c:v>
                  </c:pt>
                  <c:pt idx="397">
                    <c:v>16-out</c:v>
                  </c:pt>
                  <c:pt idx="398">
                    <c:v>16-out</c:v>
                  </c:pt>
                  <c:pt idx="399">
                    <c:v>16-out</c:v>
                  </c:pt>
                  <c:pt idx="400">
                    <c:v>16-out</c:v>
                  </c:pt>
                  <c:pt idx="401">
                    <c:v>16-out</c:v>
                  </c:pt>
                  <c:pt idx="402">
                    <c:v>16-out</c:v>
                  </c:pt>
                  <c:pt idx="403">
                    <c:v>16-out</c:v>
                  </c:pt>
                  <c:pt idx="404">
                    <c:v>16-out</c:v>
                  </c:pt>
                  <c:pt idx="405">
                    <c:v>16-out</c:v>
                  </c:pt>
                  <c:pt idx="406">
                    <c:v>16-out</c:v>
                  </c:pt>
                  <c:pt idx="407">
                    <c:v>16-out</c:v>
                  </c:pt>
                  <c:pt idx="408">
                    <c:v>16-out</c:v>
                  </c:pt>
                  <c:pt idx="409">
                    <c:v>17-out</c:v>
                  </c:pt>
                  <c:pt idx="410">
                    <c:v>17-out</c:v>
                  </c:pt>
                  <c:pt idx="411">
                    <c:v>17-out</c:v>
                  </c:pt>
                  <c:pt idx="412">
                    <c:v>17-out</c:v>
                  </c:pt>
                  <c:pt idx="413">
                    <c:v>17-out</c:v>
                  </c:pt>
                  <c:pt idx="414">
                    <c:v>17-out</c:v>
                  </c:pt>
                  <c:pt idx="415">
                    <c:v>17-out</c:v>
                  </c:pt>
                  <c:pt idx="416">
                    <c:v>17-out</c:v>
                  </c:pt>
                  <c:pt idx="417">
                    <c:v>17-out</c:v>
                  </c:pt>
                  <c:pt idx="418">
                    <c:v>17-out</c:v>
                  </c:pt>
                  <c:pt idx="419">
                    <c:v>17-out</c:v>
                  </c:pt>
                  <c:pt idx="420">
                    <c:v>17-out</c:v>
                  </c:pt>
                  <c:pt idx="421">
                    <c:v>17-out</c:v>
                  </c:pt>
                  <c:pt idx="422">
                    <c:v>17-out</c:v>
                  </c:pt>
                  <c:pt idx="423">
                    <c:v>17-out</c:v>
                  </c:pt>
                  <c:pt idx="424">
                    <c:v>17-out</c:v>
                  </c:pt>
                  <c:pt idx="425">
                    <c:v>17-out</c:v>
                  </c:pt>
                  <c:pt idx="426">
                    <c:v>17-out</c:v>
                  </c:pt>
                  <c:pt idx="427">
                    <c:v>17-out</c:v>
                  </c:pt>
                  <c:pt idx="428">
                    <c:v>17-out</c:v>
                  </c:pt>
                  <c:pt idx="429">
                    <c:v>17-out</c:v>
                  </c:pt>
                  <c:pt idx="430">
                    <c:v>17-out</c:v>
                  </c:pt>
                  <c:pt idx="431">
                    <c:v>17-out</c:v>
                  </c:pt>
                  <c:pt idx="432">
                    <c:v>17-out</c:v>
                  </c:pt>
                  <c:pt idx="433">
                    <c:v>17-out</c:v>
                  </c:pt>
                  <c:pt idx="434">
                    <c:v>17-out</c:v>
                  </c:pt>
                  <c:pt idx="435">
                    <c:v>18-out</c:v>
                  </c:pt>
                  <c:pt idx="436">
                    <c:v>18-out</c:v>
                  </c:pt>
                  <c:pt idx="437">
                    <c:v>18-out</c:v>
                  </c:pt>
                  <c:pt idx="438">
                    <c:v>18-out</c:v>
                  </c:pt>
                  <c:pt idx="439">
                    <c:v>18-out</c:v>
                  </c:pt>
                  <c:pt idx="440">
                    <c:v>18-out</c:v>
                  </c:pt>
                  <c:pt idx="441">
                    <c:v>18-out</c:v>
                  </c:pt>
                  <c:pt idx="442">
                    <c:v>18-out</c:v>
                  </c:pt>
                  <c:pt idx="443">
                    <c:v>18-out</c:v>
                  </c:pt>
                  <c:pt idx="444">
                    <c:v>18-out</c:v>
                  </c:pt>
                  <c:pt idx="445">
                    <c:v>18-out</c:v>
                  </c:pt>
                  <c:pt idx="446">
                    <c:v>18-out</c:v>
                  </c:pt>
                  <c:pt idx="447">
                    <c:v>18-out</c:v>
                  </c:pt>
                  <c:pt idx="448">
                    <c:v>18-out</c:v>
                  </c:pt>
                  <c:pt idx="449">
                    <c:v>18-out</c:v>
                  </c:pt>
                  <c:pt idx="450">
                    <c:v>18-out</c:v>
                  </c:pt>
                  <c:pt idx="451">
                    <c:v>18-out</c:v>
                  </c:pt>
                  <c:pt idx="452">
                    <c:v>18-out</c:v>
                  </c:pt>
                  <c:pt idx="453">
                    <c:v>18-out</c:v>
                  </c:pt>
                  <c:pt idx="454">
                    <c:v>18-out</c:v>
                  </c:pt>
                  <c:pt idx="455">
                    <c:v>18-out</c:v>
                  </c:pt>
                  <c:pt idx="456">
                    <c:v>18-out</c:v>
                  </c:pt>
                  <c:pt idx="457">
                    <c:v>18-out</c:v>
                  </c:pt>
                  <c:pt idx="458">
                    <c:v>18-out</c:v>
                  </c:pt>
                  <c:pt idx="459">
                    <c:v>18-out</c:v>
                  </c:pt>
                  <c:pt idx="460">
                    <c:v>18-out</c:v>
                  </c:pt>
                  <c:pt idx="461">
                    <c:v>19-out</c:v>
                  </c:pt>
                  <c:pt idx="462">
                    <c:v>19-out</c:v>
                  </c:pt>
                  <c:pt idx="463">
                    <c:v>19-out</c:v>
                  </c:pt>
                  <c:pt idx="464">
                    <c:v>19-out</c:v>
                  </c:pt>
                  <c:pt idx="465">
                    <c:v>19-out</c:v>
                  </c:pt>
                  <c:pt idx="466">
                    <c:v>19-out</c:v>
                  </c:pt>
                  <c:pt idx="467">
                    <c:v>19-out</c:v>
                  </c:pt>
                  <c:pt idx="468">
                    <c:v>19-out</c:v>
                  </c:pt>
                  <c:pt idx="469">
                    <c:v>19-out</c:v>
                  </c:pt>
                  <c:pt idx="470">
                    <c:v>19-out</c:v>
                  </c:pt>
                  <c:pt idx="471">
                    <c:v>19-out</c:v>
                  </c:pt>
                  <c:pt idx="472">
                    <c:v>19-out</c:v>
                  </c:pt>
                  <c:pt idx="473">
                    <c:v>19-out</c:v>
                  </c:pt>
                  <c:pt idx="474">
                    <c:v>19-out</c:v>
                  </c:pt>
                  <c:pt idx="475">
                    <c:v>19-out</c:v>
                  </c:pt>
                  <c:pt idx="476">
                    <c:v>19-out</c:v>
                  </c:pt>
                  <c:pt idx="477">
                    <c:v>19-out</c:v>
                  </c:pt>
                  <c:pt idx="478">
                    <c:v>19-out</c:v>
                  </c:pt>
                  <c:pt idx="479">
                    <c:v>19-out</c:v>
                  </c:pt>
                  <c:pt idx="480">
                    <c:v>19-out</c:v>
                  </c:pt>
                  <c:pt idx="481">
                    <c:v>19-out</c:v>
                  </c:pt>
                  <c:pt idx="482">
                    <c:v>19-out</c:v>
                  </c:pt>
                  <c:pt idx="483">
                    <c:v>19-out</c:v>
                  </c:pt>
                  <c:pt idx="484">
                    <c:v>19-out</c:v>
                  </c:pt>
                  <c:pt idx="485">
                    <c:v>19-out</c:v>
                  </c:pt>
                  <c:pt idx="486">
                    <c:v>19-out</c:v>
                  </c:pt>
                  <c:pt idx="487">
                    <c:v>20-out</c:v>
                  </c:pt>
                  <c:pt idx="488">
                    <c:v>20-out</c:v>
                  </c:pt>
                  <c:pt idx="489">
                    <c:v>20-out</c:v>
                  </c:pt>
                  <c:pt idx="490">
                    <c:v>20-out</c:v>
                  </c:pt>
                  <c:pt idx="491">
                    <c:v>20-out</c:v>
                  </c:pt>
                  <c:pt idx="492">
                    <c:v>20-out</c:v>
                  </c:pt>
                  <c:pt idx="493">
                    <c:v>20-out</c:v>
                  </c:pt>
                  <c:pt idx="494">
                    <c:v>20-out</c:v>
                  </c:pt>
                  <c:pt idx="495">
                    <c:v>20-out</c:v>
                  </c:pt>
                  <c:pt idx="496">
                    <c:v>20-out</c:v>
                  </c:pt>
                  <c:pt idx="497">
                    <c:v>20-out</c:v>
                  </c:pt>
                  <c:pt idx="498">
                    <c:v>20-out</c:v>
                  </c:pt>
                  <c:pt idx="499">
                    <c:v>20-out</c:v>
                  </c:pt>
                  <c:pt idx="500">
                    <c:v>20-out</c:v>
                  </c:pt>
                  <c:pt idx="501">
                    <c:v>20-out</c:v>
                  </c:pt>
                  <c:pt idx="502">
                    <c:v>20-out</c:v>
                  </c:pt>
                  <c:pt idx="503">
                    <c:v>20-out</c:v>
                  </c:pt>
                  <c:pt idx="504">
                    <c:v>20-out</c:v>
                  </c:pt>
                  <c:pt idx="505">
                    <c:v>20-out</c:v>
                  </c:pt>
                  <c:pt idx="506">
                    <c:v>20-out</c:v>
                  </c:pt>
                  <c:pt idx="507">
                    <c:v>20-out</c:v>
                  </c:pt>
                  <c:pt idx="508">
                    <c:v>20-out</c:v>
                  </c:pt>
                  <c:pt idx="509">
                    <c:v>20-out</c:v>
                  </c:pt>
                  <c:pt idx="510">
                    <c:v>20-out</c:v>
                  </c:pt>
                  <c:pt idx="511">
                    <c:v>20-out</c:v>
                  </c:pt>
                  <c:pt idx="512">
                    <c:v>20-out</c:v>
                  </c:pt>
                  <c:pt idx="513">
                    <c:v>21-out</c:v>
                  </c:pt>
                  <c:pt idx="514">
                    <c:v>21-out</c:v>
                  </c:pt>
                  <c:pt idx="515">
                    <c:v>21-out</c:v>
                  </c:pt>
                  <c:pt idx="516">
                    <c:v>21-out</c:v>
                  </c:pt>
                  <c:pt idx="517">
                    <c:v>21-out</c:v>
                  </c:pt>
                  <c:pt idx="518">
                    <c:v>21-out</c:v>
                  </c:pt>
                  <c:pt idx="519">
                    <c:v>21-out</c:v>
                  </c:pt>
                  <c:pt idx="520">
                    <c:v>21-out</c:v>
                  </c:pt>
                  <c:pt idx="521">
                    <c:v>21-out</c:v>
                  </c:pt>
                  <c:pt idx="522">
                    <c:v>21-out</c:v>
                  </c:pt>
                  <c:pt idx="523">
                    <c:v>21-out</c:v>
                  </c:pt>
                  <c:pt idx="524">
                    <c:v>21-out</c:v>
                  </c:pt>
                  <c:pt idx="525">
                    <c:v>21-out</c:v>
                  </c:pt>
                  <c:pt idx="526">
                    <c:v>21-out</c:v>
                  </c:pt>
                  <c:pt idx="527">
                    <c:v>21-out</c:v>
                  </c:pt>
                  <c:pt idx="528">
                    <c:v>21-out</c:v>
                  </c:pt>
                  <c:pt idx="529">
                    <c:v>21-out</c:v>
                  </c:pt>
                  <c:pt idx="530">
                    <c:v>21-out</c:v>
                  </c:pt>
                  <c:pt idx="531">
                    <c:v>21-out</c:v>
                  </c:pt>
                  <c:pt idx="532">
                    <c:v>21-out</c:v>
                  </c:pt>
                  <c:pt idx="533">
                    <c:v>21-out</c:v>
                  </c:pt>
                  <c:pt idx="534">
                    <c:v>21-out</c:v>
                  </c:pt>
                  <c:pt idx="535">
                    <c:v>21-out</c:v>
                  </c:pt>
                  <c:pt idx="536">
                    <c:v>21-out</c:v>
                  </c:pt>
                  <c:pt idx="537">
                    <c:v>21-out</c:v>
                  </c:pt>
                  <c:pt idx="538">
                    <c:v>21-out</c:v>
                  </c:pt>
                  <c:pt idx="539">
                    <c:v>22-out</c:v>
                  </c:pt>
                  <c:pt idx="540">
                    <c:v>22-out</c:v>
                  </c:pt>
                  <c:pt idx="541">
                    <c:v>22-out</c:v>
                  </c:pt>
                  <c:pt idx="542">
                    <c:v>22-out</c:v>
                  </c:pt>
                  <c:pt idx="543">
                    <c:v>22-out</c:v>
                  </c:pt>
                  <c:pt idx="544">
                    <c:v>22-out</c:v>
                  </c:pt>
                  <c:pt idx="545">
                    <c:v>22-out</c:v>
                  </c:pt>
                  <c:pt idx="546">
                    <c:v>22-out</c:v>
                  </c:pt>
                  <c:pt idx="547">
                    <c:v>22-out</c:v>
                  </c:pt>
                  <c:pt idx="548">
                    <c:v>22-out</c:v>
                  </c:pt>
                  <c:pt idx="549">
                    <c:v>22-out</c:v>
                  </c:pt>
                  <c:pt idx="550">
                    <c:v>22-out</c:v>
                  </c:pt>
                  <c:pt idx="551">
                    <c:v>22-out</c:v>
                  </c:pt>
                  <c:pt idx="552">
                    <c:v>22-out</c:v>
                  </c:pt>
                  <c:pt idx="553">
                    <c:v>22-out</c:v>
                  </c:pt>
                  <c:pt idx="554">
                    <c:v>22-out</c:v>
                  </c:pt>
                  <c:pt idx="555">
                    <c:v>22-out</c:v>
                  </c:pt>
                  <c:pt idx="556">
                    <c:v>22-out</c:v>
                  </c:pt>
                  <c:pt idx="557">
                    <c:v>22-out</c:v>
                  </c:pt>
                  <c:pt idx="558">
                    <c:v>22-out</c:v>
                  </c:pt>
                  <c:pt idx="559">
                    <c:v>22-out</c:v>
                  </c:pt>
                  <c:pt idx="560">
                    <c:v>22-out</c:v>
                  </c:pt>
                  <c:pt idx="561">
                    <c:v>22-out</c:v>
                  </c:pt>
                  <c:pt idx="562">
                    <c:v>22-out</c:v>
                  </c:pt>
                  <c:pt idx="563">
                    <c:v>22-out</c:v>
                  </c:pt>
                  <c:pt idx="564">
                    <c:v>22-out</c:v>
                  </c:pt>
                  <c:pt idx="565">
                    <c:v>23-out</c:v>
                  </c:pt>
                  <c:pt idx="566">
                    <c:v>23-out</c:v>
                  </c:pt>
                  <c:pt idx="567">
                    <c:v>23-out</c:v>
                  </c:pt>
                  <c:pt idx="568">
                    <c:v>23-out</c:v>
                  </c:pt>
                  <c:pt idx="569">
                    <c:v>23-out</c:v>
                  </c:pt>
                  <c:pt idx="570">
                    <c:v>23-out</c:v>
                  </c:pt>
                  <c:pt idx="571">
                    <c:v>23-out</c:v>
                  </c:pt>
                  <c:pt idx="572">
                    <c:v>23-out</c:v>
                  </c:pt>
                  <c:pt idx="573">
                    <c:v>23-out</c:v>
                  </c:pt>
                  <c:pt idx="574">
                    <c:v>23-out</c:v>
                  </c:pt>
                  <c:pt idx="575">
                    <c:v>23-out</c:v>
                  </c:pt>
                  <c:pt idx="576">
                    <c:v>23-out</c:v>
                  </c:pt>
                  <c:pt idx="577">
                    <c:v>23-out</c:v>
                  </c:pt>
                  <c:pt idx="578">
                    <c:v>23-out</c:v>
                  </c:pt>
                  <c:pt idx="579">
                    <c:v>23-out</c:v>
                  </c:pt>
                  <c:pt idx="580">
                    <c:v>23-out</c:v>
                  </c:pt>
                  <c:pt idx="581">
                    <c:v>23-out</c:v>
                  </c:pt>
                  <c:pt idx="582">
                    <c:v>23-out</c:v>
                  </c:pt>
                  <c:pt idx="583">
                    <c:v>23-out</c:v>
                  </c:pt>
                  <c:pt idx="584">
                    <c:v>23-out</c:v>
                  </c:pt>
                  <c:pt idx="585">
                    <c:v>23-out</c:v>
                  </c:pt>
                  <c:pt idx="586">
                    <c:v>23-out</c:v>
                  </c:pt>
                  <c:pt idx="587">
                    <c:v>23-out</c:v>
                  </c:pt>
                  <c:pt idx="588">
                    <c:v>23-out</c:v>
                  </c:pt>
                  <c:pt idx="589">
                    <c:v>23-out</c:v>
                  </c:pt>
                  <c:pt idx="590">
                    <c:v>23-out</c:v>
                  </c:pt>
                  <c:pt idx="591">
                    <c:v>24-out</c:v>
                  </c:pt>
                  <c:pt idx="592">
                    <c:v>24-out</c:v>
                  </c:pt>
                  <c:pt idx="593">
                    <c:v>24-out</c:v>
                  </c:pt>
                  <c:pt idx="594">
                    <c:v>24-out</c:v>
                  </c:pt>
                  <c:pt idx="595">
                    <c:v>24-out</c:v>
                  </c:pt>
                  <c:pt idx="596">
                    <c:v>24-out</c:v>
                  </c:pt>
                  <c:pt idx="597">
                    <c:v>24-out</c:v>
                  </c:pt>
                  <c:pt idx="598">
                    <c:v>24-out</c:v>
                  </c:pt>
                  <c:pt idx="599">
                    <c:v>24-out</c:v>
                  </c:pt>
                  <c:pt idx="600">
                    <c:v>24-out</c:v>
                  </c:pt>
                  <c:pt idx="601">
                    <c:v>24-out</c:v>
                  </c:pt>
                  <c:pt idx="602">
                    <c:v>24-out</c:v>
                  </c:pt>
                  <c:pt idx="603">
                    <c:v>24-out</c:v>
                  </c:pt>
                  <c:pt idx="604">
                    <c:v>24-out</c:v>
                  </c:pt>
                  <c:pt idx="605">
                    <c:v>24-out</c:v>
                  </c:pt>
                  <c:pt idx="606">
                    <c:v>24-out</c:v>
                  </c:pt>
                  <c:pt idx="607">
                    <c:v>24-out</c:v>
                  </c:pt>
                  <c:pt idx="608">
                    <c:v>24-out</c:v>
                  </c:pt>
                  <c:pt idx="609">
                    <c:v>24-out</c:v>
                  </c:pt>
                  <c:pt idx="610">
                    <c:v>24-out</c:v>
                  </c:pt>
                  <c:pt idx="611">
                    <c:v>24-out</c:v>
                  </c:pt>
                  <c:pt idx="612">
                    <c:v>24-out</c:v>
                  </c:pt>
                  <c:pt idx="613">
                    <c:v>24-out</c:v>
                  </c:pt>
                  <c:pt idx="614">
                    <c:v>24-out</c:v>
                  </c:pt>
                  <c:pt idx="615">
                    <c:v>24-out</c:v>
                  </c:pt>
                  <c:pt idx="616">
                    <c:v>24-out</c:v>
                  </c:pt>
                  <c:pt idx="617">
                    <c:v>25-out</c:v>
                  </c:pt>
                  <c:pt idx="618">
                    <c:v>25-out</c:v>
                  </c:pt>
                  <c:pt idx="619">
                    <c:v>25-out</c:v>
                  </c:pt>
                  <c:pt idx="620">
                    <c:v>25-out</c:v>
                  </c:pt>
                  <c:pt idx="621">
                    <c:v>25-out</c:v>
                  </c:pt>
                  <c:pt idx="622">
                    <c:v>25-out</c:v>
                  </c:pt>
                  <c:pt idx="623">
                    <c:v>25-out</c:v>
                  </c:pt>
                  <c:pt idx="624">
                    <c:v>25-out</c:v>
                  </c:pt>
                  <c:pt idx="625">
                    <c:v>25-out</c:v>
                  </c:pt>
                  <c:pt idx="626">
                    <c:v>25-out</c:v>
                  </c:pt>
                  <c:pt idx="627">
                    <c:v>25-out</c:v>
                  </c:pt>
                  <c:pt idx="628">
                    <c:v>25-out</c:v>
                  </c:pt>
                  <c:pt idx="629">
                    <c:v>25-out</c:v>
                  </c:pt>
                  <c:pt idx="630">
                    <c:v>25-out</c:v>
                  </c:pt>
                  <c:pt idx="631">
                    <c:v>25-out</c:v>
                  </c:pt>
                  <c:pt idx="632">
                    <c:v>25-out</c:v>
                  </c:pt>
                  <c:pt idx="633">
                    <c:v>25-out</c:v>
                  </c:pt>
                  <c:pt idx="634">
                    <c:v>25-out</c:v>
                  </c:pt>
                  <c:pt idx="635">
                    <c:v>25-out</c:v>
                  </c:pt>
                  <c:pt idx="636">
                    <c:v>25-out</c:v>
                  </c:pt>
                  <c:pt idx="637">
                    <c:v>25-out</c:v>
                  </c:pt>
                  <c:pt idx="638">
                    <c:v>25-out</c:v>
                  </c:pt>
                  <c:pt idx="639">
                    <c:v>25-out</c:v>
                  </c:pt>
                  <c:pt idx="640">
                    <c:v>25-out</c:v>
                  </c:pt>
                  <c:pt idx="641">
                    <c:v>25-out</c:v>
                  </c:pt>
                  <c:pt idx="642">
                    <c:v>25-out</c:v>
                  </c:pt>
                  <c:pt idx="643">
                    <c:v>26-out</c:v>
                  </c:pt>
                  <c:pt idx="644">
                    <c:v>26-out</c:v>
                  </c:pt>
                  <c:pt idx="645">
                    <c:v>26-out</c:v>
                  </c:pt>
                  <c:pt idx="646">
                    <c:v>26-out</c:v>
                  </c:pt>
                  <c:pt idx="647">
                    <c:v>26-out</c:v>
                  </c:pt>
                  <c:pt idx="648">
                    <c:v>26-out</c:v>
                  </c:pt>
                  <c:pt idx="649">
                    <c:v>26-out</c:v>
                  </c:pt>
                  <c:pt idx="650">
                    <c:v>26-out</c:v>
                  </c:pt>
                  <c:pt idx="651">
                    <c:v>26-out</c:v>
                  </c:pt>
                  <c:pt idx="652">
                    <c:v>26-out</c:v>
                  </c:pt>
                  <c:pt idx="653">
                    <c:v>26-out</c:v>
                  </c:pt>
                  <c:pt idx="654">
                    <c:v>26-out</c:v>
                  </c:pt>
                  <c:pt idx="655">
                    <c:v>26-out</c:v>
                  </c:pt>
                  <c:pt idx="656">
                    <c:v>26-out</c:v>
                  </c:pt>
                  <c:pt idx="657">
                    <c:v>26-out</c:v>
                  </c:pt>
                  <c:pt idx="658">
                    <c:v>26-out</c:v>
                  </c:pt>
                  <c:pt idx="659">
                    <c:v>26-out</c:v>
                  </c:pt>
                  <c:pt idx="660">
                    <c:v>26-out</c:v>
                  </c:pt>
                  <c:pt idx="661">
                    <c:v>26-out</c:v>
                  </c:pt>
                  <c:pt idx="662">
                    <c:v>26-out</c:v>
                  </c:pt>
                  <c:pt idx="663">
                    <c:v>26-out</c:v>
                  </c:pt>
                  <c:pt idx="664">
                    <c:v>26-out</c:v>
                  </c:pt>
                  <c:pt idx="665">
                    <c:v>26-out</c:v>
                  </c:pt>
                  <c:pt idx="666">
                    <c:v>26-out</c:v>
                  </c:pt>
                  <c:pt idx="667">
                    <c:v>26-out</c:v>
                  </c:pt>
                  <c:pt idx="668">
                    <c:v>26-out</c:v>
                  </c:pt>
                  <c:pt idx="669">
                    <c:v>27-out</c:v>
                  </c:pt>
                  <c:pt idx="670">
                    <c:v>27-out</c:v>
                  </c:pt>
                  <c:pt idx="671">
                    <c:v>27-out</c:v>
                  </c:pt>
                  <c:pt idx="672">
                    <c:v>27-out</c:v>
                  </c:pt>
                  <c:pt idx="673">
                    <c:v>27-out</c:v>
                  </c:pt>
                  <c:pt idx="674">
                    <c:v>27-out</c:v>
                  </c:pt>
                  <c:pt idx="675">
                    <c:v>27-out</c:v>
                  </c:pt>
                  <c:pt idx="676">
                    <c:v>27-out</c:v>
                  </c:pt>
                  <c:pt idx="677">
                    <c:v>27-out</c:v>
                  </c:pt>
                  <c:pt idx="678">
                    <c:v>27-out</c:v>
                  </c:pt>
                  <c:pt idx="679">
                    <c:v>27-out</c:v>
                  </c:pt>
                  <c:pt idx="680">
                    <c:v>27-out</c:v>
                  </c:pt>
                  <c:pt idx="681">
                    <c:v>27-out</c:v>
                  </c:pt>
                  <c:pt idx="682">
                    <c:v>27-out</c:v>
                  </c:pt>
                  <c:pt idx="683">
                    <c:v>27-out</c:v>
                  </c:pt>
                  <c:pt idx="684">
                    <c:v>27-out</c:v>
                  </c:pt>
                  <c:pt idx="685">
                    <c:v>27-out</c:v>
                  </c:pt>
                  <c:pt idx="686">
                    <c:v>27-out</c:v>
                  </c:pt>
                  <c:pt idx="687">
                    <c:v>27-out</c:v>
                  </c:pt>
                  <c:pt idx="688">
                    <c:v>27-out</c:v>
                  </c:pt>
                  <c:pt idx="689">
                    <c:v>27-out</c:v>
                  </c:pt>
                  <c:pt idx="690">
                    <c:v>27-out</c:v>
                  </c:pt>
                  <c:pt idx="691">
                    <c:v>27-out</c:v>
                  </c:pt>
                  <c:pt idx="692">
                    <c:v>27-out</c:v>
                  </c:pt>
                  <c:pt idx="693">
                    <c:v>27-out</c:v>
                  </c:pt>
                  <c:pt idx="694">
                    <c:v>27-out</c:v>
                  </c:pt>
                  <c:pt idx="695">
                    <c:v>28-out</c:v>
                  </c:pt>
                  <c:pt idx="696">
                    <c:v>28-out</c:v>
                  </c:pt>
                  <c:pt idx="697">
                    <c:v>28-out</c:v>
                  </c:pt>
                  <c:pt idx="698">
                    <c:v>28-out</c:v>
                  </c:pt>
                  <c:pt idx="699">
                    <c:v>28-out</c:v>
                  </c:pt>
                  <c:pt idx="700">
                    <c:v>28-out</c:v>
                  </c:pt>
                  <c:pt idx="701">
                    <c:v>28-out</c:v>
                  </c:pt>
                  <c:pt idx="702">
                    <c:v>28-out</c:v>
                  </c:pt>
                  <c:pt idx="703">
                    <c:v>28-out</c:v>
                  </c:pt>
                  <c:pt idx="704">
                    <c:v>28-out</c:v>
                  </c:pt>
                  <c:pt idx="705">
                    <c:v>28-out</c:v>
                  </c:pt>
                  <c:pt idx="706">
                    <c:v>28-out</c:v>
                  </c:pt>
                  <c:pt idx="707">
                    <c:v>28-out</c:v>
                  </c:pt>
                  <c:pt idx="708">
                    <c:v>28-out</c:v>
                  </c:pt>
                  <c:pt idx="709">
                    <c:v>28-out</c:v>
                  </c:pt>
                  <c:pt idx="710">
                    <c:v>28-out</c:v>
                  </c:pt>
                  <c:pt idx="711">
                    <c:v>28-out</c:v>
                  </c:pt>
                  <c:pt idx="712">
                    <c:v>28-out</c:v>
                  </c:pt>
                  <c:pt idx="713">
                    <c:v>28-out</c:v>
                  </c:pt>
                  <c:pt idx="714">
                    <c:v>28-out</c:v>
                  </c:pt>
                  <c:pt idx="715">
                    <c:v>28-out</c:v>
                  </c:pt>
                  <c:pt idx="716">
                    <c:v>28-out</c:v>
                  </c:pt>
                  <c:pt idx="717">
                    <c:v>28-out</c:v>
                  </c:pt>
                  <c:pt idx="718">
                    <c:v>28-out</c:v>
                  </c:pt>
                  <c:pt idx="719">
                    <c:v>28-out</c:v>
                  </c:pt>
                  <c:pt idx="720">
                    <c:v>28-out</c:v>
                  </c:pt>
                  <c:pt idx="721">
                    <c:v>29-out</c:v>
                  </c:pt>
                  <c:pt idx="722">
                    <c:v>29-out</c:v>
                  </c:pt>
                  <c:pt idx="723">
                    <c:v>29-out</c:v>
                  </c:pt>
                  <c:pt idx="724">
                    <c:v>29-out</c:v>
                  </c:pt>
                  <c:pt idx="725">
                    <c:v>29-out</c:v>
                  </c:pt>
                  <c:pt idx="726">
                    <c:v>29-out</c:v>
                  </c:pt>
                  <c:pt idx="727">
                    <c:v>29-out</c:v>
                  </c:pt>
                  <c:pt idx="728">
                    <c:v>29-out</c:v>
                  </c:pt>
                  <c:pt idx="729">
                    <c:v>29-out</c:v>
                  </c:pt>
                  <c:pt idx="730">
                    <c:v>29-out</c:v>
                  </c:pt>
                  <c:pt idx="731">
                    <c:v>29-out</c:v>
                  </c:pt>
                  <c:pt idx="732">
                    <c:v>29-out</c:v>
                  </c:pt>
                  <c:pt idx="733">
                    <c:v>29-out</c:v>
                  </c:pt>
                  <c:pt idx="734">
                    <c:v>29-out</c:v>
                  </c:pt>
                  <c:pt idx="735">
                    <c:v>29-out</c:v>
                  </c:pt>
                  <c:pt idx="736">
                    <c:v>29-out</c:v>
                  </c:pt>
                  <c:pt idx="737">
                    <c:v>29-out</c:v>
                  </c:pt>
                  <c:pt idx="738">
                    <c:v>29-out</c:v>
                  </c:pt>
                  <c:pt idx="739">
                    <c:v>29-out</c:v>
                  </c:pt>
                  <c:pt idx="740">
                    <c:v>29-out</c:v>
                  </c:pt>
                  <c:pt idx="741">
                    <c:v>29-out</c:v>
                  </c:pt>
                  <c:pt idx="742">
                    <c:v>29-out</c:v>
                  </c:pt>
                  <c:pt idx="743">
                    <c:v>29-out</c:v>
                  </c:pt>
                  <c:pt idx="744">
                    <c:v>29-out</c:v>
                  </c:pt>
                  <c:pt idx="745">
                    <c:v>29-out</c:v>
                  </c:pt>
                  <c:pt idx="746">
                    <c:v>29-out</c:v>
                  </c:pt>
                  <c:pt idx="747">
                    <c:v>30-out</c:v>
                  </c:pt>
                  <c:pt idx="748">
                    <c:v>30-out</c:v>
                  </c:pt>
                  <c:pt idx="749">
                    <c:v>30-out</c:v>
                  </c:pt>
                  <c:pt idx="750">
                    <c:v>30-out</c:v>
                  </c:pt>
                  <c:pt idx="751">
                    <c:v>30-out</c:v>
                  </c:pt>
                  <c:pt idx="752">
                    <c:v>30-out</c:v>
                  </c:pt>
                  <c:pt idx="753">
                    <c:v>30-out</c:v>
                  </c:pt>
                  <c:pt idx="754">
                    <c:v>30-out</c:v>
                  </c:pt>
                  <c:pt idx="755">
                    <c:v>30-out</c:v>
                  </c:pt>
                  <c:pt idx="756">
                    <c:v>30-out</c:v>
                  </c:pt>
                  <c:pt idx="757">
                    <c:v>30-out</c:v>
                  </c:pt>
                  <c:pt idx="758">
                    <c:v>30-out</c:v>
                  </c:pt>
                  <c:pt idx="759">
                    <c:v>30-out</c:v>
                  </c:pt>
                  <c:pt idx="760">
                    <c:v>30-out</c:v>
                  </c:pt>
                  <c:pt idx="761">
                    <c:v>30-out</c:v>
                  </c:pt>
                  <c:pt idx="762">
                    <c:v>30-out</c:v>
                  </c:pt>
                  <c:pt idx="763">
                    <c:v>30-out</c:v>
                  </c:pt>
                  <c:pt idx="764">
                    <c:v>30-out</c:v>
                  </c:pt>
                  <c:pt idx="765">
                    <c:v>30-out</c:v>
                  </c:pt>
                  <c:pt idx="766">
                    <c:v>30-out</c:v>
                  </c:pt>
                  <c:pt idx="767">
                    <c:v>30-out</c:v>
                  </c:pt>
                  <c:pt idx="768">
                    <c:v>30-out</c:v>
                  </c:pt>
                  <c:pt idx="769">
                    <c:v>30-out</c:v>
                  </c:pt>
                  <c:pt idx="770">
                    <c:v>30-out</c:v>
                  </c:pt>
                  <c:pt idx="771">
                    <c:v>30-out</c:v>
                  </c:pt>
                  <c:pt idx="772">
                    <c:v>30-out</c:v>
                  </c:pt>
                  <c:pt idx="773">
                    <c:v>31-out</c:v>
                  </c:pt>
                  <c:pt idx="774">
                    <c:v>31-out</c:v>
                  </c:pt>
                  <c:pt idx="775">
                    <c:v>31-out</c:v>
                  </c:pt>
                  <c:pt idx="776">
                    <c:v>31-out</c:v>
                  </c:pt>
                  <c:pt idx="777">
                    <c:v>31-out</c:v>
                  </c:pt>
                  <c:pt idx="778">
                    <c:v>31-out</c:v>
                  </c:pt>
                  <c:pt idx="779">
                    <c:v>31-out</c:v>
                  </c:pt>
                  <c:pt idx="780">
                    <c:v>31-out</c:v>
                  </c:pt>
                  <c:pt idx="781">
                    <c:v>31-out</c:v>
                  </c:pt>
                  <c:pt idx="782">
                    <c:v>31-out</c:v>
                  </c:pt>
                  <c:pt idx="783">
                    <c:v>31-out</c:v>
                  </c:pt>
                  <c:pt idx="784">
                    <c:v>31-out</c:v>
                  </c:pt>
                  <c:pt idx="785">
                    <c:v>31-out</c:v>
                  </c:pt>
                  <c:pt idx="786">
                    <c:v>31-out</c:v>
                  </c:pt>
                  <c:pt idx="787">
                    <c:v>31-out</c:v>
                  </c:pt>
                  <c:pt idx="788">
                    <c:v>31-out</c:v>
                  </c:pt>
                  <c:pt idx="789">
                    <c:v>31-out</c:v>
                  </c:pt>
                  <c:pt idx="790">
                    <c:v>31-out</c:v>
                  </c:pt>
                  <c:pt idx="791">
                    <c:v>31-out</c:v>
                  </c:pt>
                  <c:pt idx="792">
                    <c:v>31-out</c:v>
                  </c:pt>
                  <c:pt idx="793">
                    <c:v>31-out</c:v>
                  </c:pt>
                  <c:pt idx="794">
                    <c:v>31-out</c:v>
                  </c:pt>
                  <c:pt idx="795">
                    <c:v>31-out</c:v>
                  </c:pt>
                  <c:pt idx="796">
                    <c:v>31-out</c:v>
                  </c:pt>
                  <c:pt idx="797">
                    <c:v>31-out</c:v>
                  </c:pt>
                  <c:pt idx="798">
                    <c:v>31-out</c:v>
                  </c:pt>
                </c:lvl>
              </c:multiLvlStrCache>
            </c:multiLvlStrRef>
          </c:xVal>
          <c:yVal>
            <c:numRef>
              <c:f>'[Figuras - ETA Guariroba.xlsx]Outubro 2017'!$F$14:$F$812</c:f>
              <c:numCache>
                <c:formatCode>#,##0.00</c:formatCode>
                <c:ptCount val="799"/>
                <c:pt idx="0">
                  <c:v>5.04</c:v>
                </c:pt>
                <c:pt idx="1">
                  <c:v>4.9000000000000004</c:v>
                </c:pt>
                <c:pt idx="2">
                  <c:v>4.2</c:v>
                </c:pt>
                <c:pt idx="3">
                  <c:v>4.4000000000000004</c:v>
                </c:pt>
                <c:pt idx="4">
                  <c:v>4.5</c:v>
                </c:pt>
                <c:pt idx="5">
                  <c:v>4.8</c:v>
                </c:pt>
                <c:pt idx="6">
                  <c:v>4.83</c:v>
                </c:pt>
                <c:pt idx="7">
                  <c:v>3.86</c:v>
                </c:pt>
                <c:pt idx="8">
                  <c:v>3.81</c:v>
                </c:pt>
                <c:pt idx="9">
                  <c:v>3.57</c:v>
                </c:pt>
                <c:pt idx="10">
                  <c:v>6.05</c:v>
                </c:pt>
                <c:pt idx="11">
                  <c:v>5.25</c:v>
                </c:pt>
                <c:pt idx="13">
                  <c:v>4.8099999999999996</c:v>
                </c:pt>
                <c:pt idx="14">
                  <c:v>4.6399999999999997</c:v>
                </c:pt>
                <c:pt idx="15">
                  <c:v>4.38</c:v>
                </c:pt>
                <c:pt idx="16">
                  <c:v>4.07</c:v>
                </c:pt>
                <c:pt idx="17">
                  <c:v>3.79</c:v>
                </c:pt>
                <c:pt idx="18">
                  <c:v>4.01</c:v>
                </c:pt>
                <c:pt idx="19">
                  <c:v>3.84</c:v>
                </c:pt>
                <c:pt idx="21">
                  <c:v>4.1900000000000004</c:v>
                </c:pt>
                <c:pt idx="22">
                  <c:v>4.4800000000000004</c:v>
                </c:pt>
                <c:pt idx="23">
                  <c:v>3.94</c:v>
                </c:pt>
                <c:pt idx="24">
                  <c:v>3.68</c:v>
                </c:pt>
                <c:pt idx="26">
                  <c:v>3.34</c:v>
                </c:pt>
                <c:pt idx="27">
                  <c:v>3.21</c:v>
                </c:pt>
                <c:pt idx="28">
                  <c:v>3.27</c:v>
                </c:pt>
                <c:pt idx="29">
                  <c:v>3.32</c:v>
                </c:pt>
                <c:pt idx="30">
                  <c:v>3.17</c:v>
                </c:pt>
                <c:pt idx="31">
                  <c:v>2.96</c:v>
                </c:pt>
                <c:pt idx="32">
                  <c:v>3.06</c:v>
                </c:pt>
                <c:pt idx="33">
                  <c:v>3.45</c:v>
                </c:pt>
                <c:pt idx="34">
                  <c:v>3.39</c:v>
                </c:pt>
                <c:pt idx="35">
                  <c:v>3.27</c:v>
                </c:pt>
                <c:pt idx="36">
                  <c:v>3.39</c:v>
                </c:pt>
                <c:pt idx="37">
                  <c:v>3.63</c:v>
                </c:pt>
                <c:pt idx="43">
                  <c:v>3.67</c:v>
                </c:pt>
                <c:pt idx="44">
                  <c:v>3.87</c:v>
                </c:pt>
                <c:pt idx="45">
                  <c:v>3.44</c:v>
                </c:pt>
                <c:pt idx="46">
                  <c:v>3.41</c:v>
                </c:pt>
                <c:pt idx="47">
                  <c:v>3.38</c:v>
                </c:pt>
                <c:pt idx="48">
                  <c:v>3.31</c:v>
                </c:pt>
                <c:pt idx="49">
                  <c:v>3.21</c:v>
                </c:pt>
                <c:pt idx="50">
                  <c:v>3.07</c:v>
                </c:pt>
                <c:pt idx="52" formatCode="0.00">
                  <c:v>3.15</c:v>
                </c:pt>
                <c:pt idx="53" formatCode="0.00">
                  <c:v>3.25</c:v>
                </c:pt>
                <c:pt idx="54" formatCode="0.00">
                  <c:v>3.1</c:v>
                </c:pt>
                <c:pt idx="55" formatCode="0.00">
                  <c:v>2.7</c:v>
                </c:pt>
                <c:pt idx="56" formatCode="0.00">
                  <c:v>2.57</c:v>
                </c:pt>
                <c:pt idx="57" formatCode="0.00">
                  <c:v>2.48</c:v>
                </c:pt>
                <c:pt idx="58" formatCode="0.00">
                  <c:v>3.31</c:v>
                </c:pt>
                <c:pt idx="59" formatCode="0.00">
                  <c:v>3.38</c:v>
                </c:pt>
                <c:pt idx="60" formatCode="0.00">
                  <c:v>3.25</c:v>
                </c:pt>
                <c:pt idx="61" formatCode="0.00">
                  <c:v>3.34</c:v>
                </c:pt>
                <c:pt idx="62" formatCode="0.00">
                  <c:v>3.43</c:v>
                </c:pt>
                <c:pt idx="63" formatCode="0.00">
                  <c:v>3.13</c:v>
                </c:pt>
                <c:pt idx="69">
                  <c:v>3.48</c:v>
                </c:pt>
                <c:pt idx="70">
                  <c:v>3.85</c:v>
                </c:pt>
                <c:pt idx="71">
                  <c:v>3.81</c:v>
                </c:pt>
                <c:pt idx="72">
                  <c:v>3.64</c:v>
                </c:pt>
                <c:pt idx="73">
                  <c:v>3.41</c:v>
                </c:pt>
                <c:pt idx="74">
                  <c:v>3.18</c:v>
                </c:pt>
                <c:pt idx="75">
                  <c:v>2.84</c:v>
                </c:pt>
                <c:pt idx="76">
                  <c:v>2.96</c:v>
                </c:pt>
                <c:pt idx="78">
                  <c:v>2.77</c:v>
                </c:pt>
                <c:pt idx="79">
                  <c:v>2.4500000000000002</c:v>
                </c:pt>
                <c:pt idx="80">
                  <c:v>2.4900000000000002</c:v>
                </c:pt>
                <c:pt idx="81">
                  <c:v>2.5099999999999998</c:v>
                </c:pt>
                <c:pt idx="82">
                  <c:v>2.5499999999999998</c:v>
                </c:pt>
                <c:pt idx="83">
                  <c:v>2.57</c:v>
                </c:pt>
                <c:pt idx="84">
                  <c:v>2.38</c:v>
                </c:pt>
                <c:pt idx="85">
                  <c:v>2.4</c:v>
                </c:pt>
                <c:pt idx="86">
                  <c:v>2.44</c:v>
                </c:pt>
                <c:pt idx="87">
                  <c:v>4.9800000000000004</c:v>
                </c:pt>
                <c:pt idx="88">
                  <c:v>9.4700000000000006</c:v>
                </c:pt>
                <c:pt idx="89">
                  <c:v>10.199999999999999</c:v>
                </c:pt>
                <c:pt idx="95">
                  <c:v>9.3000000000000007</c:v>
                </c:pt>
                <c:pt idx="96">
                  <c:v>6.87</c:v>
                </c:pt>
                <c:pt idx="97">
                  <c:v>4.74</c:v>
                </c:pt>
                <c:pt idx="98">
                  <c:v>3.68</c:v>
                </c:pt>
                <c:pt idx="99">
                  <c:v>4.1500000000000004</c:v>
                </c:pt>
                <c:pt idx="100">
                  <c:v>4.33</c:v>
                </c:pt>
                <c:pt idx="101">
                  <c:v>4.16</c:v>
                </c:pt>
                <c:pt idx="102">
                  <c:v>3.98</c:v>
                </c:pt>
                <c:pt idx="104">
                  <c:v>3.71</c:v>
                </c:pt>
                <c:pt idx="105">
                  <c:v>3.47</c:v>
                </c:pt>
                <c:pt idx="106">
                  <c:v>2.86</c:v>
                </c:pt>
                <c:pt idx="107">
                  <c:v>2.82</c:v>
                </c:pt>
                <c:pt idx="108">
                  <c:v>2.74</c:v>
                </c:pt>
                <c:pt idx="109">
                  <c:v>3.04</c:v>
                </c:pt>
                <c:pt idx="110">
                  <c:v>2.59</c:v>
                </c:pt>
                <c:pt idx="111">
                  <c:v>2.5099999999999998</c:v>
                </c:pt>
                <c:pt idx="112">
                  <c:v>2.61</c:v>
                </c:pt>
                <c:pt idx="113">
                  <c:v>3.09</c:v>
                </c:pt>
                <c:pt idx="114">
                  <c:v>3.74</c:v>
                </c:pt>
                <c:pt idx="115">
                  <c:v>4.45</c:v>
                </c:pt>
                <c:pt idx="120">
                  <c:v>4.03</c:v>
                </c:pt>
                <c:pt idx="121">
                  <c:v>3.92</c:v>
                </c:pt>
                <c:pt idx="122">
                  <c:v>3.48</c:v>
                </c:pt>
                <c:pt idx="123">
                  <c:v>3.14</c:v>
                </c:pt>
                <c:pt idx="124">
                  <c:v>3.26</c:v>
                </c:pt>
                <c:pt idx="125">
                  <c:v>3.81</c:v>
                </c:pt>
                <c:pt idx="126">
                  <c:v>3.78</c:v>
                </c:pt>
                <c:pt idx="127">
                  <c:v>3.9</c:v>
                </c:pt>
                <c:pt idx="128">
                  <c:v>3.89</c:v>
                </c:pt>
                <c:pt idx="130">
                  <c:v>3.38</c:v>
                </c:pt>
                <c:pt idx="131">
                  <c:v>3.18</c:v>
                </c:pt>
                <c:pt idx="132">
                  <c:v>2.99</c:v>
                </c:pt>
                <c:pt idx="133">
                  <c:v>3.04</c:v>
                </c:pt>
                <c:pt idx="134">
                  <c:v>2.92</c:v>
                </c:pt>
                <c:pt idx="135">
                  <c:v>2.81</c:v>
                </c:pt>
                <c:pt idx="136">
                  <c:v>2.64</c:v>
                </c:pt>
                <c:pt idx="137">
                  <c:v>2.4500000000000002</c:v>
                </c:pt>
                <c:pt idx="138">
                  <c:v>2.69</c:v>
                </c:pt>
                <c:pt idx="139">
                  <c:v>2.58</c:v>
                </c:pt>
                <c:pt idx="140">
                  <c:v>2.5</c:v>
                </c:pt>
                <c:pt idx="141">
                  <c:v>2.62</c:v>
                </c:pt>
                <c:pt idx="147">
                  <c:v>3.86</c:v>
                </c:pt>
                <c:pt idx="148">
                  <c:v>4.4000000000000004</c:v>
                </c:pt>
                <c:pt idx="149">
                  <c:v>4.04</c:v>
                </c:pt>
                <c:pt idx="150">
                  <c:v>3.52</c:v>
                </c:pt>
                <c:pt idx="151">
                  <c:v>3.93</c:v>
                </c:pt>
                <c:pt idx="152">
                  <c:v>3.6</c:v>
                </c:pt>
                <c:pt idx="153">
                  <c:v>4.2300000000000004</c:v>
                </c:pt>
                <c:pt idx="154">
                  <c:v>4.7</c:v>
                </c:pt>
                <c:pt idx="156">
                  <c:v>0</c:v>
                </c:pt>
                <c:pt idx="157">
                  <c:v>3.61</c:v>
                </c:pt>
                <c:pt idx="158">
                  <c:v>3.27</c:v>
                </c:pt>
                <c:pt idx="159">
                  <c:v>3.4</c:v>
                </c:pt>
                <c:pt idx="160">
                  <c:v>2.94</c:v>
                </c:pt>
                <c:pt idx="161">
                  <c:v>2.82</c:v>
                </c:pt>
                <c:pt idx="162">
                  <c:v>3.4</c:v>
                </c:pt>
                <c:pt idx="163">
                  <c:v>3.49</c:v>
                </c:pt>
                <c:pt idx="164">
                  <c:v>3.54</c:v>
                </c:pt>
                <c:pt idx="165">
                  <c:v>3.7</c:v>
                </c:pt>
                <c:pt idx="166">
                  <c:v>4.0199999999999996</c:v>
                </c:pt>
                <c:pt idx="167">
                  <c:v>4.0999999999999996</c:v>
                </c:pt>
                <c:pt idx="173">
                  <c:v>3.28</c:v>
                </c:pt>
                <c:pt idx="174">
                  <c:v>3.81</c:v>
                </c:pt>
                <c:pt idx="175">
                  <c:v>4.17</c:v>
                </c:pt>
                <c:pt idx="176">
                  <c:v>4.03</c:v>
                </c:pt>
                <c:pt idx="177">
                  <c:v>3.88</c:v>
                </c:pt>
                <c:pt idx="178">
                  <c:v>3.66</c:v>
                </c:pt>
                <c:pt idx="179">
                  <c:v>3.7</c:v>
                </c:pt>
                <c:pt idx="180">
                  <c:v>3.63</c:v>
                </c:pt>
                <c:pt idx="182">
                  <c:v>3.48</c:v>
                </c:pt>
                <c:pt idx="183">
                  <c:v>3.26</c:v>
                </c:pt>
                <c:pt idx="184">
                  <c:v>3.44</c:v>
                </c:pt>
                <c:pt idx="185">
                  <c:v>3.57</c:v>
                </c:pt>
                <c:pt idx="186">
                  <c:v>3.48</c:v>
                </c:pt>
                <c:pt idx="187">
                  <c:v>3.56</c:v>
                </c:pt>
                <c:pt idx="188">
                  <c:v>3.66</c:v>
                </c:pt>
                <c:pt idx="189">
                  <c:v>3.75</c:v>
                </c:pt>
                <c:pt idx="190">
                  <c:v>3.61</c:v>
                </c:pt>
                <c:pt idx="191">
                  <c:v>3.47</c:v>
                </c:pt>
                <c:pt idx="192">
                  <c:v>2.91</c:v>
                </c:pt>
                <c:pt idx="193">
                  <c:v>2.81</c:v>
                </c:pt>
                <c:pt idx="195">
                  <c:v>3.1</c:v>
                </c:pt>
                <c:pt idx="196">
                  <c:v>3.3</c:v>
                </c:pt>
                <c:pt idx="197">
                  <c:v>3.45</c:v>
                </c:pt>
                <c:pt idx="198">
                  <c:v>3.04</c:v>
                </c:pt>
                <c:pt idx="199">
                  <c:v>3.6</c:v>
                </c:pt>
                <c:pt idx="200">
                  <c:v>4.9000000000000004</c:v>
                </c:pt>
                <c:pt idx="201">
                  <c:v>4.1100000000000003</c:v>
                </c:pt>
                <c:pt idx="202">
                  <c:v>4.45</c:v>
                </c:pt>
                <c:pt idx="203">
                  <c:v>4.99</c:v>
                </c:pt>
                <c:pt idx="204">
                  <c:v>5</c:v>
                </c:pt>
                <c:pt idx="205">
                  <c:v>4.4000000000000004</c:v>
                </c:pt>
                <c:pt idx="206">
                  <c:v>3.31</c:v>
                </c:pt>
                <c:pt idx="208">
                  <c:v>3.36</c:v>
                </c:pt>
                <c:pt idx="209">
                  <c:v>4.0999999999999996</c:v>
                </c:pt>
                <c:pt idx="210">
                  <c:v>5.21</c:v>
                </c:pt>
                <c:pt idx="211">
                  <c:v>4.42</c:v>
                </c:pt>
                <c:pt idx="212">
                  <c:v>5</c:v>
                </c:pt>
                <c:pt idx="213">
                  <c:v>4.33</c:v>
                </c:pt>
                <c:pt idx="214">
                  <c:v>4.71</c:v>
                </c:pt>
                <c:pt idx="215">
                  <c:v>5.13</c:v>
                </c:pt>
                <c:pt idx="216">
                  <c:v>4.92</c:v>
                </c:pt>
                <c:pt idx="217">
                  <c:v>4.78</c:v>
                </c:pt>
                <c:pt idx="218">
                  <c:v>4.1500000000000004</c:v>
                </c:pt>
                <c:pt idx="219">
                  <c:v>3.9</c:v>
                </c:pt>
                <c:pt idx="225">
                  <c:v>4.38</c:v>
                </c:pt>
                <c:pt idx="226">
                  <c:v>4.41</c:v>
                </c:pt>
                <c:pt idx="227">
                  <c:v>3.78</c:v>
                </c:pt>
                <c:pt idx="228">
                  <c:v>3.14</c:v>
                </c:pt>
                <c:pt idx="229">
                  <c:v>3.28</c:v>
                </c:pt>
                <c:pt idx="230">
                  <c:v>3.54</c:v>
                </c:pt>
                <c:pt idx="231">
                  <c:v>3.39</c:v>
                </c:pt>
                <c:pt idx="232">
                  <c:v>3.48</c:v>
                </c:pt>
                <c:pt idx="234">
                  <c:v>3.27</c:v>
                </c:pt>
                <c:pt idx="235">
                  <c:v>3.12</c:v>
                </c:pt>
                <c:pt idx="236">
                  <c:v>2.58</c:v>
                </c:pt>
                <c:pt idx="237">
                  <c:v>2.75</c:v>
                </c:pt>
                <c:pt idx="238">
                  <c:v>2.68</c:v>
                </c:pt>
                <c:pt idx="239">
                  <c:v>2.82</c:v>
                </c:pt>
                <c:pt idx="240">
                  <c:v>2.97</c:v>
                </c:pt>
                <c:pt idx="241">
                  <c:v>2.75</c:v>
                </c:pt>
                <c:pt idx="242">
                  <c:v>2.4500000000000002</c:v>
                </c:pt>
                <c:pt idx="243">
                  <c:v>2.39</c:v>
                </c:pt>
                <c:pt idx="244">
                  <c:v>2.42</c:v>
                </c:pt>
                <c:pt idx="245">
                  <c:v>2.57</c:v>
                </c:pt>
                <c:pt idx="251">
                  <c:v>2.74</c:v>
                </c:pt>
                <c:pt idx="252">
                  <c:v>3.02</c:v>
                </c:pt>
                <c:pt idx="253">
                  <c:v>3.03</c:v>
                </c:pt>
                <c:pt idx="254">
                  <c:v>3.42</c:v>
                </c:pt>
                <c:pt idx="255">
                  <c:v>3.9</c:v>
                </c:pt>
                <c:pt idx="256">
                  <c:v>4.05</c:v>
                </c:pt>
                <c:pt idx="257">
                  <c:v>3.28</c:v>
                </c:pt>
                <c:pt idx="258">
                  <c:v>3.43</c:v>
                </c:pt>
                <c:pt idx="260">
                  <c:v>3.4</c:v>
                </c:pt>
                <c:pt idx="261">
                  <c:v>3.33</c:v>
                </c:pt>
                <c:pt idx="262">
                  <c:v>2.87</c:v>
                </c:pt>
                <c:pt idx="263">
                  <c:v>2.79</c:v>
                </c:pt>
                <c:pt idx="264">
                  <c:v>2.83</c:v>
                </c:pt>
                <c:pt idx="265">
                  <c:v>2.64</c:v>
                </c:pt>
                <c:pt idx="266">
                  <c:v>3.09</c:v>
                </c:pt>
                <c:pt idx="267">
                  <c:v>2.83</c:v>
                </c:pt>
                <c:pt idx="268">
                  <c:v>2.66</c:v>
                </c:pt>
                <c:pt idx="269">
                  <c:v>3.06</c:v>
                </c:pt>
                <c:pt idx="270">
                  <c:v>2.5</c:v>
                </c:pt>
                <c:pt idx="271">
                  <c:v>2.64</c:v>
                </c:pt>
                <c:pt idx="277">
                  <c:v>2.48</c:v>
                </c:pt>
                <c:pt idx="278">
                  <c:v>2.62</c:v>
                </c:pt>
                <c:pt idx="279">
                  <c:v>2.4700000000000002</c:v>
                </c:pt>
                <c:pt idx="280">
                  <c:v>2.86</c:v>
                </c:pt>
                <c:pt idx="281">
                  <c:v>2.73</c:v>
                </c:pt>
                <c:pt idx="282">
                  <c:v>2.61</c:v>
                </c:pt>
                <c:pt idx="283">
                  <c:v>2.48</c:v>
                </c:pt>
                <c:pt idx="284">
                  <c:v>2.56</c:v>
                </c:pt>
                <c:pt idx="286">
                  <c:v>2.54</c:v>
                </c:pt>
                <c:pt idx="287">
                  <c:v>2.91</c:v>
                </c:pt>
                <c:pt idx="288">
                  <c:v>2.67</c:v>
                </c:pt>
                <c:pt idx="289">
                  <c:v>2.12</c:v>
                </c:pt>
                <c:pt idx="290">
                  <c:v>1.89</c:v>
                </c:pt>
                <c:pt idx="291">
                  <c:v>1.91</c:v>
                </c:pt>
                <c:pt idx="292">
                  <c:v>1.98</c:v>
                </c:pt>
                <c:pt idx="293">
                  <c:v>2.12</c:v>
                </c:pt>
                <c:pt idx="294">
                  <c:v>2.25</c:v>
                </c:pt>
                <c:pt idx="295">
                  <c:v>2.35</c:v>
                </c:pt>
                <c:pt idx="296">
                  <c:v>2.25</c:v>
                </c:pt>
                <c:pt idx="297">
                  <c:v>2.3199999999999998</c:v>
                </c:pt>
                <c:pt idx="299">
                  <c:v>2.6</c:v>
                </c:pt>
                <c:pt idx="300">
                  <c:v>3.1</c:v>
                </c:pt>
                <c:pt idx="301">
                  <c:v>3.32</c:v>
                </c:pt>
                <c:pt idx="302">
                  <c:v>3.86</c:v>
                </c:pt>
                <c:pt idx="303">
                  <c:v>4.3099999999999996</c:v>
                </c:pt>
                <c:pt idx="304">
                  <c:v>4.29</c:v>
                </c:pt>
                <c:pt idx="305">
                  <c:v>4.1500000000000004</c:v>
                </c:pt>
                <c:pt idx="306">
                  <c:v>3.83</c:v>
                </c:pt>
                <c:pt idx="307">
                  <c:v>3.8</c:v>
                </c:pt>
                <c:pt idx="308">
                  <c:v>3.37</c:v>
                </c:pt>
                <c:pt idx="309">
                  <c:v>3.06</c:v>
                </c:pt>
                <c:pt idx="310">
                  <c:v>2.85</c:v>
                </c:pt>
                <c:pt idx="312">
                  <c:v>3.02</c:v>
                </c:pt>
                <c:pt idx="313">
                  <c:v>2.67</c:v>
                </c:pt>
                <c:pt idx="314">
                  <c:v>2.61</c:v>
                </c:pt>
                <c:pt idx="315">
                  <c:v>3.04</c:v>
                </c:pt>
                <c:pt idx="316">
                  <c:v>2.84</c:v>
                </c:pt>
                <c:pt idx="317">
                  <c:v>2.62</c:v>
                </c:pt>
                <c:pt idx="318">
                  <c:v>2.99</c:v>
                </c:pt>
                <c:pt idx="319">
                  <c:v>2.75</c:v>
                </c:pt>
                <c:pt idx="320">
                  <c:v>2.58</c:v>
                </c:pt>
                <c:pt idx="321">
                  <c:v>3.11</c:v>
                </c:pt>
                <c:pt idx="322">
                  <c:v>3.15</c:v>
                </c:pt>
                <c:pt idx="323">
                  <c:v>2.7</c:v>
                </c:pt>
                <c:pt idx="329">
                  <c:v>2.94</c:v>
                </c:pt>
                <c:pt idx="330">
                  <c:v>3.63</c:v>
                </c:pt>
                <c:pt idx="331">
                  <c:v>3.7</c:v>
                </c:pt>
                <c:pt idx="332">
                  <c:v>3.58</c:v>
                </c:pt>
                <c:pt idx="333">
                  <c:v>3.42</c:v>
                </c:pt>
                <c:pt idx="334">
                  <c:v>3.18</c:v>
                </c:pt>
                <c:pt idx="335">
                  <c:v>3.44</c:v>
                </c:pt>
                <c:pt idx="336">
                  <c:v>3.56</c:v>
                </c:pt>
                <c:pt idx="338">
                  <c:v>4.37</c:v>
                </c:pt>
                <c:pt idx="339">
                  <c:v>4.0199999999999996</c:v>
                </c:pt>
                <c:pt idx="340">
                  <c:v>3.44</c:v>
                </c:pt>
                <c:pt idx="341">
                  <c:v>2.78</c:v>
                </c:pt>
                <c:pt idx="342">
                  <c:v>2.52</c:v>
                </c:pt>
                <c:pt idx="343">
                  <c:v>2.35</c:v>
                </c:pt>
                <c:pt idx="344">
                  <c:v>2.14</c:v>
                </c:pt>
                <c:pt idx="345">
                  <c:v>2.16</c:v>
                </c:pt>
                <c:pt idx="346">
                  <c:v>2.13</c:v>
                </c:pt>
                <c:pt idx="347">
                  <c:v>2.11</c:v>
                </c:pt>
                <c:pt idx="348">
                  <c:v>2.23</c:v>
                </c:pt>
                <c:pt idx="349">
                  <c:v>2.4500000000000002</c:v>
                </c:pt>
                <c:pt idx="351">
                  <c:v>2.6</c:v>
                </c:pt>
                <c:pt idx="352">
                  <c:v>2.5499999999999998</c:v>
                </c:pt>
                <c:pt idx="353">
                  <c:v>2.4900000000000002</c:v>
                </c:pt>
                <c:pt idx="354">
                  <c:v>3.32</c:v>
                </c:pt>
                <c:pt idx="355">
                  <c:v>3.31</c:v>
                </c:pt>
                <c:pt idx="356">
                  <c:v>3.7</c:v>
                </c:pt>
                <c:pt idx="357">
                  <c:v>3.96</c:v>
                </c:pt>
                <c:pt idx="358">
                  <c:v>4.0599999999999996</c:v>
                </c:pt>
                <c:pt idx="359">
                  <c:v>4.4000000000000004</c:v>
                </c:pt>
                <c:pt idx="360">
                  <c:v>3.84</c:v>
                </c:pt>
                <c:pt idx="361">
                  <c:v>3.85</c:v>
                </c:pt>
                <c:pt idx="362">
                  <c:v>3.89</c:v>
                </c:pt>
                <c:pt idx="364">
                  <c:v>3.21</c:v>
                </c:pt>
                <c:pt idx="365">
                  <c:v>2.89</c:v>
                </c:pt>
                <c:pt idx="366">
                  <c:v>2.92</c:v>
                </c:pt>
                <c:pt idx="367">
                  <c:v>3.01</c:v>
                </c:pt>
                <c:pt idx="368">
                  <c:v>3.08</c:v>
                </c:pt>
                <c:pt idx="369">
                  <c:v>3.03</c:v>
                </c:pt>
                <c:pt idx="370">
                  <c:v>2.95</c:v>
                </c:pt>
                <c:pt idx="371">
                  <c:v>2.9</c:v>
                </c:pt>
                <c:pt idx="372">
                  <c:v>2.83</c:v>
                </c:pt>
                <c:pt idx="373">
                  <c:v>2.77</c:v>
                </c:pt>
                <c:pt idx="374">
                  <c:v>2.85</c:v>
                </c:pt>
                <c:pt idx="375">
                  <c:v>2.79</c:v>
                </c:pt>
                <c:pt idx="377">
                  <c:v>2.54</c:v>
                </c:pt>
                <c:pt idx="378">
                  <c:v>2.48</c:v>
                </c:pt>
                <c:pt idx="379">
                  <c:v>2.2400000000000002</c:v>
                </c:pt>
                <c:pt idx="380">
                  <c:v>2.08</c:v>
                </c:pt>
                <c:pt idx="381">
                  <c:v>2.14</c:v>
                </c:pt>
                <c:pt idx="382">
                  <c:v>2.2200000000000002</c:v>
                </c:pt>
                <c:pt idx="383">
                  <c:v>2.74</c:v>
                </c:pt>
                <c:pt idx="384">
                  <c:v>3.11</c:v>
                </c:pt>
                <c:pt idx="385">
                  <c:v>3.44</c:v>
                </c:pt>
                <c:pt idx="386">
                  <c:v>3.98</c:v>
                </c:pt>
                <c:pt idx="387">
                  <c:v>4.12</c:v>
                </c:pt>
                <c:pt idx="388">
                  <c:v>3.9</c:v>
                </c:pt>
                <c:pt idx="390">
                  <c:v>2.6</c:v>
                </c:pt>
                <c:pt idx="391">
                  <c:v>2.29</c:v>
                </c:pt>
                <c:pt idx="392">
                  <c:v>2.4</c:v>
                </c:pt>
                <c:pt idx="393">
                  <c:v>2.5099999999999998</c:v>
                </c:pt>
                <c:pt idx="394">
                  <c:v>2.67</c:v>
                </c:pt>
                <c:pt idx="395">
                  <c:v>2.74</c:v>
                </c:pt>
                <c:pt idx="396">
                  <c:v>2.82</c:v>
                </c:pt>
                <c:pt idx="397">
                  <c:v>2.68</c:v>
                </c:pt>
                <c:pt idx="398">
                  <c:v>2.5</c:v>
                </c:pt>
                <c:pt idx="399">
                  <c:v>2.62</c:v>
                </c:pt>
                <c:pt idx="400">
                  <c:v>2.64</c:v>
                </c:pt>
                <c:pt idx="401">
                  <c:v>2.69</c:v>
                </c:pt>
                <c:pt idx="403">
                  <c:v>2.7</c:v>
                </c:pt>
                <c:pt idx="408">
                  <c:v>1.84</c:v>
                </c:pt>
                <c:pt idx="409">
                  <c:v>2.61</c:v>
                </c:pt>
                <c:pt idx="410">
                  <c:v>3.4</c:v>
                </c:pt>
                <c:pt idx="411">
                  <c:v>3.71</c:v>
                </c:pt>
                <c:pt idx="412">
                  <c:v>3.67</c:v>
                </c:pt>
                <c:pt idx="413">
                  <c:v>4.9800000000000004</c:v>
                </c:pt>
                <c:pt idx="414">
                  <c:v>4.72</c:v>
                </c:pt>
                <c:pt idx="416">
                  <c:v>4.26</c:v>
                </c:pt>
                <c:pt idx="417">
                  <c:v>3.71</c:v>
                </c:pt>
                <c:pt idx="418">
                  <c:v>3.79</c:v>
                </c:pt>
                <c:pt idx="419">
                  <c:v>3.4</c:v>
                </c:pt>
                <c:pt idx="420">
                  <c:v>3.74</c:v>
                </c:pt>
                <c:pt idx="421">
                  <c:v>3.42</c:v>
                </c:pt>
                <c:pt idx="422">
                  <c:v>3.56</c:v>
                </c:pt>
                <c:pt idx="423">
                  <c:v>3.21</c:v>
                </c:pt>
                <c:pt idx="424">
                  <c:v>3.31</c:v>
                </c:pt>
                <c:pt idx="425">
                  <c:v>3.44</c:v>
                </c:pt>
                <c:pt idx="426">
                  <c:v>3.27</c:v>
                </c:pt>
                <c:pt idx="427">
                  <c:v>2.72</c:v>
                </c:pt>
                <c:pt idx="429">
                  <c:v>2.76</c:v>
                </c:pt>
                <c:pt idx="433">
                  <c:v>2.54</c:v>
                </c:pt>
                <c:pt idx="434">
                  <c:v>3.19</c:v>
                </c:pt>
                <c:pt idx="435">
                  <c:v>2.92</c:v>
                </c:pt>
                <c:pt idx="436">
                  <c:v>3.14</c:v>
                </c:pt>
                <c:pt idx="437">
                  <c:v>3.38</c:v>
                </c:pt>
                <c:pt idx="438">
                  <c:v>3.26</c:v>
                </c:pt>
                <c:pt idx="439">
                  <c:v>3.51</c:v>
                </c:pt>
                <c:pt idx="440">
                  <c:v>3.36</c:v>
                </c:pt>
                <c:pt idx="442">
                  <c:v>3.28</c:v>
                </c:pt>
                <c:pt idx="443">
                  <c:v>3.33</c:v>
                </c:pt>
                <c:pt idx="444">
                  <c:v>3.2</c:v>
                </c:pt>
                <c:pt idx="445">
                  <c:v>3.17</c:v>
                </c:pt>
                <c:pt idx="446">
                  <c:v>3.07</c:v>
                </c:pt>
                <c:pt idx="447">
                  <c:v>3.14</c:v>
                </c:pt>
                <c:pt idx="448">
                  <c:v>3.11</c:v>
                </c:pt>
                <c:pt idx="449">
                  <c:v>2.82</c:v>
                </c:pt>
                <c:pt idx="450">
                  <c:v>2.94</c:v>
                </c:pt>
                <c:pt idx="451">
                  <c:v>2.65</c:v>
                </c:pt>
                <c:pt idx="452">
                  <c:v>2.88</c:v>
                </c:pt>
                <c:pt idx="453">
                  <c:v>3.42</c:v>
                </c:pt>
                <c:pt idx="455">
                  <c:v>2.74</c:v>
                </c:pt>
                <c:pt idx="460">
                  <c:v>3.43</c:v>
                </c:pt>
                <c:pt idx="461">
                  <c:v>2.93</c:v>
                </c:pt>
                <c:pt idx="462">
                  <c:v>2.95</c:v>
                </c:pt>
                <c:pt idx="463">
                  <c:v>2.99</c:v>
                </c:pt>
                <c:pt idx="464">
                  <c:v>3.66</c:v>
                </c:pt>
                <c:pt idx="465">
                  <c:v>3.93</c:v>
                </c:pt>
                <c:pt idx="466">
                  <c:v>5</c:v>
                </c:pt>
                <c:pt idx="468">
                  <c:v>4.84</c:v>
                </c:pt>
                <c:pt idx="469">
                  <c:v>3.98</c:v>
                </c:pt>
                <c:pt idx="470">
                  <c:v>2.94</c:v>
                </c:pt>
                <c:pt idx="471">
                  <c:v>2.88</c:v>
                </c:pt>
                <c:pt idx="472">
                  <c:v>2.79</c:v>
                </c:pt>
                <c:pt idx="473">
                  <c:v>2.66</c:v>
                </c:pt>
                <c:pt idx="474">
                  <c:v>2.79</c:v>
                </c:pt>
                <c:pt idx="475">
                  <c:v>2.84</c:v>
                </c:pt>
                <c:pt idx="476">
                  <c:v>2.71</c:v>
                </c:pt>
                <c:pt idx="477">
                  <c:v>2.79</c:v>
                </c:pt>
                <c:pt idx="478">
                  <c:v>2.94</c:v>
                </c:pt>
                <c:pt idx="479">
                  <c:v>3.2</c:v>
                </c:pt>
                <c:pt idx="481">
                  <c:v>3.26</c:v>
                </c:pt>
                <c:pt idx="485">
                  <c:v>3</c:v>
                </c:pt>
                <c:pt idx="486">
                  <c:v>3.42</c:v>
                </c:pt>
                <c:pt idx="487">
                  <c:v>3.66</c:v>
                </c:pt>
                <c:pt idx="488">
                  <c:v>3.61</c:v>
                </c:pt>
                <c:pt idx="489">
                  <c:v>3.54</c:v>
                </c:pt>
                <c:pt idx="490">
                  <c:v>3.5</c:v>
                </c:pt>
                <c:pt idx="491">
                  <c:v>3.44</c:v>
                </c:pt>
                <c:pt idx="492">
                  <c:v>3.51</c:v>
                </c:pt>
                <c:pt idx="494">
                  <c:v>3.38</c:v>
                </c:pt>
                <c:pt idx="495">
                  <c:v>3.09</c:v>
                </c:pt>
                <c:pt idx="496">
                  <c:v>3.17</c:v>
                </c:pt>
                <c:pt idx="497">
                  <c:v>3.1</c:v>
                </c:pt>
                <c:pt idx="498">
                  <c:v>3.32</c:v>
                </c:pt>
                <c:pt idx="499">
                  <c:v>3.01</c:v>
                </c:pt>
                <c:pt idx="500">
                  <c:v>2.8</c:v>
                </c:pt>
                <c:pt idx="501">
                  <c:v>2.87</c:v>
                </c:pt>
                <c:pt idx="502">
                  <c:v>2.93</c:v>
                </c:pt>
                <c:pt idx="503">
                  <c:v>3.09</c:v>
                </c:pt>
                <c:pt idx="504">
                  <c:v>3.21</c:v>
                </c:pt>
                <c:pt idx="505">
                  <c:v>3.34</c:v>
                </c:pt>
                <c:pt idx="507">
                  <c:v>3.47</c:v>
                </c:pt>
                <c:pt idx="512">
                  <c:v>3.01</c:v>
                </c:pt>
                <c:pt idx="513">
                  <c:v>3.63</c:v>
                </c:pt>
                <c:pt idx="514">
                  <c:v>3.73</c:v>
                </c:pt>
                <c:pt idx="515">
                  <c:v>3.8</c:v>
                </c:pt>
                <c:pt idx="516">
                  <c:v>3.94</c:v>
                </c:pt>
                <c:pt idx="517">
                  <c:v>3.52</c:v>
                </c:pt>
                <c:pt idx="518">
                  <c:v>3.49</c:v>
                </c:pt>
                <c:pt idx="520">
                  <c:v>3.79</c:v>
                </c:pt>
                <c:pt idx="521">
                  <c:v>3.74</c:v>
                </c:pt>
                <c:pt idx="522">
                  <c:v>2.88</c:v>
                </c:pt>
                <c:pt idx="523">
                  <c:v>2.68</c:v>
                </c:pt>
                <c:pt idx="524">
                  <c:v>2.5299999999999998</c:v>
                </c:pt>
                <c:pt idx="525">
                  <c:v>2.3199999999999998</c:v>
                </c:pt>
                <c:pt idx="526">
                  <c:v>2.38</c:v>
                </c:pt>
                <c:pt idx="527">
                  <c:v>2.14</c:v>
                </c:pt>
                <c:pt idx="528">
                  <c:v>1.95</c:v>
                </c:pt>
                <c:pt idx="529">
                  <c:v>2.06</c:v>
                </c:pt>
                <c:pt idx="530">
                  <c:v>2.09</c:v>
                </c:pt>
                <c:pt idx="531">
                  <c:v>2.15</c:v>
                </c:pt>
                <c:pt idx="533">
                  <c:v>2.12</c:v>
                </c:pt>
                <c:pt idx="534">
                  <c:v>2.36</c:v>
                </c:pt>
                <c:pt idx="535">
                  <c:v>2.4500000000000002</c:v>
                </c:pt>
                <c:pt idx="536">
                  <c:v>2.29</c:v>
                </c:pt>
                <c:pt idx="537">
                  <c:v>2.5</c:v>
                </c:pt>
                <c:pt idx="538">
                  <c:v>2.33</c:v>
                </c:pt>
                <c:pt idx="539">
                  <c:v>2.29</c:v>
                </c:pt>
                <c:pt idx="540">
                  <c:v>2.86</c:v>
                </c:pt>
                <c:pt idx="541">
                  <c:v>3.28</c:v>
                </c:pt>
                <c:pt idx="542">
                  <c:v>3.94</c:v>
                </c:pt>
                <c:pt idx="543">
                  <c:v>3.82</c:v>
                </c:pt>
                <c:pt idx="544">
                  <c:v>3.78</c:v>
                </c:pt>
                <c:pt idx="546">
                  <c:v>3.05</c:v>
                </c:pt>
                <c:pt idx="547">
                  <c:v>2.89</c:v>
                </c:pt>
                <c:pt idx="548">
                  <c:v>2.79</c:v>
                </c:pt>
                <c:pt idx="549">
                  <c:v>2.66</c:v>
                </c:pt>
                <c:pt idx="550">
                  <c:v>2.1</c:v>
                </c:pt>
                <c:pt idx="551">
                  <c:v>2.13</c:v>
                </c:pt>
                <c:pt idx="552">
                  <c:v>1.74</c:v>
                </c:pt>
                <c:pt idx="553">
                  <c:v>1.97</c:v>
                </c:pt>
                <c:pt idx="554">
                  <c:v>2.31</c:v>
                </c:pt>
                <c:pt idx="555">
                  <c:v>2.25</c:v>
                </c:pt>
                <c:pt idx="556">
                  <c:v>2.17</c:v>
                </c:pt>
                <c:pt idx="557">
                  <c:v>2.1</c:v>
                </c:pt>
                <c:pt idx="559">
                  <c:v>1.92</c:v>
                </c:pt>
                <c:pt idx="560">
                  <c:v>1.88</c:v>
                </c:pt>
                <c:pt idx="561">
                  <c:v>1.81</c:v>
                </c:pt>
                <c:pt idx="562">
                  <c:v>1.89</c:v>
                </c:pt>
                <c:pt idx="563">
                  <c:v>1.96</c:v>
                </c:pt>
                <c:pt idx="564">
                  <c:v>2.4</c:v>
                </c:pt>
                <c:pt idx="565">
                  <c:v>2.38</c:v>
                </c:pt>
                <c:pt idx="566">
                  <c:v>2.35</c:v>
                </c:pt>
                <c:pt idx="567">
                  <c:v>2.61</c:v>
                </c:pt>
                <c:pt idx="568">
                  <c:v>2.8</c:v>
                </c:pt>
                <c:pt idx="569">
                  <c:v>4.12</c:v>
                </c:pt>
                <c:pt idx="570">
                  <c:v>4.38</c:v>
                </c:pt>
                <c:pt idx="572">
                  <c:v>3.49</c:v>
                </c:pt>
                <c:pt idx="573">
                  <c:v>4.8600000000000003</c:v>
                </c:pt>
                <c:pt idx="574">
                  <c:v>4.84</c:v>
                </c:pt>
                <c:pt idx="575">
                  <c:v>3.28</c:v>
                </c:pt>
                <c:pt idx="576">
                  <c:v>3.65</c:v>
                </c:pt>
                <c:pt idx="577">
                  <c:v>3.83</c:v>
                </c:pt>
                <c:pt idx="578">
                  <c:v>4.01</c:v>
                </c:pt>
                <c:pt idx="579">
                  <c:v>3.33</c:v>
                </c:pt>
                <c:pt idx="580">
                  <c:v>5.0199999999999996</c:v>
                </c:pt>
                <c:pt idx="581">
                  <c:v>4.63</c:v>
                </c:pt>
                <c:pt idx="582">
                  <c:v>3.28</c:v>
                </c:pt>
                <c:pt idx="583">
                  <c:v>3.25</c:v>
                </c:pt>
                <c:pt idx="585">
                  <c:v>3.21</c:v>
                </c:pt>
                <c:pt idx="589">
                  <c:v>3.11</c:v>
                </c:pt>
                <c:pt idx="590">
                  <c:v>3.74</c:v>
                </c:pt>
                <c:pt idx="591">
                  <c:v>3.78</c:v>
                </c:pt>
                <c:pt idx="592">
                  <c:v>3.96</c:v>
                </c:pt>
                <c:pt idx="593">
                  <c:v>4.12</c:v>
                </c:pt>
                <c:pt idx="594">
                  <c:v>4.01</c:v>
                </c:pt>
                <c:pt idx="595">
                  <c:v>3.92</c:v>
                </c:pt>
                <c:pt idx="596">
                  <c:v>3.86</c:v>
                </c:pt>
                <c:pt idx="598">
                  <c:v>4.01</c:v>
                </c:pt>
                <c:pt idx="599">
                  <c:v>3.98</c:v>
                </c:pt>
                <c:pt idx="600">
                  <c:v>3.82</c:v>
                </c:pt>
                <c:pt idx="601">
                  <c:v>3.92</c:v>
                </c:pt>
                <c:pt idx="602">
                  <c:v>3.97</c:v>
                </c:pt>
                <c:pt idx="603">
                  <c:v>3.61</c:v>
                </c:pt>
                <c:pt idx="604">
                  <c:v>3.58</c:v>
                </c:pt>
                <c:pt idx="605">
                  <c:v>3.97</c:v>
                </c:pt>
                <c:pt idx="606">
                  <c:v>4.2699999999999996</c:v>
                </c:pt>
                <c:pt idx="607">
                  <c:v>4.88</c:v>
                </c:pt>
                <c:pt idx="608">
                  <c:v>6.22</c:v>
                </c:pt>
                <c:pt idx="609">
                  <c:v>6.78</c:v>
                </c:pt>
                <c:pt idx="611">
                  <c:v>6.94</c:v>
                </c:pt>
                <c:pt idx="616">
                  <c:v>5.93</c:v>
                </c:pt>
                <c:pt idx="617">
                  <c:v>4.53</c:v>
                </c:pt>
                <c:pt idx="618">
                  <c:v>5.45</c:v>
                </c:pt>
                <c:pt idx="619">
                  <c:v>5.0599999999999996</c:v>
                </c:pt>
                <c:pt idx="620">
                  <c:v>5.4</c:v>
                </c:pt>
                <c:pt idx="621">
                  <c:v>4.62</c:v>
                </c:pt>
                <c:pt idx="622">
                  <c:v>5.6</c:v>
                </c:pt>
                <c:pt idx="624">
                  <c:v>4.46</c:v>
                </c:pt>
                <c:pt idx="625">
                  <c:v>3.43</c:v>
                </c:pt>
                <c:pt idx="626">
                  <c:v>2.75</c:v>
                </c:pt>
                <c:pt idx="627">
                  <c:v>3.3</c:v>
                </c:pt>
                <c:pt idx="628">
                  <c:v>2.94</c:v>
                </c:pt>
                <c:pt idx="629">
                  <c:v>2.76</c:v>
                </c:pt>
                <c:pt idx="630">
                  <c:v>3.11</c:v>
                </c:pt>
                <c:pt idx="631">
                  <c:v>3.22</c:v>
                </c:pt>
                <c:pt idx="632">
                  <c:v>3.33</c:v>
                </c:pt>
                <c:pt idx="633">
                  <c:v>2.59</c:v>
                </c:pt>
                <c:pt idx="634">
                  <c:v>2.95</c:v>
                </c:pt>
                <c:pt idx="635">
                  <c:v>2.79</c:v>
                </c:pt>
                <c:pt idx="637">
                  <c:v>3.1</c:v>
                </c:pt>
                <c:pt idx="641">
                  <c:v>2.12</c:v>
                </c:pt>
                <c:pt idx="642">
                  <c:v>2.84</c:v>
                </c:pt>
                <c:pt idx="643">
                  <c:v>2.96</c:v>
                </c:pt>
                <c:pt idx="644">
                  <c:v>3.28</c:v>
                </c:pt>
                <c:pt idx="645">
                  <c:v>3.48</c:v>
                </c:pt>
                <c:pt idx="646">
                  <c:v>3.85</c:v>
                </c:pt>
                <c:pt idx="647">
                  <c:v>4.1100000000000003</c:v>
                </c:pt>
                <c:pt idx="648">
                  <c:v>3.93</c:v>
                </c:pt>
                <c:pt idx="650">
                  <c:v>3.68</c:v>
                </c:pt>
                <c:pt idx="651">
                  <c:v>3.22</c:v>
                </c:pt>
                <c:pt idx="652">
                  <c:v>3.12</c:v>
                </c:pt>
                <c:pt idx="653">
                  <c:v>3.01</c:v>
                </c:pt>
                <c:pt idx="654">
                  <c:v>3.07</c:v>
                </c:pt>
                <c:pt idx="655">
                  <c:v>3.28</c:v>
                </c:pt>
                <c:pt idx="656">
                  <c:v>3.29</c:v>
                </c:pt>
                <c:pt idx="657">
                  <c:v>3.17</c:v>
                </c:pt>
                <c:pt idx="658">
                  <c:v>3.25</c:v>
                </c:pt>
                <c:pt idx="659">
                  <c:v>3.22</c:v>
                </c:pt>
                <c:pt idx="660">
                  <c:v>2.79</c:v>
                </c:pt>
                <c:pt idx="661">
                  <c:v>3.05</c:v>
                </c:pt>
                <c:pt idx="663">
                  <c:v>3.02</c:v>
                </c:pt>
                <c:pt idx="668">
                  <c:v>4.0999999999999996</c:v>
                </c:pt>
                <c:pt idx="669">
                  <c:v>4.3600000000000003</c:v>
                </c:pt>
                <c:pt idx="670">
                  <c:v>4.0999999999999996</c:v>
                </c:pt>
                <c:pt idx="671">
                  <c:v>3.6</c:v>
                </c:pt>
                <c:pt idx="672">
                  <c:v>3.47</c:v>
                </c:pt>
                <c:pt idx="673">
                  <c:v>3.5</c:v>
                </c:pt>
                <c:pt idx="674">
                  <c:v>3.68</c:v>
                </c:pt>
                <c:pt idx="676">
                  <c:v>3.54</c:v>
                </c:pt>
                <c:pt idx="677">
                  <c:v>2.46</c:v>
                </c:pt>
                <c:pt idx="678">
                  <c:v>2.37</c:v>
                </c:pt>
                <c:pt idx="679">
                  <c:v>2.37</c:v>
                </c:pt>
                <c:pt idx="680">
                  <c:v>2.61</c:v>
                </c:pt>
                <c:pt idx="681">
                  <c:v>3.2</c:v>
                </c:pt>
                <c:pt idx="682">
                  <c:v>2.67</c:v>
                </c:pt>
                <c:pt idx="683">
                  <c:v>2.78</c:v>
                </c:pt>
                <c:pt idx="684">
                  <c:v>2.73</c:v>
                </c:pt>
                <c:pt idx="685">
                  <c:v>2.36</c:v>
                </c:pt>
                <c:pt idx="686">
                  <c:v>2.69</c:v>
                </c:pt>
                <c:pt idx="687">
                  <c:v>2.8</c:v>
                </c:pt>
                <c:pt idx="689">
                  <c:v>3.21</c:v>
                </c:pt>
                <c:pt idx="694">
                  <c:v>3.68</c:v>
                </c:pt>
                <c:pt idx="695">
                  <c:v>3.92</c:v>
                </c:pt>
                <c:pt idx="696">
                  <c:v>4.18</c:v>
                </c:pt>
                <c:pt idx="697">
                  <c:v>4.1100000000000003</c:v>
                </c:pt>
                <c:pt idx="698">
                  <c:v>3.89</c:v>
                </c:pt>
                <c:pt idx="699">
                  <c:v>4.04</c:v>
                </c:pt>
                <c:pt idx="700">
                  <c:v>4.21</c:v>
                </c:pt>
                <c:pt idx="702">
                  <c:v>4.07</c:v>
                </c:pt>
                <c:pt idx="703">
                  <c:v>4.01</c:v>
                </c:pt>
                <c:pt idx="704">
                  <c:v>4.07</c:v>
                </c:pt>
                <c:pt idx="705">
                  <c:v>3.35</c:v>
                </c:pt>
                <c:pt idx="706">
                  <c:v>3.17</c:v>
                </c:pt>
                <c:pt idx="707">
                  <c:v>3.21</c:v>
                </c:pt>
                <c:pt idx="708">
                  <c:v>3.13</c:v>
                </c:pt>
                <c:pt idx="709">
                  <c:v>3.27</c:v>
                </c:pt>
                <c:pt idx="710">
                  <c:v>3.49</c:v>
                </c:pt>
                <c:pt idx="711">
                  <c:v>3.88</c:v>
                </c:pt>
                <c:pt idx="712">
                  <c:v>3.47</c:v>
                </c:pt>
                <c:pt idx="713">
                  <c:v>2.86</c:v>
                </c:pt>
                <c:pt idx="715">
                  <c:v>2.8</c:v>
                </c:pt>
                <c:pt idx="716">
                  <c:v>2.64</c:v>
                </c:pt>
                <c:pt idx="717">
                  <c:v>2.41</c:v>
                </c:pt>
                <c:pt idx="718">
                  <c:v>2.34</c:v>
                </c:pt>
                <c:pt idx="719">
                  <c:v>2.3199999999999998</c:v>
                </c:pt>
                <c:pt idx="720">
                  <c:v>2.67</c:v>
                </c:pt>
                <c:pt idx="721">
                  <c:v>2.5299999999999998</c:v>
                </c:pt>
                <c:pt idx="722">
                  <c:v>2.6</c:v>
                </c:pt>
                <c:pt idx="723">
                  <c:v>3.44</c:v>
                </c:pt>
                <c:pt idx="724">
                  <c:v>4.38</c:v>
                </c:pt>
                <c:pt idx="725">
                  <c:v>3.22</c:v>
                </c:pt>
                <c:pt idx="726">
                  <c:v>3.64</c:v>
                </c:pt>
                <c:pt idx="728">
                  <c:v>3.06</c:v>
                </c:pt>
                <c:pt idx="729">
                  <c:v>2.19</c:v>
                </c:pt>
                <c:pt idx="730">
                  <c:v>2</c:v>
                </c:pt>
                <c:pt idx="731">
                  <c:v>1.87</c:v>
                </c:pt>
                <c:pt idx="732">
                  <c:v>2.13</c:v>
                </c:pt>
                <c:pt idx="733">
                  <c:v>2.0099999999999998</c:v>
                </c:pt>
                <c:pt idx="734">
                  <c:v>2.09</c:v>
                </c:pt>
                <c:pt idx="735">
                  <c:v>2.11</c:v>
                </c:pt>
                <c:pt idx="736">
                  <c:v>2.2200000000000002</c:v>
                </c:pt>
                <c:pt idx="737">
                  <c:v>1.97</c:v>
                </c:pt>
                <c:pt idx="738">
                  <c:v>1.95</c:v>
                </c:pt>
                <c:pt idx="739">
                  <c:v>1.99</c:v>
                </c:pt>
                <c:pt idx="741">
                  <c:v>2.2400000000000002</c:v>
                </c:pt>
                <c:pt idx="742">
                  <c:v>2.59</c:v>
                </c:pt>
                <c:pt idx="743">
                  <c:v>2.86</c:v>
                </c:pt>
                <c:pt idx="744">
                  <c:v>2.95</c:v>
                </c:pt>
                <c:pt idx="745">
                  <c:v>2.88</c:v>
                </c:pt>
                <c:pt idx="746">
                  <c:v>2.81</c:v>
                </c:pt>
                <c:pt idx="747">
                  <c:v>2.86</c:v>
                </c:pt>
                <c:pt idx="748">
                  <c:v>3.18</c:v>
                </c:pt>
                <c:pt idx="749">
                  <c:v>3.45</c:v>
                </c:pt>
                <c:pt idx="750">
                  <c:v>3.91</c:v>
                </c:pt>
                <c:pt idx="751">
                  <c:v>4.5199999999999996</c:v>
                </c:pt>
                <c:pt idx="752">
                  <c:v>4.26</c:v>
                </c:pt>
                <c:pt idx="754">
                  <c:v>4.68</c:v>
                </c:pt>
                <c:pt idx="755">
                  <c:v>3.87</c:v>
                </c:pt>
                <c:pt idx="756">
                  <c:v>3.76</c:v>
                </c:pt>
                <c:pt idx="757">
                  <c:v>3.72</c:v>
                </c:pt>
                <c:pt idx="758">
                  <c:v>3.28</c:v>
                </c:pt>
                <c:pt idx="759">
                  <c:v>2.4700000000000002</c:v>
                </c:pt>
                <c:pt idx="760">
                  <c:v>2.5299999999999998</c:v>
                </c:pt>
                <c:pt idx="761">
                  <c:v>2.65</c:v>
                </c:pt>
                <c:pt idx="762">
                  <c:v>2.52</c:v>
                </c:pt>
                <c:pt idx="763">
                  <c:v>2.61</c:v>
                </c:pt>
                <c:pt idx="764">
                  <c:v>2.67</c:v>
                </c:pt>
                <c:pt idx="765">
                  <c:v>2.83</c:v>
                </c:pt>
                <c:pt idx="767">
                  <c:v>3.9</c:v>
                </c:pt>
                <c:pt idx="772">
                  <c:v>4.1100000000000003</c:v>
                </c:pt>
                <c:pt idx="773">
                  <c:v>3.94</c:v>
                </c:pt>
                <c:pt idx="774">
                  <c:v>4.08</c:v>
                </c:pt>
                <c:pt idx="775">
                  <c:v>3.9</c:v>
                </c:pt>
                <c:pt idx="776">
                  <c:v>3.76</c:v>
                </c:pt>
                <c:pt idx="777">
                  <c:v>3.6</c:v>
                </c:pt>
                <c:pt idx="778">
                  <c:v>3.55</c:v>
                </c:pt>
                <c:pt idx="780">
                  <c:v>3.11</c:v>
                </c:pt>
                <c:pt idx="781">
                  <c:v>2.72</c:v>
                </c:pt>
                <c:pt idx="782">
                  <c:v>3.11</c:v>
                </c:pt>
                <c:pt idx="783">
                  <c:v>2.44</c:v>
                </c:pt>
                <c:pt idx="784">
                  <c:v>2.74</c:v>
                </c:pt>
                <c:pt idx="785">
                  <c:v>2.9</c:v>
                </c:pt>
                <c:pt idx="786">
                  <c:v>2.72</c:v>
                </c:pt>
                <c:pt idx="787">
                  <c:v>2.4900000000000002</c:v>
                </c:pt>
                <c:pt idx="788">
                  <c:v>2.46</c:v>
                </c:pt>
                <c:pt idx="789">
                  <c:v>2.68</c:v>
                </c:pt>
                <c:pt idx="790">
                  <c:v>2.6</c:v>
                </c:pt>
                <c:pt idx="791">
                  <c:v>2.63</c:v>
                </c:pt>
                <c:pt idx="793">
                  <c:v>3.06</c:v>
                </c:pt>
                <c:pt idx="798">
                  <c:v>3.08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E6-44D9-A467-E67C02D52E82}"/>
            </c:ext>
          </c:extLst>
        </c:ser>
        <c:ser>
          <c:idx val="2"/>
          <c:order val="1"/>
          <c:tx>
            <c:v>Turbidez da água filtrada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multiLvlStrRef>
              <c:f>'[Figuras - ETA Guariroba.xlsx]Outubro 2017'!$C$14:$D$812</c:f>
              <c:multiLvlStrCache>
                <c:ptCount val="799"/>
                <c:lvl>
                  <c:pt idx="0">
                    <c:v>06:00</c:v>
                  </c:pt>
                  <c:pt idx="1">
                    <c:v>07:00</c:v>
                  </c:pt>
                  <c:pt idx="2">
                    <c:v>08:00</c:v>
                  </c:pt>
                  <c:pt idx="3">
                    <c:v>09:00</c:v>
                  </c:pt>
                  <c:pt idx="4">
                    <c:v>10:00</c:v>
                  </c:pt>
                  <c:pt idx="5">
                    <c:v>11:00</c:v>
                  </c:pt>
                  <c:pt idx="6">
                    <c:v>12:00</c:v>
                  </c:pt>
                  <c:pt idx="7">
                    <c:v>13:00</c:v>
                  </c:pt>
                  <c:pt idx="8">
                    <c:v>14:00</c:v>
                  </c:pt>
                  <c:pt idx="9">
                    <c:v>15:00</c:v>
                  </c:pt>
                  <c:pt idx="10">
                    <c:v>16:00</c:v>
                  </c:pt>
                  <c:pt idx="11">
                    <c:v>17:00</c:v>
                  </c:pt>
                  <c:pt idx="12">
                    <c:v>Dia</c:v>
                  </c:pt>
                  <c:pt idx="13">
                    <c:v>18:00</c:v>
                  </c:pt>
                  <c:pt idx="14">
                    <c:v>19:00</c:v>
                  </c:pt>
                  <c:pt idx="15">
                    <c:v>20:00</c:v>
                  </c:pt>
                  <c:pt idx="16">
                    <c:v>21:00</c:v>
                  </c:pt>
                  <c:pt idx="17">
                    <c:v>22:00</c:v>
                  </c:pt>
                  <c:pt idx="18">
                    <c:v>23:00</c:v>
                  </c:pt>
                  <c:pt idx="19">
                    <c:v>00:00</c:v>
                  </c:pt>
                  <c:pt idx="20">
                    <c:v>01:00</c:v>
                  </c:pt>
                  <c:pt idx="21">
                    <c:v>02:00</c:v>
                  </c:pt>
                  <c:pt idx="22">
                    <c:v>03:00</c:v>
                  </c:pt>
                  <c:pt idx="23">
                    <c:v>04:00</c:v>
                  </c:pt>
                  <c:pt idx="24">
                    <c:v>05:00</c:v>
                  </c:pt>
                  <c:pt idx="25">
                    <c:v>Noite</c:v>
                  </c:pt>
                  <c:pt idx="26">
                    <c:v>06:00</c:v>
                  </c:pt>
                  <c:pt idx="27">
                    <c:v>07:00</c:v>
                  </c:pt>
                  <c:pt idx="28">
                    <c:v>08:00</c:v>
                  </c:pt>
                  <c:pt idx="29">
                    <c:v>09:00</c:v>
                  </c:pt>
                  <c:pt idx="30">
                    <c:v>10:00</c:v>
                  </c:pt>
                  <c:pt idx="31">
                    <c:v>11:00</c:v>
                  </c:pt>
                  <c:pt idx="32">
                    <c:v>12:00</c:v>
                  </c:pt>
                  <c:pt idx="33">
                    <c:v>13:00</c:v>
                  </c:pt>
                  <c:pt idx="34">
                    <c:v>14:00</c:v>
                  </c:pt>
                  <c:pt idx="35">
                    <c:v>15:00</c:v>
                  </c:pt>
                  <c:pt idx="36">
                    <c:v>16:00</c:v>
                  </c:pt>
                  <c:pt idx="37">
                    <c:v>17:00</c:v>
                  </c:pt>
                  <c:pt idx="38">
                    <c:v>Dia</c:v>
                  </c:pt>
                  <c:pt idx="39">
                    <c:v>18:00</c:v>
                  </c:pt>
                  <c:pt idx="40">
                    <c:v>19:00</c:v>
                  </c:pt>
                  <c:pt idx="41">
                    <c:v>20:00</c:v>
                  </c:pt>
                  <c:pt idx="42">
                    <c:v>21:00</c:v>
                  </c:pt>
                  <c:pt idx="43">
                    <c:v>22:00</c:v>
                  </c:pt>
                  <c:pt idx="44">
                    <c:v>23:00</c:v>
                  </c:pt>
                  <c:pt idx="45">
                    <c:v>00:00</c:v>
                  </c:pt>
                  <c:pt idx="46">
                    <c:v>01:00</c:v>
                  </c:pt>
                  <c:pt idx="47">
                    <c:v>02:00</c:v>
                  </c:pt>
                  <c:pt idx="48">
                    <c:v>03:00</c:v>
                  </c:pt>
                  <c:pt idx="49">
                    <c:v>04:00</c:v>
                  </c:pt>
                  <c:pt idx="50">
                    <c:v>05:00</c:v>
                  </c:pt>
                  <c:pt idx="51">
                    <c:v>Noite</c:v>
                  </c:pt>
                  <c:pt idx="52">
                    <c:v>06:00</c:v>
                  </c:pt>
                  <c:pt idx="53">
                    <c:v>07:00</c:v>
                  </c:pt>
                  <c:pt idx="54">
                    <c:v>08:00</c:v>
                  </c:pt>
                  <c:pt idx="55">
                    <c:v>09:00</c:v>
                  </c:pt>
                  <c:pt idx="56">
                    <c:v>10:00</c:v>
                  </c:pt>
                  <c:pt idx="57">
                    <c:v>11:00</c:v>
                  </c:pt>
                  <c:pt idx="58">
                    <c:v>12:00</c:v>
                  </c:pt>
                  <c:pt idx="59">
                    <c:v>13:00</c:v>
                  </c:pt>
                  <c:pt idx="60">
                    <c:v>14:00</c:v>
                  </c:pt>
                  <c:pt idx="61">
                    <c:v>15:00</c:v>
                  </c:pt>
                  <c:pt idx="62">
                    <c:v>16:00</c:v>
                  </c:pt>
                  <c:pt idx="63">
                    <c:v>17:00</c:v>
                  </c:pt>
                  <c:pt idx="64">
                    <c:v>Dia</c:v>
                  </c:pt>
                  <c:pt idx="65">
                    <c:v>18:00</c:v>
                  </c:pt>
                  <c:pt idx="66">
                    <c:v>19:00</c:v>
                  </c:pt>
                  <c:pt idx="67">
                    <c:v>20:00</c:v>
                  </c:pt>
                  <c:pt idx="68">
                    <c:v>21:00</c:v>
                  </c:pt>
                  <c:pt idx="69">
                    <c:v>22:00</c:v>
                  </c:pt>
                  <c:pt idx="70">
                    <c:v>23:00</c:v>
                  </c:pt>
                  <c:pt idx="71">
                    <c:v>00:00</c:v>
                  </c:pt>
                  <c:pt idx="72">
                    <c:v>01:00</c:v>
                  </c:pt>
                  <c:pt idx="73">
                    <c:v>02:00</c:v>
                  </c:pt>
                  <c:pt idx="74">
                    <c:v>03:00</c:v>
                  </c:pt>
                  <c:pt idx="75">
                    <c:v>04:00</c:v>
                  </c:pt>
                  <c:pt idx="76">
                    <c:v>05:00</c:v>
                  </c:pt>
                  <c:pt idx="77">
                    <c:v>Noite</c:v>
                  </c:pt>
                  <c:pt idx="78">
                    <c:v>06:00</c:v>
                  </c:pt>
                  <c:pt idx="79">
                    <c:v>07:00</c:v>
                  </c:pt>
                  <c:pt idx="80">
                    <c:v>08:00</c:v>
                  </c:pt>
                  <c:pt idx="81">
                    <c:v>09:00</c:v>
                  </c:pt>
                  <c:pt idx="82">
                    <c:v>10:00</c:v>
                  </c:pt>
                  <c:pt idx="83">
                    <c:v>11:00</c:v>
                  </c:pt>
                  <c:pt idx="84">
                    <c:v>12:00</c:v>
                  </c:pt>
                  <c:pt idx="85">
                    <c:v>13:00</c:v>
                  </c:pt>
                  <c:pt idx="86">
                    <c:v>14:00</c:v>
                  </c:pt>
                  <c:pt idx="87">
                    <c:v>15:00</c:v>
                  </c:pt>
                  <c:pt idx="88">
                    <c:v>16:00</c:v>
                  </c:pt>
                  <c:pt idx="89">
                    <c:v>17:00</c:v>
                  </c:pt>
                  <c:pt idx="90">
                    <c:v>Dia</c:v>
                  </c:pt>
                  <c:pt idx="91">
                    <c:v>18:00</c:v>
                  </c:pt>
                  <c:pt idx="92">
                    <c:v>19:00</c:v>
                  </c:pt>
                  <c:pt idx="93">
                    <c:v>20:00</c:v>
                  </c:pt>
                  <c:pt idx="94">
                    <c:v>21:00</c:v>
                  </c:pt>
                  <c:pt idx="95">
                    <c:v>22:00</c:v>
                  </c:pt>
                  <c:pt idx="96">
                    <c:v>23:00</c:v>
                  </c:pt>
                  <c:pt idx="97">
                    <c:v>00:00</c:v>
                  </c:pt>
                  <c:pt idx="98">
                    <c:v>01:00</c:v>
                  </c:pt>
                  <c:pt idx="99">
                    <c:v>02:00</c:v>
                  </c:pt>
                  <c:pt idx="100">
                    <c:v>03:00</c:v>
                  </c:pt>
                  <c:pt idx="101">
                    <c:v>04:00</c:v>
                  </c:pt>
                  <c:pt idx="102">
                    <c:v>05:00</c:v>
                  </c:pt>
                  <c:pt idx="103">
                    <c:v>Noite</c:v>
                  </c:pt>
                  <c:pt idx="104">
                    <c:v>06:00</c:v>
                  </c:pt>
                  <c:pt idx="105">
                    <c:v>07:00</c:v>
                  </c:pt>
                  <c:pt idx="106">
                    <c:v>08:00</c:v>
                  </c:pt>
                  <c:pt idx="107">
                    <c:v>09:00</c:v>
                  </c:pt>
                  <c:pt idx="108">
                    <c:v>10:00</c:v>
                  </c:pt>
                  <c:pt idx="109">
                    <c:v>11:00</c:v>
                  </c:pt>
                  <c:pt idx="110">
                    <c:v>12:00</c:v>
                  </c:pt>
                  <c:pt idx="111">
                    <c:v>13:00</c:v>
                  </c:pt>
                  <c:pt idx="112">
                    <c:v>14:00</c:v>
                  </c:pt>
                  <c:pt idx="113">
                    <c:v>15:00</c:v>
                  </c:pt>
                  <c:pt idx="114">
                    <c:v>16:00</c:v>
                  </c:pt>
                  <c:pt idx="115">
                    <c:v>17:00</c:v>
                  </c:pt>
                  <c:pt idx="116">
                    <c:v>Dia</c:v>
                  </c:pt>
                  <c:pt idx="117">
                    <c:v>18:00</c:v>
                  </c:pt>
                  <c:pt idx="118">
                    <c:v>19:00</c:v>
                  </c:pt>
                  <c:pt idx="119">
                    <c:v>20:00</c:v>
                  </c:pt>
                  <c:pt idx="120">
                    <c:v>21:00</c:v>
                  </c:pt>
                  <c:pt idx="121">
                    <c:v>22:00</c:v>
                  </c:pt>
                  <c:pt idx="122">
                    <c:v>23:00</c:v>
                  </c:pt>
                  <c:pt idx="123">
                    <c:v>00:00</c:v>
                  </c:pt>
                  <c:pt idx="124">
                    <c:v>01:00</c:v>
                  </c:pt>
                  <c:pt idx="125">
                    <c:v>02:00</c:v>
                  </c:pt>
                  <c:pt idx="126">
                    <c:v>03:00</c:v>
                  </c:pt>
                  <c:pt idx="127">
                    <c:v>04:00</c:v>
                  </c:pt>
                  <c:pt idx="128">
                    <c:v>05:00</c:v>
                  </c:pt>
                  <c:pt idx="129">
                    <c:v>Noite</c:v>
                  </c:pt>
                  <c:pt idx="130">
                    <c:v>06:00</c:v>
                  </c:pt>
                  <c:pt idx="131">
                    <c:v>07:00</c:v>
                  </c:pt>
                  <c:pt idx="132">
                    <c:v>08:00</c:v>
                  </c:pt>
                  <c:pt idx="133">
                    <c:v>09:00</c:v>
                  </c:pt>
                  <c:pt idx="134">
                    <c:v>10:00</c:v>
                  </c:pt>
                  <c:pt idx="135">
                    <c:v>11:00</c:v>
                  </c:pt>
                  <c:pt idx="136">
                    <c:v>12:00</c:v>
                  </c:pt>
                  <c:pt idx="137">
                    <c:v>13:00</c:v>
                  </c:pt>
                  <c:pt idx="138">
                    <c:v>14:00</c:v>
                  </c:pt>
                  <c:pt idx="139">
                    <c:v>15:00</c:v>
                  </c:pt>
                  <c:pt idx="140">
                    <c:v>16:00</c:v>
                  </c:pt>
                  <c:pt idx="141">
                    <c:v>17:00</c:v>
                  </c:pt>
                  <c:pt idx="142">
                    <c:v>Dia</c:v>
                  </c:pt>
                  <c:pt idx="143">
                    <c:v>18:00</c:v>
                  </c:pt>
                  <c:pt idx="144">
                    <c:v>19:00</c:v>
                  </c:pt>
                  <c:pt idx="145">
                    <c:v>20:00</c:v>
                  </c:pt>
                  <c:pt idx="146">
                    <c:v>21:00</c:v>
                  </c:pt>
                  <c:pt idx="147">
                    <c:v>22:00</c:v>
                  </c:pt>
                  <c:pt idx="148">
                    <c:v>23:00</c:v>
                  </c:pt>
                  <c:pt idx="149">
                    <c:v>00:00</c:v>
                  </c:pt>
                  <c:pt idx="150">
                    <c:v>01:00</c:v>
                  </c:pt>
                  <c:pt idx="151">
                    <c:v>02:00</c:v>
                  </c:pt>
                  <c:pt idx="152">
                    <c:v>03:00</c:v>
                  </c:pt>
                  <c:pt idx="153">
                    <c:v>04:00</c:v>
                  </c:pt>
                  <c:pt idx="154">
                    <c:v>05:00</c:v>
                  </c:pt>
                  <c:pt idx="155">
                    <c:v>Noite</c:v>
                  </c:pt>
                  <c:pt idx="156">
                    <c:v>06:00</c:v>
                  </c:pt>
                  <c:pt idx="157">
                    <c:v>07:00</c:v>
                  </c:pt>
                  <c:pt idx="158">
                    <c:v>08:00</c:v>
                  </c:pt>
                  <c:pt idx="159">
                    <c:v>09:00</c:v>
                  </c:pt>
                  <c:pt idx="160">
                    <c:v>10:00</c:v>
                  </c:pt>
                  <c:pt idx="161">
                    <c:v>11:00</c:v>
                  </c:pt>
                  <c:pt idx="162">
                    <c:v>12:00</c:v>
                  </c:pt>
                  <c:pt idx="163">
                    <c:v>13:00</c:v>
                  </c:pt>
                  <c:pt idx="164">
                    <c:v>14:00</c:v>
                  </c:pt>
                  <c:pt idx="165">
                    <c:v>15:00</c:v>
                  </c:pt>
                  <c:pt idx="166">
                    <c:v>16:00</c:v>
                  </c:pt>
                  <c:pt idx="167">
                    <c:v>17:00</c:v>
                  </c:pt>
                  <c:pt idx="168">
                    <c:v>Dia</c:v>
                  </c:pt>
                  <c:pt idx="169">
                    <c:v>18:00</c:v>
                  </c:pt>
                  <c:pt idx="170">
                    <c:v>19:00</c:v>
                  </c:pt>
                  <c:pt idx="171">
                    <c:v>20:00</c:v>
                  </c:pt>
                  <c:pt idx="172">
                    <c:v>21:00</c:v>
                  </c:pt>
                  <c:pt idx="173">
                    <c:v>22:00</c:v>
                  </c:pt>
                  <c:pt idx="174">
                    <c:v>23:00</c:v>
                  </c:pt>
                  <c:pt idx="175">
                    <c:v>00:00</c:v>
                  </c:pt>
                  <c:pt idx="176">
                    <c:v>01:00</c:v>
                  </c:pt>
                  <c:pt idx="177">
                    <c:v>02:00</c:v>
                  </c:pt>
                  <c:pt idx="178">
                    <c:v>03:00</c:v>
                  </c:pt>
                  <c:pt idx="179">
                    <c:v>04:00</c:v>
                  </c:pt>
                  <c:pt idx="180">
                    <c:v>05:00</c:v>
                  </c:pt>
                  <c:pt idx="181">
                    <c:v>Noite</c:v>
                  </c:pt>
                  <c:pt idx="182">
                    <c:v>06:00</c:v>
                  </c:pt>
                  <c:pt idx="183">
                    <c:v>07:00</c:v>
                  </c:pt>
                  <c:pt idx="184">
                    <c:v>08:00</c:v>
                  </c:pt>
                  <c:pt idx="185">
                    <c:v>09:00</c:v>
                  </c:pt>
                  <c:pt idx="186">
                    <c:v>10:00</c:v>
                  </c:pt>
                  <c:pt idx="187">
                    <c:v>11:00</c:v>
                  </c:pt>
                  <c:pt idx="188">
                    <c:v>12:00</c:v>
                  </c:pt>
                  <c:pt idx="189">
                    <c:v>13:00</c:v>
                  </c:pt>
                  <c:pt idx="190">
                    <c:v>14:00</c:v>
                  </c:pt>
                  <c:pt idx="191">
                    <c:v>15:00</c:v>
                  </c:pt>
                  <c:pt idx="192">
                    <c:v>16:00</c:v>
                  </c:pt>
                  <c:pt idx="193">
                    <c:v>17:00</c:v>
                  </c:pt>
                  <c:pt idx="194">
                    <c:v>Dia</c:v>
                  </c:pt>
                  <c:pt idx="195">
                    <c:v>18:00</c:v>
                  </c:pt>
                  <c:pt idx="196">
                    <c:v>19:00</c:v>
                  </c:pt>
                  <c:pt idx="197">
                    <c:v>20:00</c:v>
                  </c:pt>
                  <c:pt idx="198">
                    <c:v>21:00</c:v>
                  </c:pt>
                  <c:pt idx="199">
                    <c:v>22:00</c:v>
                  </c:pt>
                  <c:pt idx="200">
                    <c:v>23:00</c:v>
                  </c:pt>
                  <c:pt idx="201">
                    <c:v>00:00</c:v>
                  </c:pt>
                  <c:pt idx="202">
                    <c:v>01:00</c:v>
                  </c:pt>
                  <c:pt idx="203">
                    <c:v>02:00</c:v>
                  </c:pt>
                  <c:pt idx="204">
                    <c:v>03:00</c:v>
                  </c:pt>
                  <c:pt idx="205">
                    <c:v>04:00</c:v>
                  </c:pt>
                  <c:pt idx="206">
                    <c:v>05:00</c:v>
                  </c:pt>
                  <c:pt idx="207">
                    <c:v>Noite</c:v>
                  </c:pt>
                  <c:pt idx="208">
                    <c:v>06:00</c:v>
                  </c:pt>
                  <c:pt idx="209">
                    <c:v>07:00</c:v>
                  </c:pt>
                  <c:pt idx="210">
                    <c:v>08:00</c:v>
                  </c:pt>
                  <c:pt idx="211">
                    <c:v>09:00</c:v>
                  </c:pt>
                  <c:pt idx="212">
                    <c:v>10:00</c:v>
                  </c:pt>
                  <c:pt idx="213">
                    <c:v>11:00</c:v>
                  </c:pt>
                  <c:pt idx="214">
                    <c:v>12:00</c:v>
                  </c:pt>
                  <c:pt idx="215">
                    <c:v>13:00</c:v>
                  </c:pt>
                  <c:pt idx="216">
                    <c:v>14:00</c:v>
                  </c:pt>
                  <c:pt idx="217">
                    <c:v>15:00</c:v>
                  </c:pt>
                  <c:pt idx="218">
                    <c:v>16:00</c:v>
                  </c:pt>
                  <c:pt idx="219">
                    <c:v>17:00</c:v>
                  </c:pt>
                  <c:pt idx="220">
                    <c:v>Dia</c:v>
                  </c:pt>
                  <c:pt idx="221">
                    <c:v>18:00</c:v>
                  </c:pt>
                  <c:pt idx="222">
                    <c:v>19:00</c:v>
                  </c:pt>
                  <c:pt idx="223">
                    <c:v>20:00</c:v>
                  </c:pt>
                  <c:pt idx="224">
                    <c:v>21:00</c:v>
                  </c:pt>
                  <c:pt idx="225">
                    <c:v>22:00</c:v>
                  </c:pt>
                  <c:pt idx="226">
                    <c:v>23:00</c:v>
                  </c:pt>
                  <c:pt idx="227">
                    <c:v>00:00</c:v>
                  </c:pt>
                  <c:pt idx="228">
                    <c:v>01:00</c:v>
                  </c:pt>
                  <c:pt idx="229">
                    <c:v>02:00</c:v>
                  </c:pt>
                  <c:pt idx="230">
                    <c:v>03:00</c:v>
                  </c:pt>
                  <c:pt idx="231">
                    <c:v>04:00</c:v>
                  </c:pt>
                  <c:pt idx="232">
                    <c:v>05:00</c:v>
                  </c:pt>
                  <c:pt idx="233">
                    <c:v>Noite</c:v>
                  </c:pt>
                  <c:pt idx="234">
                    <c:v>06:00</c:v>
                  </c:pt>
                  <c:pt idx="235">
                    <c:v>07:00</c:v>
                  </c:pt>
                  <c:pt idx="236">
                    <c:v>08:00</c:v>
                  </c:pt>
                  <c:pt idx="237">
                    <c:v>09:00</c:v>
                  </c:pt>
                  <c:pt idx="238">
                    <c:v>10:00</c:v>
                  </c:pt>
                  <c:pt idx="239">
                    <c:v>11:00</c:v>
                  </c:pt>
                  <c:pt idx="240">
                    <c:v>12:00</c:v>
                  </c:pt>
                  <c:pt idx="241">
                    <c:v>13:00</c:v>
                  </c:pt>
                  <c:pt idx="242">
                    <c:v>14:00</c:v>
                  </c:pt>
                  <c:pt idx="243">
                    <c:v>15:00</c:v>
                  </c:pt>
                  <c:pt idx="244">
                    <c:v>16:00</c:v>
                  </c:pt>
                  <c:pt idx="245">
                    <c:v>17:00</c:v>
                  </c:pt>
                  <c:pt idx="246">
                    <c:v>Dia</c:v>
                  </c:pt>
                  <c:pt idx="247">
                    <c:v>18:00</c:v>
                  </c:pt>
                  <c:pt idx="248">
                    <c:v>19:00</c:v>
                  </c:pt>
                  <c:pt idx="249">
                    <c:v>20:00</c:v>
                  </c:pt>
                  <c:pt idx="250">
                    <c:v>21:00</c:v>
                  </c:pt>
                  <c:pt idx="251">
                    <c:v>22:00</c:v>
                  </c:pt>
                  <c:pt idx="252">
                    <c:v>23:00</c:v>
                  </c:pt>
                  <c:pt idx="253">
                    <c:v>00:00</c:v>
                  </c:pt>
                  <c:pt idx="254">
                    <c:v>01:00</c:v>
                  </c:pt>
                  <c:pt idx="255">
                    <c:v>02:00</c:v>
                  </c:pt>
                  <c:pt idx="256">
                    <c:v>03:00</c:v>
                  </c:pt>
                  <c:pt idx="257">
                    <c:v>04:00</c:v>
                  </c:pt>
                  <c:pt idx="258">
                    <c:v>05:00</c:v>
                  </c:pt>
                  <c:pt idx="259">
                    <c:v>Noite</c:v>
                  </c:pt>
                  <c:pt idx="260">
                    <c:v>06:00</c:v>
                  </c:pt>
                  <c:pt idx="261">
                    <c:v>07:00</c:v>
                  </c:pt>
                  <c:pt idx="262">
                    <c:v>08:00</c:v>
                  </c:pt>
                  <c:pt idx="263">
                    <c:v>09:00</c:v>
                  </c:pt>
                  <c:pt idx="264">
                    <c:v>10:00</c:v>
                  </c:pt>
                  <c:pt idx="265">
                    <c:v>11:00</c:v>
                  </c:pt>
                  <c:pt idx="266">
                    <c:v>12:00</c:v>
                  </c:pt>
                  <c:pt idx="267">
                    <c:v>13:00</c:v>
                  </c:pt>
                  <c:pt idx="268">
                    <c:v>14:00</c:v>
                  </c:pt>
                  <c:pt idx="269">
                    <c:v>15:00</c:v>
                  </c:pt>
                  <c:pt idx="270">
                    <c:v>16:00</c:v>
                  </c:pt>
                  <c:pt idx="271">
                    <c:v>17:00</c:v>
                  </c:pt>
                  <c:pt idx="272">
                    <c:v>Dia</c:v>
                  </c:pt>
                  <c:pt idx="273">
                    <c:v>18:00</c:v>
                  </c:pt>
                  <c:pt idx="274">
                    <c:v>19:00</c:v>
                  </c:pt>
                  <c:pt idx="275">
                    <c:v>20:00</c:v>
                  </c:pt>
                  <c:pt idx="276">
                    <c:v>21:00</c:v>
                  </c:pt>
                  <c:pt idx="277">
                    <c:v>22:00</c:v>
                  </c:pt>
                  <c:pt idx="278">
                    <c:v>23:00</c:v>
                  </c:pt>
                  <c:pt idx="279">
                    <c:v>00:00</c:v>
                  </c:pt>
                  <c:pt idx="280">
                    <c:v>01:00</c:v>
                  </c:pt>
                  <c:pt idx="281">
                    <c:v>02:00</c:v>
                  </c:pt>
                  <c:pt idx="282">
                    <c:v>03:00</c:v>
                  </c:pt>
                  <c:pt idx="283">
                    <c:v>04:00</c:v>
                  </c:pt>
                  <c:pt idx="284">
                    <c:v>05:00</c:v>
                  </c:pt>
                  <c:pt idx="285">
                    <c:v>Noite</c:v>
                  </c:pt>
                  <c:pt idx="286">
                    <c:v>06:00</c:v>
                  </c:pt>
                  <c:pt idx="287">
                    <c:v>07:00</c:v>
                  </c:pt>
                  <c:pt idx="288">
                    <c:v>08:00</c:v>
                  </c:pt>
                  <c:pt idx="289">
                    <c:v>09:00</c:v>
                  </c:pt>
                  <c:pt idx="290">
                    <c:v>10:00</c:v>
                  </c:pt>
                  <c:pt idx="291">
                    <c:v>11:00</c:v>
                  </c:pt>
                  <c:pt idx="292">
                    <c:v>12:00</c:v>
                  </c:pt>
                  <c:pt idx="293">
                    <c:v>13:00</c:v>
                  </c:pt>
                  <c:pt idx="294">
                    <c:v>14:00</c:v>
                  </c:pt>
                  <c:pt idx="295">
                    <c:v>15:00</c:v>
                  </c:pt>
                  <c:pt idx="296">
                    <c:v>16:00</c:v>
                  </c:pt>
                  <c:pt idx="297">
                    <c:v>17:00</c:v>
                  </c:pt>
                  <c:pt idx="298">
                    <c:v>Dia</c:v>
                  </c:pt>
                  <c:pt idx="299">
                    <c:v>18:00</c:v>
                  </c:pt>
                  <c:pt idx="300">
                    <c:v>19:00</c:v>
                  </c:pt>
                  <c:pt idx="301">
                    <c:v>20:00</c:v>
                  </c:pt>
                  <c:pt idx="302">
                    <c:v>21:00</c:v>
                  </c:pt>
                  <c:pt idx="303">
                    <c:v>22:00</c:v>
                  </c:pt>
                  <c:pt idx="304">
                    <c:v>23:00</c:v>
                  </c:pt>
                  <c:pt idx="305">
                    <c:v>00:00</c:v>
                  </c:pt>
                  <c:pt idx="306">
                    <c:v>01:00</c:v>
                  </c:pt>
                  <c:pt idx="307">
                    <c:v>02:00</c:v>
                  </c:pt>
                  <c:pt idx="308">
                    <c:v>03:00</c:v>
                  </c:pt>
                  <c:pt idx="309">
                    <c:v>04:00</c:v>
                  </c:pt>
                  <c:pt idx="310">
                    <c:v>05:00</c:v>
                  </c:pt>
                  <c:pt idx="311">
                    <c:v>Noite</c:v>
                  </c:pt>
                  <c:pt idx="312">
                    <c:v>06:00</c:v>
                  </c:pt>
                  <c:pt idx="313">
                    <c:v>07:00</c:v>
                  </c:pt>
                  <c:pt idx="314">
                    <c:v>08:00</c:v>
                  </c:pt>
                  <c:pt idx="315">
                    <c:v>09:00</c:v>
                  </c:pt>
                  <c:pt idx="316">
                    <c:v>10:00</c:v>
                  </c:pt>
                  <c:pt idx="317">
                    <c:v>11:00</c:v>
                  </c:pt>
                  <c:pt idx="318">
                    <c:v>12:00</c:v>
                  </c:pt>
                  <c:pt idx="319">
                    <c:v>13:00</c:v>
                  </c:pt>
                  <c:pt idx="320">
                    <c:v>14:00</c:v>
                  </c:pt>
                  <c:pt idx="321">
                    <c:v>15:00</c:v>
                  </c:pt>
                  <c:pt idx="322">
                    <c:v>16:00</c:v>
                  </c:pt>
                  <c:pt idx="323">
                    <c:v>17:00</c:v>
                  </c:pt>
                  <c:pt idx="324">
                    <c:v>Dia</c:v>
                  </c:pt>
                  <c:pt idx="325">
                    <c:v>18:00</c:v>
                  </c:pt>
                  <c:pt idx="326">
                    <c:v>19:00</c:v>
                  </c:pt>
                  <c:pt idx="327">
                    <c:v>20:00</c:v>
                  </c:pt>
                  <c:pt idx="328">
                    <c:v>21:00</c:v>
                  </c:pt>
                  <c:pt idx="329">
                    <c:v>22:00</c:v>
                  </c:pt>
                  <c:pt idx="330">
                    <c:v>23:00</c:v>
                  </c:pt>
                  <c:pt idx="331">
                    <c:v>00:00</c:v>
                  </c:pt>
                  <c:pt idx="332">
                    <c:v>01:00</c:v>
                  </c:pt>
                  <c:pt idx="333">
                    <c:v>02:00</c:v>
                  </c:pt>
                  <c:pt idx="334">
                    <c:v>03:00</c:v>
                  </c:pt>
                  <c:pt idx="335">
                    <c:v>04:00</c:v>
                  </c:pt>
                  <c:pt idx="336">
                    <c:v>05:00</c:v>
                  </c:pt>
                  <c:pt idx="337">
                    <c:v>Noite</c:v>
                  </c:pt>
                  <c:pt idx="338">
                    <c:v>06:00</c:v>
                  </c:pt>
                  <c:pt idx="339">
                    <c:v>07:00</c:v>
                  </c:pt>
                  <c:pt idx="340">
                    <c:v>08:00</c:v>
                  </c:pt>
                  <c:pt idx="341">
                    <c:v>09:00</c:v>
                  </c:pt>
                  <c:pt idx="342">
                    <c:v>10:00</c:v>
                  </c:pt>
                  <c:pt idx="343">
                    <c:v>11:00</c:v>
                  </c:pt>
                  <c:pt idx="344">
                    <c:v>12:00</c:v>
                  </c:pt>
                  <c:pt idx="345">
                    <c:v>13:00</c:v>
                  </c:pt>
                  <c:pt idx="346">
                    <c:v>14:00</c:v>
                  </c:pt>
                  <c:pt idx="347">
                    <c:v>15:00</c:v>
                  </c:pt>
                  <c:pt idx="348">
                    <c:v>16:00</c:v>
                  </c:pt>
                  <c:pt idx="349">
                    <c:v>17:00</c:v>
                  </c:pt>
                  <c:pt idx="350">
                    <c:v>Dia</c:v>
                  </c:pt>
                  <c:pt idx="351">
                    <c:v>18:00</c:v>
                  </c:pt>
                  <c:pt idx="352">
                    <c:v>19:00</c:v>
                  </c:pt>
                  <c:pt idx="353">
                    <c:v>20:00</c:v>
                  </c:pt>
                  <c:pt idx="354">
                    <c:v>21:00</c:v>
                  </c:pt>
                  <c:pt idx="355">
                    <c:v>22:00</c:v>
                  </c:pt>
                  <c:pt idx="356">
                    <c:v>23:00</c:v>
                  </c:pt>
                  <c:pt idx="357">
                    <c:v>00:00</c:v>
                  </c:pt>
                  <c:pt idx="358">
                    <c:v>01:00</c:v>
                  </c:pt>
                  <c:pt idx="359">
                    <c:v>02:00</c:v>
                  </c:pt>
                  <c:pt idx="360">
                    <c:v>03:00</c:v>
                  </c:pt>
                  <c:pt idx="361">
                    <c:v>04:00</c:v>
                  </c:pt>
                  <c:pt idx="362">
                    <c:v>05:00</c:v>
                  </c:pt>
                  <c:pt idx="363">
                    <c:v>Noite</c:v>
                  </c:pt>
                  <c:pt idx="364">
                    <c:v>06:00</c:v>
                  </c:pt>
                  <c:pt idx="365">
                    <c:v>07:00</c:v>
                  </c:pt>
                  <c:pt idx="366">
                    <c:v>08:00</c:v>
                  </c:pt>
                  <c:pt idx="367">
                    <c:v>09:00</c:v>
                  </c:pt>
                  <c:pt idx="368">
                    <c:v>10:00</c:v>
                  </c:pt>
                  <c:pt idx="369">
                    <c:v>11:00</c:v>
                  </c:pt>
                  <c:pt idx="370">
                    <c:v>12:00</c:v>
                  </c:pt>
                  <c:pt idx="371">
                    <c:v>13:00</c:v>
                  </c:pt>
                  <c:pt idx="372">
                    <c:v>14:00</c:v>
                  </c:pt>
                  <c:pt idx="373">
                    <c:v>15:00</c:v>
                  </c:pt>
                  <c:pt idx="374">
                    <c:v>16:00</c:v>
                  </c:pt>
                  <c:pt idx="375">
                    <c:v>17:00</c:v>
                  </c:pt>
                  <c:pt idx="376">
                    <c:v>Dia</c:v>
                  </c:pt>
                  <c:pt idx="377">
                    <c:v>18:00</c:v>
                  </c:pt>
                  <c:pt idx="378">
                    <c:v>19:00</c:v>
                  </c:pt>
                  <c:pt idx="379">
                    <c:v>20:00</c:v>
                  </c:pt>
                  <c:pt idx="380">
                    <c:v>21:00</c:v>
                  </c:pt>
                  <c:pt idx="381">
                    <c:v>22:00</c:v>
                  </c:pt>
                  <c:pt idx="382">
                    <c:v>23:00</c:v>
                  </c:pt>
                  <c:pt idx="383">
                    <c:v>00:00</c:v>
                  </c:pt>
                  <c:pt idx="384">
                    <c:v>01:00</c:v>
                  </c:pt>
                  <c:pt idx="385">
                    <c:v>02:00</c:v>
                  </c:pt>
                  <c:pt idx="386">
                    <c:v>03:00</c:v>
                  </c:pt>
                  <c:pt idx="387">
                    <c:v>04:00</c:v>
                  </c:pt>
                  <c:pt idx="388">
                    <c:v>05:00</c:v>
                  </c:pt>
                  <c:pt idx="389">
                    <c:v>Noite</c:v>
                  </c:pt>
                  <c:pt idx="390">
                    <c:v>06:00</c:v>
                  </c:pt>
                  <c:pt idx="391">
                    <c:v>07:00</c:v>
                  </c:pt>
                  <c:pt idx="392">
                    <c:v>08:00</c:v>
                  </c:pt>
                  <c:pt idx="393">
                    <c:v>09:00</c:v>
                  </c:pt>
                  <c:pt idx="394">
                    <c:v>10:00</c:v>
                  </c:pt>
                  <c:pt idx="395">
                    <c:v>11:00</c:v>
                  </c:pt>
                  <c:pt idx="396">
                    <c:v>12:00</c:v>
                  </c:pt>
                  <c:pt idx="397">
                    <c:v>13:00</c:v>
                  </c:pt>
                  <c:pt idx="398">
                    <c:v>14:00</c:v>
                  </c:pt>
                  <c:pt idx="399">
                    <c:v>15:00</c:v>
                  </c:pt>
                  <c:pt idx="400">
                    <c:v>16:00</c:v>
                  </c:pt>
                  <c:pt idx="401">
                    <c:v>17:00</c:v>
                  </c:pt>
                  <c:pt idx="402">
                    <c:v>Dia</c:v>
                  </c:pt>
                  <c:pt idx="403">
                    <c:v>18:00</c:v>
                  </c:pt>
                  <c:pt idx="404">
                    <c:v>19:00</c:v>
                  </c:pt>
                  <c:pt idx="405">
                    <c:v>20:00</c:v>
                  </c:pt>
                  <c:pt idx="406">
                    <c:v>21:00</c:v>
                  </c:pt>
                  <c:pt idx="407">
                    <c:v>22:00</c:v>
                  </c:pt>
                  <c:pt idx="408">
                    <c:v>23:00</c:v>
                  </c:pt>
                  <c:pt idx="409">
                    <c:v>00:00</c:v>
                  </c:pt>
                  <c:pt idx="410">
                    <c:v>01:00</c:v>
                  </c:pt>
                  <c:pt idx="411">
                    <c:v>02:00</c:v>
                  </c:pt>
                  <c:pt idx="412">
                    <c:v>03:00</c:v>
                  </c:pt>
                  <c:pt idx="413">
                    <c:v>04:00</c:v>
                  </c:pt>
                  <c:pt idx="414">
                    <c:v>05:00</c:v>
                  </c:pt>
                  <c:pt idx="415">
                    <c:v>Noite</c:v>
                  </c:pt>
                  <c:pt idx="416">
                    <c:v>06:00</c:v>
                  </c:pt>
                  <c:pt idx="417">
                    <c:v>07:00</c:v>
                  </c:pt>
                  <c:pt idx="418">
                    <c:v>08:00</c:v>
                  </c:pt>
                  <c:pt idx="419">
                    <c:v>09:00</c:v>
                  </c:pt>
                  <c:pt idx="420">
                    <c:v>10:00</c:v>
                  </c:pt>
                  <c:pt idx="421">
                    <c:v>11:00</c:v>
                  </c:pt>
                  <c:pt idx="422">
                    <c:v>12:00</c:v>
                  </c:pt>
                  <c:pt idx="423">
                    <c:v>13:00</c:v>
                  </c:pt>
                  <c:pt idx="424">
                    <c:v>14:00</c:v>
                  </c:pt>
                  <c:pt idx="425">
                    <c:v>15:00</c:v>
                  </c:pt>
                  <c:pt idx="426">
                    <c:v>16:00</c:v>
                  </c:pt>
                  <c:pt idx="427">
                    <c:v>17:00</c:v>
                  </c:pt>
                  <c:pt idx="428">
                    <c:v>Dia</c:v>
                  </c:pt>
                  <c:pt idx="429">
                    <c:v>18:00</c:v>
                  </c:pt>
                  <c:pt idx="430">
                    <c:v>19:00</c:v>
                  </c:pt>
                  <c:pt idx="431">
                    <c:v>20:00</c:v>
                  </c:pt>
                  <c:pt idx="432">
                    <c:v>21:00</c:v>
                  </c:pt>
                  <c:pt idx="433">
                    <c:v>22:00</c:v>
                  </c:pt>
                  <c:pt idx="434">
                    <c:v>23:00</c:v>
                  </c:pt>
                  <c:pt idx="435">
                    <c:v>00:00</c:v>
                  </c:pt>
                  <c:pt idx="436">
                    <c:v>01:00</c:v>
                  </c:pt>
                  <c:pt idx="437">
                    <c:v>02:00</c:v>
                  </c:pt>
                  <c:pt idx="438">
                    <c:v>03:00</c:v>
                  </c:pt>
                  <c:pt idx="439">
                    <c:v>04:00</c:v>
                  </c:pt>
                  <c:pt idx="440">
                    <c:v>05:00</c:v>
                  </c:pt>
                  <c:pt idx="441">
                    <c:v>Noite</c:v>
                  </c:pt>
                  <c:pt idx="442">
                    <c:v>06:00</c:v>
                  </c:pt>
                  <c:pt idx="443">
                    <c:v>07:00</c:v>
                  </c:pt>
                  <c:pt idx="444">
                    <c:v>08:00</c:v>
                  </c:pt>
                  <c:pt idx="445">
                    <c:v>09:00</c:v>
                  </c:pt>
                  <c:pt idx="446">
                    <c:v>10:00</c:v>
                  </c:pt>
                  <c:pt idx="447">
                    <c:v>11:00</c:v>
                  </c:pt>
                  <c:pt idx="448">
                    <c:v>12:00</c:v>
                  </c:pt>
                  <c:pt idx="449">
                    <c:v>13:00</c:v>
                  </c:pt>
                  <c:pt idx="450">
                    <c:v>14:00</c:v>
                  </c:pt>
                  <c:pt idx="451">
                    <c:v>15:00</c:v>
                  </c:pt>
                  <c:pt idx="452">
                    <c:v>16:00</c:v>
                  </c:pt>
                  <c:pt idx="453">
                    <c:v>17:00</c:v>
                  </c:pt>
                  <c:pt idx="454">
                    <c:v>Dia</c:v>
                  </c:pt>
                  <c:pt idx="455">
                    <c:v>18:00</c:v>
                  </c:pt>
                  <c:pt idx="456">
                    <c:v>19:00</c:v>
                  </c:pt>
                  <c:pt idx="457">
                    <c:v>20:00</c:v>
                  </c:pt>
                  <c:pt idx="458">
                    <c:v>21:00</c:v>
                  </c:pt>
                  <c:pt idx="459">
                    <c:v>22:00</c:v>
                  </c:pt>
                  <c:pt idx="460">
                    <c:v>23:00</c:v>
                  </c:pt>
                  <c:pt idx="461">
                    <c:v>00:00</c:v>
                  </c:pt>
                  <c:pt idx="462">
                    <c:v>01:00</c:v>
                  </c:pt>
                  <c:pt idx="463">
                    <c:v>02:00</c:v>
                  </c:pt>
                  <c:pt idx="464">
                    <c:v>03:00</c:v>
                  </c:pt>
                  <c:pt idx="465">
                    <c:v>04:00</c:v>
                  </c:pt>
                  <c:pt idx="466">
                    <c:v>05:00</c:v>
                  </c:pt>
                  <c:pt idx="467">
                    <c:v>Noite</c:v>
                  </c:pt>
                  <c:pt idx="468">
                    <c:v>06:00</c:v>
                  </c:pt>
                  <c:pt idx="469">
                    <c:v>07:00</c:v>
                  </c:pt>
                  <c:pt idx="470">
                    <c:v>08:00</c:v>
                  </c:pt>
                  <c:pt idx="471">
                    <c:v>09:00</c:v>
                  </c:pt>
                  <c:pt idx="472">
                    <c:v>10:00</c:v>
                  </c:pt>
                  <c:pt idx="473">
                    <c:v>11:00</c:v>
                  </c:pt>
                  <c:pt idx="474">
                    <c:v>12:00</c:v>
                  </c:pt>
                  <c:pt idx="475">
                    <c:v>13:00</c:v>
                  </c:pt>
                  <c:pt idx="476">
                    <c:v>14:00</c:v>
                  </c:pt>
                  <c:pt idx="477">
                    <c:v>15:00</c:v>
                  </c:pt>
                  <c:pt idx="478">
                    <c:v>16:00</c:v>
                  </c:pt>
                  <c:pt idx="479">
                    <c:v>17:00</c:v>
                  </c:pt>
                  <c:pt idx="480">
                    <c:v>Dia</c:v>
                  </c:pt>
                  <c:pt idx="481">
                    <c:v>18:00</c:v>
                  </c:pt>
                  <c:pt idx="482">
                    <c:v>19:00</c:v>
                  </c:pt>
                  <c:pt idx="483">
                    <c:v>20:00</c:v>
                  </c:pt>
                  <c:pt idx="484">
                    <c:v>21:00</c:v>
                  </c:pt>
                  <c:pt idx="485">
                    <c:v>22:00</c:v>
                  </c:pt>
                  <c:pt idx="486">
                    <c:v>23:00</c:v>
                  </c:pt>
                  <c:pt idx="487">
                    <c:v>00:00</c:v>
                  </c:pt>
                  <c:pt idx="488">
                    <c:v>01:00</c:v>
                  </c:pt>
                  <c:pt idx="489">
                    <c:v>02:00</c:v>
                  </c:pt>
                  <c:pt idx="490">
                    <c:v>03:00</c:v>
                  </c:pt>
                  <c:pt idx="491">
                    <c:v>04:00</c:v>
                  </c:pt>
                  <c:pt idx="492">
                    <c:v>05:00</c:v>
                  </c:pt>
                  <c:pt idx="493">
                    <c:v>Noite</c:v>
                  </c:pt>
                  <c:pt idx="494">
                    <c:v>06:00</c:v>
                  </c:pt>
                  <c:pt idx="495">
                    <c:v>07:00</c:v>
                  </c:pt>
                  <c:pt idx="496">
                    <c:v>08:00</c:v>
                  </c:pt>
                  <c:pt idx="497">
                    <c:v>09:00</c:v>
                  </c:pt>
                  <c:pt idx="498">
                    <c:v>10:00</c:v>
                  </c:pt>
                  <c:pt idx="499">
                    <c:v>11:00</c:v>
                  </c:pt>
                  <c:pt idx="500">
                    <c:v>12:00</c:v>
                  </c:pt>
                  <c:pt idx="501">
                    <c:v>13:00</c:v>
                  </c:pt>
                  <c:pt idx="502">
                    <c:v>14:00</c:v>
                  </c:pt>
                  <c:pt idx="503">
                    <c:v>15:00</c:v>
                  </c:pt>
                  <c:pt idx="504">
                    <c:v>16:00</c:v>
                  </c:pt>
                  <c:pt idx="505">
                    <c:v>17:00</c:v>
                  </c:pt>
                  <c:pt idx="506">
                    <c:v>Dia</c:v>
                  </c:pt>
                  <c:pt idx="507">
                    <c:v>18:00</c:v>
                  </c:pt>
                  <c:pt idx="508">
                    <c:v>19:00</c:v>
                  </c:pt>
                  <c:pt idx="509">
                    <c:v>20:00</c:v>
                  </c:pt>
                  <c:pt idx="510">
                    <c:v>21:00</c:v>
                  </c:pt>
                  <c:pt idx="511">
                    <c:v>22:00</c:v>
                  </c:pt>
                  <c:pt idx="512">
                    <c:v>23:00</c:v>
                  </c:pt>
                  <c:pt idx="513">
                    <c:v>00:00</c:v>
                  </c:pt>
                  <c:pt idx="514">
                    <c:v>01:00</c:v>
                  </c:pt>
                  <c:pt idx="515">
                    <c:v>02:00</c:v>
                  </c:pt>
                  <c:pt idx="516">
                    <c:v>03:00</c:v>
                  </c:pt>
                  <c:pt idx="517">
                    <c:v>04:00</c:v>
                  </c:pt>
                  <c:pt idx="518">
                    <c:v>05:00</c:v>
                  </c:pt>
                  <c:pt idx="519">
                    <c:v>Noite</c:v>
                  </c:pt>
                  <c:pt idx="520">
                    <c:v>06:00</c:v>
                  </c:pt>
                  <c:pt idx="521">
                    <c:v>07:00</c:v>
                  </c:pt>
                  <c:pt idx="522">
                    <c:v>08:00</c:v>
                  </c:pt>
                  <c:pt idx="523">
                    <c:v>09:00</c:v>
                  </c:pt>
                  <c:pt idx="524">
                    <c:v>10:00</c:v>
                  </c:pt>
                  <c:pt idx="525">
                    <c:v>11:00</c:v>
                  </c:pt>
                  <c:pt idx="526">
                    <c:v>12:00</c:v>
                  </c:pt>
                  <c:pt idx="527">
                    <c:v>13:00</c:v>
                  </c:pt>
                  <c:pt idx="528">
                    <c:v>14:00</c:v>
                  </c:pt>
                  <c:pt idx="529">
                    <c:v>15:00</c:v>
                  </c:pt>
                  <c:pt idx="530">
                    <c:v>16:00</c:v>
                  </c:pt>
                  <c:pt idx="531">
                    <c:v>17:00</c:v>
                  </c:pt>
                  <c:pt idx="532">
                    <c:v>Dia</c:v>
                  </c:pt>
                  <c:pt idx="533">
                    <c:v>18:00</c:v>
                  </c:pt>
                  <c:pt idx="534">
                    <c:v>19:00</c:v>
                  </c:pt>
                  <c:pt idx="535">
                    <c:v>20:00</c:v>
                  </c:pt>
                  <c:pt idx="536">
                    <c:v>21:00</c:v>
                  </c:pt>
                  <c:pt idx="537">
                    <c:v>22:00</c:v>
                  </c:pt>
                  <c:pt idx="538">
                    <c:v>23:00</c:v>
                  </c:pt>
                  <c:pt idx="539">
                    <c:v>00:00</c:v>
                  </c:pt>
                  <c:pt idx="540">
                    <c:v>01:00</c:v>
                  </c:pt>
                  <c:pt idx="541">
                    <c:v>02:00</c:v>
                  </c:pt>
                  <c:pt idx="542">
                    <c:v>03:00</c:v>
                  </c:pt>
                  <c:pt idx="543">
                    <c:v>04:00</c:v>
                  </c:pt>
                  <c:pt idx="544">
                    <c:v>05:00</c:v>
                  </c:pt>
                  <c:pt idx="545">
                    <c:v>Noite</c:v>
                  </c:pt>
                  <c:pt idx="546">
                    <c:v>06:00</c:v>
                  </c:pt>
                  <c:pt idx="547">
                    <c:v>07:00</c:v>
                  </c:pt>
                  <c:pt idx="548">
                    <c:v>08:00</c:v>
                  </c:pt>
                  <c:pt idx="549">
                    <c:v>09:00</c:v>
                  </c:pt>
                  <c:pt idx="550">
                    <c:v>10:00</c:v>
                  </c:pt>
                  <c:pt idx="551">
                    <c:v>11:00</c:v>
                  </c:pt>
                  <c:pt idx="552">
                    <c:v>12:00</c:v>
                  </c:pt>
                  <c:pt idx="553">
                    <c:v>13:00</c:v>
                  </c:pt>
                  <c:pt idx="554">
                    <c:v>14:00</c:v>
                  </c:pt>
                  <c:pt idx="555">
                    <c:v>15:00</c:v>
                  </c:pt>
                  <c:pt idx="556">
                    <c:v>16:00</c:v>
                  </c:pt>
                  <c:pt idx="557">
                    <c:v>17:00</c:v>
                  </c:pt>
                  <c:pt idx="558">
                    <c:v>Dia</c:v>
                  </c:pt>
                  <c:pt idx="559">
                    <c:v>18:00</c:v>
                  </c:pt>
                  <c:pt idx="560">
                    <c:v>19:00</c:v>
                  </c:pt>
                  <c:pt idx="561">
                    <c:v>20:00</c:v>
                  </c:pt>
                  <c:pt idx="562">
                    <c:v>21:00</c:v>
                  </c:pt>
                  <c:pt idx="563">
                    <c:v>22:00</c:v>
                  </c:pt>
                  <c:pt idx="564">
                    <c:v>23:00</c:v>
                  </c:pt>
                  <c:pt idx="565">
                    <c:v>00:00</c:v>
                  </c:pt>
                  <c:pt idx="566">
                    <c:v>01:00</c:v>
                  </c:pt>
                  <c:pt idx="567">
                    <c:v>02:00</c:v>
                  </c:pt>
                  <c:pt idx="568">
                    <c:v>03:00</c:v>
                  </c:pt>
                  <c:pt idx="569">
                    <c:v>04:00</c:v>
                  </c:pt>
                  <c:pt idx="570">
                    <c:v>05:00</c:v>
                  </c:pt>
                  <c:pt idx="571">
                    <c:v>Noite</c:v>
                  </c:pt>
                  <c:pt idx="572">
                    <c:v>06:00</c:v>
                  </c:pt>
                  <c:pt idx="573">
                    <c:v>07:00</c:v>
                  </c:pt>
                  <c:pt idx="574">
                    <c:v>08:00</c:v>
                  </c:pt>
                  <c:pt idx="575">
                    <c:v>09:00</c:v>
                  </c:pt>
                  <c:pt idx="576">
                    <c:v>10:00</c:v>
                  </c:pt>
                  <c:pt idx="577">
                    <c:v>11:00</c:v>
                  </c:pt>
                  <c:pt idx="578">
                    <c:v>12:00</c:v>
                  </c:pt>
                  <c:pt idx="579">
                    <c:v>13:00</c:v>
                  </c:pt>
                  <c:pt idx="580">
                    <c:v>14:00</c:v>
                  </c:pt>
                  <c:pt idx="581">
                    <c:v>15:00</c:v>
                  </c:pt>
                  <c:pt idx="582">
                    <c:v>16:00</c:v>
                  </c:pt>
                  <c:pt idx="583">
                    <c:v>17:00</c:v>
                  </c:pt>
                  <c:pt idx="584">
                    <c:v>Dia</c:v>
                  </c:pt>
                  <c:pt idx="585">
                    <c:v>18:00</c:v>
                  </c:pt>
                  <c:pt idx="586">
                    <c:v>19:00</c:v>
                  </c:pt>
                  <c:pt idx="587">
                    <c:v>20:00</c:v>
                  </c:pt>
                  <c:pt idx="588">
                    <c:v>21:00</c:v>
                  </c:pt>
                  <c:pt idx="589">
                    <c:v>22:00</c:v>
                  </c:pt>
                  <c:pt idx="590">
                    <c:v>23:00</c:v>
                  </c:pt>
                  <c:pt idx="591">
                    <c:v>00:00</c:v>
                  </c:pt>
                  <c:pt idx="592">
                    <c:v>01:00</c:v>
                  </c:pt>
                  <c:pt idx="593">
                    <c:v>02:00</c:v>
                  </c:pt>
                  <c:pt idx="594">
                    <c:v>03:00</c:v>
                  </c:pt>
                  <c:pt idx="595">
                    <c:v>04:00</c:v>
                  </c:pt>
                  <c:pt idx="596">
                    <c:v>05:00</c:v>
                  </c:pt>
                  <c:pt idx="597">
                    <c:v>Noite</c:v>
                  </c:pt>
                  <c:pt idx="598">
                    <c:v>06:00</c:v>
                  </c:pt>
                  <c:pt idx="599">
                    <c:v>07:00</c:v>
                  </c:pt>
                  <c:pt idx="600">
                    <c:v>08:00</c:v>
                  </c:pt>
                  <c:pt idx="601">
                    <c:v>09:00</c:v>
                  </c:pt>
                  <c:pt idx="602">
                    <c:v>10:00</c:v>
                  </c:pt>
                  <c:pt idx="603">
                    <c:v>11:00</c:v>
                  </c:pt>
                  <c:pt idx="604">
                    <c:v>12:00</c:v>
                  </c:pt>
                  <c:pt idx="605">
                    <c:v>13:00</c:v>
                  </c:pt>
                  <c:pt idx="606">
                    <c:v>14:00</c:v>
                  </c:pt>
                  <c:pt idx="607">
                    <c:v>15:00</c:v>
                  </c:pt>
                  <c:pt idx="608">
                    <c:v>16:00</c:v>
                  </c:pt>
                  <c:pt idx="609">
                    <c:v>17:00</c:v>
                  </c:pt>
                  <c:pt idx="610">
                    <c:v>Dia</c:v>
                  </c:pt>
                  <c:pt idx="611">
                    <c:v>18:00</c:v>
                  </c:pt>
                  <c:pt idx="612">
                    <c:v>19:00</c:v>
                  </c:pt>
                  <c:pt idx="613">
                    <c:v>20:00</c:v>
                  </c:pt>
                  <c:pt idx="614">
                    <c:v>21:00</c:v>
                  </c:pt>
                  <c:pt idx="615">
                    <c:v>22:00</c:v>
                  </c:pt>
                  <c:pt idx="616">
                    <c:v>23:00</c:v>
                  </c:pt>
                  <c:pt idx="617">
                    <c:v>00:00</c:v>
                  </c:pt>
                  <c:pt idx="618">
                    <c:v>01:00</c:v>
                  </c:pt>
                  <c:pt idx="619">
                    <c:v>02:00</c:v>
                  </c:pt>
                  <c:pt idx="620">
                    <c:v>03:00</c:v>
                  </c:pt>
                  <c:pt idx="621">
                    <c:v>04:00</c:v>
                  </c:pt>
                  <c:pt idx="622">
                    <c:v>05:00</c:v>
                  </c:pt>
                  <c:pt idx="623">
                    <c:v>Noite</c:v>
                  </c:pt>
                  <c:pt idx="624">
                    <c:v>06:00</c:v>
                  </c:pt>
                  <c:pt idx="625">
                    <c:v>07:00</c:v>
                  </c:pt>
                  <c:pt idx="626">
                    <c:v>08:00</c:v>
                  </c:pt>
                  <c:pt idx="627">
                    <c:v>09:00</c:v>
                  </c:pt>
                  <c:pt idx="628">
                    <c:v>10:00</c:v>
                  </c:pt>
                  <c:pt idx="629">
                    <c:v>11:00</c:v>
                  </c:pt>
                  <c:pt idx="630">
                    <c:v>12:00</c:v>
                  </c:pt>
                  <c:pt idx="631">
                    <c:v>13:00</c:v>
                  </c:pt>
                  <c:pt idx="632">
                    <c:v>14:00</c:v>
                  </c:pt>
                  <c:pt idx="633">
                    <c:v>15:00</c:v>
                  </c:pt>
                  <c:pt idx="634">
                    <c:v>16:00</c:v>
                  </c:pt>
                  <c:pt idx="635">
                    <c:v>17:00</c:v>
                  </c:pt>
                  <c:pt idx="636">
                    <c:v>Dia</c:v>
                  </c:pt>
                  <c:pt idx="637">
                    <c:v>18:00</c:v>
                  </c:pt>
                  <c:pt idx="638">
                    <c:v>19:00</c:v>
                  </c:pt>
                  <c:pt idx="639">
                    <c:v>20:00</c:v>
                  </c:pt>
                  <c:pt idx="640">
                    <c:v>21:00</c:v>
                  </c:pt>
                  <c:pt idx="641">
                    <c:v>22:00</c:v>
                  </c:pt>
                  <c:pt idx="642">
                    <c:v>23:00</c:v>
                  </c:pt>
                  <c:pt idx="643">
                    <c:v>00:00</c:v>
                  </c:pt>
                  <c:pt idx="644">
                    <c:v>01:00</c:v>
                  </c:pt>
                  <c:pt idx="645">
                    <c:v>02:00</c:v>
                  </c:pt>
                  <c:pt idx="646">
                    <c:v>03:00</c:v>
                  </c:pt>
                  <c:pt idx="647">
                    <c:v>04:00</c:v>
                  </c:pt>
                  <c:pt idx="648">
                    <c:v>05:00</c:v>
                  </c:pt>
                  <c:pt idx="649">
                    <c:v>Noite</c:v>
                  </c:pt>
                  <c:pt idx="650">
                    <c:v>06:00</c:v>
                  </c:pt>
                  <c:pt idx="651">
                    <c:v>07:00</c:v>
                  </c:pt>
                  <c:pt idx="652">
                    <c:v>08:00</c:v>
                  </c:pt>
                  <c:pt idx="653">
                    <c:v>09:00</c:v>
                  </c:pt>
                  <c:pt idx="654">
                    <c:v>10:00</c:v>
                  </c:pt>
                  <c:pt idx="655">
                    <c:v>11:00</c:v>
                  </c:pt>
                  <c:pt idx="656">
                    <c:v>12:00</c:v>
                  </c:pt>
                  <c:pt idx="657">
                    <c:v>13:00</c:v>
                  </c:pt>
                  <c:pt idx="658">
                    <c:v>14:00</c:v>
                  </c:pt>
                  <c:pt idx="659">
                    <c:v>15:00</c:v>
                  </c:pt>
                  <c:pt idx="660">
                    <c:v>16:00</c:v>
                  </c:pt>
                  <c:pt idx="661">
                    <c:v>17:00</c:v>
                  </c:pt>
                  <c:pt idx="662">
                    <c:v>Dia</c:v>
                  </c:pt>
                  <c:pt idx="663">
                    <c:v>18:00</c:v>
                  </c:pt>
                  <c:pt idx="664">
                    <c:v>19:00</c:v>
                  </c:pt>
                  <c:pt idx="665">
                    <c:v>20:00</c:v>
                  </c:pt>
                  <c:pt idx="666">
                    <c:v>21:00</c:v>
                  </c:pt>
                  <c:pt idx="667">
                    <c:v>22:00</c:v>
                  </c:pt>
                  <c:pt idx="668">
                    <c:v>23:00</c:v>
                  </c:pt>
                  <c:pt idx="669">
                    <c:v>00:00</c:v>
                  </c:pt>
                  <c:pt idx="670">
                    <c:v>01:00</c:v>
                  </c:pt>
                  <c:pt idx="671">
                    <c:v>02:00</c:v>
                  </c:pt>
                  <c:pt idx="672">
                    <c:v>03:00</c:v>
                  </c:pt>
                  <c:pt idx="673">
                    <c:v>04:00</c:v>
                  </c:pt>
                  <c:pt idx="674">
                    <c:v>05:00</c:v>
                  </c:pt>
                  <c:pt idx="675">
                    <c:v>Noite</c:v>
                  </c:pt>
                  <c:pt idx="676">
                    <c:v>06:00</c:v>
                  </c:pt>
                  <c:pt idx="677">
                    <c:v>07:00</c:v>
                  </c:pt>
                  <c:pt idx="678">
                    <c:v>08:00</c:v>
                  </c:pt>
                  <c:pt idx="679">
                    <c:v>09:00</c:v>
                  </c:pt>
                  <c:pt idx="680">
                    <c:v>10:00</c:v>
                  </c:pt>
                  <c:pt idx="681">
                    <c:v>11:00</c:v>
                  </c:pt>
                  <c:pt idx="682">
                    <c:v>12:00</c:v>
                  </c:pt>
                  <c:pt idx="683">
                    <c:v>13:00</c:v>
                  </c:pt>
                  <c:pt idx="684">
                    <c:v>14:00</c:v>
                  </c:pt>
                  <c:pt idx="685">
                    <c:v>15:00</c:v>
                  </c:pt>
                  <c:pt idx="686">
                    <c:v>16:00</c:v>
                  </c:pt>
                  <c:pt idx="687">
                    <c:v>17:00</c:v>
                  </c:pt>
                  <c:pt idx="688">
                    <c:v>Dia</c:v>
                  </c:pt>
                  <c:pt idx="689">
                    <c:v>18:00</c:v>
                  </c:pt>
                  <c:pt idx="690">
                    <c:v>19:00</c:v>
                  </c:pt>
                  <c:pt idx="691">
                    <c:v>20:00</c:v>
                  </c:pt>
                  <c:pt idx="692">
                    <c:v>21:00</c:v>
                  </c:pt>
                  <c:pt idx="693">
                    <c:v>22:00</c:v>
                  </c:pt>
                  <c:pt idx="694">
                    <c:v>23:00</c:v>
                  </c:pt>
                  <c:pt idx="695">
                    <c:v>00:00</c:v>
                  </c:pt>
                  <c:pt idx="696">
                    <c:v>01:00</c:v>
                  </c:pt>
                  <c:pt idx="697">
                    <c:v>02:00</c:v>
                  </c:pt>
                  <c:pt idx="698">
                    <c:v>03:00</c:v>
                  </c:pt>
                  <c:pt idx="699">
                    <c:v>04:00</c:v>
                  </c:pt>
                  <c:pt idx="700">
                    <c:v>05:00</c:v>
                  </c:pt>
                  <c:pt idx="701">
                    <c:v>Noite</c:v>
                  </c:pt>
                  <c:pt idx="702">
                    <c:v>06:00</c:v>
                  </c:pt>
                  <c:pt idx="703">
                    <c:v>07:00</c:v>
                  </c:pt>
                  <c:pt idx="704">
                    <c:v>08:00</c:v>
                  </c:pt>
                  <c:pt idx="705">
                    <c:v>09:00</c:v>
                  </c:pt>
                  <c:pt idx="706">
                    <c:v>10:00</c:v>
                  </c:pt>
                  <c:pt idx="707">
                    <c:v>11:00</c:v>
                  </c:pt>
                  <c:pt idx="708">
                    <c:v>12:00</c:v>
                  </c:pt>
                  <c:pt idx="709">
                    <c:v>13:00</c:v>
                  </c:pt>
                  <c:pt idx="710">
                    <c:v>14:00</c:v>
                  </c:pt>
                  <c:pt idx="711">
                    <c:v>15:00</c:v>
                  </c:pt>
                  <c:pt idx="712">
                    <c:v>16:00</c:v>
                  </c:pt>
                  <c:pt idx="713">
                    <c:v>17:00</c:v>
                  </c:pt>
                  <c:pt idx="714">
                    <c:v>Dia</c:v>
                  </c:pt>
                  <c:pt idx="715">
                    <c:v>18:00</c:v>
                  </c:pt>
                  <c:pt idx="716">
                    <c:v>19:00</c:v>
                  </c:pt>
                  <c:pt idx="717">
                    <c:v>20:00</c:v>
                  </c:pt>
                  <c:pt idx="718">
                    <c:v>21:00</c:v>
                  </c:pt>
                  <c:pt idx="719">
                    <c:v>22:00</c:v>
                  </c:pt>
                  <c:pt idx="720">
                    <c:v>23:00</c:v>
                  </c:pt>
                  <c:pt idx="721">
                    <c:v>00:00</c:v>
                  </c:pt>
                  <c:pt idx="722">
                    <c:v>01:00</c:v>
                  </c:pt>
                  <c:pt idx="723">
                    <c:v>02:00</c:v>
                  </c:pt>
                  <c:pt idx="724">
                    <c:v>03:00</c:v>
                  </c:pt>
                  <c:pt idx="725">
                    <c:v>04:00</c:v>
                  </c:pt>
                  <c:pt idx="726">
                    <c:v>05:00</c:v>
                  </c:pt>
                  <c:pt idx="727">
                    <c:v>Noite</c:v>
                  </c:pt>
                  <c:pt idx="728">
                    <c:v>06:00</c:v>
                  </c:pt>
                  <c:pt idx="729">
                    <c:v>07:00</c:v>
                  </c:pt>
                  <c:pt idx="730">
                    <c:v>08:00</c:v>
                  </c:pt>
                  <c:pt idx="731">
                    <c:v>09:00</c:v>
                  </c:pt>
                  <c:pt idx="732">
                    <c:v>10:00</c:v>
                  </c:pt>
                  <c:pt idx="733">
                    <c:v>11:00</c:v>
                  </c:pt>
                  <c:pt idx="734">
                    <c:v>12:00</c:v>
                  </c:pt>
                  <c:pt idx="735">
                    <c:v>13:00</c:v>
                  </c:pt>
                  <c:pt idx="736">
                    <c:v>14:00</c:v>
                  </c:pt>
                  <c:pt idx="737">
                    <c:v>15:00</c:v>
                  </c:pt>
                  <c:pt idx="738">
                    <c:v>16:00</c:v>
                  </c:pt>
                  <c:pt idx="739">
                    <c:v>17:00</c:v>
                  </c:pt>
                  <c:pt idx="740">
                    <c:v>Dia</c:v>
                  </c:pt>
                  <c:pt idx="741">
                    <c:v>18:00</c:v>
                  </c:pt>
                  <c:pt idx="742">
                    <c:v>19:00</c:v>
                  </c:pt>
                  <c:pt idx="743">
                    <c:v>20:00</c:v>
                  </c:pt>
                  <c:pt idx="744">
                    <c:v>21:00</c:v>
                  </c:pt>
                  <c:pt idx="745">
                    <c:v>22:00</c:v>
                  </c:pt>
                  <c:pt idx="746">
                    <c:v>23:00</c:v>
                  </c:pt>
                  <c:pt idx="747">
                    <c:v>00:00</c:v>
                  </c:pt>
                  <c:pt idx="748">
                    <c:v>01:00</c:v>
                  </c:pt>
                  <c:pt idx="749">
                    <c:v>02:00</c:v>
                  </c:pt>
                  <c:pt idx="750">
                    <c:v>03:00</c:v>
                  </c:pt>
                  <c:pt idx="751">
                    <c:v>04:00</c:v>
                  </c:pt>
                  <c:pt idx="752">
                    <c:v>05:00</c:v>
                  </c:pt>
                  <c:pt idx="753">
                    <c:v>Noite</c:v>
                  </c:pt>
                  <c:pt idx="754">
                    <c:v>06:00</c:v>
                  </c:pt>
                  <c:pt idx="755">
                    <c:v>07:00</c:v>
                  </c:pt>
                  <c:pt idx="756">
                    <c:v>08:00</c:v>
                  </c:pt>
                  <c:pt idx="757">
                    <c:v>09:00</c:v>
                  </c:pt>
                  <c:pt idx="758">
                    <c:v>10:00</c:v>
                  </c:pt>
                  <c:pt idx="759">
                    <c:v>11:00</c:v>
                  </c:pt>
                  <c:pt idx="760">
                    <c:v>12:00</c:v>
                  </c:pt>
                  <c:pt idx="761">
                    <c:v>13:00</c:v>
                  </c:pt>
                  <c:pt idx="762">
                    <c:v>14:00</c:v>
                  </c:pt>
                  <c:pt idx="763">
                    <c:v>15:00</c:v>
                  </c:pt>
                  <c:pt idx="764">
                    <c:v>16:00</c:v>
                  </c:pt>
                  <c:pt idx="765">
                    <c:v>17:00</c:v>
                  </c:pt>
                  <c:pt idx="766">
                    <c:v>Dia</c:v>
                  </c:pt>
                  <c:pt idx="767">
                    <c:v>18:00</c:v>
                  </c:pt>
                  <c:pt idx="768">
                    <c:v>19:00</c:v>
                  </c:pt>
                  <c:pt idx="769">
                    <c:v>20:00</c:v>
                  </c:pt>
                  <c:pt idx="770">
                    <c:v>21:00</c:v>
                  </c:pt>
                  <c:pt idx="771">
                    <c:v>22:00</c:v>
                  </c:pt>
                  <c:pt idx="772">
                    <c:v>23:00</c:v>
                  </c:pt>
                  <c:pt idx="773">
                    <c:v>00:00</c:v>
                  </c:pt>
                  <c:pt idx="774">
                    <c:v>01:00</c:v>
                  </c:pt>
                  <c:pt idx="775">
                    <c:v>02:00</c:v>
                  </c:pt>
                  <c:pt idx="776">
                    <c:v>03:00</c:v>
                  </c:pt>
                  <c:pt idx="777">
                    <c:v>04:00</c:v>
                  </c:pt>
                  <c:pt idx="778">
                    <c:v>05:00</c:v>
                  </c:pt>
                  <c:pt idx="779">
                    <c:v>Noite</c:v>
                  </c:pt>
                  <c:pt idx="780">
                    <c:v>06:00</c:v>
                  </c:pt>
                  <c:pt idx="781">
                    <c:v>07:00</c:v>
                  </c:pt>
                  <c:pt idx="782">
                    <c:v>08:00</c:v>
                  </c:pt>
                  <c:pt idx="783">
                    <c:v>09:00</c:v>
                  </c:pt>
                  <c:pt idx="784">
                    <c:v>10:00</c:v>
                  </c:pt>
                  <c:pt idx="785">
                    <c:v>11:00</c:v>
                  </c:pt>
                  <c:pt idx="786">
                    <c:v>12:00</c:v>
                  </c:pt>
                  <c:pt idx="787">
                    <c:v>13:00</c:v>
                  </c:pt>
                  <c:pt idx="788">
                    <c:v>14:00</c:v>
                  </c:pt>
                  <c:pt idx="789">
                    <c:v>15:00</c:v>
                  </c:pt>
                  <c:pt idx="790">
                    <c:v>16:00</c:v>
                  </c:pt>
                  <c:pt idx="791">
                    <c:v>17:00</c:v>
                  </c:pt>
                  <c:pt idx="792">
                    <c:v>Dia</c:v>
                  </c:pt>
                  <c:pt idx="793">
                    <c:v>18:00</c:v>
                  </c:pt>
                  <c:pt idx="794">
                    <c:v>19:00</c:v>
                  </c:pt>
                  <c:pt idx="795">
                    <c:v>20:00</c:v>
                  </c:pt>
                  <c:pt idx="796">
                    <c:v>21:00</c:v>
                  </c:pt>
                  <c:pt idx="797">
                    <c:v>22:00</c:v>
                  </c:pt>
                  <c:pt idx="798">
                    <c:v>23:00</c:v>
                  </c:pt>
                </c:lvl>
                <c:lvl>
                  <c:pt idx="0">
                    <c:v>1-out</c:v>
                  </c:pt>
                  <c:pt idx="1">
                    <c:v>1-out</c:v>
                  </c:pt>
                  <c:pt idx="2">
                    <c:v>1-out</c:v>
                  </c:pt>
                  <c:pt idx="3">
                    <c:v>1-out</c:v>
                  </c:pt>
                  <c:pt idx="4">
                    <c:v>1-out</c:v>
                  </c:pt>
                  <c:pt idx="5">
                    <c:v>1-out</c:v>
                  </c:pt>
                  <c:pt idx="6">
                    <c:v>1-out</c:v>
                  </c:pt>
                  <c:pt idx="7">
                    <c:v>1-out</c:v>
                  </c:pt>
                  <c:pt idx="8">
                    <c:v>1-out</c:v>
                  </c:pt>
                  <c:pt idx="9">
                    <c:v>1-out</c:v>
                  </c:pt>
                  <c:pt idx="10">
                    <c:v>1-out</c:v>
                  </c:pt>
                  <c:pt idx="11">
                    <c:v>1-out</c:v>
                  </c:pt>
                  <c:pt idx="12">
                    <c:v>1-out</c:v>
                  </c:pt>
                  <c:pt idx="13">
                    <c:v>1-out</c:v>
                  </c:pt>
                  <c:pt idx="14">
                    <c:v>1-out</c:v>
                  </c:pt>
                  <c:pt idx="15">
                    <c:v>1-out</c:v>
                  </c:pt>
                  <c:pt idx="16">
                    <c:v>1-out</c:v>
                  </c:pt>
                  <c:pt idx="17">
                    <c:v>1-out</c:v>
                  </c:pt>
                  <c:pt idx="18">
                    <c:v>1-out</c:v>
                  </c:pt>
                  <c:pt idx="19">
                    <c:v>2-out</c:v>
                  </c:pt>
                  <c:pt idx="20">
                    <c:v>2-out</c:v>
                  </c:pt>
                  <c:pt idx="21">
                    <c:v>2-out</c:v>
                  </c:pt>
                  <c:pt idx="22">
                    <c:v>2-out</c:v>
                  </c:pt>
                  <c:pt idx="23">
                    <c:v>2-out</c:v>
                  </c:pt>
                  <c:pt idx="24">
                    <c:v>2-out</c:v>
                  </c:pt>
                  <c:pt idx="25">
                    <c:v>2-out</c:v>
                  </c:pt>
                  <c:pt idx="26">
                    <c:v>2-out</c:v>
                  </c:pt>
                  <c:pt idx="27">
                    <c:v>2-out</c:v>
                  </c:pt>
                  <c:pt idx="28">
                    <c:v>2-out</c:v>
                  </c:pt>
                  <c:pt idx="29">
                    <c:v>2-out</c:v>
                  </c:pt>
                  <c:pt idx="30">
                    <c:v>2-out</c:v>
                  </c:pt>
                  <c:pt idx="31">
                    <c:v>2-out</c:v>
                  </c:pt>
                  <c:pt idx="32">
                    <c:v>2-out</c:v>
                  </c:pt>
                  <c:pt idx="33">
                    <c:v>2-out</c:v>
                  </c:pt>
                  <c:pt idx="34">
                    <c:v>2-out</c:v>
                  </c:pt>
                  <c:pt idx="35">
                    <c:v>2-out</c:v>
                  </c:pt>
                  <c:pt idx="36">
                    <c:v>2-out</c:v>
                  </c:pt>
                  <c:pt idx="37">
                    <c:v>2-out</c:v>
                  </c:pt>
                  <c:pt idx="38">
                    <c:v>2-out</c:v>
                  </c:pt>
                  <c:pt idx="39">
                    <c:v>2-out</c:v>
                  </c:pt>
                  <c:pt idx="40">
                    <c:v>2-out</c:v>
                  </c:pt>
                  <c:pt idx="41">
                    <c:v>2-out</c:v>
                  </c:pt>
                  <c:pt idx="42">
                    <c:v>2-out</c:v>
                  </c:pt>
                  <c:pt idx="43">
                    <c:v>2-out</c:v>
                  </c:pt>
                  <c:pt idx="44">
                    <c:v>2-out</c:v>
                  </c:pt>
                  <c:pt idx="45">
                    <c:v>3-out</c:v>
                  </c:pt>
                  <c:pt idx="46">
                    <c:v>3-out</c:v>
                  </c:pt>
                  <c:pt idx="47">
                    <c:v>3-out</c:v>
                  </c:pt>
                  <c:pt idx="48">
                    <c:v>3-out</c:v>
                  </c:pt>
                  <c:pt idx="49">
                    <c:v>3-out</c:v>
                  </c:pt>
                  <c:pt idx="50">
                    <c:v>3-out</c:v>
                  </c:pt>
                  <c:pt idx="51">
                    <c:v>3-out</c:v>
                  </c:pt>
                  <c:pt idx="52">
                    <c:v>3-out</c:v>
                  </c:pt>
                  <c:pt idx="53">
                    <c:v>3-out</c:v>
                  </c:pt>
                  <c:pt idx="54">
                    <c:v>3-out</c:v>
                  </c:pt>
                  <c:pt idx="55">
                    <c:v>3-out</c:v>
                  </c:pt>
                  <c:pt idx="56">
                    <c:v>3-out</c:v>
                  </c:pt>
                  <c:pt idx="57">
                    <c:v>3-out</c:v>
                  </c:pt>
                  <c:pt idx="58">
                    <c:v>3-out</c:v>
                  </c:pt>
                  <c:pt idx="59">
                    <c:v>3-out</c:v>
                  </c:pt>
                  <c:pt idx="60">
                    <c:v>3-out</c:v>
                  </c:pt>
                  <c:pt idx="61">
                    <c:v>3-out</c:v>
                  </c:pt>
                  <c:pt idx="62">
                    <c:v>3-out</c:v>
                  </c:pt>
                  <c:pt idx="63">
                    <c:v>3-out</c:v>
                  </c:pt>
                  <c:pt idx="64">
                    <c:v>3-out</c:v>
                  </c:pt>
                  <c:pt idx="65">
                    <c:v>3-out</c:v>
                  </c:pt>
                  <c:pt idx="66">
                    <c:v>3-out</c:v>
                  </c:pt>
                  <c:pt idx="67">
                    <c:v>3-out</c:v>
                  </c:pt>
                  <c:pt idx="68">
                    <c:v>3-out</c:v>
                  </c:pt>
                  <c:pt idx="69">
                    <c:v>3-out</c:v>
                  </c:pt>
                  <c:pt idx="70">
                    <c:v>3-out</c:v>
                  </c:pt>
                  <c:pt idx="71">
                    <c:v>4-out</c:v>
                  </c:pt>
                  <c:pt idx="72">
                    <c:v>4-out</c:v>
                  </c:pt>
                  <c:pt idx="73">
                    <c:v>4-out</c:v>
                  </c:pt>
                  <c:pt idx="74">
                    <c:v>4-out</c:v>
                  </c:pt>
                  <c:pt idx="75">
                    <c:v>4-out</c:v>
                  </c:pt>
                  <c:pt idx="76">
                    <c:v>4-out</c:v>
                  </c:pt>
                  <c:pt idx="77">
                    <c:v>4-out</c:v>
                  </c:pt>
                  <c:pt idx="78">
                    <c:v>4-out</c:v>
                  </c:pt>
                  <c:pt idx="79">
                    <c:v>4-out</c:v>
                  </c:pt>
                  <c:pt idx="80">
                    <c:v>4-out</c:v>
                  </c:pt>
                  <c:pt idx="81">
                    <c:v>4-out</c:v>
                  </c:pt>
                  <c:pt idx="82">
                    <c:v>4-out</c:v>
                  </c:pt>
                  <c:pt idx="83">
                    <c:v>4-out</c:v>
                  </c:pt>
                  <c:pt idx="84">
                    <c:v>4-out</c:v>
                  </c:pt>
                  <c:pt idx="85">
                    <c:v>4-out</c:v>
                  </c:pt>
                  <c:pt idx="86">
                    <c:v>4-out</c:v>
                  </c:pt>
                  <c:pt idx="87">
                    <c:v>4-out</c:v>
                  </c:pt>
                  <c:pt idx="88">
                    <c:v>4-out</c:v>
                  </c:pt>
                  <c:pt idx="89">
                    <c:v>4-out</c:v>
                  </c:pt>
                  <c:pt idx="90">
                    <c:v>4-out</c:v>
                  </c:pt>
                  <c:pt idx="91">
                    <c:v>4-out</c:v>
                  </c:pt>
                  <c:pt idx="92">
                    <c:v>4-out</c:v>
                  </c:pt>
                  <c:pt idx="93">
                    <c:v>4-out</c:v>
                  </c:pt>
                  <c:pt idx="94">
                    <c:v>4-out</c:v>
                  </c:pt>
                  <c:pt idx="95">
                    <c:v>4-out</c:v>
                  </c:pt>
                  <c:pt idx="96">
                    <c:v>4-out</c:v>
                  </c:pt>
                  <c:pt idx="97">
                    <c:v>5-out</c:v>
                  </c:pt>
                  <c:pt idx="98">
                    <c:v>5-out</c:v>
                  </c:pt>
                  <c:pt idx="99">
                    <c:v>5-out</c:v>
                  </c:pt>
                  <c:pt idx="100">
                    <c:v>5-out</c:v>
                  </c:pt>
                  <c:pt idx="101">
                    <c:v>5-out</c:v>
                  </c:pt>
                  <c:pt idx="102">
                    <c:v>5-out</c:v>
                  </c:pt>
                  <c:pt idx="103">
                    <c:v>5-out</c:v>
                  </c:pt>
                  <c:pt idx="104">
                    <c:v>5-out</c:v>
                  </c:pt>
                  <c:pt idx="105">
                    <c:v>5-out</c:v>
                  </c:pt>
                  <c:pt idx="106">
                    <c:v>5-out</c:v>
                  </c:pt>
                  <c:pt idx="107">
                    <c:v>5-out</c:v>
                  </c:pt>
                  <c:pt idx="108">
                    <c:v>5-out</c:v>
                  </c:pt>
                  <c:pt idx="109">
                    <c:v>5-out</c:v>
                  </c:pt>
                  <c:pt idx="110">
                    <c:v>5-out</c:v>
                  </c:pt>
                  <c:pt idx="111">
                    <c:v>5-out</c:v>
                  </c:pt>
                  <c:pt idx="112">
                    <c:v>5-out</c:v>
                  </c:pt>
                  <c:pt idx="113">
                    <c:v>5-out</c:v>
                  </c:pt>
                  <c:pt idx="114">
                    <c:v>5-out</c:v>
                  </c:pt>
                  <c:pt idx="115">
                    <c:v>5-out</c:v>
                  </c:pt>
                  <c:pt idx="116">
                    <c:v>5-out</c:v>
                  </c:pt>
                  <c:pt idx="117">
                    <c:v>5-out</c:v>
                  </c:pt>
                  <c:pt idx="118">
                    <c:v>5-out</c:v>
                  </c:pt>
                  <c:pt idx="119">
                    <c:v>5-out</c:v>
                  </c:pt>
                  <c:pt idx="120">
                    <c:v>5-out</c:v>
                  </c:pt>
                  <c:pt idx="121">
                    <c:v>5-out</c:v>
                  </c:pt>
                  <c:pt idx="122">
                    <c:v>5-out</c:v>
                  </c:pt>
                  <c:pt idx="123">
                    <c:v>6-out</c:v>
                  </c:pt>
                  <c:pt idx="124">
                    <c:v>6-out</c:v>
                  </c:pt>
                  <c:pt idx="125">
                    <c:v>6-out</c:v>
                  </c:pt>
                  <c:pt idx="126">
                    <c:v>6-out</c:v>
                  </c:pt>
                  <c:pt idx="127">
                    <c:v>6-out</c:v>
                  </c:pt>
                  <c:pt idx="128">
                    <c:v>6-out</c:v>
                  </c:pt>
                  <c:pt idx="129">
                    <c:v>6-out</c:v>
                  </c:pt>
                  <c:pt idx="130">
                    <c:v>6-out</c:v>
                  </c:pt>
                  <c:pt idx="131">
                    <c:v>6-out</c:v>
                  </c:pt>
                  <c:pt idx="132">
                    <c:v>6-out</c:v>
                  </c:pt>
                  <c:pt idx="133">
                    <c:v>6-out</c:v>
                  </c:pt>
                  <c:pt idx="134">
                    <c:v>6-out</c:v>
                  </c:pt>
                  <c:pt idx="135">
                    <c:v>6-out</c:v>
                  </c:pt>
                  <c:pt idx="136">
                    <c:v>6-out</c:v>
                  </c:pt>
                  <c:pt idx="137">
                    <c:v>6-out</c:v>
                  </c:pt>
                  <c:pt idx="138">
                    <c:v>6-out</c:v>
                  </c:pt>
                  <c:pt idx="139">
                    <c:v>6-out</c:v>
                  </c:pt>
                  <c:pt idx="140">
                    <c:v>6-out</c:v>
                  </c:pt>
                  <c:pt idx="141">
                    <c:v>6-out</c:v>
                  </c:pt>
                  <c:pt idx="142">
                    <c:v>6-out</c:v>
                  </c:pt>
                  <c:pt idx="143">
                    <c:v>6-out</c:v>
                  </c:pt>
                  <c:pt idx="144">
                    <c:v>6-out</c:v>
                  </c:pt>
                  <c:pt idx="145">
                    <c:v>6-out</c:v>
                  </c:pt>
                  <c:pt idx="146">
                    <c:v>6-out</c:v>
                  </c:pt>
                  <c:pt idx="147">
                    <c:v>6-out</c:v>
                  </c:pt>
                  <c:pt idx="148">
                    <c:v>6-out</c:v>
                  </c:pt>
                  <c:pt idx="149">
                    <c:v>7-out</c:v>
                  </c:pt>
                  <c:pt idx="150">
                    <c:v>7-out</c:v>
                  </c:pt>
                  <c:pt idx="151">
                    <c:v>7-out</c:v>
                  </c:pt>
                  <c:pt idx="152">
                    <c:v>7-out</c:v>
                  </c:pt>
                  <c:pt idx="153">
                    <c:v>7-out</c:v>
                  </c:pt>
                  <c:pt idx="154">
                    <c:v>7-out</c:v>
                  </c:pt>
                  <c:pt idx="155">
                    <c:v>7-out</c:v>
                  </c:pt>
                  <c:pt idx="156">
                    <c:v>7-out</c:v>
                  </c:pt>
                  <c:pt idx="157">
                    <c:v>7-out</c:v>
                  </c:pt>
                  <c:pt idx="158">
                    <c:v>7-out</c:v>
                  </c:pt>
                  <c:pt idx="159">
                    <c:v>7-out</c:v>
                  </c:pt>
                  <c:pt idx="160">
                    <c:v>7-out</c:v>
                  </c:pt>
                  <c:pt idx="161">
                    <c:v>7-out</c:v>
                  </c:pt>
                  <c:pt idx="162">
                    <c:v>7-out</c:v>
                  </c:pt>
                  <c:pt idx="163">
                    <c:v>7-out</c:v>
                  </c:pt>
                  <c:pt idx="164">
                    <c:v>7-out</c:v>
                  </c:pt>
                  <c:pt idx="165">
                    <c:v>7-out</c:v>
                  </c:pt>
                  <c:pt idx="166">
                    <c:v>7-out</c:v>
                  </c:pt>
                  <c:pt idx="167">
                    <c:v>7-out</c:v>
                  </c:pt>
                  <c:pt idx="168">
                    <c:v>7-out</c:v>
                  </c:pt>
                  <c:pt idx="169">
                    <c:v>7-out</c:v>
                  </c:pt>
                  <c:pt idx="170">
                    <c:v>7-out</c:v>
                  </c:pt>
                  <c:pt idx="171">
                    <c:v>7-out</c:v>
                  </c:pt>
                  <c:pt idx="172">
                    <c:v>7-out</c:v>
                  </c:pt>
                  <c:pt idx="173">
                    <c:v>7-out</c:v>
                  </c:pt>
                  <c:pt idx="174">
                    <c:v>7-out</c:v>
                  </c:pt>
                  <c:pt idx="175">
                    <c:v>8-out</c:v>
                  </c:pt>
                  <c:pt idx="176">
                    <c:v>8-out</c:v>
                  </c:pt>
                  <c:pt idx="177">
                    <c:v>8-out</c:v>
                  </c:pt>
                  <c:pt idx="178">
                    <c:v>8-out</c:v>
                  </c:pt>
                  <c:pt idx="179">
                    <c:v>8-out</c:v>
                  </c:pt>
                  <c:pt idx="180">
                    <c:v>8-out</c:v>
                  </c:pt>
                  <c:pt idx="181">
                    <c:v>8-out</c:v>
                  </c:pt>
                  <c:pt idx="182">
                    <c:v>8-out</c:v>
                  </c:pt>
                  <c:pt idx="183">
                    <c:v>8-out</c:v>
                  </c:pt>
                  <c:pt idx="184">
                    <c:v>8-out</c:v>
                  </c:pt>
                  <c:pt idx="185">
                    <c:v>8-out</c:v>
                  </c:pt>
                  <c:pt idx="186">
                    <c:v>8-out</c:v>
                  </c:pt>
                  <c:pt idx="187">
                    <c:v>8-out</c:v>
                  </c:pt>
                  <c:pt idx="188">
                    <c:v>8-out</c:v>
                  </c:pt>
                  <c:pt idx="189">
                    <c:v>8-out</c:v>
                  </c:pt>
                  <c:pt idx="190">
                    <c:v>8-out</c:v>
                  </c:pt>
                  <c:pt idx="191">
                    <c:v>8-out</c:v>
                  </c:pt>
                  <c:pt idx="192">
                    <c:v>8-out</c:v>
                  </c:pt>
                  <c:pt idx="193">
                    <c:v>8-out</c:v>
                  </c:pt>
                  <c:pt idx="194">
                    <c:v>8-out</c:v>
                  </c:pt>
                  <c:pt idx="195">
                    <c:v>8-out</c:v>
                  </c:pt>
                  <c:pt idx="196">
                    <c:v>8-out</c:v>
                  </c:pt>
                  <c:pt idx="197">
                    <c:v>8-out</c:v>
                  </c:pt>
                  <c:pt idx="198">
                    <c:v>8-out</c:v>
                  </c:pt>
                  <c:pt idx="199">
                    <c:v>8-out</c:v>
                  </c:pt>
                  <c:pt idx="200">
                    <c:v>8-out</c:v>
                  </c:pt>
                  <c:pt idx="201">
                    <c:v>9-out</c:v>
                  </c:pt>
                  <c:pt idx="202">
                    <c:v>9-out</c:v>
                  </c:pt>
                  <c:pt idx="203">
                    <c:v>9-out</c:v>
                  </c:pt>
                  <c:pt idx="204">
                    <c:v>9-out</c:v>
                  </c:pt>
                  <c:pt idx="205">
                    <c:v>9-out</c:v>
                  </c:pt>
                  <c:pt idx="206">
                    <c:v>9-out</c:v>
                  </c:pt>
                  <c:pt idx="207">
                    <c:v>9-out</c:v>
                  </c:pt>
                  <c:pt idx="208">
                    <c:v>9-out</c:v>
                  </c:pt>
                  <c:pt idx="209">
                    <c:v>9-out</c:v>
                  </c:pt>
                  <c:pt idx="210">
                    <c:v>9-out</c:v>
                  </c:pt>
                  <c:pt idx="211">
                    <c:v>9-out</c:v>
                  </c:pt>
                  <c:pt idx="212">
                    <c:v>9-out</c:v>
                  </c:pt>
                  <c:pt idx="213">
                    <c:v>9-out</c:v>
                  </c:pt>
                  <c:pt idx="214">
                    <c:v>9-out</c:v>
                  </c:pt>
                  <c:pt idx="215">
                    <c:v>9-out</c:v>
                  </c:pt>
                  <c:pt idx="216">
                    <c:v>9-out</c:v>
                  </c:pt>
                  <c:pt idx="217">
                    <c:v>9-out</c:v>
                  </c:pt>
                  <c:pt idx="218">
                    <c:v>9-out</c:v>
                  </c:pt>
                  <c:pt idx="219">
                    <c:v>9-out</c:v>
                  </c:pt>
                  <c:pt idx="220">
                    <c:v>9-out</c:v>
                  </c:pt>
                  <c:pt idx="221">
                    <c:v>9-out</c:v>
                  </c:pt>
                  <c:pt idx="222">
                    <c:v>9-out</c:v>
                  </c:pt>
                  <c:pt idx="223">
                    <c:v>9-out</c:v>
                  </c:pt>
                  <c:pt idx="224">
                    <c:v>9-out</c:v>
                  </c:pt>
                  <c:pt idx="225">
                    <c:v>9-out</c:v>
                  </c:pt>
                  <c:pt idx="226">
                    <c:v>9-out</c:v>
                  </c:pt>
                  <c:pt idx="227">
                    <c:v>10-out</c:v>
                  </c:pt>
                  <c:pt idx="228">
                    <c:v>10-out</c:v>
                  </c:pt>
                  <c:pt idx="229">
                    <c:v>10-out</c:v>
                  </c:pt>
                  <c:pt idx="230">
                    <c:v>10-out</c:v>
                  </c:pt>
                  <c:pt idx="231">
                    <c:v>10-out</c:v>
                  </c:pt>
                  <c:pt idx="232">
                    <c:v>10-out</c:v>
                  </c:pt>
                  <c:pt idx="233">
                    <c:v>10-out</c:v>
                  </c:pt>
                  <c:pt idx="234">
                    <c:v>10-out</c:v>
                  </c:pt>
                  <c:pt idx="235">
                    <c:v>10-out</c:v>
                  </c:pt>
                  <c:pt idx="236">
                    <c:v>10-out</c:v>
                  </c:pt>
                  <c:pt idx="237">
                    <c:v>10-out</c:v>
                  </c:pt>
                  <c:pt idx="238">
                    <c:v>10-out</c:v>
                  </c:pt>
                  <c:pt idx="239">
                    <c:v>10-out</c:v>
                  </c:pt>
                  <c:pt idx="240">
                    <c:v>10-out</c:v>
                  </c:pt>
                  <c:pt idx="241">
                    <c:v>10-out</c:v>
                  </c:pt>
                  <c:pt idx="242">
                    <c:v>10-out</c:v>
                  </c:pt>
                  <c:pt idx="243">
                    <c:v>10-out</c:v>
                  </c:pt>
                  <c:pt idx="244">
                    <c:v>10-out</c:v>
                  </c:pt>
                  <c:pt idx="245">
                    <c:v>10-out</c:v>
                  </c:pt>
                  <c:pt idx="246">
                    <c:v>10-out</c:v>
                  </c:pt>
                  <c:pt idx="247">
                    <c:v>10-out</c:v>
                  </c:pt>
                  <c:pt idx="248">
                    <c:v>10-out</c:v>
                  </c:pt>
                  <c:pt idx="249">
                    <c:v>10-out</c:v>
                  </c:pt>
                  <c:pt idx="250">
                    <c:v>10-out</c:v>
                  </c:pt>
                  <c:pt idx="251">
                    <c:v>10-out</c:v>
                  </c:pt>
                  <c:pt idx="252">
                    <c:v>10-out</c:v>
                  </c:pt>
                  <c:pt idx="253">
                    <c:v>11-out</c:v>
                  </c:pt>
                  <c:pt idx="254">
                    <c:v>11-out</c:v>
                  </c:pt>
                  <c:pt idx="255">
                    <c:v>11-out</c:v>
                  </c:pt>
                  <c:pt idx="256">
                    <c:v>11-out</c:v>
                  </c:pt>
                  <c:pt idx="257">
                    <c:v>11-out</c:v>
                  </c:pt>
                  <c:pt idx="258">
                    <c:v>11-out</c:v>
                  </c:pt>
                  <c:pt idx="259">
                    <c:v>11-out</c:v>
                  </c:pt>
                  <c:pt idx="260">
                    <c:v>11-out</c:v>
                  </c:pt>
                  <c:pt idx="261">
                    <c:v>11-out</c:v>
                  </c:pt>
                  <c:pt idx="262">
                    <c:v>11-out</c:v>
                  </c:pt>
                  <c:pt idx="263">
                    <c:v>11-out</c:v>
                  </c:pt>
                  <c:pt idx="264">
                    <c:v>11-out</c:v>
                  </c:pt>
                  <c:pt idx="265">
                    <c:v>11-out</c:v>
                  </c:pt>
                  <c:pt idx="266">
                    <c:v>11-out</c:v>
                  </c:pt>
                  <c:pt idx="267">
                    <c:v>11-out</c:v>
                  </c:pt>
                  <c:pt idx="268">
                    <c:v>11-out</c:v>
                  </c:pt>
                  <c:pt idx="269">
                    <c:v>11-out</c:v>
                  </c:pt>
                  <c:pt idx="270">
                    <c:v>11-out</c:v>
                  </c:pt>
                  <c:pt idx="271">
                    <c:v>11-out</c:v>
                  </c:pt>
                  <c:pt idx="272">
                    <c:v>11-out</c:v>
                  </c:pt>
                  <c:pt idx="273">
                    <c:v>11-out</c:v>
                  </c:pt>
                  <c:pt idx="274">
                    <c:v>11-out</c:v>
                  </c:pt>
                  <c:pt idx="275">
                    <c:v>11-out</c:v>
                  </c:pt>
                  <c:pt idx="276">
                    <c:v>11-out</c:v>
                  </c:pt>
                  <c:pt idx="277">
                    <c:v>11-out</c:v>
                  </c:pt>
                  <c:pt idx="278">
                    <c:v>11-out</c:v>
                  </c:pt>
                  <c:pt idx="279">
                    <c:v>12-out</c:v>
                  </c:pt>
                  <c:pt idx="280">
                    <c:v>12-out</c:v>
                  </c:pt>
                  <c:pt idx="281">
                    <c:v>12-out</c:v>
                  </c:pt>
                  <c:pt idx="282">
                    <c:v>12-out</c:v>
                  </c:pt>
                  <c:pt idx="283">
                    <c:v>12-out</c:v>
                  </c:pt>
                  <c:pt idx="284">
                    <c:v>12-out</c:v>
                  </c:pt>
                  <c:pt idx="285">
                    <c:v>12-out</c:v>
                  </c:pt>
                  <c:pt idx="286">
                    <c:v>12-out</c:v>
                  </c:pt>
                  <c:pt idx="287">
                    <c:v>12-out</c:v>
                  </c:pt>
                  <c:pt idx="288">
                    <c:v>12-out</c:v>
                  </c:pt>
                  <c:pt idx="289">
                    <c:v>12-out</c:v>
                  </c:pt>
                  <c:pt idx="290">
                    <c:v>12-out</c:v>
                  </c:pt>
                  <c:pt idx="291">
                    <c:v>12-out</c:v>
                  </c:pt>
                  <c:pt idx="292">
                    <c:v>12-out</c:v>
                  </c:pt>
                  <c:pt idx="293">
                    <c:v>12-out</c:v>
                  </c:pt>
                  <c:pt idx="294">
                    <c:v>12-out</c:v>
                  </c:pt>
                  <c:pt idx="295">
                    <c:v>12-out</c:v>
                  </c:pt>
                  <c:pt idx="296">
                    <c:v>12-out</c:v>
                  </c:pt>
                  <c:pt idx="297">
                    <c:v>12-out</c:v>
                  </c:pt>
                  <c:pt idx="298">
                    <c:v>12-out</c:v>
                  </c:pt>
                  <c:pt idx="299">
                    <c:v>12-out</c:v>
                  </c:pt>
                  <c:pt idx="300">
                    <c:v>12-out</c:v>
                  </c:pt>
                  <c:pt idx="301">
                    <c:v>12-out</c:v>
                  </c:pt>
                  <c:pt idx="302">
                    <c:v>12-out</c:v>
                  </c:pt>
                  <c:pt idx="303">
                    <c:v>12-out</c:v>
                  </c:pt>
                  <c:pt idx="304">
                    <c:v>12-out</c:v>
                  </c:pt>
                  <c:pt idx="305">
                    <c:v>13-out</c:v>
                  </c:pt>
                  <c:pt idx="306">
                    <c:v>13-out</c:v>
                  </c:pt>
                  <c:pt idx="307">
                    <c:v>13-out</c:v>
                  </c:pt>
                  <c:pt idx="308">
                    <c:v>13-out</c:v>
                  </c:pt>
                  <c:pt idx="309">
                    <c:v>13-out</c:v>
                  </c:pt>
                  <c:pt idx="310">
                    <c:v>13-out</c:v>
                  </c:pt>
                  <c:pt idx="311">
                    <c:v>13-out</c:v>
                  </c:pt>
                  <c:pt idx="312">
                    <c:v>13-out</c:v>
                  </c:pt>
                  <c:pt idx="313">
                    <c:v>13-out</c:v>
                  </c:pt>
                  <c:pt idx="314">
                    <c:v>13-out</c:v>
                  </c:pt>
                  <c:pt idx="315">
                    <c:v>13-out</c:v>
                  </c:pt>
                  <c:pt idx="316">
                    <c:v>13-out</c:v>
                  </c:pt>
                  <c:pt idx="317">
                    <c:v>13-out</c:v>
                  </c:pt>
                  <c:pt idx="318">
                    <c:v>13-out</c:v>
                  </c:pt>
                  <c:pt idx="319">
                    <c:v>13-out</c:v>
                  </c:pt>
                  <c:pt idx="320">
                    <c:v>13-out</c:v>
                  </c:pt>
                  <c:pt idx="321">
                    <c:v>13-out</c:v>
                  </c:pt>
                  <c:pt idx="322">
                    <c:v>13-out</c:v>
                  </c:pt>
                  <c:pt idx="323">
                    <c:v>13-out</c:v>
                  </c:pt>
                  <c:pt idx="324">
                    <c:v>13-out</c:v>
                  </c:pt>
                  <c:pt idx="325">
                    <c:v>13-out</c:v>
                  </c:pt>
                  <c:pt idx="326">
                    <c:v>13-out</c:v>
                  </c:pt>
                  <c:pt idx="327">
                    <c:v>13-out</c:v>
                  </c:pt>
                  <c:pt idx="328">
                    <c:v>13-out</c:v>
                  </c:pt>
                  <c:pt idx="329">
                    <c:v>13-out</c:v>
                  </c:pt>
                  <c:pt idx="330">
                    <c:v>13-out</c:v>
                  </c:pt>
                  <c:pt idx="331">
                    <c:v>14-out</c:v>
                  </c:pt>
                  <c:pt idx="332">
                    <c:v>14-out</c:v>
                  </c:pt>
                  <c:pt idx="333">
                    <c:v>14-out</c:v>
                  </c:pt>
                  <c:pt idx="334">
                    <c:v>14-out</c:v>
                  </c:pt>
                  <c:pt idx="335">
                    <c:v>14-out</c:v>
                  </c:pt>
                  <c:pt idx="336">
                    <c:v>14-out</c:v>
                  </c:pt>
                  <c:pt idx="337">
                    <c:v>14-out</c:v>
                  </c:pt>
                  <c:pt idx="338">
                    <c:v>14-out</c:v>
                  </c:pt>
                  <c:pt idx="339">
                    <c:v>14-out</c:v>
                  </c:pt>
                  <c:pt idx="340">
                    <c:v>14-out</c:v>
                  </c:pt>
                  <c:pt idx="341">
                    <c:v>14-out</c:v>
                  </c:pt>
                  <c:pt idx="342">
                    <c:v>14-out</c:v>
                  </c:pt>
                  <c:pt idx="343">
                    <c:v>14-out</c:v>
                  </c:pt>
                  <c:pt idx="344">
                    <c:v>14-out</c:v>
                  </c:pt>
                  <c:pt idx="345">
                    <c:v>14-out</c:v>
                  </c:pt>
                  <c:pt idx="346">
                    <c:v>14-out</c:v>
                  </c:pt>
                  <c:pt idx="347">
                    <c:v>14-out</c:v>
                  </c:pt>
                  <c:pt idx="348">
                    <c:v>14-out</c:v>
                  </c:pt>
                  <c:pt idx="349">
                    <c:v>14-out</c:v>
                  </c:pt>
                  <c:pt idx="350">
                    <c:v>14-out</c:v>
                  </c:pt>
                  <c:pt idx="351">
                    <c:v>14-out</c:v>
                  </c:pt>
                  <c:pt idx="352">
                    <c:v>14-out</c:v>
                  </c:pt>
                  <c:pt idx="353">
                    <c:v>14-out</c:v>
                  </c:pt>
                  <c:pt idx="354">
                    <c:v>14-out</c:v>
                  </c:pt>
                  <c:pt idx="355">
                    <c:v>14-out</c:v>
                  </c:pt>
                  <c:pt idx="356">
                    <c:v>14-out</c:v>
                  </c:pt>
                  <c:pt idx="357">
                    <c:v>15-out</c:v>
                  </c:pt>
                  <c:pt idx="358">
                    <c:v>15-out</c:v>
                  </c:pt>
                  <c:pt idx="359">
                    <c:v>15-out</c:v>
                  </c:pt>
                  <c:pt idx="360">
                    <c:v>15-out</c:v>
                  </c:pt>
                  <c:pt idx="361">
                    <c:v>15-out</c:v>
                  </c:pt>
                  <c:pt idx="362">
                    <c:v>15-out</c:v>
                  </c:pt>
                  <c:pt idx="363">
                    <c:v>15-out</c:v>
                  </c:pt>
                  <c:pt idx="364">
                    <c:v>15-out</c:v>
                  </c:pt>
                  <c:pt idx="365">
                    <c:v>15-out</c:v>
                  </c:pt>
                  <c:pt idx="366">
                    <c:v>15-out</c:v>
                  </c:pt>
                  <c:pt idx="367">
                    <c:v>15-out</c:v>
                  </c:pt>
                  <c:pt idx="368">
                    <c:v>15-out</c:v>
                  </c:pt>
                  <c:pt idx="369">
                    <c:v>15-out</c:v>
                  </c:pt>
                  <c:pt idx="370">
                    <c:v>15-out</c:v>
                  </c:pt>
                  <c:pt idx="371">
                    <c:v>15-out</c:v>
                  </c:pt>
                  <c:pt idx="372">
                    <c:v>15-out</c:v>
                  </c:pt>
                  <c:pt idx="373">
                    <c:v>15-out</c:v>
                  </c:pt>
                  <c:pt idx="374">
                    <c:v>15-out</c:v>
                  </c:pt>
                  <c:pt idx="375">
                    <c:v>15-out</c:v>
                  </c:pt>
                  <c:pt idx="376">
                    <c:v>15-out</c:v>
                  </c:pt>
                  <c:pt idx="377">
                    <c:v>15-out</c:v>
                  </c:pt>
                  <c:pt idx="378">
                    <c:v>15-out</c:v>
                  </c:pt>
                  <c:pt idx="379">
                    <c:v>15-out</c:v>
                  </c:pt>
                  <c:pt idx="380">
                    <c:v>15-out</c:v>
                  </c:pt>
                  <c:pt idx="381">
                    <c:v>15-out</c:v>
                  </c:pt>
                  <c:pt idx="382">
                    <c:v>15-out</c:v>
                  </c:pt>
                  <c:pt idx="383">
                    <c:v>16-out</c:v>
                  </c:pt>
                  <c:pt idx="384">
                    <c:v>16-out</c:v>
                  </c:pt>
                  <c:pt idx="385">
                    <c:v>16-out</c:v>
                  </c:pt>
                  <c:pt idx="386">
                    <c:v>16-out</c:v>
                  </c:pt>
                  <c:pt idx="387">
                    <c:v>16-out</c:v>
                  </c:pt>
                  <c:pt idx="388">
                    <c:v>16-out</c:v>
                  </c:pt>
                  <c:pt idx="389">
                    <c:v>16-out</c:v>
                  </c:pt>
                  <c:pt idx="390">
                    <c:v>16-out</c:v>
                  </c:pt>
                  <c:pt idx="391">
                    <c:v>16-out</c:v>
                  </c:pt>
                  <c:pt idx="392">
                    <c:v>16-out</c:v>
                  </c:pt>
                  <c:pt idx="393">
                    <c:v>16-out</c:v>
                  </c:pt>
                  <c:pt idx="394">
                    <c:v>16-out</c:v>
                  </c:pt>
                  <c:pt idx="395">
                    <c:v>16-out</c:v>
                  </c:pt>
                  <c:pt idx="396">
                    <c:v>16-out</c:v>
                  </c:pt>
                  <c:pt idx="397">
                    <c:v>16-out</c:v>
                  </c:pt>
                  <c:pt idx="398">
                    <c:v>16-out</c:v>
                  </c:pt>
                  <c:pt idx="399">
                    <c:v>16-out</c:v>
                  </c:pt>
                  <c:pt idx="400">
                    <c:v>16-out</c:v>
                  </c:pt>
                  <c:pt idx="401">
                    <c:v>16-out</c:v>
                  </c:pt>
                  <c:pt idx="402">
                    <c:v>16-out</c:v>
                  </c:pt>
                  <c:pt idx="403">
                    <c:v>16-out</c:v>
                  </c:pt>
                  <c:pt idx="404">
                    <c:v>16-out</c:v>
                  </c:pt>
                  <c:pt idx="405">
                    <c:v>16-out</c:v>
                  </c:pt>
                  <c:pt idx="406">
                    <c:v>16-out</c:v>
                  </c:pt>
                  <c:pt idx="407">
                    <c:v>16-out</c:v>
                  </c:pt>
                  <c:pt idx="408">
                    <c:v>16-out</c:v>
                  </c:pt>
                  <c:pt idx="409">
                    <c:v>17-out</c:v>
                  </c:pt>
                  <c:pt idx="410">
                    <c:v>17-out</c:v>
                  </c:pt>
                  <c:pt idx="411">
                    <c:v>17-out</c:v>
                  </c:pt>
                  <c:pt idx="412">
                    <c:v>17-out</c:v>
                  </c:pt>
                  <c:pt idx="413">
                    <c:v>17-out</c:v>
                  </c:pt>
                  <c:pt idx="414">
                    <c:v>17-out</c:v>
                  </c:pt>
                  <c:pt idx="415">
                    <c:v>17-out</c:v>
                  </c:pt>
                  <c:pt idx="416">
                    <c:v>17-out</c:v>
                  </c:pt>
                  <c:pt idx="417">
                    <c:v>17-out</c:v>
                  </c:pt>
                  <c:pt idx="418">
                    <c:v>17-out</c:v>
                  </c:pt>
                  <c:pt idx="419">
                    <c:v>17-out</c:v>
                  </c:pt>
                  <c:pt idx="420">
                    <c:v>17-out</c:v>
                  </c:pt>
                  <c:pt idx="421">
                    <c:v>17-out</c:v>
                  </c:pt>
                  <c:pt idx="422">
                    <c:v>17-out</c:v>
                  </c:pt>
                  <c:pt idx="423">
                    <c:v>17-out</c:v>
                  </c:pt>
                  <c:pt idx="424">
                    <c:v>17-out</c:v>
                  </c:pt>
                  <c:pt idx="425">
                    <c:v>17-out</c:v>
                  </c:pt>
                  <c:pt idx="426">
                    <c:v>17-out</c:v>
                  </c:pt>
                  <c:pt idx="427">
                    <c:v>17-out</c:v>
                  </c:pt>
                  <c:pt idx="428">
                    <c:v>17-out</c:v>
                  </c:pt>
                  <c:pt idx="429">
                    <c:v>17-out</c:v>
                  </c:pt>
                  <c:pt idx="430">
                    <c:v>17-out</c:v>
                  </c:pt>
                  <c:pt idx="431">
                    <c:v>17-out</c:v>
                  </c:pt>
                  <c:pt idx="432">
                    <c:v>17-out</c:v>
                  </c:pt>
                  <c:pt idx="433">
                    <c:v>17-out</c:v>
                  </c:pt>
                  <c:pt idx="434">
                    <c:v>17-out</c:v>
                  </c:pt>
                  <c:pt idx="435">
                    <c:v>18-out</c:v>
                  </c:pt>
                  <c:pt idx="436">
                    <c:v>18-out</c:v>
                  </c:pt>
                  <c:pt idx="437">
                    <c:v>18-out</c:v>
                  </c:pt>
                  <c:pt idx="438">
                    <c:v>18-out</c:v>
                  </c:pt>
                  <c:pt idx="439">
                    <c:v>18-out</c:v>
                  </c:pt>
                  <c:pt idx="440">
                    <c:v>18-out</c:v>
                  </c:pt>
                  <c:pt idx="441">
                    <c:v>18-out</c:v>
                  </c:pt>
                  <c:pt idx="442">
                    <c:v>18-out</c:v>
                  </c:pt>
                  <c:pt idx="443">
                    <c:v>18-out</c:v>
                  </c:pt>
                  <c:pt idx="444">
                    <c:v>18-out</c:v>
                  </c:pt>
                  <c:pt idx="445">
                    <c:v>18-out</c:v>
                  </c:pt>
                  <c:pt idx="446">
                    <c:v>18-out</c:v>
                  </c:pt>
                  <c:pt idx="447">
                    <c:v>18-out</c:v>
                  </c:pt>
                  <c:pt idx="448">
                    <c:v>18-out</c:v>
                  </c:pt>
                  <c:pt idx="449">
                    <c:v>18-out</c:v>
                  </c:pt>
                  <c:pt idx="450">
                    <c:v>18-out</c:v>
                  </c:pt>
                  <c:pt idx="451">
                    <c:v>18-out</c:v>
                  </c:pt>
                  <c:pt idx="452">
                    <c:v>18-out</c:v>
                  </c:pt>
                  <c:pt idx="453">
                    <c:v>18-out</c:v>
                  </c:pt>
                  <c:pt idx="454">
                    <c:v>18-out</c:v>
                  </c:pt>
                  <c:pt idx="455">
                    <c:v>18-out</c:v>
                  </c:pt>
                  <c:pt idx="456">
                    <c:v>18-out</c:v>
                  </c:pt>
                  <c:pt idx="457">
                    <c:v>18-out</c:v>
                  </c:pt>
                  <c:pt idx="458">
                    <c:v>18-out</c:v>
                  </c:pt>
                  <c:pt idx="459">
                    <c:v>18-out</c:v>
                  </c:pt>
                  <c:pt idx="460">
                    <c:v>18-out</c:v>
                  </c:pt>
                  <c:pt idx="461">
                    <c:v>19-out</c:v>
                  </c:pt>
                  <c:pt idx="462">
                    <c:v>19-out</c:v>
                  </c:pt>
                  <c:pt idx="463">
                    <c:v>19-out</c:v>
                  </c:pt>
                  <c:pt idx="464">
                    <c:v>19-out</c:v>
                  </c:pt>
                  <c:pt idx="465">
                    <c:v>19-out</c:v>
                  </c:pt>
                  <c:pt idx="466">
                    <c:v>19-out</c:v>
                  </c:pt>
                  <c:pt idx="467">
                    <c:v>19-out</c:v>
                  </c:pt>
                  <c:pt idx="468">
                    <c:v>19-out</c:v>
                  </c:pt>
                  <c:pt idx="469">
                    <c:v>19-out</c:v>
                  </c:pt>
                  <c:pt idx="470">
                    <c:v>19-out</c:v>
                  </c:pt>
                  <c:pt idx="471">
                    <c:v>19-out</c:v>
                  </c:pt>
                  <c:pt idx="472">
                    <c:v>19-out</c:v>
                  </c:pt>
                  <c:pt idx="473">
                    <c:v>19-out</c:v>
                  </c:pt>
                  <c:pt idx="474">
                    <c:v>19-out</c:v>
                  </c:pt>
                  <c:pt idx="475">
                    <c:v>19-out</c:v>
                  </c:pt>
                  <c:pt idx="476">
                    <c:v>19-out</c:v>
                  </c:pt>
                  <c:pt idx="477">
                    <c:v>19-out</c:v>
                  </c:pt>
                  <c:pt idx="478">
                    <c:v>19-out</c:v>
                  </c:pt>
                  <c:pt idx="479">
                    <c:v>19-out</c:v>
                  </c:pt>
                  <c:pt idx="480">
                    <c:v>19-out</c:v>
                  </c:pt>
                  <c:pt idx="481">
                    <c:v>19-out</c:v>
                  </c:pt>
                  <c:pt idx="482">
                    <c:v>19-out</c:v>
                  </c:pt>
                  <c:pt idx="483">
                    <c:v>19-out</c:v>
                  </c:pt>
                  <c:pt idx="484">
                    <c:v>19-out</c:v>
                  </c:pt>
                  <c:pt idx="485">
                    <c:v>19-out</c:v>
                  </c:pt>
                  <c:pt idx="486">
                    <c:v>19-out</c:v>
                  </c:pt>
                  <c:pt idx="487">
                    <c:v>20-out</c:v>
                  </c:pt>
                  <c:pt idx="488">
                    <c:v>20-out</c:v>
                  </c:pt>
                  <c:pt idx="489">
                    <c:v>20-out</c:v>
                  </c:pt>
                  <c:pt idx="490">
                    <c:v>20-out</c:v>
                  </c:pt>
                  <c:pt idx="491">
                    <c:v>20-out</c:v>
                  </c:pt>
                  <c:pt idx="492">
                    <c:v>20-out</c:v>
                  </c:pt>
                  <c:pt idx="493">
                    <c:v>20-out</c:v>
                  </c:pt>
                  <c:pt idx="494">
                    <c:v>20-out</c:v>
                  </c:pt>
                  <c:pt idx="495">
                    <c:v>20-out</c:v>
                  </c:pt>
                  <c:pt idx="496">
                    <c:v>20-out</c:v>
                  </c:pt>
                  <c:pt idx="497">
                    <c:v>20-out</c:v>
                  </c:pt>
                  <c:pt idx="498">
                    <c:v>20-out</c:v>
                  </c:pt>
                  <c:pt idx="499">
                    <c:v>20-out</c:v>
                  </c:pt>
                  <c:pt idx="500">
                    <c:v>20-out</c:v>
                  </c:pt>
                  <c:pt idx="501">
                    <c:v>20-out</c:v>
                  </c:pt>
                  <c:pt idx="502">
                    <c:v>20-out</c:v>
                  </c:pt>
                  <c:pt idx="503">
                    <c:v>20-out</c:v>
                  </c:pt>
                  <c:pt idx="504">
                    <c:v>20-out</c:v>
                  </c:pt>
                  <c:pt idx="505">
                    <c:v>20-out</c:v>
                  </c:pt>
                  <c:pt idx="506">
                    <c:v>20-out</c:v>
                  </c:pt>
                  <c:pt idx="507">
                    <c:v>20-out</c:v>
                  </c:pt>
                  <c:pt idx="508">
                    <c:v>20-out</c:v>
                  </c:pt>
                  <c:pt idx="509">
                    <c:v>20-out</c:v>
                  </c:pt>
                  <c:pt idx="510">
                    <c:v>20-out</c:v>
                  </c:pt>
                  <c:pt idx="511">
                    <c:v>20-out</c:v>
                  </c:pt>
                  <c:pt idx="512">
                    <c:v>20-out</c:v>
                  </c:pt>
                  <c:pt idx="513">
                    <c:v>21-out</c:v>
                  </c:pt>
                  <c:pt idx="514">
                    <c:v>21-out</c:v>
                  </c:pt>
                  <c:pt idx="515">
                    <c:v>21-out</c:v>
                  </c:pt>
                  <c:pt idx="516">
                    <c:v>21-out</c:v>
                  </c:pt>
                  <c:pt idx="517">
                    <c:v>21-out</c:v>
                  </c:pt>
                  <c:pt idx="518">
                    <c:v>21-out</c:v>
                  </c:pt>
                  <c:pt idx="519">
                    <c:v>21-out</c:v>
                  </c:pt>
                  <c:pt idx="520">
                    <c:v>21-out</c:v>
                  </c:pt>
                  <c:pt idx="521">
                    <c:v>21-out</c:v>
                  </c:pt>
                  <c:pt idx="522">
                    <c:v>21-out</c:v>
                  </c:pt>
                  <c:pt idx="523">
                    <c:v>21-out</c:v>
                  </c:pt>
                  <c:pt idx="524">
                    <c:v>21-out</c:v>
                  </c:pt>
                  <c:pt idx="525">
                    <c:v>21-out</c:v>
                  </c:pt>
                  <c:pt idx="526">
                    <c:v>21-out</c:v>
                  </c:pt>
                  <c:pt idx="527">
                    <c:v>21-out</c:v>
                  </c:pt>
                  <c:pt idx="528">
                    <c:v>21-out</c:v>
                  </c:pt>
                  <c:pt idx="529">
                    <c:v>21-out</c:v>
                  </c:pt>
                  <c:pt idx="530">
                    <c:v>21-out</c:v>
                  </c:pt>
                  <c:pt idx="531">
                    <c:v>21-out</c:v>
                  </c:pt>
                  <c:pt idx="532">
                    <c:v>21-out</c:v>
                  </c:pt>
                  <c:pt idx="533">
                    <c:v>21-out</c:v>
                  </c:pt>
                  <c:pt idx="534">
                    <c:v>21-out</c:v>
                  </c:pt>
                  <c:pt idx="535">
                    <c:v>21-out</c:v>
                  </c:pt>
                  <c:pt idx="536">
                    <c:v>21-out</c:v>
                  </c:pt>
                  <c:pt idx="537">
                    <c:v>21-out</c:v>
                  </c:pt>
                  <c:pt idx="538">
                    <c:v>21-out</c:v>
                  </c:pt>
                  <c:pt idx="539">
                    <c:v>22-out</c:v>
                  </c:pt>
                  <c:pt idx="540">
                    <c:v>22-out</c:v>
                  </c:pt>
                  <c:pt idx="541">
                    <c:v>22-out</c:v>
                  </c:pt>
                  <c:pt idx="542">
                    <c:v>22-out</c:v>
                  </c:pt>
                  <c:pt idx="543">
                    <c:v>22-out</c:v>
                  </c:pt>
                  <c:pt idx="544">
                    <c:v>22-out</c:v>
                  </c:pt>
                  <c:pt idx="545">
                    <c:v>22-out</c:v>
                  </c:pt>
                  <c:pt idx="546">
                    <c:v>22-out</c:v>
                  </c:pt>
                  <c:pt idx="547">
                    <c:v>22-out</c:v>
                  </c:pt>
                  <c:pt idx="548">
                    <c:v>22-out</c:v>
                  </c:pt>
                  <c:pt idx="549">
                    <c:v>22-out</c:v>
                  </c:pt>
                  <c:pt idx="550">
                    <c:v>22-out</c:v>
                  </c:pt>
                  <c:pt idx="551">
                    <c:v>22-out</c:v>
                  </c:pt>
                  <c:pt idx="552">
                    <c:v>22-out</c:v>
                  </c:pt>
                  <c:pt idx="553">
                    <c:v>22-out</c:v>
                  </c:pt>
                  <c:pt idx="554">
                    <c:v>22-out</c:v>
                  </c:pt>
                  <c:pt idx="555">
                    <c:v>22-out</c:v>
                  </c:pt>
                  <c:pt idx="556">
                    <c:v>22-out</c:v>
                  </c:pt>
                  <c:pt idx="557">
                    <c:v>22-out</c:v>
                  </c:pt>
                  <c:pt idx="558">
                    <c:v>22-out</c:v>
                  </c:pt>
                  <c:pt idx="559">
                    <c:v>22-out</c:v>
                  </c:pt>
                  <c:pt idx="560">
                    <c:v>22-out</c:v>
                  </c:pt>
                  <c:pt idx="561">
                    <c:v>22-out</c:v>
                  </c:pt>
                  <c:pt idx="562">
                    <c:v>22-out</c:v>
                  </c:pt>
                  <c:pt idx="563">
                    <c:v>22-out</c:v>
                  </c:pt>
                  <c:pt idx="564">
                    <c:v>22-out</c:v>
                  </c:pt>
                  <c:pt idx="565">
                    <c:v>23-out</c:v>
                  </c:pt>
                  <c:pt idx="566">
                    <c:v>23-out</c:v>
                  </c:pt>
                  <c:pt idx="567">
                    <c:v>23-out</c:v>
                  </c:pt>
                  <c:pt idx="568">
                    <c:v>23-out</c:v>
                  </c:pt>
                  <c:pt idx="569">
                    <c:v>23-out</c:v>
                  </c:pt>
                  <c:pt idx="570">
                    <c:v>23-out</c:v>
                  </c:pt>
                  <c:pt idx="571">
                    <c:v>23-out</c:v>
                  </c:pt>
                  <c:pt idx="572">
                    <c:v>23-out</c:v>
                  </c:pt>
                  <c:pt idx="573">
                    <c:v>23-out</c:v>
                  </c:pt>
                  <c:pt idx="574">
                    <c:v>23-out</c:v>
                  </c:pt>
                  <c:pt idx="575">
                    <c:v>23-out</c:v>
                  </c:pt>
                  <c:pt idx="576">
                    <c:v>23-out</c:v>
                  </c:pt>
                  <c:pt idx="577">
                    <c:v>23-out</c:v>
                  </c:pt>
                  <c:pt idx="578">
                    <c:v>23-out</c:v>
                  </c:pt>
                  <c:pt idx="579">
                    <c:v>23-out</c:v>
                  </c:pt>
                  <c:pt idx="580">
                    <c:v>23-out</c:v>
                  </c:pt>
                  <c:pt idx="581">
                    <c:v>23-out</c:v>
                  </c:pt>
                  <c:pt idx="582">
                    <c:v>23-out</c:v>
                  </c:pt>
                  <c:pt idx="583">
                    <c:v>23-out</c:v>
                  </c:pt>
                  <c:pt idx="584">
                    <c:v>23-out</c:v>
                  </c:pt>
                  <c:pt idx="585">
                    <c:v>23-out</c:v>
                  </c:pt>
                  <c:pt idx="586">
                    <c:v>23-out</c:v>
                  </c:pt>
                  <c:pt idx="587">
                    <c:v>23-out</c:v>
                  </c:pt>
                  <c:pt idx="588">
                    <c:v>23-out</c:v>
                  </c:pt>
                  <c:pt idx="589">
                    <c:v>23-out</c:v>
                  </c:pt>
                  <c:pt idx="590">
                    <c:v>23-out</c:v>
                  </c:pt>
                  <c:pt idx="591">
                    <c:v>24-out</c:v>
                  </c:pt>
                  <c:pt idx="592">
                    <c:v>24-out</c:v>
                  </c:pt>
                  <c:pt idx="593">
                    <c:v>24-out</c:v>
                  </c:pt>
                  <c:pt idx="594">
                    <c:v>24-out</c:v>
                  </c:pt>
                  <c:pt idx="595">
                    <c:v>24-out</c:v>
                  </c:pt>
                  <c:pt idx="596">
                    <c:v>24-out</c:v>
                  </c:pt>
                  <c:pt idx="597">
                    <c:v>24-out</c:v>
                  </c:pt>
                  <c:pt idx="598">
                    <c:v>24-out</c:v>
                  </c:pt>
                  <c:pt idx="599">
                    <c:v>24-out</c:v>
                  </c:pt>
                  <c:pt idx="600">
                    <c:v>24-out</c:v>
                  </c:pt>
                  <c:pt idx="601">
                    <c:v>24-out</c:v>
                  </c:pt>
                  <c:pt idx="602">
                    <c:v>24-out</c:v>
                  </c:pt>
                  <c:pt idx="603">
                    <c:v>24-out</c:v>
                  </c:pt>
                  <c:pt idx="604">
                    <c:v>24-out</c:v>
                  </c:pt>
                  <c:pt idx="605">
                    <c:v>24-out</c:v>
                  </c:pt>
                  <c:pt idx="606">
                    <c:v>24-out</c:v>
                  </c:pt>
                  <c:pt idx="607">
                    <c:v>24-out</c:v>
                  </c:pt>
                  <c:pt idx="608">
                    <c:v>24-out</c:v>
                  </c:pt>
                  <c:pt idx="609">
                    <c:v>24-out</c:v>
                  </c:pt>
                  <c:pt idx="610">
                    <c:v>24-out</c:v>
                  </c:pt>
                  <c:pt idx="611">
                    <c:v>24-out</c:v>
                  </c:pt>
                  <c:pt idx="612">
                    <c:v>24-out</c:v>
                  </c:pt>
                  <c:pt idx="613">
                    <c:v>24-out</c:v>
                  </c:pt>
                  <c:pt idx="614">
                    <c:v>24-out</c:v>
                  </c:pt>
                  <c:pt idx="615">
                    <c:v>24-out</c:v>
                  </c:pt>
                  <c:pt idx="616">
                    <c:v>24-out</c:v>
                  </c:pt>
                  <c:pt idx="617">
                    <c:v>25-out</c:v>
                  </c:pt>
                  <c:pt idx="618">
                    <c:v>25-out</c:v>
                  </c:pt>
                  <c:pt idx="619">
                    <c:v>25-out</c:v>
                  </c:pt>
                  <c:pt idx="620">
                    <c:v>25-out</c:v>
                  </c:pt>
                  <c:pt idx="621">
                    <c:v>25-out</c:v>
                  </c:pt>
                  <c:pt idx="622">
                    <c:v>25-out</c:v>
                  </c:pt>
                  <c:pt idx="623">
                    <c:v>25-out</c:v>
                  </c:pt>
                  <c:pt idx="624">
                    <c:v>25-out</c:v>
                  </c:pt>
                  <c:pt idx="625">
                    <c:v>25-out</c:v>
                  </c:pt>
                  <c:pt idx="626">
                    <c:v>25-out</c:v>
                  </c:pt>
                  <c:pt idx="627">
                    <c:v>25-out</c:v>
                  </c:pt>
                  <c:pt idx="628">
                    <c:v>25-out</c:v>
                  </c:pt>
                  <c:pt idx="629">
                    <c:v>25-out</c:v>
                  </c:pt>
                  <c:pt idx="630">
                    <c:v>25-out</c:v>
                  </c:pt>
                  <c:pt idx="631">
                    <c:v>25-out</c:v>
                  </c:pt>
                  <c:pt idx="632">
                    <c:v>25-out</c:v>
                  </c:pt>
                  <c:pt idx="633">
                    <c:v>25-out</c:v>
                  </c:pt>
                  <c:pt idx="634">
                    <c:v>25-out</c:v>
                  </c:pt>
                  <c:pt idx="635">
                    <c:v>25-out</c:v>
                  </c:pt>
                  <c:pt idx="636">
                    <c:v>25-out</c:v>
                  </c:pt>
                  <c:pt idx="637">
                    <c:v>25-out</c:v>
                  </c:pt>
                  <c:pt idx="638">
                    <c:v>25-out</c:v>
                  </c:pt>
                  <c:pt idx="639">
                    <c:v>25-out</c:v>
                  </c:pt>
                  <c:pt idx="640">
                    <c:v>25-out</c:v>
                  </c:pt>
                  <c:pt idx="641">
                    <c:v>25-out</c:v>
                  </c:pt>
                  <c:pt idx="642">
                    <c:v>25-out</c:v>
                  </c:pt>
                  <c:pt idx="643">
                    <c:v>26-out</c:v>
                  </c:pt>
                  <c:pt idx="644">
                    <c:v>26-out</c:v>
                  </c:pt>
                  <c:pt idx="645">
                    <c:v>26-out</c:v>
                  </c:pt>
                  <c:pt idx="646">
                    <c:v>26-out</c:v>
                  </c:pt>
                  <c:pt idx="647">
                    <c:v>26-out</c:v>
                  </c:pt>
                  <c:pt idx="648">
                    <c:v>26-out</c:v>
                  </c:pt>
                  <c:pt idx="649">
                    <c:v>26-out</c:v>
                  </c:pt>
                  <c:pt idx="650">
                    <c:v>26-out</c:v>
                  </c:pt>
                  <c:pt idx="651">
                    <c:v>26-out</c:v>
                  </c:pt>
                  <c:pt idx="652">
                    <c:v>26-out</c:v>
                  </c:pt>
                  <c:pt idx="653">
                    <c:v>26-out</c:v>
                  </c:pt>
                  <c:pt idx="654">
                    <c:v>26-out</c:v>
                  </c:pt>
                  <c:pt idx="655">
                    <c:v>26-out</c:v>
                  </c:pt>
                  <c:pt idx="656">
                    <c:v>26-out</c:v>
                  </c:pt>
                  <c:pt idx="657">
                    <c:v>26-out</c:v>
                  </c:pt>
                  <c:pt idx="658">
                    <c:v>26-out</c:v>
                  </c:pt>
                  <c:pt idx="659">
                    <c:v>26-out</c:v>
                  </c:pt>
                  <c:pt idx="660">
                    <c:v>26-out</c:v>
                  </c:pt>
                  <c:pt idx="661">
                    <c:v>26-out</c:v>
                  </c:pt>
                  <c:pt idx="662">
                    <c:v>26-out</c:v>
                  </c:pt>
                  <c:pt idx="663">
                    <c:v>26-out</c:v>
                  </c:pt>
                  <c:pt idx="664">
                    <c:v>26-out</c:v>
                  </c:pt>
                  <c:pt idx="665">
                    <c:v>26-out</c:v>
                  </c:pt>
                  <c:pt idx="666">
                    <c:v>26-out</c:v>
                  </c:pt>
                  <c:pt idx="667">
                    <c:v>26-out</c:v>
                  </c:pt>
                  <c:pt idx="668">
                    <c:v>26-out</c:v>
                  </c:pt>
                  <c:pt idx="669">
                    <c:v>27-out</c:v>
                  </c:pt>
                  <c:pt idx="670">
                    <c:v>27-out</c:v>
                  </c:pt>
                  <c:pt idx="671">
                    <c:v>27-out</c:v>
                  </c:pt>
                  <c:pt idx="672">
                    <c:v>27-out</c:v>
                  </c:pt>
                  <c:pt idx="673">
                    <c:v>27-out</c:v>
                  </c:pt>
                  <c:pt idx="674">
                    <c:v>27-out</c:v>
                  </c:pt>
                  <c:pt idx="675">
                    <c:v>27-out</c:v>
                  </c:pt>
                  <c:pt idx="676">
                    <c:v>27-out</c:v>
                  </c:pt>
                  <c:pt idx="677">
                    <c:v>27-out</c:v>
                  </c:pt>
                  <c:pt idx="678">
                    <c:v>27-out</c:v>
                  </c:pt>
                  <c:pt idx="679">
                    <c:v>27-out</c:v>
                  </c:pt>
                  <c:pt idx="680">
                    <c:v>27-out</c:v>
                  </c:pt>
                  <c:pt idx="681">
                    <c:v>27-out</c:v>
                  </c:pt>
                  <c:pt idx="682">
                    <c:v>27-out</c:v>
                  </c:pt>
                  <c:pt idx="683">
                    <c:v>27-out</c:v>
                  </c:pt>
                  <c:pt idx="684">
                    <c:v>27-out</c:v>
                  </c:pt>
                  <c:pt idx="685">
                    <c:v>27-out</c:v>
                  </c:pt>
                  <c:pt idx="686">
                    <c:v>27-out</c:v>
                  </c:pt>
                  <c:pt idx="687">
                    <c:v>27-out</c:v>
                  </c:pt>
                  <c:pt idx="688">
                    <c:v>27-out</c:v>
                  </c:pt>
                  <c:pt idx="689">
                    <c:v>27-out</c:v>
                  </c:pt>
                  <c:pt idx="690">
                    <c:v>27-out</c:v>
                  </c:pt>
                  <c:pt idx="691">
                    <c:v>27-out</c:v>
                  </c:pt>
                  <c:pt idx="692">
                    <c:v>27-out</c:v>
                  </c:pt>
                  <c:pt idx="693">
                    <c:v>27-out</c:v>
                  </c:pt>
                  <c:pt idx="694">
                    <c:v>27-out</c:v>
                  </c:pt>
                  <c:pt idx="695">
                    <c:v>28-out</c:v>
                  </c:pt>
                  <c:pt idx="696">
                    <c:v>28-out</c:v>
                  </c:pt>
                  <c:pt idx="697">
                    <c:v>28-out</c:v>
                  </c:pt>
                  <c:pt idx="698">
                    <c:v>28-out</c:v>
                  </c:pt>
                  <c:pt idx="699">
                    <c:v>28-out</c:v>
                  </c:pt>
                  <c:pt idx="700">
                    <c:v>28-out</c:v>
                  </c:pt>
                  <c:pt idx="701">
                    <c:v>28-out</c:v>
                  </c:pt>
                  <c:pt idx="702">
                    <c:v>28-out</c:v>
                  </c:pt>
                  <c:pt idx="703">
                    <c:v>28-out</c:v>
                  </c:pt>
                  <c:pt idx="704">
                    <c:v>28-out</c:v>
                  </c:pt>
                  <c:pt idx="705">
                    <c:v>28-out</c:v>
                  </c:pt>
                  <c:pt idx="706">
                    <c:v>28-out</c:v>
                  </c:pt>
                  <c:pt idx="707">
                    <c:v>28-out</c:v>
                  </c:pt>
                  <c:pt idx="708">
                    <c:v>28-out</c:v>
                  </c:pt>
                  <c:pt idx="709">
                    <c:v>28-out</c:v>
                  </c:pt>
                  <c:pt idx="710">
                    <c:v>28-out</c:v>
                  </c:pt>
                  <c:pt idx="711">
                    <c:v>28-out</c:v>
                  </c:pt>
                  <c:pt idx="712">
                    <c:v>28-out</c:v>
                  </c:pt>
                  <c:pt idx="713">
                    <c:v>28-out</c:v>
                  </c:pt>
                  <c:pt idx="714">
                    <c:v>28-out</c:v>
                  </c:pt>
                  <c:pt idx="715">
                    <c:v>28-out</c:v>
                  </c:pt>
                  <c:pt idx="716">
                    <c:v>28-out</c:v>
                  </c:pt>
                  <c:pt idx="717">
                    <c:v>28-out</c:v>
                  </c:pt>
                  <c:pt idx="718">
                    <c:v>28-out</c:v>
                  </c:pt>
                  <c:pt idx="719">
                    <c:v>28-out</c:v>
                  </c:pt>
                  <c:pt idx="720">
                    <c:v>28-out</c:v>
                  </c:pt>
                  <c:pt idx="721">
                    <c:v>29-out</c:v>
                  </c:pt>
                  <c:pt idx="722">
                    <c:v>29-out</c:v>
                  </c:pt>
                  <c:pt idx="723">
                    <c:v>29-out</c:v>
                  </c:pt>
                  <c:pt idx="724">
                    <c:v>29-out</c:v>
                  </c:pt>
                  <c:pt idx="725">
                    <c:v>29-out</c:v>
                  </c:pt>
                  <c:pt idx="726">
                    <c:v>29-out</c:v>
                  </c:pt>
                  <c:pt idx="727">
                    <c:v>29-out</c:v>
                  </c:pt>
                  <c:pt idx="728">
                    <c:v>29-out</c:v>
                  </c:pt>
                  <c:pt idx="729">
                    <c:v>29-out</c:v>
                  </c:pt>
                  <c:pt idx="730">
                    <c:v>29-out</c:v>
                  </c:pt>
                  <c:pt idx="731">
                    <c:v>29-out</c:v>
                  </c:pt>
                  <c:pt idx="732">
                    <c:v>29-out</c:v>
                  </c:pt>
                  <c:pt idx="733">
                    <c:v>29-out</c:v>
                  </c:pt>
                  <c:pt idx="734">
                    <c:v>29-out</c:v>
                  </c:pt>
                  <c:pt idx="735">
                    <c:v>29-out</c:v>
                  </c:pt>
                  <c:pt idx="736">
                    <c:v>29-out</c:v>
                  </c:pt>
                  <c:pt idx="737">
                    <c:v>29-out</c:v>
                  </c:pt>
                  <c:pt idx="738">
                    <c:v>29-out</c:v>
                  </c:pt>
                  <c:pt idx="739">
                    <c:v>29-out</c:v>
                  </c:pt>
                  <c:pt idx="740">
                    <c:v>29-out</c:v>
                  </c:pt>
                  <c:pt idx="741">
                    <c:v>29-out</c:v>
                  </c:pt>
                  <c:pt idx="742">
                    <c:v>29-out</c:v>
                  </c:pt>
                  <c:pt idx="743">
                    <c:v>29-out</c:v>
                  </c:pt>
                  <c:pt idx="744">
                    <c:v>29-out</c:v>
                  </c:pt>
                  <c:pt idx="745">
                    <c:v>29-out</c:v>
                  </c:pt>
                  <c:pt idx="746">
                    <c:v>29-out</c:v>
                  </c:pt>
                  <c:pt idx="747">
                    <c:v>30-out</c:v>
                  </c:pt>
                  <c:pt idx="748">
                    <c:v>30-out</c:v>
                  </c:pt>
                  <c:pt idx="749">
                    <c:v>30-out</c:v>
                  </c:pt>
                  <c:pt idx="750">
                    <c:v>30-out</c:v>
                  </c:pt>
                  <c:pt idx="751">
                    <c:v>30-out</c:v>
                  </c:pt>
                  <c:pt idx="752">
                    <c:v>30-out</c:v>
                  </c:pt>
                  <c:pt idx="753">
                    <c:v>30-out</c:v>
                  </c:pt>
                  <c:pt idx="754">
                    <c:v>30-out</c:v>
                  </c:pt>
                  <c:pt idx="755">
                    <c:v>30-out</c:v>
                  </c:pt>
                  <c:pt idx="756">
                    <c:v>30-out</c:v>
                  </c:pt>
                  <c:pt idx="757">
                    <c:v>30-out</c:v>
                  </c:pt>
                  <c:pt idx="758">
                    <c:v>30-out</c:v>
                  </c:pt>
                  <c:pt idx="759">
                    <c:v>30-out</c:v>
                  </c:pt>
                  <c:pt idx="760">
                    <c:v>30-out</c:v>
                  </c:pt>
                  <c:pt idx="761">
                    <c:v>30-out</c:v>
                  </c:pt>
                  <c:pt idx="762">
                    <c:v>30-out</c:v>
                  </c:pt>
                  <c:pt idx="763">
                    <c:v>30-out</c:v>
                  </c:pt>
                  <c:pt idx="764">
                    <c:v>30-out</c:v>
                  </c:pt>
                  <c:pt idx="765">
                    <c:v>30-out</c:v>
                  </c:pt>
                  <c:pt idx="766">
                    <c:v>30-out</c:v>
                  </c:pt>
                  <c:pt idx="767">
                    <c:v>30-out</c:v>
                  </c:pt>
                  <c:pt idx="768">
                    <c:v>30-out</c:v>
                  </c:pt>
                  <c:pt idx="769">
                    <c:v>30-out</c:v>
                  </c:pt>
                  <c:pt idx="770">
                    <c:v>30-out</c:v>
                  </c:pt>
                  <c:pt idx="771">
                    <c:v>30-out</c:v>
                  </c:pt>
                  <c:pt idx="772">
                    <c:v>30-out</c:v>
                  </c:pt>
                  <c:pt idx="773">
                    <c:v>31-out</c:v>
                  </c:pt>
                  <c:pt idx="774">
                    <c:v>31-out</c:v>
                  </c:pt>
                  <c:pt idx="775">
                    <c:v>31-out</c:v>
                  </c:pt>
                  <c:pt idx="776">
                    <c:v>31-out</c:v>
                  </c:pt>
                  <c:pt idx="777">
                    <c:v>31-out</c:v>
                  </c:pt>
                  <c:pt idx="778">
                    <c:v>31-out</c:v>
                  </c:pt>
                  <c:pt idx="779">
                    <c:v>31-out</c:v>
                  </c:pt>
                  <c:pt idx="780">
                    <c:v>31-out</c:v>
                  </c:pt>
                  <c:pt idx="781">
                    <c:v>31-out</c:v>
                  </c:pt>
                  <c:pt idx="782">
                    <c:v>31-out</c:v>
                  </c:pt>
                  <c:pt idx="783">
                    <c:v>31-out</c:v>
                  </c:pt>
                  <c:pt idx="784">
                    <c:v>31-out</c:v>
                  </c:pt>
                  <c:pt idx="785">
                    <c:v>31-out</c:v>
                  </c:pt>
                  <c:pt idx="786">
                    <c:v>31-out</c:v>
                  </c:pt>
                  <c:pt idx="787">
                    <c:v>31-out</c:v>
                  </c:pt>
                  <c:pt idx="788">
                    <c:v>31-out</c:v>
                  </c:pt>
                  <c:pt idx="789">
                    <c:v>31-out</c:v>
                  </c:pt>
                  <c:pt idx="790">
                    <c:v>31-out</c:v>
                  </c:pt>
                  <c:pt idx="791">
                    <c:v>31-out</c:v>
                  </c:pt>
                  <c:pt idx="792">
                    <c:v>31-out</c:v>
                  </c:pt>
                  <c:pt idx="793">
                    <c:v>31-out</c:v>
                  </c:pt>
                  <c:pt idx="794">
                    <c:v>31-out</c:v>
                  </c:pt>
                  <c:pt idx="795">
                    <c:v>31-out</c:v>
                  </c:pt>
                  <c:pt idx="796">
                    <c:v>31-out</c:v>
                  </c:pt>
                  <c:pt idx="797">
                    <c:v>31-out</c:v>
                  </c:pt>
                  <c:pt idx="798">
                    <c:v>31-out</c:v>
                  </c:pt>
                </c:lvl>
              </c:multiLvlStrCache>
            </c:multiLvlStrRef>
          </c:xVal>
          <c:yVal>
            <c:numRef>
              <c:f>'[Figuras - ETA Guariroba.xlsx]Outubro 2017'!$G$14:$G$812</c:f>
              <c:numCache>
                <c:formatCode>0.00</c:formatCode>
                <c:ptCount val="799"/>
                <c:pt idx="0">
                  <c:v>0.48</c:v>
                </c:pt>
                <c:pt idx="1">
                  <c:v>0.49</c:v>
                </c:pt>
                <c:pt idx="2">
                  <c:v>0.46</c:v>
                </c:pt>
                <c:pt idx="3">
                  <c:v>0.48</c:v>
                </c:pt>
                <c:pt idx="4">
                  <c:v>0.49</c:v>
                </c:pt>
                <c:pt idx="5">
                  <c:v>0.49</c:v>
                </c:pt>
                <c:pt idx="6">
                  <c:v>0.5</c:v>
                </c:pt>
                <c:pt idx="7">
                  <c:v>0.48</c:v>
                </c:pt>
                <c:pt idx="8">
                  <c:v>0.47</c:v>
                </c:pt>
                <c:pt idx="9">
                  <c:v>0.4</c:v>
                </c:pt>
                <c:pt idx="10">
                  <c:v>0.46</c:v>
                </c:pt>
                <c:pt idx="11">
                  <c:v>0.48</c:v>
                </c:pt>
                <c:pt idx="13">
                  <c:v>0.43</c:v>
                </c:pt>
                <c:pt idx="14">
                  <c:v>0.39</c:v>
                </c:pt>
                <c:pt idx="15">
                  <c:v>0.33</c:v>
                </c:pt>
                <c:pt idx="16">
                  <c:v>0.28999999999999998</c:v>
                </c:pt>
                <c:pt idx="17">
                  <c:v>0.23</c:v>
                </c:pt>
                <c:pt idx="18">
                  <c:v>0.28000000000000003</c:v>
                </c:pt>
                <c:pt idx="19">
                  <c:v>0.31</c:v>
                </c:pt>
                <c:pt idx="21">
                  <c:v>0.34</c:v>
                </c:pt>
                <c:pt idx="22">
                  <c:v>0.39</c:v>
                </c:pt>
                <c:pt idx="23">
                  <c:v>0.35</c:v>
                </c:pt>
                <c:pt idx="24">
                  <c:v>0.31</c:v>
                </c:pt>
                <c:pt idx="26">
                  <c:v>0.27</c:v>
                </c:pt>
                <c:pt idx="27">
                  <c:v>0.21</c:v>
                </c:pt>
                <c:pt idx="28">
                  <c:v>0.23</c:v>
                </c:pt>
                <c:pt idx="29">
                  <c:v>0.22</c:v>
                </c:pt>
                <c:pt idx="30">
                  <c:v>0.27</c:v>
                </c:pt>
                <c:pt idx="31">
                  <c:v>0.25</c:v>
                </c:pt>
                <c:pt idx="32">
                  <c:v>0.28000000000000003</c:v>
                </c:pt>
                <c:pt idx="33">
                  <c:v>0.31</c:v>
                </c:pt>
                <c:pt idx="34">
                  <c:v>0.33</c:v>
                </c:pt>
                <c:pt idx="35">
                  <c:v>0.28000000000000003</c:v>
                </c:pt>
                <c:pt idx="36">
                  <c:v>0.25</c:v>
                </c:pt>
                <c:pt idx="37">
                  <c:v>0.27</c:v>
                </c:pt>
                <c:pt idx="43">
                  <c:v>0.18</c:v>
                </c:pt>
                <c:pt idx="44">
                  <c:v>0.28999999999999998</c:v>
                </c:pt>
                <c:pt idx="45">
                  <c:v>0.21</c:v>
                </c:pt>
                <c:pt idx="46">
                  <c:v>0.26</c:v>
                </c:pt>
                <c:pt idx="47">
                  <c:v>0.31</c:v>
                </c:pt>
                <c:pt idx="48">
                  <c:v>0.37</c:v>
                </c:pt>
                <c:pt idx="49">
                  <c:v>0.26</c:v>
                </c:pt>
                <c:pt idx="50">
                  <c:v>0.21</c:v>
                </c:pt>
                <c:pt idx="52">
                  <c:v>0.31</c:v>
                </c:pt>
                <c:pt idx="53">
                  <c:v>0.28000000000000003</c:v>
                </c:pt>
                <c:pt idx="54">
                  <c:v>0.2</c:v>
                </c:pt>
                <c:pt idx="55">
                  <c:v>0.18</c:v>
                </c:pt>
                <c:pt idx="56">
                  <c:v>0.17</c:v>
                </c:pt>
                <c:pt idx="57">
                  <c:v>0.15</c:v>
                </c:pt>
                <c:pt idx="58">
                  <c:v>0.2</c:v>
                </c:pt>
                <c:pt idx="59">
                  <c:v>0.26</c:v>
                </c:pt>
                <c:pt idx="60" formatCode="0.00_);\(0.00\)">
                  <c:v>0.25</c:v>
                </c:pt>
                <c:pt idx="61" formatCode="0.00_);\(0.00\)">
                  <c:v>0.31</c:v>
                </c:pt>
                <c:pt idx="62" formatCode="0.00_);\(0.00\)">
                  <c:v>0.21</c:v>
                </c:pt>
                <c:pt idx="63">
                  <c:v>0.28999999999999998</c:v>
                </c:pt>
                <c:pt idx="69">
                  <c:v>0.28999999999999998</c:v>
                </c:pt>
                <c:pt idx="70">
                  <c:v>0.33</c:v>
                </c:pt>
                <c:pt idx="71">
                  <c:v>0.24</c:v>
                </c:pt>
                <c:pt idx="72">
                  <c:v>0.27</c:v>
                </c:pt>
                <c:pt idx="73">
                  <c:v>0.32</c:v>
                </c:pt>
                <c:pt idx="74">
                  <c:v>0.28999999999999998</c:v>
                </c:pt>
                <c:pt idx="75">
                  <c:v>0.3</c:v>
                </c:pt>
                <c:pt idx="76">
                  <c:v>0.33</c:v>
                </c:pt>
                <c:pt idx="78">
                  <c:v>0.25</c:v>
                </c:pt>
                <c:pt idx="79">
                  <c:v>0.18</c:v>
                </c:pt>
                <c:pt idx="80">
                  <c:v>0.19</c:v>
                </c:pt>
                <c:pt idx="81">
                  <c:v>0.2</c:v>
                </c:pt>
                <c:pt idx="82">
                  <c:v>0.22</c:v>
                </c:pt>
                <c:pt idx="83">
                  <c:v>0.21</c:v>
                </c:pt>
                <c:pt idx="84">
                  <c:v>0.27</c:v>
                </c:pt>
                <c:pt idx="85">
                  <c:v>0.3</c:v>
                </c:pt>
                <c:pt idx="86">
                  <c:v>0.34</c:v>
                </c:pt>
                <c:pt idx="87">
                  <c:v>0.47</c:v>
                </c:pt>
                <c:pt idx="88">
                  <c:v>0.5</c:v>
                </c:pt>
                <c:pt idx="89">
                  <c:v>0.49</c:v>
                </c:pt>
                <c:pt idx="95">
                  <c:v>0.47</c:v>
                </c:pt>
                <c:pt idx="96">
                  <c:v>0.48</c:v>
                </c:pt>
                <c:pt idx="97">
                  <c:v>0.5</c:v>
                </c:pt>
                <c:pt idx="98">
                  <c:v>0.45</c:v>
                </c:pt>
                <c:pt idx="99">
                  <c:v>0.42</c:v>
                </c:pt>
                <c:pt idx="100">
                  <c:v>0.42</c:v>
                </c:pt>
                <c:pt idx="101">
                  <c:v>0.47</c:v>
                </c:pt>
                <c:pt idx="102">
                  <c:v>0.43</c:v>
                </c:pt>
                <c:pt idx="104">
                  <c:v>0.49</c:v>
                </c:pt>
                <c:pt idx="105">
                  <c:v>0.48</c:v>
                </c:pt>
                <c:pt idx="106">
                  <c:v>0.33</c:v>
                </c:pt>
                <c:pt idx="107">
                  <c:v>0.36</c:v>
                </c:pt>
                <c:pt idx="108">
                  <c:v>0.34</c:v>
                </c:pt>
                <c:pt idx="109">
                  <c:v>0.39</c:v>
                </c:pt>
                <c:pt idx="110">
                  <c:v>0.38</c:v>
                </c:pt>
                <c:pt idx="111">
                  <c:v>0.3</c:v>
                </c:pt>
                <c:pt idx="112">
                  <c:v>0.3</c:v>
                </c:pt>
                <c:pt idx="113">
                  <c:v>0.42</c:v>
                </c:pt>
                <c:pt idx="114">
                  <c:v>0.49</c:v>
                </c:pt>
                <c:pt idx="115">
                  <c:v>0.46</c:v>
                </c:pt>
                <c:pt idx="120">
                  <c:v>0.5</c:v>
                </c:pt>
                <c:pt idx="121">
                  <c:v>0.5</c:v>
                </c:pt>
                <c:pt idx="122">
                  <c:v>0.48</c:v>
                </c:pt>
                <c:pt idx="123">
                  <c:v>0.46</c:v>
                </c:pt>
                <c:pt idx="124">
                  <c:v>0.43</c:v>
                </c:pt>
                <c:pt idx="125">
                  <c:v>0.4</c:v>
                </c:pt>
                <c:pt idx="126">
                  <c:v>0.38</c:v>
                </c:pt>
                <c:pt idx="127">
                  <c:v>0.41</c:v>
                </c:pt>
                <c:pt idx="128">
                  <c:v>0.43</c:v>
                </c:pt>
                <c:pt idx="130">
                  <c:v>0.49</c:v>
                </c:pt>
                <c:pt idx="131">
                  <c:v>0.48</c:v>
                </c:pt>
                <c:pt idx="132">
                  <c:v>0.46</c:v>
                </c:pt>
                <c:pt idx="133">
                  <c:v>0.45</c:v>
                </c:pt>
                <c:pt idx="134">
                  <c:v>0.41</c:v>
                </c:pt>
                <c:pt idx="135">
                  <c:v>0.36699999999999999</c:v>
                </c:pt>
                <c:pt idx="136">
                  <c:v>0.33</c:v>
                </c:pt>
                <c:pt idx="137">
                  <c:v>0.35</c:v>
                </c:pt>
                <c:pt idx="138">
                  <c:v>0.34</c:v>
                </c:pt>
                <c:pt idx="139">
                  <c:v>0.37</c:v>
                </c:pt>
                <c:pt idx="140">
                  <c:v>0.33</c:v>
                </c:pt>
                <c:pt idx="141">
                  <c:v>0.3</c:v>
                </c:pt>
                <c:pt idx="147">
                  <c:v>0.47</c:v>
                </c:pt>
                <c:pt idx="148">
                  <c:v>0.5</c:v>
                </c:pt>
                <c:pt idx="149">
                  <c:v>0.45</c:v>
                </c:pt>
                <c:pt idx="150">
                  <c:v>0.44</c:v>
                </c:pt>
                <c:pt idx="151">
                  <c:v>0.46</c:v>
                </c:pt>
                <c:pt idx="152">
                  <c:v>0.48</c:v>
                </c:pt>
                <c:pt idx="153">
                  <c:v>0.44</c:v>
                </c:pt>
                <c:pt idx="154">
                  <c:v>0.46</c:v>
                </c:pt>
                <c:pt idx="156">
                  <c:v>0.48</c:v>
                </c:pt>
                <c:pt idx="157">
                  <c:v>0.49</c:v>
                </c:pt>
                <c:pt idx="158">
                  <c:v>0.42</c:v>
                </c:pt>
                <c:pt idx="159">
                  <c:v>0.39</c:v>
                </c:pt>
                <c:pt idx="160">
                  <c:v>0.42</c:v>
                </c:pt>
                <c:pt idx="161">
                  <c:v>0.28999999999999998</c:v>
                </c:pt>
                <c:pt idx="162">
                  <c:v>0.3</c:v>
                </c:pt>
                <c:pt idx="163">
                  <c:v>0.39</c:v>
                </c:pt>
                <c:pt idx="164">
                  <c:v>0.42</c:v>
                </c:pt>
                <c:pt idx="165">
                  <c:v>0.41</c:v>
                </c:pt>
                <c:pt idx="166">
                  <c:v>0.49</c:v>
                </c:pt>
                <c:pt idx="167">
                  <c:v>0.46</c:v>
                </c:pt>
                <c:pt idx="173">
                  <c:v>0.24</c:v>
                </c:pt>
                <c:pt idx="174">
                  <c:v>0.27</c:v>
                </c:pt>
                <c:pt idx="175">
                  <c:v>0.31</c:v>
                </c:pt>
                <c:pt idx="176">
                  <c:v>0.34</c:v>
                </c:pt>
                <c:pt idx="177">
                  <c:v>0.39</c:v>
                </c:pt>
                <c:pt idx="178">
                  <c:v>0.42</c:v>
                </c:pt>
                <c:pt idx="179">
                  <c:v>0.38</c:v>
                </c:pt>
                <c:pt idx="180">
                  <c:v>0.35</c:v>
                </c:pt>
                <c:pt idx="182">
                  <c:v>0.36</c:v>
                </c:pt>
                <c:pt idx="183">
                  <c:v>0.32</c:v>
                </c:pt>
                <c:pt idx="184">
                  <c:v>0.34</c:v>
                </c:pt>
                <c:pt idx="185">
                  <c:v>0.36</c:v>
                </c:pt>
                <c:pt idx="186">
                  <c:v>0.42</c:v>
                </c:pt>
                <c:pt idx="187">
                  <c:v>0.49</c:v>
                </c:pt>
                <c:pt idx="188">
                  <c:v>0.46</c:v>
                </c:pt>
                <c:pt idx="189">
                  <c:v>0.44</c:v>
                </c:pt>
                <c:pt idx="190">
                  <c:v>0.33</c:v>
                </c:pt>
                <c:pt idx="191">
                  <c:v>0.28000000000000003</c:v>
                </c:pt>
                <c:pt idx="192">
                  <c:v>0.25</c:v>
                </c:pt>
                <c:pt idx="193">
                  <c:v>0.23</c:v>
                </c:pt>
                <c:pt idx="195">
                  <c:v>0.3</c:v>
                </c:pt>
                <c:pt idx="196">
                  <c:v>0.36</c:v>
                </c:pt>
                <c:pt idx="197">
                  <c:v>0.39</c:v>
                </c:pt>
                <c:pt idx="198">
                  <c:v>0.37</c:v>
                </c:pt>
                <c:pt idx="199">
                  <c:v>0.4</c:v>
                </c:pt>
                <c:pt idx="200">
                  <c:v>0.42</c:v>
                </c:pt>
                <c:pt idx="201">
                  <c:v>0.44</c:v>
                </c:pt>
                <c:pt idx="202">
                  <c:v>0.42</c:v>
                </c:pt>
                <c:pt idx="203">
                  <c:v>0.46</c:v>
                </c:pt>
                <c:pt idx="204">
                  <c:v>0.45</c:v>
                </c:pt>
                <c:pt idx="205">
                  <c:v>0.4</c:v>
                </c:pt>
                <c:pt idx="206">
                  <c:v>0.36</c:v>
                </c:pt>
                <c:pt idx="208">
                  <c:v>0.39</c:v>
                </c:pt>
                <c:pt idx="209">
                  <c:v>0.46</c:v>
                </c:pt>
                <c:pt idx="210">
                  <c:v>0.49</c:v>
                </c:pt>
                <c:pt idx="211">
                  <c:v>0.49</c:v>
                </c:pt>
                <c:pt idx="212">
                  <c:v>0.48</c:v>
                </c:pt>
                <c:pt idx="213">
                  <c:v>0.5</c:v>
                </c:pt>
                <c:pt idx="214">
                  <c:v>0.48</c:v>
                </c:pt>
                <c:pt idx="215">
                  <c:v>0.47</c:v>
                </c:pt>
                <c:pt idx="216">
                  <c:v>0.49</c:v>
                </c:pt>
                <c:pt idx="217">
                  <c:v>0.48</c:v>
                </c:pt>
                <c:pt idx="218">
                  <c:v>0.46</c:v>
                </c:pt>
                <c:pt idx="219">
                  <c:v>0.42</c:v>
                </c:pt>
                <c:pt idx="225">
                  <c:v>0.49</c:v>
                </c:pt>
                <c:pt idx="226">
                  <c:v>0.48</c:v>
                </c:pt>
                <c:pt idx="227">
                  <c:v>0.46</c:v>
                </c:pt>
                <c:pt idx="228">
                  <c:v>0.42</c:v>
                </c:pt>
                <c:pt idx="229">
                  <c:v>0.39</c:v>
                </c:pt>
                <c:pt idx="230">
                  <c:v>0.37</c:v>
                </c:pt>
                <c:pt idx="231">
                  <c:v>0.4</c:v>
                </c:pt>
                <c:pt idx="232">
                  <c:v>0.41</c:v>
                </c:pt>
                <c:pt idx="234">
                  <c:v>0.37</c:v>
                </c:pt>
                <c:pt idx="235">
                  <c:v>0.3</c:v>
                </c:pt>
                <c:pt idx="236">
                  <c:v>0.28000000000000003</c:v>
                </c:pt>
                <c:pt idx="237">
                  <c:v>0.33</c:v>
                </c:pt>
                <c:pt idx="238">
                  <c:v>0.31</c:v>
                </c:pt>
                <c:pt idx="239">
                  <c:v>0.34</c:v>
                </c:pt>
                <c:pt idx="240">
                  <c:v>0.26</c:v>
                </c:pt>
                <c:pt idx="241">
                  <c:v>0.27</c:v>
                </c:pt>
                <c:pt idx="242">
                  <c:v>0.35</c:v>
                </c:pt>
                <c:pt idx="243">
                  <c:v>0.22</c:v>
                </c:pt>
                <c:pt idx="244">
                  <c:v>0.23</c:v>
                </c:pt>
                <c:pt idx="245">
                  <c:v>0.25</c:v>
                </c:pt>
                <c:pt idx="251">
                  <c:v>0.25</c:v>
                </c:pt>
                <c:pt idx="252">
                  <c:v>0.36</c:v>
                </c:pt>
                <c:pt idx="253">
                  <c:v>0.39</c:v>
                </c:pt>
                <c:pt idx="254">
                  <c:v>0.4</c:v>
                </c:pt>
                <c:pt idx="255">
                  <c:v>0.41</c:v>
                </c:pt>
                <c:pt idx="256">
                  <c:v>0.41</c:v>
                </c:pt>
                <c:pt idx="257">
                  <c:v>0.42</c:v>
                </c:pt>
                <c:pt idx="258">
                  <c:v>0.44</c:v>
                </c:pt>
                <c:pt idx="260">
                  <c:v>0.49</c:v>
                </c:pt>
                <c:pt idx="261">
                  <c:v>0.49</c:v>
                </c:pt>
                <c:pt idx="262">
                  <c:v>0.38</c:v>
                </c:pt>
                <c:pt idx="263">
                  <c:v>0.32</c:v>
                </c:pt>
                <c:pt idx="264">
                  <c:v>0.32</c:v>
                </c:pt>
                <c:pt idx="265">
                  <c:v>0.34</c:v>
                </c:pt>
                <c:pt idx="266">
                  <c:v>0.44</c:v>
                </c:pt>
                <c:pt idx="267">
                  <c:v>0.45</c:v>
                </c:pt>
                <c:pt idx="268">
                  <c:v>0.49</c:v>
                </c:pt>
                <c:pt idx="269">
                  <c:v>0.47</c:v>
                </c:pt>
                <c:pt idx="270">
                  <c:v>0.49</c:v>
                </c:pt>
                <c:pt idx="271">
                  <c:v>0.32</c:v>
                </c:pt>
                <c:pt idx="277">
                  <c:v>0.28999999999999998</c:v>
                </c:pt>
                <c:pt idx="278">
                  <c:v>0.22</c:v>
                </c:pt>
                <c:pt idx="279">
                  <c:v>0.25</c:v>
                </c:pt>
                <c:pt idx="280">
                  <c:v>0.28999999999999998</c:v>
                </c:pt>
                <c:pt idx="281">
                  <c:v>0.35</c:v>
                </c:pt>
                <c:pt idx="282">
                  <c:v>0.33</c:v>
                </c:pt>
                <c:pt idx="283">
                  <c:v>0.36</c:v>
                </c:pt>
                <c:pt idx="284">
                  <c:v>0.39</c:v>
                </c:pt>
                <c:pt idx="286">
                  <c:v>0.24</c:v>
                </c:pt>
                <c:pt idx="287">
                  <c:v>0.21</c:v>
                </c:pt>
                <c:pt idx="288">
                  <c:v>0.2</c:v>
                </c:pt>
                <c:pt idx="289">
                  <c:v>0.22</c:v>
                </c:pt>
                <c:pt idx="290">
                  <c:v>0.23</c:v>
                </c:pt>
                <c:pt idx="291">
                  <c:v>0.26</c:v>
                </c:pt>
                <c:pt idx="292">
                  <c:v>0.28000000000000003</c:v>
                </c:pt>
                <c:pt idx="293">
                  <c:v>0.34</c:v>
                </c:pt>
                <c:pt idx="294">
                  <c:v>0.32</c:v>
                </c:pt>
                <c:pt idx="295">
                  <c:v>0.39</c:v>
                </c:pt>
                <c:pt idx="296">
                  <c:v>0.35</c:v>
                </c:pt>
                <c:pt idx="297">
                  <c:v>0.3</c:v>
                </c:pt>
                <c:pt idx="299">
                  <c:v>0.38</c:v>
                </c:pt>
                <c:pt idx="300">
                  <c:v>0.44</c:v>
                </c:pt>
                <c:pt idx="301">
                  <c:v>0.5</c:v>
                </c:pt>
                <c:pt idx="302">
                  <c:v>0.49</c:v>
                </c:pt>
                <c:pt idx="303">
                  <c:v>0.47</c:v>
                </c:pt>
                <c:pt idx="304">
                  <c:v>0.49</c:v>
                </c:pt>
                <c:pt idx="305">
                  <c:v>0.48</c:v>
                </c:pt>
                <c:pt idx="306">
                  <c:v>0.48</c:v>
                </c:pt>
                <c:pt idx="307">
                  <c:v>0.46</c:v>
                </c:pt>
                <c:pt idx="308">
                  <c:v>0.47</c:v>
                </c:pt>
                <c:pt idx="309">
                  <c:v>0.5</c:v>
                </c:pt>
                <c:pt idx="310">
                  <c:v>0.37</c:v>
                </c:pt>
                <c:pt idx="312">
                  <c:v>0.33</c:v>
                </c:pt>
                <c:pt idx="313">
                  <c:v>0.28999999999999998</c:v>
                </c:pt>
                <c:pt idx="314">
                  <c:v>0.36</c:v>
                </c:pt>
                <c:pt idx="315">
                  <c:v>0.35</c:v>
                </c:pt>
                <c:pt idx="316">
                  <c:v>0.25</c:v>
                </c:pt>
                <c:pt idx="317">
                  <c:v>0.22</c:v>
                </c:pt>
                <c:pt idx="318">
                  <c:v>0.3</c:v>
                </c:pt>
                <c:pt idx="319">
                  <c:v>0.26</c:v>
                </c:pt>
                <c:pt idx="320">
                  <c:v>0.26</c:v>
                </c:pt>
                <c:pt idx="321">
                  <c:v>0.25</c:v>
                </c:pt>
                <c:pt idx="322">
                  <c:v>0.3</c:v>
                </c:pt>
                <c:pt idx="323">
                  <c:v>0.24</c:v>
                </c:pt>
                <c:pt idx="329">
                  <c:v>0.21</c:v>
                </c:pt>
                <c:pt idx="330">
                  <c:v>0.23</c:v>
                </c:pt>
                <c:pt idx="331">
                  <c:v>0.28000000000000003</c:v>
                </c:pt>
                <c:pt idx="332">
                  <c:v>0.33</c:v>
                </c:pt>
                <c:pt idx="333">
                  <c:v>0.31</c:v>
                </c:pt>
                <c:pt idx="334">
                  <c:v>0.36</c:v>
                </c:pt>
                <c:pt idx="335">
                  <c:v>0.3</c:v>
                </c:pt>
                <c:pt idx="336">
                  <c:v>0.32</c:v>
                </c:pt>
                <c:pt idx="338">
                  <c:v>0.48</c:v>
                </c:pt>
                <c:pt idx="339">
                  <c:v>0.47</c:v>
                </c:pt>
                <c:pt idx="340">
                  <c:v>0.46</c:v>
                </c:pt>
                <c:pt idx="341">
                  <c:v>0.46</c:v>
                </c:pt>
                <c:pt idx="342">
                  <c:v>0.39</c:v>
                </c:pt>
                <c:pt idx="343">
                  <c:v>0.41</c:v>
                </c:pt>
                <c:pt idx="344">
                  <c:v>0.42</c:v>
                </c:pt>
                <c:pt idx="345">
                  <c:v>0.44</c:v>
                </c:pt>
                <c:pt idx="346">
                  <c:v>0.4</c:v>
                </c:pt>
                <c:pt idx="347">
                  <c:v>0.41</c:v>
                </c:pt>
                <c:pt idx="348">
                  <c:v>0.39</c:v>
                </c:pt>
                <c:pt idx="349">
                  <c:v>0.42</c:v>
                </c:pt>
                <c:pt idx="351">
                  <c:v>0.41</c:v>
                </c:pt>
                <c:pt idx="352">
                  <c:v>0.42</c:v>
                </c:pt>
                <c:pt idx="353">
                  <c:v>0.43</c:v>
                </c:pt>
                <c:pt idx="354">
                  <c:v>0.5</c:v>
                </c:pt>
                <c:pt idx="355">
                  <c:v>0.47</c:v>
                </c:pt>
                <c:pt idx="356">
                  <c:v>0.48</c:v>
                </c:pt>
                <c:pt idx="357">
                  <c:v>0.5</c:v>
                </c:pt>
                <c:pt idx="358">
                  <c:v>0.49</c:v>
                </c:pt>
                <c:pt idx="359">
                  <c:v>0.48</c:v>
                </c:pt>
                <c:pt idx="360">
                  <c:v>0.49</c:v>
                </c:pt>
                <c:pt idx="361">
                  <c:v>0.5</c:v>
                </c:pt>
                <c:pt idx="362">
                  <c:v>0.5</c:v>
                </c:pt>
                <c:pt idx="364">
                  <c:v>0.5</c:v>
                </c:pt>
                <c:pt idx="365">
                  <c:v>0.46</c:v>
                </c:pt>
                <c:pt idx="366">
                  <c:v>0.41</c:v>
                </c:pt>
                <c:pt idx="367">
                  <c:v>0.38</c:v>
                </c:pt>
                <c:pt idx="368">
                  <c:v>0.35</c:v>
                </c:pt>
                <c:pt idx="369">
                  <c:v>0.37</c:v>
                </c:pt>
                <c:pt idx="370">
                  <c:v>0.4</c:v>
                </c:pt>
                <c:pt idx="371">
                  <c:v>0.43</c:v>
                </c:pt>
                <c:pt idx="372">
                  <c:v>0.46</c:v>
                </c:pt>
                <c:pt idx="373">
                  <c:v>0.4</c:v>
                </c:pt>
                <c:pt idx="374">
                  <c:v>0.34</c:v>
                </c:pt>
                <c:pt idx="375">
                  <c:v>0.27</c:v>
                </c:pt>
                <c:pt idx="377">
                  <c:v>0.24</c:v>
                </c:pt>
                <c:pt idx="378">
                  <c:v>0.26</c:v>
                </c:pt>
                <c:pt idx="379">
                  <c:v>0.21</c:v>
                </c:pt>
                <c:pt idx="380">
                  <c:v>0.23</c:v>
                </c:pt>
                <c:pt idx="381">
                  <c:v>0.2</c:v>
                </c:pt>
                <c:pt idx="382">
                  <c:v>0.22</c:v>
                </c:pt>
                <c:pt idx="383">
                  <c:v>0.27</c:v>
                </c:pt>
                <c:pt idx="384">
                  <c:v>0.36</c:v>
                </c:pt>
                <c:pt idx="385">
                  <c:v>0.4</c:v>
                </c:pt>
                <c:pt idx="386">
                  <c:v>0.44</c:v>
                </c:pt>
                <c:pt idx="387">
                  <c:v>0.47</c:v>
                </c:pt>
                <c:pt idx="388">
                  <c:v>0.43</c:v>
                </c:pt>
                <c:pt idx="390">
                  <c:v>0.33</c:v>
                </c:pt>
                <c:pt idx="391">
                  <c:v>0.27</c:v>
                </c:pt>
                <c:pt idx="392">
                  <c:v>0.21</c:v>
                </c:pt>
                <c:pt idx="393">
                  <c:v>0.17</c:v>
                </c:pt>
                <c:pt idx="394">
                  <c:v>0.22</c:v>
                </c:pt>
                <c:pt idx="395">
                  <c:v>0.28999999999999998</c:v>
                </c:pt>
                <c:pt idx="396">
                  <c:v>0.34</c:v>
                </c:pt>
                <c:pt idx="397">
                  <c:v>0.27</c:v>
                </c:pt>
                <c:pt idx="398">
                  <c:v>0.24</c:v>
                </c:pt>
                <c:pt idx="399">
                  <c:v>0.27</c:v>
                </c:pt>
                <c:pt idx="400">
                  <c:v>0.31</c:v>
                </c:pt>
                <c:pt idx="401">
                  <c:v>0.36</c:v>
                </c:pt>
                <c:pt idx="403">
                  <c:v>0.32</c:v>
                </c:pt>
                <c:pt idx="408">
                  <c:v>0.3</c:v>
                </c:pt>
                <c:pt idx="409">
                  <c:v>0.17</c:v>
                </c:pt>
                <c:pt idx="410">
                  <c:v>0.2</c:v>
                </c:pt>
                <c:pt idx="411">
                  <c:v>0.42</c:v>
                </c:pt>
                <c:pt idx="412">
                  <c:v>0.43</c:v>
                </c:pt>
                <c:pt idx="413">
                  <c:v>0.48</c:v>
                </c:pt>
                <c:pt idx="414">
                  <c:v>0.46</c:v>
                </c:pt>
                <c:pt idx="416">
                  <c:v>0.45</c:v>
                </c:pt>
                <c:pt idx="417">
                  <c:v>0.48</c:v>
                </c:pt>
                <c:pt idx="418">
                  <c:v>0.49</c:v>
                </c:pt>
                <c:pt idx="419">
                  <c:v>0.48</c:v>
                </c:pt>
                <c:pt idx="420">
                  <c:v>0.41</c:v>
                </c:pt>
                <c:pt idx="421">
                  <c:v>0.47</c:v>
                </c:pt>
                <c:pt idx="422">
                  <c:v>0.45</c:v>
                </c:pt>
                <c:pt idx="423">
                  <c:v>0.49</c:v>
                </c:pt>
                <c:pt idx="424">
                  <c:v>0.41</c:v>
                </c:pt>
                <c:pt idx="425">
                  <c:v>0.47</c:v>
                </c:pt>
                <c:pt idx="426">
                  <c:v>0.42</c:v>
                </c:pt>
                <c:pt idx="427">
                  <c:v>0.35</c:v>
                </c:pt>
                <c:pt idx="429">
                  <c:v>0.32</c:v>
                </c:pt>
                <c:pt idx="433">
                  <c:v>0.2</c:v>
                </c:pt>
                <c:pt idx="434">
                  <c:v>0.23</c:v>
                </c:pt>
                <c:pt idx="435">
                  <c:v>0.25</c:v>
                </c:pt>
                <c:pt idx="436">
                  <c:v>0.28999999999999998</c:v>
                </c:pt>
                <c:pt idx="437">
                  <c:v>0.34</c:v>
                </c:pt>
                <c:pt idx="438">
                  <c:v>0.41</c:v>
                </c:pt>
                <c:pt idx="439">
                  <c:v>0.36</c:v>
                </c:pt>
                <c:pt idx="440">
                  <c:v>0.32</c:v>
                </c:pt>
                <c:pt idx="442">
                  <c:v>0.35</c:v>
                </c:pt>
                <c:pt idx="443">
                  <c:v>0.37</c:v>
                </c:pt>
                <c:pt idx="444">
                  <c:v>0.39</c:v>
                </c:pt>
                <c:pt idx="445">
                  <c:v>0.41</c:v>
                </c:pt>
                <c:pt idx="446">
                  <c:v>0.3</c:v>
                </c:pt>
                <c:pt idx="447">
                  <c:v>0.28000000000000003</c:v>
                </c:pt>
                <c:pt idx="448">
                  <c:v>0.38</c:v>
                </c:pt>
                <c:pt idx="449">
                  <c:v>0.37</c:v>
                </c:pt>
                <c:pt idx="450">
                  <c:v>0.34</c:v>
                </c:pt>
                <c:pt idx="451">
                  <c:v>0.36</c:v>
                </c:pt>
                <c:pt idx="452">
                  <c:v>0.37</c:v>
                </c:pt>
                <c:pt idx="453">
                  <c:v>0.39</c:v>
                </c:pt>
                <c:pt idx="455">
                  <c:v>0.25</c:v>
                </c:pt>
                <c:pt idx="460">
                  <c:v>0.47</c:v>
                </c:pt>
                <c:pt idx="461">
                  <c:v>0.28999999999999998</c:v>
                </c:pt>
                <c:pt idx="462">
                  <c:v>0.27</c:v>
                </c:pt>
                <c:pt idx="463">
                  <c:v>0.24</c:v>
                </c:pt>
                <c:pt idx="464">
                  <c:v>0.45</c:v>
                </c:pt>
                <c:pt idx="465">
                  <c:v>0.46</c:v>
                </c:pt>
                <c:pt idx="466">
                  <c:v>0.38</c:v>
                </c:pt>
                <c:pt idx="468">
                  <c:v>0.41</c:v>
                </c:pt>
                <c:pt idx="469">
                  <c:v>0.46</c:v>
                </c:pt>
                <c:pt idx="470">
                  <c:v>0.41</c:v>
                </c:pt>
                <c:pt idx="471">
                  <c:v>0.32</c:v>
                </c:pt>
                <c:pt idx="472">
                  <c:v>0.35</c:v>
                </c:pt>
                <c:pt idx="473">
                  <c:v>0.31</c:v>
                </c:pt>
                <c:pt idx="474">
                  <c:v>0.26</c:v>
                </c:pt>
                <c:pt idx="475">
                  <c:v>0.25</c:v>
                </c:pt>
                <c:pt idx="476">
                  <c:v>0.28999999999999998</c:v>
                </c:pt>
                <c:pt idx="477">
                  <c:v>0.27</c:v>
                </c:pt>
                <c:pt idx="478">
                  <c:v>0.4</c:v>
                </c:pt>
                <c:pt idx="479">
                  <c:v>0.39</c:v>
                </c:pt>
                <c:pt idx="481">
                  <c:v>0.33</c:v>
                </c:pt>
                <c:pt idx="485">
                  <c:v>0.28999999999999998</c:v>
                </c:pt>
                <c:pt idx="486">
                  <c:v>0.34</c:v>
                </c:pt>
                <c:pt idx="487">
                  <c:v>0.38</c:v>
                </c:pt>
                <c:pt idx="488">
                  <c:v>0.35</c:v>
                </c:pt>
                <c:pt idx="489">
                  <c:v>0.33</c:v>
                </c:pt>
                <c:pt idx="490">
                  <c:v>0.31</c:v>
                </c:pt>
                <c:pt idx="491">
                  <c:v>0.28000000000000003</c:v>
                </c:pt>
                <c:pt idx="492">
                  <c:v>0.3</c:v>
                </c:pt>
                <c:pt idx="494">
                  <c:v>0.33</c:v>
                </c:pt>
                <c:pt idx="495">
                  <c:v>0.36</c:v>
                </c:pt>
                <c:pt idx="496">
                  <c:v>0.39</c:v>
                </c:pt>
                <c:pt idx="497">
                  <c:v>0.41</c:v>
                </c:pt>
                <c:pt idx="498">
                  <c:v>0.23</c:v>
                </c:pt>
                <c:pt idx="499">
                  <c:v>0.21</c:v>
                </c:pt>
                <c:pt idx="500">
                  <c:v>0.2</c:v>
                </c:pt>
                <c:pt idx="501">
                  <c:v>0.23</c:v>
                </c:pt>
                <c:pt idx="502">
                  <c:v>0.25</c:v>
                </c:pt>
                <c:pt idx="503">
                  <c:v>0.26</c:v>
                </c:pt>
                <c:pt idx="504">
                  <c:v>0.27</c:v>
                </c:pt>
                <c:pt idx="505">
                  <c:v>0.28999999999999998</c:v>
                </c:pt>
                <c:pt idx="507">
                  <c:v>0.36</c:v>
                </c:pt>
                <c:pt idx="512">
                  <c:v>0.22</c:v>
                </c:pt>
                <c:pt idx="513">
                  <c:v>0.32</c:v>
                </c:pt>
                <c:pt idx="514">
                  <c:v>0.36</c:v>
                </c:pt>
                <c:pt idx="515">
                  <c:v>0.42</c:v>
                </c:pt>
                <c:pt idx="516">
                  <c:v>0.45</c:v>
                </c:pt>
                <c:pt idx="517">
                  <c:v>0.47</c:v>
                </c:pt>
                <c:pt idx="518">
                  <c:v>0.4</c:v>
                </c:pt>
                <c:pt idx="520">
                  <c:v>0.33</c:v>
                </c:pt>
                <c:pt idx="521">
                  <c:v>0.34</c:v>
                </c:pt>
                <c:pt idx="522">
                  <c:v>0.31</c:v>
                </c:pt>
                <c:pt idx="523">
                  <c:v>0.43</c:v>
                </c:pt>
                <c:pt idx="524">
                  <c:v>0.42</c:v>
                </c:pt>
                <c:pt idx="525">
                  <c:v>0.34</c:v>
                </c:pt>
                <c:pt idx="526">
                  <c:v>0.28999999999999998</c:v>
                </c:pt>
                <c:pt idx="527">
                  <c:v>0.27</c:v>
                </c:pt>
                <c:pt idx="528">
                  <c:v>0.24</c:v>
                </c:pt>
                <c:pt idx="529">
                  <c:v>0.32</c:v>
                </c:pt>
                <c:pt idx="530">
                  <c:v>0.34</c:v>
                </c:pt>
                <c:pt idx="531">
                  <c:v>0.33</c:v>
                </c:pt>
                <c:pt idx="533">
                  <c:v>0.3</c:v>
                </c:pt>
                <c:pt idx="534">
                  <c:v>0.28000000000000003</c:v>
                </c:pt>
                <c:pt idx="535">
                  <c:v>0.26</c:v>
                </c:pt>
                <c:pt idx="536">
                  <c:v>0.27</c:v>
                </c:pt>
                <c:pt idx="537">
                  <c:v>0.3</c:v>
                </c:pt>
                <c:pt idx="538">
                  <c:v>0.33</c:v>
                </c:pt>
                <c:pt idx="539">
                  <c:v>0.3</c:v>
                </c:pt>
                <c:pt idx="540">
                  <c:v>0.35</c:v>
                </c:pt>
                <c:pt idx="541">
                  <c:v>0.39</c:v>
                </c:pt>
                <c:pt idx="542">
                  <c:v>0.42</c:v>
                </c:pt>
                <c:pt idx="543">
                  <c:v>0.36</c:v>
                </c:pt>
                <c:pt idx="544">
                  <c:v>0.4</c:v>
                </c:pt>
                <c:pt idx="546">
                  <c:v>0.37</c:v>
                </c:pt>
                <c:pt idx="547">
                  <c:v>0.34</c:v>
                </c:pt>
                <c:pt idx="548">
                  <c:v>0.3</c:v>
                </c:pt>
                <c:pt idx="549">
                  <c:v>0.27</c:v>
                </c:pt>
                <c:pt idx="550">
                  <c:v>0.22</c:v>
                </c:pt>
                <c:pt idx="551">
                  <c:v>0.24</c:v>
                </c:pt>
                <c:pt idx="552">
                  <c:v>0.21</c:v>
                </c:pt>
                <c:pt idx="553">
                  <c:v>0.22</c:v>
                </c:pt>
                <c:pt idx="554">
                  <c:v>0.19</c:v>
                </c:pt>
                <c:pt idx="555">
                  <c:v>0.23</c:v>
                </c:pt>
                <c:pt idx="556">
                  <c:v>0.25</c:v>
                </c:pt>
                <c:pt idx="557">
                  <c:v>0.28000000000000003</c:v>
                </c:pt>
                <c:pt idx="559">
                  <c:v>0.16</c:v>
                </c:pt>
                <c:pt idx="560">
                  <c:v>0.2</c:v>
                </c:pt>
                <c:pt idx="561">
                  <c:v>0.23</c:v>
                </c:pt>
                <c:pt idx="562">
                  <c:v>0.27</c:v>
                </c:pt>
                <c:pt idx="563">
                  <c:v>0.26</c:v>
                </c:pt>
                <c:pt idx="564">
                  <c:v>0.24</c:v>
                </c:pt>
                <c:pt idx="565">
                  <c:v>0.23</c:v>
                </c:pt>
                <c:pt idx="566">
                  <c:v>0.21</c:v>
                </c:pt>
                <c:pt idx="567">
                  <c:v>0.21</c:v>
                </c:pt>
                <c:pt idx="568">
                  <c:v>0.22</c:v>
                </c:pt>
                <c:pt idx="569">
                  <c:v>0.4</c:v>
                </c:pt>
                <c:pt idx="570">
                  <c:v>0.39</c:v>
                </c:pt>
                <c:pt idx="572">
                  <c:v>0.49</c:v>
                </c:pt>
                <c:pt idx="573">
                  <c:v>0.48</c:v>
                </c:pt>
                <c:pt idx="574">
                  <c:v>0.49</c:v>
                </c:pt>
                <c:pt idx="575">
                  <c:v>0.39</c:v>
                </c:pt>
                <c:pt idx="576">
                  <c:v>0.38</c:v>
                </c:pt>
                <c:pt idx="577">
                  <c:v>0.35</c:v>
                </c:pt>
                <c:pt idx="578">
                  <c:v>0.3</c:v>
                </c:pt>
                <c:pt idx="579">
                  <c:v>0.32</c:v>
                </c:pt>
                <c:pt idx="580">
                  <c:v>0.49</c:v>
                </c:pt>
                <c:pt idx="581">
                  <c:v>0.49</c:v>
                </c:pt>
                <c:pt idx="582">
                  <c:v>0.39</c:v>
                </c:pt>
                <c:pt idx="583">
                  <c:v>0.3</c:v>
                </c:pt>
                <c:pt idx="585">
                  <c:v>0.3</c:v>
                </c:pt>
                <c:pt idx="589">
                  <c:v>0.22</c:v>
                </c:pt>
                <c:pt idx="590">
                  <c:v>0.25</c:v>
                </c:pt>
                <c:pt idx="591">
                  <c:v>0.27</c:v>
                </c:pt>
                <c:pt idx="592">
                  <c:v>0.31</c:v>
                </c:pt>
                <c:pt idx="593">
                  <c:v>0.38</c:v>
                </c:pt>
                <c:pt idx="594">
                  <c:v>0.42</c:v>
                </c:pt>
                <c:pt idx="595">
                  <c:v>0.46</c:v>
                </c:pt>
                <c:pt idx="596">
                  <c:v>0.44</c:v>
                </c:pt>
                <c:pt idx="598">
                  <c:v>0.46</c:v>
                </c:pt>
                <c:pt idx="599">
                  <c:v>0.4</c:v>
                </c:pt>
                <c:pt idx="600">
                  <c:v>0.38</c:v>
                </c:pt>
                <c:pt idx="601">
                  <c:v>0.37</c:v>
                </c:pt>
                <c:pt idx="602">
                  <c:v>0.35</c:v>
                </c:pt>
                <c:pt idx="603">
                  <c:v>0.34</c:v>
                </c:pt>
                <c:pt idx="604">
                  <c:v>0.36</c:v>
                </c:pt>
                <c:pt idx="605">
                  <c:v>0.32</c:v>
                </c:pt>
                <c:pt idx="606">
                  <c:v>0.39</c:v>
                </c:pt>
                <c:pt idx="607">
                  <c:v>0.42</c:v>
                </c:pt>
                <c:pt idx="608">
                  <c:v>0.48</c:v>
                </c:pt>
                <c:pt idx="609">
                  <c:v>0.49</c:v>
                </c:pt>
                <c:pt idx="611">
                  <c:v>0.5</c:v>
                </c:pt>
                <c:pt idx="616">
                  <c:v>0.49</c:v>
                </c:pt>
                <c:pt idx="617">
                  <c:v>0.37</c:v>
                </c:pt>
                <c:pt idx="618">
                  <c:v>0.42</c:v>
                </c:pt>
                <c:pt idx="619">
                  <c:v>0.46</c:v>
                </c:pt>
                <c:pt idx="620">
                  <c:v>0.44</c:v>
                </c:pt>
                <c:pt idx="621">
                  <c:v>0.42</c:v>
                </c:pt>
                <c:pt idx="622">
                  <c:v>0.5</c:v>
                </c:pt>
                <c:pt idx="624">
                  <c:v>0.49</c:v>
                </c:pt>
                <c:pt idx="625">
                  <c:v>0.48</c:v>
                </c:pt>
                <c:pt idx="626">
                  <c:v>0.35</c:v>
                </c:pt>
                <c:pt idx="627">
                  <c:v>0.39</c:v>
                </c:pt>
                <c:pt idx="628">
                  <c:v>0.42</c:v>
                </c:pt>
                <c:pt idx="629">
                  <c:v>0.43</c:v>
                </c:pt>
                <c:pt idx="630">
                  <c:v>0.37</c:v>
                </c:pt>
                <c:pt idx="631">
                  <c:v>0.47</c:v>
                </c:pt>
                <c:pt idx="632">
                  <c:v>0.46</c:v>
                </c:pt>
                <c:pt idx="633">
                  <c:v>0.49</c:v>
                </c:pt>
                <c:pt idx="634">
                  <c:v>0.48</c:v>
                </c:pt>
                <c:pt idx="635">
                  <c:v>0.38</c:v>
                </c:pt>
                <c:pt idx="637">
                  <c:v>0.43</c:v>
                </c:pt>
                <c:pt idx="641">
                  <c:v>0.28999999999999998</c:v>
                </c:pt>
                <c:pt idx="642">
                  <c:v>0.37</c:v>
                </c:pt>
                <c:pt idx="643">
                  <c:v>0.4</c:v>
                </c:pt>
                <c:pt idx="644">
                  <c:v>0.38</c:v>
                </c:pt>
                <c:pt idx="645">
                  <c:v>0.41</c:v>
                </c:pt>
                <c:pt idx="646">
                  <c:v>0.43</c:v>
                </c:pt>
                <c:pt idx="647">
                  <c:v>0.45</c:v>
                </c:pt>
                <c:pt idx="648">
                  <c:v>0.44</c:v>
                </c:pt>
                <c:pt idx="650">
                  <c:v>0.49</c:v>
                </c:pt>
                <c:pt idx="651">
                  <c:v>0.48</c:v>
                </c:pt>
                <c:pt idx="652">
                  <c:v>0.49</c:v>
                </c:pt>
                <c:pt idx="653">
                  <c:v>0.47</c:v>
                </c:pt>
                <c:pt idx="654">
                  <c:v>0.46</c:v>
                </c:pt>
                <c:pt idx="655">
                  <c:v>0.44</c:v>
                </c:pt>
                <c:pt idx="656">
                  <c:v>0.41</c:v>
                </c:pt>
                <c:pt idx="657">
                  <c:v>0.44</c:v>
                </c:pt>
                <c:pt idx="658">
                  <c:v>0.46</c:v>
                </c:pt>
                <c:pt idx="659">
                  <c:v>0.49</c:v>
                </c:pt>
                <c:pt idx="660">
                  <c:v>0.4</c:v>
                </c:pt>
                <c:pt idx="661">
                  <c:v>0.49</c:v>
                </c:pt>
                <c:pt idx="663">
                  <c:v>0.46</c:v>
                </c:pt>
                <c:pt idx="668">
                  <c:v>0.4</c:v>
                </c:pt>
                <c:pt idx="669">
                  <c:v>0.46</c:v>
                </c:pt>
                <c:pt idx="670">
                  <c:v>0.47</c:v>
                </c:pt>
                <c:pt idx="671">
                  <c:v>0.46</c:v>
                </c:pt>
                <c:pt idx="672">
                  <c:v>0.48</c:v>
                </c:pt>
                <c:pt idx="673">
                  <c:v>0.5</c:v>
                </c:pt>
                <c:pt idx="674">
                  <c:v>0.46</c:v>
                </c:pt>
                <c:pt idx="676">
                  <c:v>0.49</c:v>
                </c:pt>
                <c:pt idx="677">
                  <c:v>0.4</c:v>
                </c:pt>
                <c:pt idx="678">
                  <c:v>0.38</c:v>
                </c:pt>
                <c:pt idx="679">
                  <c:v>0.37</c:v>
                </c:pt>
                <c:pt idx="680">
                  <c:v>0.42</c:v>
                </c:pt>
                <c:pt idx="681">
                  <c:v>0.4</c:v>
                </c:pt>
                <c:pt idx="682">
                  <c:v>0.33</c:v>
                </c:pt>
                <c:pt idx="683">
                  <c:v>0.312</c:v>
                </c:pt>
                <c:pt idx="684">
                  <c:v>0.33</c:v>
                </c:pt>
                <c:pt idx="685">
                  <c:v>0.26</c:v>
                </c:pt>
                <c:pt idx="686">
                  <c:v>0.34</c:v>
                </c:pt>
                <c:pt idx="687">
                  <c:v>0.28999999999999998</c:v>
                </c:pt>
                <c:pt idx="689">
                  <c:v>0.32</c:v>
                </c:pt>
                <c:pt idx="694">
                  <c:v>0.36</c:v>
                </c:pt>
                <c:pt idx="695">
                  <c:v>0.41</c:v>
                </c:pt>
                <c:pt idx="696">
                  <c:v>0.39</c:v>
                </c:pt>
                <c:pt idx="697">
                  <c:v>0.45</c:v>
                </c:pt>
                <c:pt idx="698">
                  <c:v>0.43</c:v>
                </c:pt>
                <c:pt idx="699">
                  <c:v>0.44</c:v>
                </c:pt>
                <c:pt idx="700">
                  <c:v>0.41</c:v>
                </c:pt>
                <c:pt idx="702">
                  <c:v>0.49</c:v>
                </c:pt>
                <c:pt idx="703">
                  <c:v>0.48</c:v>
                </c:pt>
                <c:pt idx="704">
                  <c:v>0.49</c:v>
                </c:pt>
                <c:pt idx="705">
                  <c:v>0.44</c:v>
                </c:pt>
                <c:pt idx="706">
                  <c:v>0.41</c:v>
                </c:pt>
                <c:pt idx="707">
                  <c:v>0.44</c:v>
                </c:pt>
                <c:pt idx="708">
                  <c:v>0.47</c:v>
                </c:pt>
                <c:pt idx="709">
                  <c:v>0.45</c:v>
                </c:pt>
                <c:pt idx="710">
                  <c:v>0.38</c:v>
                </c:pt>
                <c:pt idx="711">
                  <c:v>0.4</c:v>
                </c:pt>
                <c:pt idx="712">
                  <c:v>0.44</c:v>
                </c:pt>
                <c:pt idx="713">
                  <c:v>0.32</c:v>
                </c:pt>
                <c:pt idx="715">
                  <c:v>0.25</c:v>
                </c:pt>
                <c:pt idx="716">
                  <c:v>0.3</c:v>
                </c:pt>
                <c:pt idx="717">
                  <c:v>0.3</c:v>
                </c:pt>
                <c:pt idx="718">
                  <c:v>0.3</c:v>
                </c:pt>
                <c:pt idx="719">
                  <c:v>0.28999999999999998</c:v>
                </c:pt>
                <c:pt idx="720">
                  <c:v>0.46</c:v>
                </c:pt>
                <c:pt idx="721">
                  <c:v>0.36</c:v>
                </c:pt>
                <c:pt idx="722">
                  <c:v>0.41</c:v>
                </c:pt>
                <c:pt idx="723">
                  <c:v>0.44</c:v>
                </c:pt>
                <c:pt idx="724">
                  <c:v>0.47</c:v>
                </c:pt>
                <c:pt idx="725">
                  <c:v>0.49</c:v>
                </c:pt>
                <c:pt idx="726">
                  <c:v>0.44</c:v>
                </c:pt>
                <c:pt idx="728">
                  <c:v>0.3</c:v>
                </c:pt>
                <c:pt idx="729">
                  <c:v>0.28999999999999998</c:v>
                </c:pt>
                <c:pt idx="730">
                  <c:v>0.36</c:v>
                </c:pt>
                <c:pt idx="731">
                  <c:v>0.39</c:v>
                </c:pt>
                <c:pt idx="732">
                  <c:v>0.37</c:v>
                </c:pt>
                <c:pt idx="733">
                  <c:v>0.33</c:v>
                </c:pt>
                <c:pt idx="734">
                  <c:v>0.27</c:v>
                </c:pt>
                <c:pt idx="735">
                  <c:v>0.3</c:v>
                </c:pt>
                <c:pt idx="736">
                  <c:v>0.33</c:v>
                </c:pt>
                <c:pt idx="737">
                  <c:v>0.22</c:v>
                </c:pt>
                <c:pt idx="738">
                  <c:v>0.27</c:v>
                </c:pt>
                <c:pt idx="739">
                  <c:v>0.39</c:v>
                </c:pt>
                <c:pt idx="741">
                  <c:v>0.33</c:v>
                </c:pt>
                <c:pt idx="742">
                  <c:v>0.36</c:v>
                </c:pt>
                <c:pt idx="743">
                  <c:v>0.35</c:v>
                </c:pt>
                <c:pt idx="744">
                  <c:v>0.38</c:v>
                </c:pt>
                <c:pt idx="745">
                  <c:v>0.4</c:v>
                </c:pt>
                <c:pt idx="746">
                  <c:v>0.43</c:v>
                </c:pt>
                <c:pt idx="747">
                  <c:v>0.39</c:v>
                </c:pt>
                <c:pt idx="748">
                  <c:v>0.36</c:v>
                </c:pt>
                <c:pt idx="749">
                  <c:v>0.34</c:v>
                </c:pt>
                <c:pt idx="750">
                  <c:v>0.39</c:v>
                </c:pt>
                <c:pt idx="751">
                  <c:v>0.44</c:v>
                </c:pt>
                <c:pt idx="752">
                  <c:v>0.42</c:v>
                </c:pt>
                <c:pt idx="754">
                  <c:v>0.49</c:v>
                </c:pt>
                <c:pt idx="755">
                  <c:v>0.47</c:v>
                </c:pt>
                <c:pt idx="756">
                  <c:v>0.42</c:v>
                </c:pt>
                <c:pt idx="757">
                  <c:v>0.42</c:v>
                </c:pt>
                <c:pt idx="758">
                  <c:v>0.28000000000000003</c:v>
                </c:pt>
                <c:pt idx="759">
                  <c:v>0.26</c:v>
                </c:pt>
                <c:pt idx="760">
                  <c:v>0.28999999999999998</c:v>
                </c:pt>
                <c:pt idx="761">
                  <c:v>0.34</c:v>
                </c:pt>
                <c:pt idx="762">
                  <c:v>0.31</c:v>
                </c:pt>
                <c:pt idx="763">
                  <c:v>0.27</c:v>
                </c:pt>
                <c:pt idx="764">
                  <c:v>0.26</c:v>
                </c:pt>
                <c:pt idx="765">
                  <c:v>0.3</c:v>
                </c:pt>
                <c:pt idx="767">
                  <c:v>0.37</c:v>
                </c:pt>
                <c:pt idx="772">
                  <c:v>0.26</c:v>
                </c:pt>
                <c:pt idx="773">
                  <c:v>0.5</c:v>
                </c:pt>
                <c:pt idx="774">
                  <c:v>0.42</c:v>
                </c:pt>
                <c:pt idx="775">
                  <c:v>0.43</c:v>
                </c:pt>
                <c:pt idx="776">
                  <c:v>0.44</c:v>
                </c:pt>
                <c:pt idx="777">
                  <c:v>0.45</c:v>
                </c:pt>
                <c:pt idx="778">
                  <c:v>0.46</c:v>
                </c:pt>
                <c:pt idx="780">
                  <c:v>0.32</c:v>
                </c:pt>
                <c:pt idx="781">
                  <c:v>0.49</c:v>
                </c:pt>
                <c:pt idx="782">
                  <c:v>0.47</c:v>
                </c:pt>
                <c:pt idx="783">
                  <c:v>0.3</c:v>
                </c:pt>
                <c:pt idx="784">
                  <c:v>0.42</c:v>
                </c:pt>
                <c:pt idx="785">
                  <c:v>0.44</c:v>
                </c:pt>
                <c:pt idx="786">
                  <c:v>0.36</c:v>
                </c:pt>
                <c:pt idx="787">
                  <c:v>0.37</c:v>
                </c:pt>
                <c:pt idx="788">
                  <c:v>0.34</c:v>
                </c:pt>
                <c:pt idx="789">
                  <c:v>0.22</c:v>
                </c:pt>
                <c:pt idx="790">
                  <c:v>0.34</c:v>
                </c:pt>
                <c:pt idx="791">
                  <c:v>0.2</c:v>
                </c:pt>
                <c:pt idx="793">
                  <c:v>0.27</c:v>
                </c:pt>
                <c:pt idx="798">
                  <c:v>0.31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E6-44D9-A467-E67C02D5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4591071"/>
        <c:axId val="609177647"/>
      </c:scatterChart>
      <c:valAx>
        <c:axId val="914591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Outubro 2017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9177647"/>
        <c:crosses val="autoZero"/>
        <c:crossBetween val="midCat"/>
        <c:majorUnit val="50"/>
        <c:minorUnit val="10"/>
      </c:valAx>
      <c:valAx>
        <c:axId val="60917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Turbidez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4591071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65979551022882"/>
          <c:y val="6.9518716577540107E-2"/>
          <c:w val="0.8280156181010675"/>
          <c:h val="0.75935828877005351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FF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0.26290306372915406"/>
                  <c:y val="-0.13934565665922777"/>
                </c:manualLayout>
              </c:layout>
              <c:tx>
                <c:rich>
                  <a:bodyPr/>
                  <a:lstStyle/>
                  <a:p>
                    <a:pPr algn="l" rtl="1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Água bruta</a:t>
                    </a:r>
                  </a:p>
                  <a:p>
                    <a:pPr algn="l" rtl="1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Cor (U.C) = 6,2297xTurbidez + 23,93</a:t>
                    </a:r>
                  </a:p>
                  <a:p>
                    <a:pPr algn="l" rtl="1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R</a:t>
                    </a:r>
                    <a:r>
                      <a:rPr lang="pt-BR" sz="1000" b="1" i="0" u="none" strike="noStrike" baseline="30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</a:t>
                    </a:r>
                    <a:r>
                      <a:rPr lang="pt-BR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= 0,754</a:t>
                    </a:r>
                  </a:p>
                </c:rich>
              </c:tx>
              <c:numFmt formatCode="General" sourceLinked="0"/>
              <c:spPr>
                <a:noFill/>
                <a:ln w="3175">
                  <a:noFill/>
                  <a:prstDash val="solid"/>
                </a:ln>
              </c:spPr>
            </c:trendlineLbl>
          </c:trendline>
          <c:xVal>
            <c:numRef>
              <c:f>'[ETA TRE Dados Historicos.xls]Cor x Turbidez'!$D$7:$D$615</c:f>
              <c:numCache>
                <c:formatCode>0.00</c:formatCode>
                <c:ptCount val="609"/>
                <c:pt idx="0">
                  <c:v>4.4400000000000004</c:v>
                </c:pt>
                <c:pt idx="1">
                  <c:v>4.5</c:v>
                </c:pt>
                <c:pt idx="2">
                  <c:v>4.4800000000000004</c:v>
                </c:pt>
                <c:pt idx="3">
                  <c:v>4.47</c:v>
                </c:pt>
                <c:pt idx="4">
                  <c:v>4.59</c:v>
                </c:pt>
                <c:pt idx="5">
                  <c:v>6.74</c:v>
                </c:pt>
                <c:pt idx="6">
                  <c:v>4.8499999999999996</c:v>
                </c:pt>
                <c:pt idx="7">
                  <c:v>6.3</c:v>
                </c:pt>
                <c:pt idx="8">
                  <c:v>6.9</c:v>
                </c:pt>
                <c:pt idx="9">
                  <c:v>4.51</c:v>
                </c:pt>
                <c:pt idx="10">
                  <c:v>3.84</c:v>
                </c:pt>
                <c:pt idx="11">
                  <c:v>3.89</c:v>
                </c:pt>
                <c:pt idx="12">
                  <c:v>4</c:v>
                </c:pt>
                <c:pt idx="13">
                  <c:v>4.2</c:v>
                </c:pt>
                <c:pt idx="14">
                  <c:v>4.16</c:v>
                </c:pt>
                <c:pt idx="15">
                  <c:v>4.1500000000000004</c:v>
                </c:pt>
                <c:pt idx="16">
                  <c:v>4.3</c:v>
                </c:pt>
                <c:pt idx="17">
                  <c:v>4.3</c:v>
                </c:pt>
                <c:pt idx="18">
                  <c:v>4.0999999999999996</c:v>
                </c:pt>
                <c:pt idx="19">
                  <c:v>4.3099999999999996</c:v>
                </c:pt>
                <c:pt idx="20">
                  <c:v>4.3499999999999996</c:v>
                </c:pt>
                <c:pt idx="21">
                  <c:v>4.0999999999999996</c:v>
                </c:pt>
                <c:pt idx="22">
                  <c:v>4.1399999999999997</c:v>
                </c:pt>
                <c:pt idx="23">
                  <c:v>4</c:v>
                </c:pt>
                <c:pt idx="24">
                  <c:v>4</c:v>
                </c:pt>
                <c:pt idx="25">
                  <c:v>4.0999999999999996</c:v>
                </c:pt>
                <c:pt idx="26">
                  <c:v>4.0999999999999996</c:v>
                </c:pt>
                <c:pt idx="27">
                  <c:v>4.3499999999999996</c:v>
                </c:pt>
                <c:pt idx="28">
                  <c:v>4.37</c:v>
                </c:pt>
                <c:pt idx="29">
                  <c:v>4.0999999999999996</c:v>
                </c:pt>
                <c:pt idx="30">
                  <c:v>4.21</c:v>
                </c:pt>
                <c:pt idx="31">
                  <c:v>3.69</c:v>
                </c:pt>
                <c:pt idx="32">
                  <c:v>3.8</c:v>
                </c:pt>
                <c:pt idx="33">
                  <c:v>3.68</c:v>
                </c:pt>
                <c:pt idx="34">
                  <c:v>3.74</c:v>
                </c:pt>
                <c:pt idx="35">
                  <c:v>4.09</c:v>
                </c:pt>
                <c:pt idx="36">
                  <c:v>4.03</c:v>
                </c:pt>
                <c:pt idx="37">
                  <c:v>4.05</c:v>
                </c:pt>
                <c:pt idx="38">
                  <c:v>3.95</c:v>
                </c:pt>
                <c:pt idx="39">
                  <c:v>3.9</c:v>
                </c:pt>
                <c:pt idx="40">
                  <c:v>3.78</c:v>
                </c:pt>
                <c:pt idx="41">
                  <c:v>3.81</c:v>
                </c:pt>
                <c:pt idx="42">
                  <c:v>3.86</c:v>
                </c:pt>
                <c:pt idx="43">
                  <c:v>3.73</c:v>
                </c:pt>
                <c:pt idx="44">
                  <c:v>4.2699999999999996</c:v>
                </c:pt>
                <c:pt idx="45">
                  <c:v>4.7</c:v>
                </c:pt>
                <c:pt idx="46">
                  <c:v>6.97</c:v>
                </c:pt>
                <c:pt idx="47">
                  <c:v>4.8</c:v>
                </c:pt>
                <c:pt idx="48">
                  <c:v>3.2</c:v>
                </c:pt>
                <c:pt idx="49">
                  <c:v>3.5</c:v>
                </c:pt>
                <c:pt idx="50">
                  <c:v>3.41</c:v>
                </c:pt>
                <c:pt idx="51">
                  <c:v>3.19</c:v>
                </c:pt>
                <c:pt idx="52">
                  <c:v>3.42</c:v>
                </c:pt>
                <c:pt idx="53">
                  <c:v>3.97</c:v>
                </c:pt>
                <c:pt idx="54">
                  <c:v>4</c:v>
                </c:pt>
                <c:pt idx="55">
                  <c:v>4.24</c:v>
                </c:pt>
                <c:pt idx="56">
                  <c:v>4.17</c:v>
                </c:pt>
                <c:pt idx="57">
                  <c:v>4.3</c:v>
                </c:pt>
                <c:pt idx="58">
                  <c:v>4.2</c:v>
                </c:pt>
                <c:pt idx="59">
                  <c:v>4.53</c:v>
                </c:pt>
                <c:pt idx="60">
                  <c:v>4.34</c:v>
                </c:pt>
                <c:pt idx="61">
                  <c:v>4.76</c:v>
                </c:pt>
                <c:pt idx="62">
                  <c:v>4.5999999999999996</c:v>
                </c:pt>
                <c:pt idx="63">
                  <c:v>4.5999999999999996</c:v>
                </c:pt>
                <c:pt idx="64">
                  <c:v>5.41</c:v>
                </c:pt>
                <c:pt idx="65">
                  <c:v>5.5</c:v>
                </c:pt>
                <c:pt idx="66">
                  <c:v>5.69</c:v>
                </c:pt>
                <c:pt idx="67">
                  <c:v>5.4</c:v>
                </c:pt>
                <c:pt idx="68">
                  <c:v>5.88</c:v>
                </c:pt>
                <c:pt idx="69">
                  <c:v>6.31</c:v>
                </c:pt>
                <c:pt idx="70">
                  <c:v>6.12</c:v>
                </c:pt>
                <c:pt idx="71">
                  <c:v>5.94</c:v>
                </c:pt>
                <c:pt idx="72">
                  <c:v>4.9000000000000004</c:v>
                </c:pt>
                <c:pt idx="73">
                  <c:v>3.41</c:v>
                </c:pt>
                <c:pt idx="74">
                  <c:v>6.25</c:v>
                </c:pt>
                <c:pt idx="75">
                  <c:v>4.05</c:v>
                </c:pt>
                <c:pt idx="76">
                  <c:v>4.07</c:v>
                </c:pt>
                <c:pt idx="77">
                  <c:v>7.3</c:v>
                </c:pt>
                <c:pt idx="78">
                  <c:v>3.9</c:v>
                </c:pt>
                <c:pt idx="79">
                  <c:v>4</c:v>
                </c:pt>
                <c:pt idx="80">
                  <c:v>4.17</c:v>
                </c:pt>
                <c:pt idx="81">
                  <c:v>4.13</c:v>
                </c:pt>
                <c:pt idx="82">
                  <c:v>4.01</c:v>
                </c:pt>
                <c:pt idx="83">
                  <c:v>4.54</c:v>
                </c:pt>
                <c:pt idx="84">
                  <c:v>4.75</c:v>
                </c:pt>
                <c:pt idx="85">
                  <c:v>4</c:v>
                </c:pt>
                <c:pt idx="86">
                  <c:v>3.96</c:v>
                </c:pt>
                <c:pt idx="87">
                  <c:v>4</c:v>
                </c:pt>
                <c:pt idx="88">
                  <c:v>4.0599999999999996</c:v>
                </c:pt>
                <c:pt idx="89">
                  <c:v>4.0199999999999996</c:v>
                </c:pt>
                <c:pt idx="90">
                  <c:v>4.16</c:v>
                </c:pt>
                <c:pt idx="91">
                  <c:v>4.0999999999999996</c:v>
                </c:pt>
                <c:pt idx="92">
                  <c:v>4.32</c:v>
                </c:pt>
                <c:pt idx="93">
                  <c:v>4.3</c:v>
                </c:pt>
                <c:pt idx="94">
                  <c:v>4.54</c:v>
                </c:pt>
                <c:pt idx="95">
                  <c:v>5.38</c:v>
                </c:pt>
                <c:pt idx="96">
                  <c:v>4.2300000000000004</c:v>
                </c:pt>
                <c:pt idx="97">
                  <c:v>4.0999999999999996</c:v>
                </c:pt>
                <c:pt idx="98">
                  <c:v>3.67</c:v>
                </c:pt>
                <c:pt idx="99">
                  <c:v>3.89</c:v>
                </c:pt>
                <c:pt idx="100">
                  <c:v>4.0999999999999996</c:v>
                </c:pt>
                <c:pt idx="101">
                  <c:v>3.85</c:v>
                </c:pt>
                <c:pt idx="102">
                  <c:v>3.97</c:v>
                </c:pt>
                <c:pt idx="103">
                  <c:v>3.96</c:v>
                </c:pt>
                <c:pt idx="104">
                  <c:v>3.87</c:v>
                </c:pt>
                <c:pt idx="105">
                  <c:v>4.45</c:v>
                </c:pt>
                <c:pt idx="106">
                  <c:v>4.87</c:v>
                </c:pt>
                <c:pt idx="107">
                  <c:v>5.8</c:v>
                </c:pt>
                <c:pt idx="108">
                  <c:v>6.42</c:v>
                </c:pt>
                <c:pt idx="109">
                  <c:v>4.9400000000000004</c:v>
                </c:pt>
                <c:pt idx="110">
                  <c:v>4.41</c:v>
                </c:pt>
                <c:pt idx="111">
                  <c:v>4.32</c:v>
                </c:pt>
                <c:pt idx="112">
                  <c:v>4.71</c:v>
                </c:pt>
                <c:pt idx="113">
                  <c:v>4.9800000000000004</c:v>
                </c:pt>
                <c:pt idx="114">
                  <c:v>4.93</c:v>
                </c:pt>
                <c:pt idx="115">
                  <c:v>5.05</c:v>
                </c:pt>
                <c:pt idx="116">
                  <c:v>5.08</c:v>
                </c:pt>
                <c:pt idx="117">
                  <c:v>5.48</c:v>
                </c:pt>
                <c:pt idx="118">
                  <c:v>5.9</c:v>
                </c:pt>
                <c:pt idx="119">
                  <c:v>5.53</c:v>
                </c:pt>
                <c:pt idx="120">
                  <c:v>5.54</c:v>
                </c:pt>
                <c:pt idx="121">
                  <c:v>5.75</c:v>
                </c:pt>
                <c:pt idx="122">
                  <c:v>5.28</c:v>
                </c:pt>
                <c:pt idx="123">
                  <c:v>5.36</c:v>
                </c:pt>
                <c:pt idx="124">
                  <c:v>5.54</c:v>
                </c:pt>
                <c:pt idx="125">
                  <c:v>5.53</c:v>
                </c:pt>
                <c:pt idx="126">
                  <c:v>6.21</c:v>
                </c:pt>
                <c:pt idx="127">
                  <c:v>6.2</c:v>
                </c:pt>
                <c:pt idx="128">
                  <c:v>6.69</c:v>
                </c:pt>
                <c:pt idx="129">
                  <c:v>6.63</c:v>
                </c:pt>
                <c:pt idx="130">
                  <c:v>6.24</c:v>
                </c:pt>
                <c:pt idx="131">
                  <c:v>5.55</c:v>
                </c:pt>
                <c:pt idx="132">
                  <c:v>6.89</c:v>
                </c:pt>
                <c:pt idx="133">
                  <c:v>6.5</c:v>
                </c:pt>
                <c:pt idx="134">
                  <c:v>4.66</c:v>
                </c:pt>
                <c:pt idx="135">
                  <c:v>10.8</c:v>
                </c:pt>
                <c:pt idx="136">
                  <c:v>7.83</c:v>
                </c:pt>
                <c:pt idx="137">
                  <c:v>5.3</c:v>
                </c:pt>
                <c:pt idx="138">
                  <c:v>4.32</c:v>
                </c:pt>
                <c:pt idx="139">
                  <c:v>4.67</c:v>
                </c:pt>
                <c:pt idx="140">
                  <c:v>4.6100000000000003</c:v>
                </c:pt>
                <c:pt idx="141">
                  <c:v>4.7</c:v>
                </c:pt>
                <c:pt idx="142">
                  <c:v>4.62</c:v>
                </c:pt>
                <c:pt idx="143">
                  <c:v>32.299999999999997</c:v>
                </c:pt>
                <c:pt idx="144">
                  <c:v>9.4600000000000009</c:v>
                </c:pt>
                <c:pt idx="145">
                  <c:v>5.48</c:v>
                </c:pt>
                <c:pt idx="146">
                  <c:v>5.58</c:v>
                </c:pt>
                <c:pt idx="147">
                  <c:v>5.65</c:v>
                </c:pt>
                <c:pt idx="148">
                  <c:v>5.66</c:v>
                </c:pt>
                <c:pt idx="149">
                  <c:v>5.74</c:v>
                </c:pt>
                <c:pt idx="150">
                  <c:v>6.54</c:v>
                </c:pt>
                <c:pt idx="151">
                  <c:v>6.89</c:v>
                </c:pt>
                <c:pt idx="152">
                  <c:v>7.03</c:v>
                </c:pt>
                <c:pt idx="153">
                  <c:v>7.1</c:v>
                </c:pt>
                <c:pt idx="154">
                  <c:v>6.6</c:v>
                </c:pt>
                <c:pt idx="155">
                  <c:v>7.9</c:v>
                </c:pt>
                <c:pt idx="156">
                  <c:v>7.9</c:v>
                </c:pt>
                <c:pt idx="157">
                  <c:v>7.3</c:v>
                </c:pt>
                <c:pt idx="158">
                  <c:v>7.5</c:v>
                </c:pt>
                <c:pt idx="159">
                  <c:v>8.4499999999999993</c:v>
                </c:pt>
                <c:pt idx="160">
                  <c:v>7.3</c:v>
                </c:pt>
                <c:pt idx="161">
                  <c:v>7.38</c:v>
                </c:pt>
                <c:pt idx="162">
                  <c:v>14.8</c:v>
                </c:pt>
                <c:pt idx="163">
                  <c:v>10.6</c:v>
                </c:pt>
                <c:pt idx="164">
                  <c:v>7.92</c:v>
                </c:pt>
                <c:pt idx="165">
                  <c:v>5.59</c:v>
                </c:pt>
                <c:pt idx="166">
                  <c:v>6.38</c:v>
                </c:pt>
                <c:pt idx="167">
                  <c:v>7.06</c:v>
                </c:pt>
                <c:pt idx="168">
                  <c:v>6.7</c:v>
                </c:pt>
                <c:pt idx="169">
                  <c:v>8.65</c:v>
                </c:pt>
                <c:pt idx="170">
                  <c:v>8.74</c:v>
                </c:pt>
                <c:pt idx="171">
                  <c:v>8.85</c:v>
                </c:pt>
                <c:pt idx="172">
                  <c:v>10</c:v>
                </c:pt>
                <c:pt idx="173">
                  <c:v>9.64</c:v>
                </c:pt>
                <c:pt idx="174">
                  <c:v>9.92</c:v>
                </c:pt>
                <c:pt idx="175">
                  <c:v>9.41</c:v>
                </c:pt>
                <c:pt idx="176">
                  <c:v>9.9600000000000009</c:v>
                </c:pt>
                <c:pt idx="177">
                  <c:v>7.5</c:v>
                </c:pt>
                <c:pt idx="178">
                  <c:v>6.8</c:v>
                </c:pt>
                <c:pt idx="179">
                  <c:v>8.31</c:v>
                </c:pt>
                <c:pt idx="180">
                  <c:v>8.61</c:v>
                </c:pt>
                <c:pt idx="181">
                  <c:v>10</c:v>
                </c:pt>
                <c:pt idx="182">
                  <c:v>10.199999999999999</c:v>
                </c:pt>
                <c:pt idx="183">
                  <c:v>11.5</c:v>
                </c:pt>
                <c:pt idx="184">
                  <c:v>11.6</c:v>
                </c:pt>
                <c:pt idx="185">
                  <c:v>18.329999999999998</c:v>
                </c:pt>
                <c:pt idx="186">
                  <c:v>7.93</c:v>
                </c:pt>
                <c:pt idx="187">
                  <c:v>6.1</c:v>
                </c:pt>
                <c:pt idx="188">
                  <c:v>5.0999999999999996</c:v>
                </c:pt>
                <c:pt idx="189">
                  <c:v>4.63</c:v>
                </c:pt>
                <c:pt idx="190">
                  <c:v>8.6199999999999992</c:v>
                </c:pt>
                <c:pt idx="191">
                  <c:v>5.71</c:v>
                </c:pt>
                <c:pt idx="192">
                  <c:v>5.28</c:v>
                </c:pt>
                <c:pt idx="193">
                  <c:v>5.37</c:v>
                </c:pt>
                <c:pt idx="194">
                  <c:v>9.36</c:v>
                </c:pt>
                <c:pt idx="195">
                  <c:v>11.58</c:v>
                </c:pt>
                <c:pt idx="196">
                  <c:v>13.9</c:v>
                </c:pt>
                <c:pt idx="198">
                  <c:v>12.7</c:v>
                </c:pt>
                <c:pt idx="199">
                  <c:v>11</c:v>
                </c:pt>
                <c:pt idx="200">
                  <c:v>27</c:v>
                </c:pt>
                <c:pt idx="201">
                  <c:v>7.07</c:v>
                </c:pt>
                <c:pt idx="202">
                  <c:v>9.6999999999999993</c:v>
                </c:pt>
                <c:pt idx="203">
                  <c:v>12.7</c:v>
                </c:pt>
                <c:pt idx="204">
                  <c:v>7.3</c:v>
                </c:pt>
                <c:pt idx="205">
                  <c:v>6.72</c:v>
                </c:pt>
                <c:pt idx="206">
                  <c:v>8.24</c:v>
                </c:pt>
                <c:pt idx="207">
                  <c:v>11.7</c:v>
                </c:pt>
                <c:pt idx="208">
                  <c:v>13.4</c:v>
                </c:pt>
                <c:pt idx="209">
                  <c:v>20</c:v>
                </c:pt>
                <c:pt idx="210">
                  <c:v>21</c:v>
                </c:pt>
                <c:pt idx="211">
                  <c:v>7.38</c:v>
                </c:pt>
                <c:pt idx="212">
                  <c:v>6.24</c:v>
                </c:pt>
                <c:pt idx="213">
                  <c:v>5.67</c:v>
                </c:pt>
                <c:pt idx="214">
                  <c:v>5.6</c:v>
                </c:pt>
                <c:pt idx="215">
                  <c:v>6.58</c:v>
                </c:pt>
                <c:pt idx="216">
                  <c:v>7.14</c:v>
                </c:pt>
                <c:pt idx="217">
                  <c:v>6.46</c:v>
                </c:pt>
                <c:pt idx="218">
                  <c:v>6.61</c:v>
                </c:pt>
                <c:pt idx="219">
                  <c:v>11</c:v>
                </c:pt>
                <c:pt idx="220">
                  <c:v>7.8</c:v>
                </c:pt>
                <c:pt idx="221">
                  <c:v>5.8</c:v>
                </c:pt>
                <c:pt idx="222">
                  <c:v>5.2</c:v>
                </c:pt>
                <c:pt idx="223">
                  <c:v>5.4</c:v>
                </c:pt>
                <c:pt idx="224">
                  <c:v>28</c:v>
                </c:pt>
                <c:pt idx="225">
                  <c:v>19.86</c:v>
                </c:pt>
                <c:pt idx="226">
                  <c:v>6.49</c:v>
                </c:pt>
                <c:pt idx="227">
                  <c:v>4.8</c:v>
                </c:pt>
                <c:pt idx="228">
                  <c:v>6.3</c:v>
                </c:pt>
                <c:pt idx="229">
                  <c:v>4.5199999999999996</c:v>
                </c:pt>
                <c:pt idx="230">
                  <c:v>4.63</c:v>
                </c:pt>
                <c:pt idx="231">
                  <c:v>18.100000000000001</c:v>
                </c:pt>
                <c:pt idx="232">
                  <c:v>7.11</c:v>
                </c:pt>
                <c:pt idx="233">
                  <c:v>4.1900000000000004</c:v>
                </c:pt>
                <c:pt idx="234">
                  <c:v>3.62</c:v>
                </c:pt>
                <c:pt idx="235">
                  <c:v>3.51</c:v>
                </c:pt>
                <c:pt idx="236">
                  <c:v>3.57</c:v>
                </c:pt>
                <c:pt idx="237">
                  <c:v>17</c:v>
                </c:pt>
                <c:pt idx="238">
                  <c:v>34</c:v>
                </c:pt>
                <c:pt idx="239">
                  <c:v>7.5</c:v>
                </c:pt>
                <c:pt idx="240">
                  <c:v>4.1500000000000004</c:v>
                </c:pt>
                <c:pt idx="241">
                  <c:v>3.58</c:v>
                </c:pt>
                <c:pt idx="242">
                  <c:v>3.64</c:v>
                </c:pt>
                <c:pt idx="243">
                  <c:v>4.37</c:v>
                </c:pt>
                <c:pt idx="244">
                  <c:v>5.3</c:v>
                </c:pt>
                <c:pt idx="245">
                  <c:v>5.3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10.8</c:v>
                </c:pt>
                <c:pt idx="250">
                  <c:v>16.399999999999999</c:v>
                </c:pt>
                <c:pt idx="251">
                  <c:v>17</c:v>
                </c:pt>
                <c:pt idx="252">
                  <c:v>12</c:v>
                </c:pt>
                <c:pt idx="253">
                  <c:v>6.07</c:v>
                </c:pt>
                <c:pt idx="254">
                  <c:v>5.5</c:v>
                </c:pt>
                <c:pt idx="255">
                  <c:v>5.34</c:v>
                </c:pt>
                <c:pt idx="256">
                  <c:v>5.056</c:v>
                </c:pt>
                <c:pt idx="257">
                  <c:v>5.47</c:v>
                </c:pt>
                <c:pt idx="258">
                  <c:v>5.77</c:v>
                </c:pt>
                <c:pt idx="259">
                  <c:v>6.03</c:v>
                </c:pt>
                <c:pt idx="260">
                  <c:v>6</c:v>
                </c:pt>
                <c:pt idx="261">
                  <c:v>5.77</c:v>
                </c:pt>
                <c:pt idx="262">
                  <c:v>6.18</c:v>
                </c:pt>
                <c:pt idx="263">
                  <c:v>8.6999999999999993</c:v>
                </c:pt>
                <c:pt idx="264">
                  <c:v>4.74</c:v>
                </c:pt>
                <c:pt idx="265">
                  <c:v>3.19</c:v>
                </c:pt>
                <c:pt idx="266">
                  <c:v>3.09</c:v>
                </c:pt>
                <c:pt idx="267">
                  <c:v>3.3</c:v>
                </c:pt>
                <c:pt idx="268">
                  <c:v>4.0999999999999996</c:v>
                </c:pt>
                <c:pt idx="269">
                  <c:v>3.72</c:v>
                </c:pt>
                <c:pt idx="270">
                  <c:v>3.16</c:v>
                </c:pt>
                <c:pt idx="271">
                  <c:v>2.88</c:v>
                </c:pt>
                <c:pt idx="272">
                  <c:v>2.5</c:v>
                </c:pt>
                <c:pt idx="273">
                  <c:v>4.51</c:v>
                </c:pt>
                <c:pt idx="274">
                  <c:v>3.24</c:v>
                </c:pt>
                <c:pt idx="275">
                  <c:v>3.28</c:v>
                </c:pt>
                <c:pt idx="276">
                  <c:v>2.57</c:v>
                </c:pt>
                <c:pt idx="277">
                  <c:v>2.78</c:v>
                </c:pt>
                <c:pt idx="278">
                  <c:v>2.52</c:v>
                </c:pt>
                <c:pt idx="279">
                  <c:v>2.4700000000000002</c:v>
                </c:pt>
                <c:pt idx="280">
                  <c:v>2.7</c:v>
                </c:pt>
                <c:pt idx="281">
                  <c:v>2.67</c:v>
                </c:pt>
                <c:pt idx="282">
                  <c:v>2.4125000000000001</c:v>
                </c:pt>
                <c:pt idx="283">
                  <c:v>2.6</c:v>
                </c:pt>
                <c:pt idx="284">
                  <c:v>2.83</c:v>
                </c:pt>
                <c:pt idx="285">
                  <c:v>3.22</c:v>
                </c:pt>
                <c:pt idx="286">
                  <c:v>3.24</c:v>
                </c:pt>
                <c:pt idx="287">
                  <c:v>4.1500000000000004</c:v>
                </c:pt>
                <c:pt idx="288">
                  <c:v>4.5999999999999996</c:v>
                </c:pt>
                <c:pt idx="289">
                  <c:v>4.63</c:v>
                </c:pt>
                <c:pt idx="290">
                  <c:v>4.47</c:v>
                </c:pt>
                <c:pt idx="291">
                  <c:v>4.3</c:v>
                </c:pt>
                <c:pt idx="292">
                  <c:v>4.6100000000000003</c:v>
                </c:pt>
                <c:pt idx="293">
                  <c:v>4.7</c:v>
                </c:pt>
                <c:pt idx="294">
                  <c:v>4.66</c:v>
                </c:pt>
                <c:pt idx="295">
                  <c:v>4.58</c:v>
                </c:pt>
                <c:pt idx="296">
                  <c:v>4.0999999999999996</c:v>
                </c:pt>
                <c:pt idx="297">
                  <c:v>3.46</c:v>
                </c:pt>
                <c:pt idx="298">
                  <c:v>3.01</c:v>
                </c:pt>
                <c:pt idx="299">
                  <c:v>2.95</c:v>
                </c:pt>
                <c:pt idx="300">
                  <c:v>2.86</c:v>
                </c:pt>
                <c:pt idx="301">
                  <c:v>2.95</c:v>
                </c:pt>
                <c:pt idx="302">
                  <c:v>2.87</c:v>
                </c:pt>
                <c:pt idx="303">
                  <c:v>3.03</c:v>
                </c:pt>
                <c:pt idx="304">
                  <c:v>3.26</c:v>
                </c:pt>
                <c:pt idx="305">
                  <c:v>3.32</c:v>
                </c:pt>
                <c:pt idx="306">
                  <c:v>7.04</c:v>
                </c:pt>
                <c:pt idx="307">
                  <c:v>16.8</c:v>
                </c:pt>
                <c:pt idx="308">
                  <c:v>5.4</c:v>
                </c:pt>
                <c:pt idx="309">
                  <c:v>3.75</c:v>
                </c:pt>
                <c:pt idx="310">
                  <c:v>3.14</c:v>
                </c:pt>
                <c:pt idx="311">
                  <c:v>2.8</c:v>
                </c:pt>
                <c:pt idx="312">
                  <c:v>3.08</c:v>
                </c:pt>
                <c:pt idx="313">
                  <c:v>2.84</c:v>
                </c:pt>
                <c:pt idx="314">
                  <c:v>2.75</c:v>
                </c:pt>
                <c:pt idx="315">
                  <c:v>2.68</c:v>
                </c:pt>
                <c:pt idx="316">
                  <c:v>2.7</c:v>
                </c:pt>
                <c:pt idx="317">
                  <c:v>2.6</c:v>
                </c:pt>
                <c:pt idx="318">
                  <c:v>2.6</c:v>
                </c:pt>
                <c:pt idx="319">
                  <c:v>2.64</c:v>
                </c:pt>
                <c:pt idx="320">
                  <c:v>2.4300000000000002</c:v>
                </c:pt>
                <c:pt idx="321">
                  <c:v>2.5499999999999998</c:v>
                </c:pt>
                <c:pt idx="322">
                  <c:v>2.46</c:v>
                </c:pt>
                <c:pt idx="323">
                  <c:v>2.66</c:v>
                </c:pt>
                <c:pt idx="324">
                  <c:v>2.4500000000000002</c:v>
                </c:pt>
                <c:pt idx="325">
                  <c:v>2.13</c:v>
                </c:pt>
                <c:pt idx="326">
                  <c:v>2.17</c:v>
                </c:pt>
                <c:pt idx="327">
                  <c:v>2.09</c:v>
                </c:pt>
                <c:pt idx="328">
                  <c:v>2.2999999999999998</c:v>
                </c:pt>
                <c:pt idx="329">
                  <c:v>2.21</c:v>
                </c:pt>
                <c:pt idx="330">
                  <c:v>2.0299999999999998</c:v>
                </c:pt>
                <c:pt idx="331">
                  <c:v>2.2999999999999998</c:v>
                </c:pt>
                <c:pt idx="332">
                  <c:v>2.12</c:v>
                </c:pt>
                <c:pt idx="333">
                  <c:v>2.1</c:v>
                </c:pt>
                <c:pt idx="334">
                  <c:v>2.11</c:v>
                </c:pt>
                <c:pt idx="335">
                  <c:v>2.1800000000000002</c:v>
                </c:pt>
                <c:pt idx="336">
                  <c:v>2.29</c:v>
                </c:pt>
                <c:pt idx="337">
                  <c:v>2.21</c:v>
                </c:pt>
                <c:pt idx="338">
                  <c:v>2.2400000000000002</c:v>
                </c:pt>
                <c:pt idx="339">
                  <c:v>2.31</c:v>
                </c:pt>
                <c:pt idx="340">
                  <c:v>2.35</c:v>
                </c:pt>
                <c:pt idx="341">
                  <c:v>2.2999999999999998</c:v>
                </c:pt>
                <c:pt idx="342">
                  <c:v>2.4500000000000002</c:v>
                </c:pt>
                <c:pt idx="343">
                  <c:v>2.23</c:v>
                </c:pt>
                <c:pt idx="344">
                  <c:v>2.4500000000000002</c:v>
                </c:pt>
                <c:pt idx="345">
                  <c:v>2.42</c:v>
                </c:pt>
                <c:pt idx="346">
                  <c:v>2.36</c:v>
                </c:pt>
                <c:pt idx="347">
                  <c:v>2.4</c:v>
                </c:pt>
                <c:pt idx="348">
                  <c:v>2.34</c:v>
                </c:pt>
                <c:pt idx="349">
                  <c:v>2.31</c:v>
                </c:pt>
                <c:pt idx="350">
                  <c:v>2.23</c:v>
                </c:pt>
                <c:pt idx="351">
                  <c:v>2.2599999999999998</c:v>
                </c:pt>
                <c:pt idx="352">
                  <c:v>2.2200000000000002</c:v>
                </c:pt>
                <c:pt idx="353">
                  <c:v>2.25</c:v>
                </c:pt>
                <c:pt idx="354">
                  <c:v>2.23</c:v>
                </c:pt>
                <c:pt idx="355">
                  <c:v>2.4</c:v>
                </c:pt>
                <c:pt idx="356">
                  <c:v>2.63</c:v>
                </c:pt>
                <c:pt idx="357">
                  <c:v>2.2400000000000002</c:v>
                </c:pt>
                <c:pt idx="358">
                  <c:v>1.88</c:v>
                </c:pt>
                <c:pt idx="359">
                  <c:v>1.67</c:v>
                </c:pt>
                <c:pt idx="360">
                  <c:v>1.5</c:v>
                </c:pt>
                <c:pt idx="361">
                  <c:v>1.56</c:v>
                </c:pt>
                <c:pt idx="362">
                  <c:v>1.53</c:v>
                </c:pt>
                <c:pt idx="363">
                  <c:v>1.86</c:v>
                </c:pt>
                <c:pt idx="364">
                  <c:v>2.02</c:v>
                </c:pt>
                <c:pt idx="365">
                  <c:v>2.15</c:v>
                </c:pt>
                <c:pt idx="366">
                  <c:v>2.3199999999999998</c:v>
                </c:pt>
                <c:pt idx="367">
                  <c:v>2.2999999999999998</c:v>
                </c:pt>
                <c:pt idx="368">
                  <c:v>2.35</c:v>
                </c:pt>
                <c:pt idx="369">
                  <c:v>2.0499999999999998</c:v>
                </c:pt>
                <c:pt idx="370">
                  <c:v>1.94</c:v>
                </c:pt>
                <c:pt idx="371">
                  <c:v>2.08</c:v>
                </c:pt>
                <c:pt idx="372">
                  <c:v>2.0699999999999998</c:v>
                </c:pt>
                <c:pt idx="373">
                  <c:v>2.2000000000000002</c:v>
                </c:pt>
                <c:pt idx="374">
                  <c:v>2.21</c:v>
                </c:pt>
                <c:pt idx="375">
                  <c:v>2.4500000000000002</c:v>
                </c:pt>
                <c:pt idx="376">
                  <c:v>2.33</c:v>
                </c:pt>
                <c:pt idx="377">
                  <c:v>2.3199999999999998</c:v>
                </c:pt>
                <c:pt idx="378">
                  <c:v>2.39</c:v>
                </c:pt>
                <c:pt idx="379">
                  <c:v>2.17</c:v>
                </c:pt>
                <c:pt idx="380">
                  <c:v>2.15</c:v>
                </c:pt>
                <c:pt idx="381">
                  <c:v>2.66</c:v>
                </c:pt>
                <c:pt idx="382">
                  <c:v>2.81</c:v>
                </c:pt>
                <c:pt idx="383">
                  <c:v>1.82</c:v>
                </c:pt>
                <c:pt idx="384">
                  <c:v>1.6</c:v>
                </c:pt>
                <c:pt idx="385">
                  <c:v>1.52</c:v>
                </c:pt>
                <c:pt idx="386">
                  <c:v>1.3</c:v>
                </c:pt>
                <c:pt idx="387">
                  <c:v>1.27</c:v>
                </c:pt>
                <c:pt idx="388">
                  <c:v>1.9</c:v>
                </c:pt>
                <c:pt idx="389">
                  <c:v>2.73</c:v>
                </c:pt>
                <c:pt idx="390">
                  <c:v>1.45</c:v>
                </c:pt>
                <c:pt idx="391">
                  <c:v>1.3</c:v>
                </c:pt>
                <c:pt idx="392">
                  <c:v>1.18</c:v>
                </c:pt>
                <c:pt idx="393">
                  <c:v>1.2</c:v>
                </c:pt>
                <c:pt idx="394">
                  <c:v>1.24</c:v>
                </c:pt>
                <c:pt idx="395">
                  <c:v>1.29</c:v>
                </c:pt>
                <c:pt idx="396">
                  <c:v>1.44</c:v>
                </c:pt>
                <c:pt idx="397">
                  <c:v>1.47</c:v>
                </c:pt>
                <c:pt idx="398">
                  <c:v>1.68</c:v>
                </c:pt>
                <c:pt idx="399">
                  <c:v>1.74</c:v>
                </c:pt>
                <c:pt idx="400">
                  <c:v>1.62</c:v>
                </c:pt>
                <c:pt idx="401">
                  <c:v>1.46</c:v>
                </c:pt>
                <c:pt idx="402">
                  <c:v>1.34</c:v>
                </c:pt>
                <c:pt idx="403">
                  <c:v>1.39</c:v>
                </c:pt>
                <c:pt idx="404">
                  <c:v>1.37</c:v>
                </c:pt>
                <c:pt idx="405">
                  <c:v>1.36</c:v>
                </c:pt>
                <c:pt idx="406">
                  <c:v>1.88</c:v>
                </c:pt>
                <c:pt idx="407">
                  <c:v>1.75</c:v>
                </c:pt>
                <c:pt idx="408">
                  <c:v>1.74</c:v>
                </c:pt>
                <c:pt idx="409">
                  <c:v>1.8</c:v>
                </c:pt>
                <c:pt idx="410">
                  <c:v>1.65</c:v>
                </c:pt>
                <c:pt idx="411">
                  <c:v>1.65</c:v>
                </c:pt>
                <c:pt idx="412">
                  <c:v>1.84</c:v>
                </c:pt>
                <c:pt idx="413">
                  <c:v>2.95</c:v>
                </c:pt>
                <c:pt idx="414">
                  <c:v>1.62</c:v>
                </c:pt>
                <c:pt idx="415">
                  <c:v>1.65</c:v>
                </c:pt>
                <c:pt idx="416">
                  <c:v>1.69</c:v>
                </c:pt>
                <c:pt idx="417">
                  <c:v>1.9</c:v>
                </c:pt>
                <c:pt idx="418">
                  <c:v>1.96</c:v>
                </c:pt>
                <c:pt idx="419">
                  <c:v>2.12</c:v>
                </c:pt>
                <c:pt idx="420">
                  <c:v>1.8</c:v>
                </c:pt>
                <c:pt idx="421">
                  <c:v>1.69</c:v>
                </c:pt>
                <c:pt idx="422">
                  <c:v>2.15</c:v>
                </c:pt>
                <c:pt idx="423">
                  <c:v>2.71</c:v>
                </c:pt>
                <c:pt idx="424">
                  <c:v>5.34</c:v>
                </c:pt>
                <c:pt idx="425">
                  <c:v>4.51</c:v>
                </c:pt>
                <c:pt idx="426">
                  <c:v>2.2999999999999998</c:v>
                </c:pt>
                <c:pt idx="427">
                  <c:v>1.74</c:v>
                </c:pt>
                <c:pt idx="428">
                  <c:v>1.86</c:v>
                </c:pt>
                <c:pt idx="429">
                  <c:v>17.3</c:v>
                </c:pt>
                <c:pt idx="430">
                  <c:v>6</c:v>
                </c:pt>
                <c:pt idx="431">
                  <c:v>2.59</c:v>
                </c:pt>
                <c:pt idx="432">
                  <c:v>1.81</c:v>
                </c:pt>
                <c:pt idx="433">
                  <c:v>1.76</c:v>
                </c:pt>
                <c:pt idx="434">
                  <c:v>1.79</c:v>
                </c:pt>
                <c:pt idx="435">
                  <c:v>1.93</c:v>
                </c:pt>
                <c:pt idx="436">
                  <c:v>2.3199999999999998</c:v>
                </c:pt>
                <c:pt idx="437">
                  <c:v>2.4</c:v>
                </c:pt>
                <c:pt idx="438">
                  <c:v>2.5099999999999998</c:v>
                </c:pt>
                <c:pt idx="439">
                  <c:v>2.54</c:v>
                </c:pt>
                <c:pt idx="440">
                  <c:v>4.2300000000000004</c:v>
                </c:pt>
                <c:pt idx="441">
                  <c:v>4.26</c:v>
                </c:pt>
                <c:pt idx="442">
                  <c:v>2.42</c:v>
                </c:pt>
                <c:pt idx="443">
                  <c:v>2.7</c:v>
                </c:pt>
                <c:pt idx="444">
                  <c:v>3</c:v>
                </c:pt>
                <c:pt idx="445">
                  <c:v>4.54</c:v>
                </c:pt>
                <c:pt idx="446">
                  <c:v>3.07</c:v>
                </c:pt>
                <c:pt idx="447">
                  <c:v>2.7</c:v>
                </c:pt>
                <c:pt idx="448">
                  <c:v>2.58</c:v>
                </c:pt>
                <c:pt idx="449">
                  <c:v>2.57</c:v>
                </c:pt>
                <c:pt idx="450">
                  <c:v>2.4700000000000002</c:v>
                </c:pt>
                <c:pt idx="451">
                  <c:v>2.87</c:v>
                </c:pt>
                <c:pt idx="452">
                  <c:v>3.11</c:v>
                </c:pt>
                <c:pt idx="453">
                  <c:v>3.31</c:v>
                </c:pt>
                <c:pt idx="454">
                  <c:v>2.34</c:v>
                </c:pt>
                <c:pt idx="455">
                  <c:v>2.2599999999999998</c:v>
                </c:pt>
                <c:pt idx="456">
                  <c:v>2.4500000000000002</c:v>
                </c:pt>
                <c:pt idx="457">
                  <c:v>2.33</c:v>
                </c:pt>
                <c:pt idx="458">
                  <c:v>2.57</c:v>
                </c:pt>
                <c:pt idx="459">
                  <c:v>2.4</c:v>
                </c:pt>
                <c:pt idx="460">
                  <c:v>2.4700000000000002</c:v>
                </c:pt>
                <c:pt idx="461">
                  <c:v>2.44</c:v>
                </c:pt>
                <c:pt idx="462">
                  <c:v>10.6</c:v>
                </c:pt>
                <c:pt idx="463">
                  <c:v>4.4800000000000004</c:v>
                </c:pt>
                <c:pt idx="464">
                  <c:v>2.61</c:v>
                </c:pt>
                <c:pt idx="465">
                  <c:v>2.46</c:v>
                </c:pt>
                <c:pt idx="466">
                  <c:v>2.61</c:v>
                </c:pt>
                <c:pt idx="467">
                  <c:v>2.35</c:v>
                </c:pt>
                <c:pt idx="468">
                  <c:v>2.68</c:v>
                </c:pt>
                <c:pt idx="469">
                  <c:v>3.07</c:v>
                </c:pt>
                <c:pt idx="470">
                  <c:v>4.12</c:v>
                </c:pt>
                <c:pt idx="471">
                  <c:v>3.99</c:v>
                </c:pt>
                <c:pt idx="472">
                  <c:v>5.15</c:v>
                </c:pt>
                <c:pt idx="473">
                  <c:v>5.26</c:v>
                </c:pt>
                <c:pt idx="474">
                  <c:v>5.79</c:v>
                </c:pt>
                <c:pt idx="475">
                  <c:v>18.57</c:v>
                </c:pt>
                <c:pt idx="476">
                  <c:v>5.43</c:v>
                </c:pt>
                <c:pt idx="477">
                  <c:v>4</c:v>
                </c:pt>
                <c:pt idx="478">
                  <c:v>4.16</c:v>
                </c:pt>
                <c:pt idx="479">
                  <c:v>6.1</c:v>
                </c:pt>
                <c:pt idx="480">
                  <c:v>9.1300000000000008</c:v>
                </c:pt>
                <c:pt idx="481">
                  <c:v>8.8000000000000007</c:v>
                </c:pt>
                <c:pt idx="482">
                  <c:v>9.1300000000000008</c:v>
                </c:pt>
                <c:pt idx="483">
                  <c:v>10.3</c:v>
                </c:pt>
                <c:pt idx="484">
                  <c:v>9.3000000000000007</c:v>
                </c:pt>
                <c:pt idx="485">
                  <c:v>12.2</c:v>
                </c:pt>
                <c:pt idx="486">
                  <c:v>12.18</c:v>
                </c:pt>
                <c:pt idx="487">
                  <c:v>10.7</c:v>
                </c:pt>
                <c:pt idx="488">
                  <c:v>10.5</c:v>
                </c:pt>
                <c:pt idx="489">
                  <c:v>10.6</c:v>
                </c:pt>
                <c:pt idx="490">
                  <c:v>12.1</c:v>
                </c:pt>
                <c:pt idx="491">
                  <c:v>12.2</c:v>
                </c:pt>
                <c:pt idx="492">
                  <c:v>14.9</c:v>
                </c:pt>
                <c:pt idx="493">
                  <c:v>16.399999999999999</c:v>
                </c:pt>
                <c:pt idx="494">
                  <c:v>15.8</c:v>
                </c:pt>
                <c:pt idx="495">
                  <c:v>15.5</c:v>
                </c:pt>
                <c:pt idx="496">
                  <c:v>15.5</c:v>
                </c:pt>
                <c:pt idx="497">
                  <c:v>12.6</c:v>
                </c:pt>
                <c:pt idx="498">
                  <c:v>12</c:v>
                </c:pt>
                <c:pt idx="499">
                  <c:v>13</c:v>
                </c:pt>
                <c:pt idx="500">
                  <c:v>12.7</c:v>
                </c:pt>
                <c:pt idx="501">
                  <c:v>13.1</c:v>
                </c:pt>
                <c:pt idx="502">
                  <c:v>23.3</c:v>
                </c:pt>
                <c:pt idx="503">
                  <c:v>1.8</c:v>
                </c:pt>
                <c:pt idx="504">
                  <c:v>5.2</c:v>
                </c:pt>
                <c:pt idx="505">
                  <c:v>4.45</c:v>
                </c:pt>
                <c:pt idx="506">
                  <c:v>13.82</c:v>
                </c:pt>
                <c:pt idx="507">
                  <c:v>13</c:v>
                </c:pt>
                <c:pt idx="508">
                  <c:v>5.21</c:v>
                </c:pt>
                <c:pt idx="509">
                  <c:v>3.9</c:v>
                </c:pt>
                <c:pt idx="510">
                  <c:v>26</c:v>
                </c:pt>
                <c:pt idx="511">
                  <c:v>5.75</c:v>
                </c:pt>
                <c:pt idx="512">
                  <c:v>3.82</c:v>
                </c:pt>
                <c:pt idx="513">
                  <c:v>6.46</c:v>
                </c:pt>
                <c:pt idx="514">
                  <c:v>17.600000000000001</c:v>
                </c:pt>
                <c:pt idx="515">
                  <c:v>6.58</c:v>
                </c:pt>
                <c:pt idx="516">
                  <c:v>4.67</c:v>
                </c:pt>
                <c:pt idx="517">
                  <c:v>9.66</c:v>
                </c:pt>
                <c:pt idx="518">
                  <c:v>7.85</c:v>
                </c:pt>
                <c:pt idx="519">
                  <c:v>6.8</c:v>
                </c:pt>
                <c:pt idx="520">
                  <c:v>6.2</c:v>
                </c:pt>
                <c:pt idx="521">
                  <c:v>2.7</c:v>
                </c:pt>
                <c:pt idx="522">
                  <c:v>2.57</c:v>
                </c:pt>
                <c:pt idx="523">
                  <c:v>5.25</c:v>
                </c:pt>
                <c:pt idx="524">
                  <c:v>5.89</c:v>
                </c:pt>
                <c:pt idx="525">
                  <c:v>3.33</c:v>
                </c:pt>
                <c:pt idx="526">
                  <c:v>3.07</c:v>
                </c:pt>
                <c:pt idx="527">
                  <c:v>3.23</c:v>
                </c:pt>
                <c:pt idx="528">
                  <c:v>3.3</c:v>
                </c:pt>
                <c:pt idx="529">
                  <c:v>4.6500000000000004</c:v>
                </c:pt>
                <c:pt idx="530">
                  <c:v>6.7</c:v>
                </c:pt>
                <c:pt idx="531">
                  <c:v>8.43</c:v>
                </c:pt>
                <c:pt idx="532">
                  <c:v>13</c:v>
                </c:pt>
                <c:pt idx="533">
                  <c:v>14.4</c:v>
                </c:pt>
                <c:pt idx="534">
                  <c:v>15.2</c:v>
                </c:pt>
                <c:pt idx="535">
                  <c:v>20.420000000000002</c:v>
                </c:pt>
                <c:pt idx="536">
                  <c:v>7.8</c:v>
                </c:pt>
                <c:pt idx="537">
                  <c:v>4.1500000000000004</c:v>
                </c:pt>
                <c:pt idx="538">
                  <c:v>3.4</c:v>
                </c:pt>
                <c:pt idx="539">
                  <c:v>3.81</c:v>
                </c:pt>
                <c:pt idx="540">
                  <c:v>5.0999999999999996</c:v>
                </c:pt>
                <c:pt idx="541">
                  <c:v>3.45</c:v>
                </c:pt>
                <c:pt idx="542">
                  <c:v>3.3</c:v>
                </c:pt>
                <c:pt idx="543">
                  <c:v>5.76</c:v>
                </c:pt>
                <c:pt idx="544">
                  <c:v>4</c:v>
                </c:pt>
                <c:pt idx="545">
                  <c:v>1.71</c:v>
                </c:pt>
                <c:pt idx="546">
                  <c:v>4.54</c:v>
                </c:pt>
                <c:pt idx="547">
                  <c:v>3.79</c:v>
                </c:pt>
                <c:pt idx="548">
                  <c:v>5.89</c:v>
                </c:pt>
                <c:pt idx="549">
                  <c:v>7.3</c:v>
                </c:pt>
                <c:pt idx="550">
                  <c:v>5.54</c:v>
                </c:pt>
                <c:pt idx="551">
                  <c:v>3.96</c:v>
                </c:pt>
                <c:pt idx="552">
                  <c:v>3.54</c:v>
                </c:pt>
                <c:pt idx="553">
                  <c:v>4.4400000000000004</c:v>
                </c:pt>
                <c:pt idx="554">
                  <c:v>5.79</c:v>
                </c:pt>
                <c:pt idx="555">
                  <c:v>10.53</c:v>
                </c:pt>
                <c:pt idx="556">
                  <c:v>12.43</c:v>
                </c:pt>
                <c:pt idx="557">
                  <c:v>15.94</c:v>
                </c:pt>
                <c:pt idx="558">
                  <c:v>15.89</c:v>
                </c:pt>
                <c:pt idx="559">
                  <c:v>18</c:v>
                </c:pt>
                <c:pt idx="560">
                  <c:v>18</c:v>
                </c:pt>
                <c:pt idx="561">
                  <c:v>18.3</c:v>
                </c:pt>
                <c:pt idx="562">
                  <c:v>18.3</c:v>
                </c:pt>
                <c:pt idx="563">
                  <c:v>21.6</c:v>
                </c:pt>
                <c:pt idx="564">
                  <c:v>17.5</c:v>
                </c:pt>
                <c:pt idx="565">
                  <c:v>19.53</c:v>
                </c:pt>
                <c:pt idx="566">
                  <c:v>19.579999999999998</c:v>
                </c:pt>
                <c:pt idx="567">
                  <c:v>19</c:v>
                </c:pt>
                <c:pt idx="568">
                  <c:v>20.100000000000001</c:v>
                </c:pt>
                <c:pt idx="569">
                  <c:v>18</c:v>
                </c:pt>
                <c:pt idx="570">
                  <c:v>18</c:v>
                </c:pt>
                <c:pt idx="571">
                  <c:v>13.08</c:v>
                </c:pt>
                <c:pt idx="572">
                  <c:v>11.7</c:v>
                </c:pt>
                <c:pt idx="573">
                  <c:v>14</c:v>
                </c:pt>
                <c:pt idx="574">
                  <c:v>14.5</c:v>
                </c:pt>
                <c:pt idx="575">
                  <c:v>25.09</c:v>
                </c:pt>
                <c:pt idx="576">
                  <c:v>6.81</c:v>
                </c:pt>
                <c:pt idx="577">
                  <c:v>7.4</c:v>
                </c:pt>
                <c:pt idx="578">
                  <c:v>19.670000000000002</c:v>
                </c:pt>
                <c:pt idx="579">
                  <c:v>7.27</c:v>
                </c:pt>
                <c:pt idx="580">
                  <c:v>8.3000000000000007</c:v>
                </c:pt>
                <c:pt idx="581">
                  <c:v>28.1</c:v>
                </c:pt>
                <c:pt idx="582">
                  <c:v>4.57</c:v>
                </c:pt>
                <c:pt idx="583">
                  <c:v>9.8699999999999992</c:v>
                </c:pt>
                <c:pt idx="584">
                  <c:v>14.5</c:v>
                </c:pt>
                <c:pt idx="585">
                  <c:v>4.37</c:v>
                </c:pt>
                <c:pt idx="586">
                  <c:v>3.81</c:v>
                </c:pt>
                <c:pt idx="587">
                  <c:v>4.96</c:v>
                </c:pt>
                <c:pt idx="588">
                  <c:v>6.2</c:v>
                </c:pt>
                <c:pt idx="589">
                  <c:v>9.3000000000000007</c:v>
                </c:pt>
                <c:pt idx="590">
                  <c:v>13.5</c:v>
                </c:pt>
                <c:pt idx="591">
                  <c:v>18.5</c:v>
                </c:pt>
                <c:pt idx="592">
                  <c:v>7.98</c:v>
                </c:pt>
                <c:pt idx="593">
                  <c:v>19.3</c:v>
                </c:pt>
                <c:pt idx="594">
                  <c:v>5.65</c:v>
                </c:pt>
                <c:pt idx="595">
                  <c:v>3.93</c:v>
                </c:pt>
                <c:pt idx="596">
                  <c:v>6.9</c:v>
                </c:pt>
                <c:pt idx="597">
                  <c:v>34.799999999999997</c:v>
                </c:pt>
                <c:pt idx="598">
                  <c:v>5.3</c:v>
                </c:pt>
                <c:pt idx="599">
                  <c:v>3.88</c:v>
                </c:pt>
                <c:pt idx="600">
                  <c:v>4.0599999999999996</c:v>
                </c:pt>
                <c:pt idx="601">
                  <c:v>3.9</c:v>
                </c:pt>
                <c:pt idx="602">
                  <c:v>6.35</c:v>
                </c:pt>
                <c:pt idx="603">
                  <c:v>12.1</c:v>
                </c:pt>
                <c:pt idx="604">
                  <c:v>16</c:v>
                </c:pt>
                <c:pt idx="605">
                  <c:v>19.86</c:v>
                </c:pt>
                <c:pt idx="606">
                  <c:v>24.54</c:v>
                </c:pt>
                <c:pt idx="607">
                  <c:v>24</c:v>
                </c:pt>
                <c:pt idx="608">
                  <c:v>24</c:v>
                </c:pt>
              </c:numCache>
            </c:numRef>
          </c:xVal>
          <c:yVal>
            <c:numRef>
              <c:f>'[ETA TRE Dados Historicos.xls]Cor x Turbidez'!$B$7:$B$615</c:f>
              <c:numCache>
                <c:formatCode>General</c:formatCode>
                <c:ptCount val="609"/>
                <c:pt idx="0">
                  <c:v>42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46</c:v>
                </c:pt>
                <c:pt idx="5">
                  <c:v>63</c:v>
                </c:pt>
                <c:pt idx="6">
                  <c:v>55</c:v>
                </c:pt>
                <c:pt idx="7">
                  <c:v>66</c:v>
                </c:pt>
                <c:pt idx="8">
                  <c:v>69</c:v>
                </c:pt>
                <c:pt idx="9">
                  <c:v>53</c:v>
                </c:pt>
                <c:pt idx="10">
                  <c:v>50</c:v>
                </c:pt>
                <c:pt idx="11">
                  <c:v>48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46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 formatCode="0">
                  <c:v>50</c:v>
                </c:pt>
                <c:pt idx="32" formatCode="0">
                  <c:v>50</c:v>
                </c:pt>
                <c:pt idx="33" formatCode="0">
                  <c:v>50</c:v>
                </c:pt>
                <c:pt idx="34" formatCode="0">
                  <c:v>50</c:v>
                </c:pt>
                <c:pt idx="35" formatCode="0">
                  <c:v>50</c:v>
                </c:pt>
                <c:pt idx="36" formatCode="0">
                  <c:v>50</c:v>
                </c:pt>
                <c:pt idx="37" formatCode="0">
                  <c:v>50</c:v>
                </c:pt>
                <c:pt idx="38" formatCode="0">
                  <c:v>50</c:v>
                </c:pt>
                <c:pt idx="39" formatCode="0">
                  <c:v>50</c:v>
                </c:pt>
                <c:pt idx="40" formatCode="0">
                  <c:v>50</c:v>
                </c:pt>
                <c:pt idx="41" formatCode="0">
                  <c:v>50</c:v>
                </c:pt>
                <c:pt idx="42" formatCode="0">
                  <c:v>50</c:v>
                </c:pt>
                <c:pt idx="43" formatCode="0">
                  <c:v>50</c:v>
                </c:pt>
                <c:pt idx="44" formatCode="0">
                  <c:v>50</c:v>
                </c:pt>
                <c:pt idx="45" formatCode="0">
                  <c:v>50</c:v>
                </c:pt>
                <c:pt idx="46" formatCode="0">
                  <c:v>59</c:v>
                </c:pt>
                <c:pt idx="47" formatCode="0">
                  <c:v>50</c:v>
                </c:pt>
                <c:pt idx="48" formatCode="0">
                  <c:v>32</c:v>
                </c:pt>
                <c:pt idx="49" formatCode="0">
                  <c:v>35</c:v>
                </c:pt>
                <c:pt idx="50" formatCode="0">
                  <c:v>37</c:v>
                </c:pt>
                <c:pt idx="51" formatCode="0">
                  <c:v>30</c:v>
                </c:pt>
                <c:pt idx="52" formatCode="0">
                  <c:v>30</c:v>
                </c:pt>
                <c:pt idx="53" formatCode="0">
                  <c:v>30</c:v>
                </c:pt>
                <c:pt idx="54" formatCode="0">
                  <c:v>32</c:v>
                </c:pt>
                <c:pt idx="55" formatCode="0">
                  <c:v>38</c:v>
                </c:pt>
                <c:pt idx="56" formatCode="0">
                  <c:v>40</c:v>
                </c:pt>
                <c:pt idx="57" formatCode="0">
                  <c:v>47</c:v>
                </c:pt>
                <c:pt idx="58" formatCode="0">
                  <c:v>50</c:v>
                </c:pt>
                <c:pt idx="59" formatCode="0">
                  <c:v>50</c:v>
                </c:pt>
                <c:pt idx="60" formatCode="0">
                  <c:v>50</c:v>
                </c:pt>
                <c:pt idx="61" formatCode="0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54</c:v>
                </c:pt>
                <c:pt idx="65">
                  <c:v>50</c:v>
                </c:pt>
                <c:pt idx="66">
                  <c:v>50</c:v>
                </c:pt>
                <c:pt idx="67">
                  <c:v>58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49</c:v>
                </c:pt>
                <c:pt idx="73">
                  <c:v>40</c:v>
                </c:pt>
                <c:pt idx="74">
                  <c:v>60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56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 formatCode="0">
                  <c:v>50</c:v>
                </c:pt>
                <c:pt idx="93" formatCode="0">
                  <c:v>50</c:v>
                </c:pt>
                <c:pt idx="94" formatCode="0">
                  <c:v>50</c:v>
                </c:pt>
                <c:pt idx="95" formatCode="0">
                  <c:v>60</c:v>
                </c:pt>
                <c:pt idx="96" formatCode="0">
                  <c:v>50</c:v>
                </c:pt>
                <c:pt idx="97" formatCode="0">
                  <c:v>52</c:v>
                </c:pt>
                <c:pt idx="98" formatCode="0">
                  <c:v>50</c:v>
                </c:pt>
                <c:pt idx="99" formatCode="0">
                  <c:v>50</c:v>
                </c:pt>
                <c:pt idx="100" formatCode="0">
                  <c:v>50</c:v>
                </c:pt>
                <c:pt idx="101" formatCode="0">
                  <c:v>50</c:v>
                </c:pt>
                <c:pt idx="102" formatCode="0">
                  <c:v>50</c:v>
                </c:pt>
                <c:pt idx="103" formatCode="0">
                  <c:v>48</c:v>
                </c:pt>
                <c:pt idx="104" formatCode="0">
                  <c:v>50</c:v>
                </c:pt>
                <c:pt idx="105" formatCode="0">
                  <c:v>50</c:v>
                </c:pt>
                <c:pt idx="106" formatCode="0">
                  <c:v>50</c:v>
                </c:pt>
                <c:pt idx="107" formatCode="0">
                  <c:v>50</c:v>
                </c:pt>
                <c:pt idx="108" formatCode="0">
                  <c:v>57</c:v>
                </c:pt>
                <c:pt idx="109" formatCode="0">
                  <c:v>50</c:v>
                </c:pt>
                <c:pt idx="110" formatCode="0">
                  <c:v>50</c:v>
                </c:pt>
                <c:pt idx="111" formatCode="0">
                  <c:v>50</c:v>
                </c:pt>
                <c:pt idx="112" formatCode="0">
                  <c:v>50</c:v>
                </c:pt>
                <c:pt idx="113" formatCode="0">
                  <c:v>51</c:v>
                </c:pt>
                <c:pt idx="114" formatCode="0">
                  <c:v>50</c:v>
                </c:pt>
                <c:pt idx="115" formatCode="0">
                  <c:v>50</c:v>
                </c:pt>
                <c:pt idx="116" formatCode="0">
                  <c:v>50</c:v>
                </c:pt>
                <c:pt idx="117" formatCode="0">
                  <c:v>50</c:v>
                </c:pt>
                <c:pt idx="118" formatCode="0">
                  <c:v>50</c:v>
                </c:pt>
                <c:pt idx="119" formatCode="0">
                  <c:v>50</c:v>
                </c:pt>
                <c:pt idx="120" formatCode="0">
                  <c:v>50</c:v>
                </c:pt>
                <c:pt idx="121" formatCode="0">
                  <c:v>50</c:v>
                </c:pt>
                <c:pt idx="122" formatCode="0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55</c:v>
                </c:pt>
                <c:pt idx="130">
                  <c:v>58</c:v>
                </c:pt>
                <c:pt idx="131">
                  <c:v>60</c:v>
                </c:pt>
                <c:pt idx="132">
                  <c:v>60</c:v>
                </c:pt>
                <c:pt idx="133">
                  <c:v>60</c:v>
                </c:pt>
                <c:pt idx="134">
                  <c:v>50</c:v>
                </c:pt>
                <c:pt idx="135">
                  <c:v>66</c:v>
                </c:pt>
                <c:pt idx="136">
                  <c:v>55</c:v>
                </c:pt>
                <c:pt idx="137">
                  <c:v>50</c:v>
                </c:pt>
                <c:pt idx="138">
                  <c:v>50</c:v>
                </c:pt>
                <c:pt idx="139">
                  <c:v>40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130</c:v>
                </c:pt>
                <c:pt idx="144">
                  <c:v>74</c:v>
                </c:pt>
                <c:pt idx="145">
                  <c:v>54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55</c:v>
                </c:pt>
                <c:pt idx="151">
                  <c:v>60</c:v>
                </c:pt>
                <c:pt idx="152">
                  <c:v>60</c:v>
                </c:pt>
                <c:pt idx="153" formatCode="0">
                  <c:v>60</c:v>
                </c:pt>
                <c:pt idx="154" formatCode="0">
                  <c:v>60</c:v>
                </c:pt>
                <c:pt idx="155" formatCode="0">
                  <c:v>80</c:v>
                </c:pt>
                <c:pt idx="156" formatCode="0">
                  <c:v>75</c:v>
                </c:pt>
                <c:pt idx="157" formatCode="0">
                  <c:v>70</c:v>
                </c:pt>
                <c:pt idx="158" formatCode="0">
                  <c:v>72</c:v>
                </c:pt>
                <c:pt idx="159" formatCode="0">
                  <c:v>80</c:v>
                </c:pt>
                <c:pt idx="160" formatCode="0">
                  <c:v>63</c:v>
                </c:pt>
                <c:pt idx="161" formatCode="0">
                  <c:v>76</c:v>
                </c:pt>
                <c:pt idx="162" formatCode="0">
                  <c:v>100</c:v>
                </c:pt>
                <c:pt idx="163" formatCode="0">
                  <c:v>66</c:v>
                </c:pt>
                <c:pt idx="164" formatCode="0">
                  <c:v>68</c:v>
                </c:pt>
                <c:pt idx="165" formatCode="0">
                  <c:v>72</c:v>
                </c:pt>
                <c:pt idx="166" formatCode="0">
                  <c:v>60</c:v>
                </c:pt>
                <c:pt idx="167" formatCode="0">
                  <c:v>60</c:v>
                </c:pt>
                <c:pt idx="168" formatCode="0">
                  <c:v>74</c:v>
                </c:pt>
                <c:pt idx="169" formatCode="0">
                  <c:v>95</c:v>
                </c:pt>
                <c:pt idx="170" formatCode="0">
                  <c:v>86</c:v>
                </c:pt>
                <c:pt idx="171" formatCode="0">
                  <c:v>93</c:v>
                </c:pt>
                <c:pt idx="172" formatCode="0">
                  <c:v>105</c:v>
                </c:pt>
                <c:pt idx="173" formatCode="0">
                  <c:v>106</c:v>
                </c:pt>
                <c:pt idx="174" formatCode="0">
                  <c:v>100</c:v>
                </c:pt>
                <c:pt idx="175" formatCode="0">
                  <c:v>90</c:v>
                </c:pt>
                <c:pt idx="176" formatCode="0">
                  <c:v>80</c:v>
                </c:pt>
                <c:pt idx="177" formatCode="0">
                  <c:v>74</c:v>
                </c:pt>
                <c:pt idx="178" formatCode="0">
                  <c:v>70</c:v>
                </c:pt>
                <c:pt idx="179" formatCode="0">
                  <c:v>70</c:v>
                </c:pt>
                <c:pt idx="180" formatCode="0">
                  <c:v>92</c:v>
                </c:pt>
                <c:pt idx="181" formatCode="0">
                  <c:v>100</c:v>
                </c:pt>
                <c:pt idx="182" formatCode="0">
                  <c:v>116</c:v>
                </c:pt>
                <c:pt idx="183" formatCode="0">
                  <c:v>113</c:v>
                </c:pt>
                <c:pt idx="184">
                  <c:v>121</c:v>
                </c:pt>
                <c:pt idx="185">
                  <c:v>145</c:v>
                </c:pt>
                <c:pt idx="186">
                  <c:v>66</c:v>
                </c:pt>
                <c:pt idx="187">
                  <c:v>70</c:v>
                </c:pt>
                <c:pt idx="188">
                  <c:v>61</c:v>
                </c:pt>
                <c:pt idx="189">
                  <c:v>60</c:v>
                </c:pt>
                <c:pt idx="190">
                  <c:v>80</c:v>
                </c:pt>
                <c:pt idx="191">
                  <c:v>61</c:v>
                </c:pt>
                <c:pt idx="192">
                  <c:v>60</c:v>
                </c:pt>
                <c:pt idx="193">
                  <c:v>60</c:v>
                </c:pt>
                <c:pt idx="194">
                  <c:v>114</c:v>
                </c:pt>
                <c:pt idx="195">
                  <c:v>133</c:v>
                </c:pt>
                <c:pt idx="196">
                  <c:v>172.5</c:v>
                </c:pt>
                <c:pt idx="197">
                  <c:v>277</c:v>
                </c:pt>
                <c:pt idx="198">
                  <c:v>74</c:v>
                </c:pt>
                <c:pt idx="199">
                  <c:v>50</c:v>
                </c:pt>
                <c:pt idx="200">
                  <c:v>78</c:v>
                </c:pt>
                <c:pt idx="201">
                  <c:v>71</c:v>
                </c:pt>
                <c:pt idx="202">
                  <c:v>97</c:v>
                </c:pt>
                <c:pt idx="203">
                  <c:v>115</c:v>
                </c:pt>
                <c:pt idx="204">
                  <c:v>97</c:v>
                </c:pt>
                <c:pt idx="205">
                  <c:v>110</c:v>
                </c:pt>
                <c:pt idx="206">
                  <c:v>112</c:v>
                </c:pt>
                <c:pt idx="207">
                  <c:v>121</c:v>
                </c:pt>
                <c:pt idx="208">
                  <c:v>160</c:v>
                </c:pt>
                <c:pt idx="209">
                  <c:v>185</c:v>
                </c:pt>
                <c:pt idx="210">
                  <c:v>125</c:v>
                </c:pt>
                <c:pt idx="211">
                  <c:v>75</c:v>
                </c:pt>
                <c:pt idx="212">
                  <c:v>60</c:v>
                </c:pt>
                <c:pt idx="213">
                  <c:v>60</c:v>
                </c:pt>
                <c:pt idx="214">
                  <c:v>70</c:v>
                </c:pt>
                <c:pt idx="215" formatCode="0">
                  <c:v>70</c:v>
                </c:pt>
                <c:pt idx="216" formatCode="0">
                  <c:v>98</c:v>
                </c:pt>
                <c:pt idx="217" formatCode="0">
                  <c:v>80</c:v>
                </c:pt>
                <c:pt idx="218" formatCode="0">
                  <c:v>80</c:v>
                </c:pt>
                <c:pt idx="219" formatCode="0">
                  <c:v>115</c:v>
                </c:pt>
                <c:pt idx="220" formatCode="0">
                  <c:v>90</c:v>
                </c:pt>
                <c:pt idx="221" formatCode="0">
                  <c:v>64</c:v>
                </c:pt>
                <c:pt idx="222" formatCode="0">
                  <c:v>60</c:v>
                </c:pt>
                <c:pt idx="223" formatCode="0">
                  <c:v>60</c:v>
                </c:pt>
                <c:pt idx="224" formatCode="0">
                  <c:v>138</c:v>
                </c:pt>
                <c:pt idx="225" formatCode="0">
                  <c:v>118</c:v>
                </c:pt>
                <c:pt idx="226" formatCode="0">
                  <c:v>76</c:v>
                </c:pt>
                <c:pt idx="227" formatCode="0">
                  <c:v>56</c:v>
                </c:pt>
                <c:pt idx="228" formatCode="0">
                  <c:v>66</c:v>
                </c:pt>
                <c:pt idx="229" formatCode="0">
                  <c:v>60</c:v>
                </c:pt>
                <c:pt idx="230" formatCode="0">
                  <c:v>60</c:v>
                </c:pt>
                <c:pt idx="231" formatCode="0">
                  <c:v>125</c:v>
                </c:pt>
                <c:pt idx="232" formatCode="0">
                  <c:v>68</c:v>
                </c:pt>
                <c:pt idx="233" formatCode="0">
                  <c:v>50</c:v>
                </c:pt>
                <c:pt idx="234" formatCode="0">
                  <c:v>50</c:v>
                </c:pt>
                <c:pt idx="235" formatCode="0">
                  <c:v>50</c:v>
                </c:pt>
                <c:pt idx="236" formatCode="0">
                  <c:v>50</c:v>
                </c:pt>
                <c:pt idx="237" formatCode="0">
                  <c:v>92</c:v>
                </c:pt>
                <c:pt idx="238" formatCode="0">
                  <c:v>134</c:v>
                </c:pt>
                <c:pt idx="239" formatCode="0">
                  <c:v>65</c:v>
                </c:pt>
                <c:pt idx="240" formatCode="0">
                  <c:v>50</c:v>
                </c:pt>
                <c:pt idx="241" formatCode="0">
                  <c:v>50</c:v>
                </c:pt>
                <c:pt idx="242" formatCode="0">
                  <c:v>50</c:v>
                </c:pt>
                <c:pt idx="243" formatCode="0">
                  <c:v>53</c:v>
                </c:pt>
                <c:pt idx="244">
                  <c:v>75</c:v>
                </c:pt>
                <c:pt idx="245">
                  <c:v>75</c:v>
                </c:pt>
                <c:pt idx="246">
                  <c:v>73</c:v>
                </c:pt>
                <c:pt idx="247">
                  <c:v>98</c:v>
                </c:pt>
                <c:pt idx="248">
                  <c:v>93</c:v>
                </c:pt>
                <c:pt idx="249">
                  <c:v>100</c:v>
                </c:pt>
                <c:pt idx="250">
                  <c:v>115</c:v>
                </c:pt>
                <c:pt idx="251">
                  <c:v>150</c:v>
                </c:pt>
                <c:pt idx="252">
                  <c:v>124</c:v>
                </c:pt>
                <c:pt idx="253">
                  <c:v>81</c:v>
                </c:pt>
                <c:pt idx="254">
                  <c:v>70</c:v>
                </c:pt>
                <c:pt idx="255">
                  <c:v>80</c:v>
                </c:pt>
                <c:pt idx="256">
                  <c:v>70</c:v>
                </c:pt>
                <c:pt idx="257">
                  <c:v>64</c:v>
                </c:pt>
                <c:pt idx="258">
                  <c:v>60</c:v>
                </c:pt>
                <c:pt idx="259">
                  <c:v>60</c:v>
                </c:pt>
                <c:pt idx="260">
                  <c:v>60</c:v>
                </c:pt>
                <c:pt idx="261">
                  <c:v>60</c:v>
                </c:pt>
                <c:pt idx="262">
                  <c:v>60</c:v>
                </c:pt>
                <c:pt idx="263">
                  <c:v>107</c:v>
                </c:pt>
                <c:pt idx="264">
                  <c:v>70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60</c:v>
                </c:pt>
                <c:pt idx="269">
                  <c:v>66</c:v>
                </c:pt>
                <c:pt idx="270">
                  <c:v>60</c:v>
                </c:pt>
                <c:pt idx="271">
                  <c:v>60</c:v>
                </c:pt>
                <c:pt idx="272">
                  <c:v>60</c:v>
                </c:pt>
                <c:pt idx="273">
                  <c:v>64</c:v>
                </c:pt>
                <c:pt idx="274">
                  <c:v>50</c:v>
                </c:pt>
                <c:pt idx="275" formatCode="0">
                  <c:v>50</c:v>
                </c:pt>
                <c:pt idx="276" formatCode="0">
                  <c:v>40</c:v>
                </c:pt>
                <c:pt idx="277" formatCode="0">
                  <c:v>40</c:v>
                </c:pt>
                <c:pt idx="278" formatCode="0">
                  <c:v>40</c:v>
                </c:pt>
                <c:pt idx="279" formatCode="0">
                  <c:v>40</c:v>
                </c:pt>
                <c:pt idx="280" formatCode="0">
                  <c:v>40</c:v>
                </c:pt>
                <c:pt idx="281" formatCode="0">
                  <c:v>40</c:v>
                </c:pt>
                <c:pt idx="282" formatCode="0">
                  <c:v>40</c:v>
                </c:pt>
                <c:pt idx="283" formatCode="0">
                  <c:v>40</c:v>
                </c:pt>
                <c:pt idx="284" formatCode="0">
                  <c:v>40</c:v>
                </c:pt>
                <c:pt idx="285" formatCode="0">
                  <c:v>40</c:v>
                </c:pt>
                <c:pt idx="286" formatCode="0">
                  <c:v>40</c:v>
                </c:pt>
                <c:pt idx="287" formatCode="0">
                  <c:v>40</c:v>
                </c:pt>
                <c:pt idx="288" formatCode="0">
                  <c:v>40</c:v>
                </c:pt>
                <c:pt idx="289" formatCode="0">
                  <c:v>45</c:v>
                </c:pt>
                <c:pt idx="290" formatCode="0">
                  <c:v>48</c:v>
                </c:pt>
                <c:pt idx="291" formatCode="0">
                  <c:v>50</c:v>
                </c:pt>
                <c:pt idx="292" formatCode="0">
                  <c:v>50</c:v>
                </c:pt>
                <c:pt idx="293" formatCode="0">
                  <c:v>50</c:v>
                </c:pt>
                <c:pt idx="294" formatCode="0">
                  <c:v>50</c:v>
                </c:pt>
                <c:pt idx="295" formatCode="0">
                  <c:v>50</c:v>
                </c:pt>
                <c:pt idx="296" formatCode="0">
                  <c:v>56</c:v>
                </c:pt>
                <c:pt idx="297" formatCode="0">
                  <c:v>50</c:v>
                </c:pt>
                <c:pt idx="298" formatCode="0">
                  <c:v>50</c:v>
                </c:pt>
                <c:pt idx="299" formatCode="0">
                  <c:v>42</c:v>
                </c:pt>
                <c:pt idx="300" formatCode="0">
                  <c:v>40</c:v>
                </c:pt>
                <c:pt idx="301" formatCode="0">
                  <c:v>40</c:v>
                </c:pt>
                <c:pt idx="302" formatCode="0">
                  <c:v>40</c:v>
                </c:pt>
                <c:pt idx="303" formatCode="0">
                  <c:v>40</c:v>
                </c:pt>
                <c:pt idx="304" formatCode="0">
                  <c:v>40</c:v>
                </c:pt>
                <c:pt idx="305">
                  <c:v>40</c:v>
                </c:pt>
                <c:pt idx="306">
                  <c:v>55</c:v>
                </c:pt>
                <c:pt idx="307">
                  <c:v>112</c:v>
                </c:pt>
                <c:pt idx="308">
                  <c:v>67</c:v>
                </c:pt>
                <c:pt idx="309">
                  <c:v>51</c:v>
                </c:pt>
                <c:pt idx="310">
                  <c:v>50</c:v>
                </c:pt>
                <c:pt idx="311">
                  <c:v>40</c:v>
                </c:pt>
                <c:pt idx="312">
                  <c:v>40</c:v>
                </c:pt>
                <c:pt idx="313">
                  <c:v>40</c:v>
                </c:pt>
                <c:pt idx="314">
                  <c:v>40</c:v>
                </c:pt>
                <c:pt idx="315">
                  <c:v>40</c:v>
                </c:pt>
                <c:pt idx="316">
                  <c:v>40</c:v>
                </c:pt>
                <c:pt idx="317">
                  <c:v>40</c:v>
                </c:pt>
                <c:pt idx="318">
                  <c:v>40</c:v>
                </c:pt>
                <c:pt idx="319">
                  <c:v>40</c:v>
                </c:pt>
                <c:pt idx="320">
                  <c:v>40</c:v>
                </c:pt>
                <c:pt idx="321">
                  <c:v>39</c:v>
                </c:pt>
                <c:pt idx="322">
                  <c:v>40</c:v>
                </c:pt>
                <c:pt idx="323">
                  <c:v>40</c:v>
                </c:pt>
                <c:pt idx="324">
                  <c:v>40</c:v>
                </c:pt>
                <c:pt idx="325">
                  <c:v>40</c:v>
                </c:pt>
                <c:pt idx="326">
                  <c:v>40</c:v>
                </c:pt>
                <c:pt idx="327">
                  <c:v>40</c:v>
                </c:pt>
                <c:pt idx="328">
                  <c:v>40</c:v>
                </c:pt>
                <c:pt idx="329">
                  <c:v>40</c:v>
                </c:pt>
                <c:pt idx="330">
                  <c:v>35</c:v>
                </c:pt>
                <c:pt idx="331">
                  <c:v>39</c:v>
                </c:pt>
                <c:pt idx="332">
                  <c:v>40</c:v>
                </c:pt>
                <c:pt idx="333">
                  <c:v>47</c:v>
                </c:pt>
                <c:pt idx="334">
                  <c:v>35</c:v>
                </c:pt>
                <c:pt idx="335">
                  <c:v>30</c:v>
                </c:pt>
                <c:pt idx="336" formatCode="0">
                  <c:v>40</c:v>
                </c:pt>
                <c:pt idx="337" formatCode="0">
                  <c:v>40</c:v>
                </c:pt>
                <c:pt idx="338" formatCode="0">
                  <c:v>40</c:v>
                </c:pt>
                <c:pt idx="339" formatCode="0">
                  <c:v>40</c:v>
                </c:pt>
                <c:pt idx="340" formatCode="0">
                  <c:v>40</c:v>
                </c:pt>
                <c:pt idx="341" formatCode="0">
                  <c:v>40</c:v>
                </c:pt>
                <c:pt idx="342" formatCode="0">
                  <c:v>40</c:v>
                </c:pt>
                <c:pt idx="343" formatCode="0">
                  <c:v>40</c:v>
                </c:pt>
                <c:pt idx="344" formatCode="0">
                  <c:v>40</c:v>
                </c:pt>
                <c:pt idx="345" formatCode="0">
                  <c:v>40</c:v>
                </c:pt>
                <c:pt idx="346" formatCode="0">
                  <c:v>40</c:v>
                </c:pt>
                <c:pt idx="347" formatCode="0">
                  <c:v>40</c:v>
                </c:pt>
                <c:pt idx="348" formatCode="0">
                  <c:v>40</c:v>
                </c:pt>
                <c:pt idx="349" formatCode="0">
                  <c:v>40</c:v>
                </c:pt>
                <c:pt idx="350" formatCode="0">
                  <c:v>40</c:v>
                </c:pt>
                <c:pt idx="351" formatCode="0">
                  <c:v>40</c:v>
                </c:pt>
                <c:pt idx="352" formatCode="0">
                  <c:v>40</c:v>
                </c:pt>
                <c:pt idx="353" formatCode="0">
                  <c:v>40</c:v>
                </c:pt>
                <c:pt idx="354" formatCode="0">
                  <c:v>40</c:v>
                </c:pt>
                <c:pt idx="355" formatCode="0">
                  <c:v>41</c:v>
                </c:pt>
                <c:pt idx="356" formatCode="0">
                  <c:v>50</c:v>
                </c:pt>
                <c:pt idx="357" formatCode="0">
                  <c:v>40</c:v>
                </c:pt>
                <c:pt idx="358" formatCode="0">
                  <c:v>31.6</c:v>
                </c:pt>
                <c:pt idx="359" formatCode="0">
                  <c:v>30</c:v>
                </c:pt>
                <c:pt idx="360" formatCode="0">
                  <c:v>30</c:v>
                </c:pt>
                <c:pt idx="361" formatCode="0">
                  <c:v>30</c:v>
                </c:pt>
                <c:pt idx="362" formatCode="0">
                  <c:v>30</c:v>
                </c:pt>
                <c:pt idx="363" formatCode="0">
                  <c:v>30</c:v>
                </c:pt>
                <c:pt idx="364" formatCode="0">
                  <c:v>30</c:v>
                </c:pt>
                <c:pt idx="365" formatCode="0">
                  <c:v>30</c:v>
                </c:pt>
                <c:pt idx="366">
                  <c:v>30</c:v>
                </c:pt>
                <c:pt idx="367">
                  <c:v>30</c:v>
                </c:pt>
                <c:pt idx="368">
                  <c:v>30</c:v>
                </c:pt>
                <c:pt idx="369">
                  <c:v>30</c:v>
                </c:pt>
                <c:pt idx="370">
                  <c:v>30</c:v>
                </c:pt>
                <c:pt idx="371">
                  <c:v>30</c:v>
                </c:pt>
                <c:pt idx="372">
                  <c:v>30</c:v>
                </c:pt>
                <c:pt idx="373">
                  <c:v>30</c:v>
                </c:pt>
                <c:pt idx="374">
                  <c:v>30</c:v>
                </c:pt>
                <c:pt idx="375">
                  <c:v>30</c:v>
                </c:pt>
                <c:pt idx="376">
                  <c:v>30</c:v>
                </c:pt>
                <c:pt idx="377">
                  <c:v>30</c:v>
                </c:pt>
                <c:pt idx="378">
                  <c:v>30</c:v>
                </c:pt>
                <c:pt idx="379">
                  <c:v>30</c:v>
                </c:pt>
                <c:pt idx="380">
                  <c:v>30</c:v>
                </c:pt>
                <c:pt idx="381">
                  <c:v>32</c:v>
                </c:pt>
                <c:pt idx="382">
                  <c:v>32</c:v>
                </c:pt>
                <c:pt idx="383">
                  <c:v>30</c:v>
                </c:pt>
                <c:pt idx="384">
                  <c:v>30</c:v>
                </c:pt>
                <c:pt idx="385">
                  <c:v>23</c:v>
                </c:pt>
                <c:pt idx="386">
                  <c:v>14</c:v>
                </c:pt>
                <c:pt idx="387">
                  <c:v>15</c:v>
                </c:pt>
                <c:pt idx="388">
                  <c:v>15</c:v>
                </c:pt>
                <c:pt idx="389">
                  <c:v>18</c:v>
                </c:pt>
                <c:pt idx="390">
                  <c:v>17</c:v>
                </c:pt>
                <c:pt idx="391">
                  <c:v>18</c:v>
                </c:pt>
                <c:pt idx="392">
                  <c:v>19</c:v>
                </c:pt>
                <c:pt idx="393">
                  <c:v>20</c:v>
                </c:pt>
                <c:pt idx="394">
                  <c:v>20</c:v>
                </c:pt>
                <c:pt idx="395">
                  <c:v>20</c:v>
                </c:pt>
                <c:pt idx="396">
                  <c:v>20</c:v>
                </c:pt>
                <c:pt idx="397" formatCode="0">
                  <c:v>20</c:v>
                </c:pt>
                <c:pt idx="398" formatCode="0">
                  <c:v>20</c:v>
                </c:pt>
                <c:pt idx="399" formatCode="0">
                  <c:v>20</c:v>
                </c:pt>
                <c:pt idx="400" formatCode="0">
                  <c:v>60</c:v>
                </c:pt>
                <c:pt idx="401" formatCode="0">
                  <c:v>20</c:v>
                </c:pt>
                <c:pt idx="402" formatCode="0">
                  <c:v>20</c:v>
                </c:pt>
                <c:pt idx="403" formatCode="0">
                  <c:v>20</c:v>
                </c:pt>
                <c:pt idx="404" formatCode="0">
                  <c:v>20</c:v>
                </c:pt>
                <c:pt idx="405" formatCode="0">
                  <c:v>20</c:v>
                </c:pt>
                <c:pt idx="406" formatCode="0">
                  <c:v>20</c:v>
                </c:pt>
                <c:pt idx="407" formatCode="0">
                  <c:v>20</c:v>
                </c:pt>
                <c:pt idx="408" formatCode="0">
                  <c:v>20</c:v>
                </c:pt>
                <c:pt idx="409" formatCode="0">
                  <c:v>20</c:v>
                </c:pt>
                <c:pt idx="410" formatCode="0">
                  <c:v>20</c:v>
                </c:pt>
                <c:pt idx="411" formatCode="0">
                  <c:v>20</c:v>
                </c:pt>
                <c:pt idx="412" formatCode="0">
                  <c:v>20</c:v>
                </c:pt>
                <c:pt idx="413" formatCode="0">
                  <c:v>20</c:v>
                </c:pt>
                <c:pt idx="414" formatCode="0">
                  <c:v>20</c:v>
                </c:pt>
                <c:pt idx="415" formatCode="0">
                  <c:v>20</c:v>
                </c:pt>
                <c:pt idx="416" formatCode="0">
                  <c:v>20</c:v>
                </c:pt>
                <c:pt idx="417" formatCode="0">
                  <c:v>20</c:v>
                </c:pt>
                <c:pt idx="418" formatCode="0">
                  <c:v>20</c:v>
                </c:pt>
                <c:pt idx="419" formatCode="0">
                  <c:v>20</c:v>
                </c:pt>
                <c:pt idx="420" formatCode="0">
                  <c:v>20</c:v>
                </c:pt>
                <c:pt idx="421" formatCode="0">
                  <c:v>20</c:v>
                </c:pt>
                <c:pt idx="422" formatCode="0">
                  <c:v>20</c:v>
                </c:pt>
                <c:pt idx="423" formatCode="0">
                  <c:v>20</c:v>
                </c:pt>
                <c:pt idx="424" formatCode="0">
                  <c:v>41</c:v>
                </c:pt>
                <c:pt idx="425" formatCode="0">
                  <c:v>38</c:v>
                </c:pt>
                <c:pt idx="426" formatCode="0">
                  <c:v>30</c:v>
                </c:pt>
                <c:pt idx="427" formatCode="0">
                  <c:v>30</c:v>
                </c:pt>
                <c:pt idx="428">
                  <c:v>30</c:v>
                </c:pt>
                <c:pt idx="429">
                  <c:v>70</c:v>
                </c:pt>
                <c:pt idx="430">
                  <c:v>45</c:v>
                </c:pt>
                <c:pt idx="431">
                  <c:v>30</c:v>
                </c:pt>
                <c:pt idx="432">
                  <c:v>30</c:v>
                </c:pt>
                <c:pt idx="433">
                  <c:v>30</c:v>
                </c:pt>
                <c:pt idx="434">
                  <c:v>30</c:v>
                </c:pt>
                <c:pt idx="435">
                  <c:v>30</c:v>
                </c:pt>
                <c:pt idx="436">
                  <c:v>30</c:v>
                </c:pt>
                <c:pt idx="437">
                  <c:v>30</c:v>
                </c:pt>
                <c:pt idx="438">
                  <c:v>30</c:v>
                </c:pt>
                <c:pt idx="439">
                  <c:v>30</c:v>
                </c:pt>
                <c:pt idx="440">
                  <c:v>37.5</c:v>
                </c:pt>
                <c:pt idx="441">
                  <c:v>39</c:v>
                </c:pt>
                <c:pt idx="442">
                  <c:v>30</c:v>
                </c:pt>
                <c:pt idx="443">
                  <c:v>38</c:v>
                </c:pt>
                <c:pt idx="444">
                  <c:v>40</c:v>
                </c:pt>
                <c:pt idx="445">
                  <c:v>40</c:v>
                </c:pt>
                <c:pt idx="446">
                  <c:v>40</c:v>
                </c:pt>
                <c:pt idx="447">
                  <c:v>40</c:v>
                </c:pt>
                <c:pt idx="448">
                  <c:v>30</c:v>
                </c:pt>
                <c:pt idx="449">
                  <c:v>30</c:v>
                </c:pt>
                <c:pt idx="450">
                  <c:v>30</c:v>
                </c:pt>
                <c:pt idx="451">
                  <c:v>30</c:v>
                </c:pt>
                <c:pt idx="452">
                  <c:v>30</c:v>
                </c:pt>
                <c:pt idx="453">
                  <c:v>30</c:v>
                </c:pt>
                <c:pt idx="454">
                  <c:v>30</c:v>
                </c:pt>
                <c:pt idx="455">
                  <c:v>30</c:v>
                </c:pt>
                <c:pt idx="456">
                  <c:v>30</c:v>
                </c:pt>
                <c:pt idx="457">
                  <c:v>30</c:v>
                </c:pt>
                <c:pt idx="458" formatCode="0">
                  <c:v>30</c:v>
                </c:pt>
                <c:pt idx="459" formatCode="0">
                  <c:v>30</c:v>
                </c:pt>
                <c:pt idx="460" formatCode="0">
                  <c:v>30</c:v>
                </c:pt>
                <c:pt idx="461" formatCode="0">
                  <c:v>32</c:v>
                </c:pt>
                <c:pt idx="462" formatCode="0">
                  <c:v>58</c:v>
                </c:pt>
                <c:pt idx="463" formatCode="0">
                  <c:v>60</c:v>
                </c:pt>
                <c:pt idx="464" formatCode="0">
                  <c:v>43</c:v>
                </c:pt>
                <c:pt idx="465" formatCode="0">
                  <c:v>40</c:v>
                </c:pt>
                <c:pt idx="466" formatCode="0">
                  <c:v>40</c:v>
                </c:pt>
                <c:pt idx="467" formatCode="0">
                  <c:v>40</c:v>
                </c:pt>
                <c:pt idx="468" formatCode="0">
                  <c:v>40</c:v>
                </c:pt>
                <c:pt idx="469" formatCode="0">
                  <c:v>40</c:v>
                </c:pt>
                <c:pt idx="470" formatCode="0">
                  <c:v>40</c:v>
                </c:pt>
                <c:pt idx="471" formatCode="0">
                  <c:v>40</c:v>
                </c:pt>
                <c:pt idx="472" formatCode="0">
                  <c:v>54</c:v>
                </c:pt>
                <c:pt idx="473" formatCode="0">
                  <c:v>81</c:v>
                </c:pt>
                <c:pt idx="474" formatCode="0">
                  <c:v>60</c:v>
                </c:pt>
                <c:pt idx="475" formatCode="0">
                  <c:v>108</c:v>
                </c:pt>
                <c:pt idx="476" formatCode="0">
                  <c:v>58</c:v>
                </c:pt>
                <c:pt idx="477" formatCode="0">
                  <c:v>50</c:v>
                </c:pt>
                <c:pt idx="478" formatCode="0">
                  <c:v>50</c:v>
                </c:pt>
                <c:pt idx="479" formatCode="0">
                  <c:v>60</c:v>
                </c:pt>
                <c:pt idx="480" formatCode="0">
                  <c:v>90</c:v>
                </c:pt>
                <c:pt idx="481" formatCode="0">
                  <c:v>95</c:v>
                </c:pt>
                <c:pt idx="482" formatCode="0">
                  <c:v>100</c:v>
                </c:pt>
                <c:pt idx="483" formatCode="0">
                  <c:v>100</c:v>
                </c:pt>
                <c:pt idx="484" formatCode="0">
                  <c:v>108</c:v>
                </c:pt>
                <c:pt idx="485" formatCode="0">
                  <c:v>131</c:v>
                </c:pt>
                <c:pt idx="486" formatCode="0">
                  <c:v>109</c:v>
                </c:pt>
                <c:pt idx="487" formatCode="0">
                  <c:v>102</c:v>
                </c:pt>
                <c:pt idx="488" formatCode="0">
                  <c:v>100</c:v>
                </c:pt>
                <c:pt idx="489">
                  <c:v>118</c:v>
                </c:pt>
                <c:pt idx="490">
                  <c:v>130</c:v>
                </c:pt>
                <c:pt idx="491">
                  <c:v>126</c:v>
                </c:pt>
                <c:pt idx="492">
                  <c:v>126</c:v>
                </c:pt>
                <c:pt idx="493">
                  <c:v>116</c:v>
                </c:pt>
                <c:pt idx="494">
                  <c:v>125</c:v>
                </c:pt>
                <c:pt idx="495">
                  <c:v>128</c:v>
                </c:pt>
                <c:pt idx="496">
                  <c:v>121</c:v>
                </c:pt>
                <c:pt idx="497">
                  <c:v>110</c:v>
                </c:pt>
                <c:pt idx="498">
                  <c:v>105</c:v>
                </c:pt>
                <c:pt idx="499">
                  <c:v>115</c:v>
                </c:pt>
                <c:pt idx="500">
                  <c:v>105</c:v>
                </c:pt>
                <c:pt idx="501">
                  <c:v>102</c:v>
                </c:pt>
                <c:pt idx="502">
                  <c:v>175</c:v>
                </c:pt>
                <c:pt idx="503">
                  <c:v>100</c:v>
                </c:pt>
                <c:pt idx="504">
                  <c:v>60</c:v>
                </c:pt>
                <c:pt idx="505">
                  <c:v>60</c:v>
                </c:pt>
                <c:pt idx="506">
                  <c:v>77</c:v>
                </c:pt>
                <c:pt idx="507">
                  <c:v>87</c:v>
                </c:pt>
                <c:pt idx="508">
                  <c:v>57</c:v>
                </c:pt>
                <c:pt idx="509">
                  <c:v>50</c:v>
                </c:pt>
                <c:pt idx="510">
                  <c:v>165</c:v>
                </c:pt>
                <c:pt idx="511">
                  <c:v>82</c:v>
                </c:pt>
                <c:pt idx="512">
                  <c:v>53</c:v>
                </c:pt>
                <c:pt idx="513">
                  <c:v>66</c:v>
                </c:pt>
                <c:pt idx="514">
                  <c:v>105</c:v>
                </c:pt>
                <c:pt idx="515">
                  <c:v>62</c:v>
                </c:pt>
                <c:pt idx="516">
                  <c:v>52</c:v>
                </c:pt>
                <c:pt idx="517">
                  <c:v>84</c:v>
                </c:pt>
                <c:pt idx="518">
                  <c:v>75</c:v>
                </c:pt>
                <c:pt idx="519" formatCode="0">
                  <c:v>70</c:v>
                </c:pt>
                <c:pt idx="520" formatCode="0">
                  <c:v>63</c:v>
                </c:pt>
                <c:pt idx="521" formatCode="0">
                  <c:v>52</c:v>
                </c:pt>
                <c:pt idx="522" formatCode="0">
                  <c:v>44</c:v>
                </c:pt>
                <c:pt idx="523" formatCode="0">
                  <c:v>53</c:v>
                </c:pt>
                <c:pt idx="524" formatCode="0">
                  <c:v>65</c:v>
                </c:pt>
                <c:pt idx="525" formatCode="0">
                  <c:v>54</c:v>
                </c:pt>
                <c:pt idx="526" formatCode="0">
                  <c:v>50</c:v>
                </c:pt>
                <c:pt idx="527" formatCode="0">
                  <c:v>50</c:v>
                </c:pt>
                <c:pt idx="528" formatCode="0">
                  <c:v>50</c:v>
                </c:pt>
                <c:pt idx="529" formatCode="0">
                  <c:v>65</c:v>
                </c:pt>
                <c:pt idx="530" formatCode="0">
                  <c:v>70</c:v>
                </c:pt>
                <c:pt idx="531" formatCode="0">
                  <c:v>80</c:v>
                </c:pt>
                <c:pt idx="532" formatCode="0">
                  <c:v>125</c:v>
                </c:pt>
                <c:pt idx="533" formatCode="0">
                  <c:v>132</c:v>
                </c:pt>
                <c:pt idx="534" formatCode="0">
                  <c:v>110</c:v>
                </c:pt>
                <c:pt idx="535" formatCode="0">
                  <c:v>135</c:v>
                </c:pt>
                <c:pt idx="536" formatCode="0">
                  <c:v>60</c:v>
                </c:pt>
                <c:pt idx="537" formatCode="0">
                  <c:v>41</c:v>
                </c:pt>
                <c:pt idx="538" formatCode="0">
                  <c:v>40</c:v>
                </c:pt>
                <c:pt idx="539" formatCode="0">
                  <c:v>40</c:v>
                </c:pt>
                <c:pt idx="540" formatCode="0">
                  <c:v>55</c:v>
                </c:pt>
                <c:pt idx="541" formatCode="0">
                  <c:v>50</c:v>
                </c:pt>
                <c:pt idx="542" formatCode="0">
                  <c:v>48</c:v>
                </c:pt>
                <c:pt idx="543" formatCode="0">
                  <c:v>53</c:v>
                </c:pt>
                <c:pt idx="544" formatCode="0">
                  <c:v>50</c:v>
                </c:pt>
                <c:pt idx="545" formatCode="0">
                  <c:v>82</c:v>
                </c:pt>
                <c:pt idx="546" formatCode="0">
                  <c:v>58</c:v>
                </c:pt>
                <c:pt idx="547" formatCode="0">
                  <c:v>50</c:v>
                </c:pt>
                <c:pt idx="548" formatCode="0">
                  <c:v>57.5</c:v>
                </c:pt>
                <c:pt idx="549" formatCode="0">
                  <c:v>92</c:v>
                </c:pt>
                <c:pt idx="550">
                  <c:v>57</c:v>
                </c:pt>
                <c:pt idx="551">
                  <c:v>50</c:v>
                </c:pt>
                <c:pt idx="552">
                  <c:v>56</c:v>
                </c:pt>
                <c:pt idx="553">
                  <c:v>60</c:v>
                </c:pt>
                <c:pt idx="554">
                  <c:v>63</c:v>
                </c:pt>
                <c:pt idx="555">
                  <c:v>88</c:v>
                </c:pt>
                <c:pt idx="556">
                  <c:v>154</c:v>
                </c:pt>
                <c:pt idx="557">
                  <c:v>145</c:v>
                </c:pt>
                <c:pt idx="558">
                  <c:v>165</c:v>
                </c:pt>
                <c:pt idx="559">
                  <c:v>210</c:v>
                </c:pt>
                <c:pt idx="560">
                  <c:v>185</c:v>
                </c:pt>
                <c:pt idx="561">
                  <c:v>179</c:v>
                </c:pt>
                <c:pt idx="562">
                  <c:v>162</c:v>
                </c:pt>
                <c:pt idx="563">
                  <c:v>205</c:v>
                </c:pt>
                <c:pt idx="564">
                  <c:v>194</c:v>
                </c:pt>
                <c:pt idx="565">
                  <c:v>183</c:v>
                </c:pt>
                <c:pt idx="566">
                  <c:v>195</c:v>
                </c:pt>
                <c:pt idx="567">
                  <c:v>230</c:v>
                </c:pt>
                <c:pt idx="568">
                  <c:v>250</c:v>
                </c:pt>
                <c:pt idx="569">
                  <c:v>180</c:v>
                </c:pt>
                <c:pt idx="570">
                  <c:v>175</c:v>
                </c:pt>
                <c:pt idx="571">
                  <c:v>154</c:v>
                </c:pt>
                <c:pt idx="572">
                  <c:v>122</c:v>
                </c:pt>
                <c:pt idx="573">
                  <c:v>123</c:v>
                </c:pt>
                <c:pt idx="574">
                  <c:v>164</c:v>
                </c:pt>
                <c:pt idx="575">
                  <c:v>219</c:v>
                </c:pt>
                <c:pt idx="576">
                  <c:v>92</c:v>
                </c:pt>
                <c:pt idx="577">
                  <c:v>105</c:v>
                </c:pt>
                <c:pt idx="578">
                  <c:v>89</c:v>
                </c:pt>
                <c:pt idx="579">
                  <c:v>60</c:v>
                </c:pt>
                <c:pt idx="580">
                  <c:v>60</c:v>
                </c:pt>
                <c:pt idx="581" formatCode="0">
                  <c:v>93</c:v>
                </c:pt>
                <c:pt idx="582" formatCode="0">
                  <c:v>60</c:v>
                </c:pt>
                <c:pt idx="583" formatCode="0">
                  <c:v>86</c:v>
                </c:pt>
                <c:pt idx="584" formatCode="0">
                  <c:v>83</c:v>
                </c:pt>
                <c:pt idx="585" formatCode="0">
                  <c:v>56</c:v>
                </c:pt>
                <c:pt idx="586" formatCode="0">
                  <c:v>50</c:v>
                </c:pt>
                <c:pt idx="587" formatCode="0">
                  <c:v>60</c:v>
                </c:pt>
                <c:pt idx="588" formatCode="0">
                  <c:v>65</c:v>
                </c:pt>
                <c:pt idx="589" formatCode="0">
                  <c:v>92</c:v>
                </c:pt>
                <c:pt idx="590" formatCode="0">
                  <c:v>127</c:v>
                </c:pt>
                <c:pt idx="591" formatCode="0">
                  <c:v>129</c:v>
                </c:pt>
                <c:pt idx="592" formatCode="0">
                  <c:v>75</c:v>
                </c:pt>
                <c:pt idx="593" formatCode="0">
                  <c:v>114</c:v>
                </c:pt>
                <c:pt idx="594" formatCode="0">
                  <c:v>60</c:v>
                </c:pt>
                <c:pt idx="595" formatCode="0">
                  <c:v>50</c:v>
                </c:pt>
                <c:pt idx="596" formatCode="0">
                  <c:v>78</c:v>
                </c:pt>
                <c:pt idx="597" formatCode="0">
                  <c:v>136</c:v>
                </c:pt>
                <c:pt idx="598" formatCode="0">
                  <c:v>37</c:v>
                </c:pt>
                <c:pt idx="599" formatCode="0">
                  <c:v>40</c:v>
                </c:pt>
                <c:pt idx="600" formatCode="0">
                  <c:v>45</c:v>
                </c:pt>
                <c:pt idx="601" formatCode="0">
                  <c:v>50</c:v>
                </c:pt>
                <c:pt idx="602" formatCode="0">
                  <c:v>67</c:v>
                </c:pt>
                <c:pt idx="603" formatCode="0">
                  <c:v>105</c:v>
                </c:pt>
                <c:pt idx="604" formatCode="0">
                  <c:v>157</c:v>
                </c:pt>
                <c:pt idx="605" formatCode="0">
                  <c:v>176</c:v>
                </c:pt>
                <c:pt idx="606" formatCode="0">
                  <c:v>213</c:v>
                </c:pt>
                <c:pt idx="607" formatCode="0">
                  <c:v>180</c:v>
                </c:pt>
                <c:pt idx="608" formatCode="0">
                  <c:v>167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2F-47B5-9EB0-0672CD209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590656"/>
        <c:axId val="1"/>
      </c:scatterChart>
      <c:valAx>
        <c:axId val="493590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0.45390149514748024"/>
              <c:y val="0.8983957219251337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Cor (UC)</a:t>
                </a:r>
              </a:p>
            </c:rich>
          </c:tx>
          <c:layout>
            <c:manualLayout>
              <c:xMode val="edge"/>
              <c:yMode val="edge"/>
              <c:x val="2.8368843446717515E-2"/>
              <c:y val="0.374331550802139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49359065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74347755071"/>
          <c:y val="6.9333513889359086E-2"/>
          <c:w val="0.82300956081440202"/>
          <c:h val="0.74933528472730393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FF00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'[Resultados Operacionais - DAE Jundiaí - 2002.xls]Cor x Turbidez'!$D$7:$D$457</c:f>
              <c:numCache>
                <c:formatCode>General</c:formatCode>
                <c:ptCount val="451"/>
                <c:pt idx="0">
                  <c:v>113</c:v>
                </c:pt>
                <c:pt idx="1">
                  <c:v>103</c:v>
                </c:pt>
                <c:pt idx="2">
                  <c:v>98.2</c:v>
                </c:pt>
                <c:pt idx="3">
                  <c:v>97.8</c:v>
                </c:pt>
                <c:pt idx="4">
                  <c:v>121</c:v>
                </c:pt>
                <c:pt idx="5">
                  <c:v>101</c:v>
                </c:pt>
                <c:pt idx="6">
                  <c:v>105</c:v>
                </c:pt>
                <c:pt idx="7">
                  <c:v>113</c:v>
                </c:pt>
                <c:pt idx="8">
                  <c:v>118</c:v>
                </c:pt>
                <c:pt idx="9">
                  <c:v>117</c:v>
                </c:pt>
                <c:pt idx="10">
                  <c:v>122</c:v>
                </c:pt>
                <c:pt idx="11">
                  <c:v>111</c:v>
                </c:pt>
                <c:pt idx="12">
                  <c:v>104</c:v>
                </c:pt>
                <c:pt idx="13">
                  <c:v>108</c:v>
                </c:pt>
                <c:pt idx="14">
                  <c:v>111</c:v>
                </c:pt>
                <c:pt idx="15">
                  <c:v>118</c:v>
                </c:pt>
                <c:pt idx="16">
                  <c:v>108</c:v>
                </c:pt>
                <c:pt idx="17">
                  <c:v>92.5</c:v>
                </c:pt>
                <c:pt idx="18">
                  <c:v>83.4</c:v>
                </c:pt>
                <c:pt idx="19">
                  <c:v>77</c:v>
                </c:pt>
                <c:pt idx="20">
                  <c:v>60.3</c:v>
                </c:pt>
                <c:pt idx="21">
                  <c:v>49.8</c:v>
                </c:pt>
                <c:pt idx="22">
                  <c:v>41.6</c:v>
                </c:pt>
                <c:pt idx="23">
                  <c:v>54.3</c:v>
                </c:pt>
                <c:pt idx="24">
                  <c:v>56.7</c:v>
                </c:pt>
                <c:pt idx="25">
                  <c:v>41.2</c:v>
                </c:pt>
                <c:pt idx="26">
                  <c:v>37.6</c:v>
                </c:pt>
                <c:pt idx="27">
                  <c:v>42</c:v>
                </c:pt>
                <c:pt idx="28">
                  <c:v>45.4</c:v>
                </c:pt>
                <c:pt idx="29">
                  <c:v>55.3</c:v>
                </c:pt>
                <c:pt idx="30">
                  <c:v>44.6</c:v>
                </c:pt>
                <c:pt idx="31">
                  <c:v>46</c:v>
                </c:pt>
                <c:pt idx="32">
                  <c:v>32.299999999999997</c:v>
                </c:pt>
                <c:pt idx="33">
                  <c:v>27.7</c:v>
                </c:pt>
                <c:pt idx="34">
                  <c:v>28.1</c:v>
                </c:pt>
                <c:pt idx="35">
                  <c:v>28.3</c:v>
                </c:pt>
                <c:pt idx="36">
                  <c:v>34.200000000000003</c:v>
                </c:pt>
                <c:pt idx="37">
                  <c:v>50.3</c:v>
                </c:pt>
                <c:pt idx="38">
                  <c:v>52.1</c:v>
                </c:pt>
                <c:pt idx="39">
                  <c:v>51.3</c:v>
                </c:pt>
                <c:pt idx="40">
                  <c:v>42.5</c:v>
                </c:pt>
                <c:pt idx="41">
                  <c:v>42.8</c:v>
                </c:pt>
                <c:pt idx="42">
                  <c:v>46.8</c:v>
                </c:pt>
                <c:pt idx="43">
                  <c:v>40.5</c:v>
                </c:pt>
                <c:pt idx="44">
                  <c:v>48.2</c:v>
                </c:pt>
                <c:pt idx="45">
                  <c:v>58.7</c:v>
                </c:pt>
                <c:pt idx="46">
                  <c:v>60.7</c:v>
                </c:pt>
                <c:pt idx="47">
                  <c:v>52.4</c:v>
                </c:pt>
                <c:pt idx="48">
                  <c:v>59.1</c:v>
                </c:pt>
                <c:pt idx="49">
                  <c:v>62</c:v>
                </c:pt>
                <c:pt idx="50">
                  <c:v>58.9</c:v>
                </c:pt>
                <c:pt idx="51">
                  <c:v>81.599999999999994</c:v>
                </c:pt>
                <c:pt idx="52">
                  <c:v>80.400000000000006</c:v>
                </c:pt>
                <c:pt idx="53">
                  <c:v>71.599999999999994</c:v>
                </c:pt>
                <c:pt idx="54">
                  <c:v>77.3</c:v>
                </c:pt>
                <c:pt idx="55">
                  <c:v>81.3</c:v>
                </c:pt>
                <c:pt idx="56">
                  <c:v>85</c:v>
                </c:pt>
                <c:pt idx="57">
                  <c:v>81.8</c:v>
                </c:pt>
                <c:pt idx="58">
                  <c:v>83.8</c:v>
                </c:pt>
                <c:pt idx="59">
                  <c:v>109</c:v>
                </c:pt>
                <c:pt idx="60">
                  <c:v>115</c:v>
                </c:pt>
                <c:pt idx="61">
                  <c:v>113</c:v>
                </c:pt>
                <c:pt idx="62">
                  <c:v>102</c:v>
                </c:pt>
                <c:pt idx="63">
                  <c:v>89.6</c:v>
                </c:pt>
                <c:pt idx="64">
                  <c:v>97</c:v>
                </c:pt>
                <c:pt idx="65">
                  <c:v>95.1</c:v>
                </c:pt>
                <c:pt idx="66">
                  <c:v>99.8</c:v>
                </c:pt>
                <c:pt idx="67">
                  <c:v>98.3</c:v>
                </c:pt>
                <c:pt idx="68">
                  <c:v>89.1</c:v>
                </c:pt>
                <c:pt idx="69">
                  <c:v>75.5</c:v>
                </c:pt>
                <c:pt idx="70">
                  <c:v>88.8</c:v>
                </c:pt>
                <c:pt idx="71">
                  <c:v>74.099999999999994</c:v>
                </c:pt>
                <c:pt idx="72">
                  <c:v>67.3</c:v>
                </c:pt>
                <c:pt idx="73">
                  <c:v>66.8</c:v>
                </c:pt>
                <c:pt idx="74">
                  <c:v>57.5</c:v>
                </c:pt>
                <c:pt idx="75">
                  <c:v>61.8</c:v>
                </c:pt>
                <c:pt idx="76">
                  <c:v>81.3</c:v>
                </c:pt>
                <c:pt idx="77">
                  <c:v>88.4</c:v>
                </c:pt>
                <c:pt idx="78">
                  <c:v>87.1</c:v>
                </c:pt>
                <c:pt idx="79">
                  <c:v>66.2</c:v>
                </c:pt>
                <c:pt idx="80">
                  <c:v>62.8</c:v>
                </c:pt>
                <c:pt idx="81">
                  <c:v>69.5</c:v>
                </c:pt>
                <c:pt idx="82">
                  <c:v>67.5</c:v>
                </c:pt>
                <c:pt idx="83">
                  <c:v>63.9</c:v>
                </c:pt>
                <c:pt idx="84">
                  <c:v>84.1</c:v>
                </c:pt>
                <c:pt idx="85">
                  <c:v>69.3</c:v>
                </c:pt>
                <c:pt idx="86">
                  <c:v>54.9</c:v>
                </c:pt>
                <c:pt idx="87">
                  <c:v>51.8</c:v>
                </c:pt>
                <c:pt idx="88">
                  <c:v>52.4</c:v>
                </c:pt>
                <c:pt idx="89">
                  <c:v>52.4</c:v>
                </c:pt>
                <c:pt idx="90">
                  <c:v>72.5</c:v>
                </c:pt>
                <c:pt idx="91">
                  <c:v>95.2</c:v>
                </c:pt>
                <c:pt idx="92">
                  <c:v>98.4</c:v>
                </c:pt>
                <c:pt idx="93">
                  <c:v>91.4</c:v>
                </c:pt>
                <c:pt idx="94">
                  <c:v>92.1</c:v>
                </c:pt>
                <c:pt idx="95">
                  <c:v>82.6</c:v>
                </c:pt>
                <c:pt idx="96">
                  <c:v>73.400000000000006</c:v>
                </c:pt>
                <c:pt idx="97">
                  <c:v>68.5</c:v>
                </c:pt>
                <c:pt idx="98">
                  <c:v>64.900000000000006</c:v>
                </c:pt>
                <c:pt idx="99">
                  <c:v>70.8</c:v>
                </c:pt>
                <c:pt idx="100">
                  <c:v>69.099999999999994</c:v>
                </c:pt>
                <c:pt idx="101">
                  <c:v>74.099999999999994</c:v>
                </c:pt>
                <c:pt idx="102">
                  <c:v>67.900000000000006</c:v>
                </c:pt>
                <c:pt idx="103">
                  <c:v>69.400000000000006</c:v>
                </c:pt>
                <c:pt idx="104">
                  <c:v>67.8</c:v>
                </c:pt>
                <c:pt idx="105">
                  <c:v>70.2</c:v>
                </c:pt>
                <c:pt idx="106">
                  <c:v>56.9</c:v>
                </c:pt>
                <c:pt idx="107">
                  <c:v>52.6</c:v>
                </c:pt>
                <c:pt idx="108">
                  <c:v>54.5</c:v>
                </c:pt>
                <c:pt idx="109">
                  <c:v>59.7</c:v>
                </c:pt>
                <c:pt idx="110">
                  <c:v>60.1</c:v>
                </c:pt>
                <c:pt idx="111">
                  <c:v>65.099999999999994</c:v>
                </c:pt>
                <c:pt idx="112">
                  <c:v>60.4</c:v>
                </c:pt>
                <c:pt idx="113">
                  <c:v>54.7</c:v>
                </c:pt>
                <c:pt idx="114">
                  <c:v>51.3</c:v>
                </c:pt>
                <c:pt idx="115">
                  <c:v>53.9</c:v>
                </c:pt>
                <c:pt idx="116">
                  <c:v>49.7</c:v>
                </c:pt>
                <c:pt idx="117">
                  <c:v>45.1</c:v>
                </c:pt>
                <c:pt idx="118">
                  <c:v>43.1</c:v>
                </c:pt>
                <c:pt idx="119">
                  <c:v>203</c:v>
                </c:pt>
                <c:pt idx="120">
                  <c:v>148</c:v>
                </c:pt>
                <c:pt idx="121">
                  <c:v>181</c:v>
                </c:pt>
                <c:pt idx="122">
                  <c:v>205</c:v>
                </c:pt>
                <c:pt idx="123">
                  <c:v>217</c:v>
                </c:pt>
                <c:pt idx="124">
                  <c:v>198</c:v>
                </c:pt>
                <c:pt idx="125">
                  <c:v>190</c:v>
                </c:pt>
                <c:pt idx="126">
                  <c:v>186</c:v>
                </c:pt>
                <c:pt idx="127">
                  <c:v>188</c:v>
                </c:pt>
                <c:pt idx="128">
                  <c:v>170</c:v>
                </c:pt>
                <c:pt idx="129">
                  <c:v>148</c:v>
                </c:pt>
                <c:pt idx="130">
                  <c:v>126</c:v>
                </c:pt>
                <c:pt idx="131">
                  <c:v>131</c:v>
                </c:pt>
                <c:pt idx="132">
                  <c:v>127</c:v>
                </c:pt>
                <c:pt idx="133">
                  <c:v>121</c:v>
                </c:pt>
                <c:pt idx="134">
                  <c:v>135</c:v>
                </c:pt>
                <c:pt idx="135">
                  <c:v>144</c:v>
                </c:pt>
                <c:pt idx="136">
                  <c:v>132</c:v>
                </c:pt>
                <c:pt idx="137">
                  <c:v>163</c:v>
                </c:pt>
                <c:pt idx="138">
                  <c:v>168</c:v>
                </c:pt>
                <c:pt idx="139">
                  <c:v>156</c:v>
                </c:pt>
                <c:pt idx="140">
                  <c:v>138</c:v>
                </c:pt>
                <c:pt idx="141">
                  <c:v>101</c:v>
                </c:pt>
                <c:pt idx="142">
                  <c:v>113</c:v>
                </c:pt>
                <c:pt idx="143">
                  <c:v>105</c:v>
                </c:pt>
                <c:pt idx="144">
                  <c:v>92.4</c:v>
                </c:pt>
                <c:pt idx="145">
                  <c:v>88.9</c:v>
                </c:pt>
                <c:pt idx="146">
                  <c:v>86.9</c:v>
                </c:pt>
                <c:pt idx="147">
                  <c:v>79.400000000000006</c:v>
                </c:pt>
                <c:pt idx="148">
                  <c:v>83.6</c:v>
                </c:pt>
                <c:pt idx="149">
                  <c:v>87.4</c:v>
                </c:pt>
                <c:pt idx="150">
                  <c:v>90.3</c:v>
                </c:pt>
                <c:pt idx="151">
                  <c:v>93.8</c:v>
                </c:pt>
                <c:pt idx="152">
                  <c:v>89.1</c:v>
                </c:pt>
                <c:pt idx="153">
                  <c:v>86.7</c:v>
                </c:pt>
                <c:pt idx="154">
                  <c:v>87.7</c:v>
                </c:pt>
                <c:pt idx="155">
                  <c:v>86.2</c:v>
                </c:pt>
                <c:pt idx="156">
                  <c:v>87.6</c:v>
                </c:pt>
                <c:pt idx="157">
                  <c:v>79.8</c:v>
                </c:pt>
                <c:pt idx="158">
                  <c:v>81.5</c:v>
                </c:pt>
                <c:pt idx="159">
                  <c:v>79.7</c:v>
                </c:pt>
                <c:pt idx="160">
                  <c:v>73.8</c:v>
                </c:pt>
                <c:pt idx="161">
                  <c:v>85.4</c:v>
                </c:pt>
                <c:pt idx="162">
                  <c:v>71.400000000000006</c:v>
                </c:pt>
                <c:pt idx="163">
                  <c:v>66.8</c:v>
                </c:pt>
                <c:pt idx="164">
                  <c:v>64.599999999999994</c:v>
                </c:pt>
                <c:pt idx="165">
                  <c:v>63.6</c:v>
                </c:pt>
                <c:pt idx="166">
                  <c:v>61.8</c:v>
                </c:pt>
                <c:pt idx="167">
                  <c:v>67.099999999999994</c:v>
                </c:pt>
                <c:pt idx="168">
                  <c:v>64.8</c:v>
                </c:pt>
                <c:pt idx="169">
                  <c:v>62</c:v>
                </c:pt>
                <c:pt idx="170">
                  <c:v>58</c:v>
                </c:pt>
                <c:pt idx="171">
                  <c:v>59.9</c:v>
                </c:pt>
                <c:pt idx="172">
                  <c:v>53.4</c:v>
                </c:pt>
                <c:pt idx="173">
                  <c:v>49.3</c:v>
                </c:pt>
                <c:pt idx="174">
                  <c:v>53.3</c:v>
                </c:pt>
                <c:pt idx="175">
                  <c:v>62.4</c:v>
                </c:pt>
                <c:pt idx="176">
                  <c:v>70.400000000000006</c:v>
                </c:pt>
                <c:pt idx="177">
                  <c:v>65.099999999999994</c:v>
                </c:pt>
                <c:pt idx="178">
                  <c:v>67.900000000000006</c:v>
                </c:pt>
                <c:pt idx="179">
                  <c:v>70.8</c:v>
                </c:pt>
                <c:pt idx="180">
                  <c:v>70.2</c:v>
                </c:pt>
                <c:pt idx="181">
                  <c:v>70.7</c:v>
                </c:pt>
                <c:pt idx="182">
                  <c:v>72.8</c:v>
                </c:pt>
                <c:pt idx="183">
                  <c:v>69.400000000000006</c:v>
                </c:pt>
                <c:pt idx="184">
                  <c:v>68.5</c:v>
                </c:pt>
                <c:pt idx="185">
                  <c:v>68.7</c:v>
                </c:pt>
                <c:pt idx="186">
                  <c:v>65.400000000000006</c:v>
                </c:pt>
                <c:pt idx="187">
                  <c:v>64.400000000000006</c:v>
                </c:pt>
                <c:pt idx="188">
                  <c:v>74.8</c:v>
                </c:pt>
                <c:pt idx="189">
                  <c:v>86</c:v>
                </c:pt>
                <c:pt idx="190">
                  <c:v>87.5</c:v>
                </c:pt>
                <c:pt idx="191">
                  <c:v>90.1</c:v>
                </c:pt>
                <c:pt idx="192">
                  <c:v>86.1</c:v>
                </c:pt>
                <c:pt idx="193">
                  <c:v>94.3</c:v>
                </c:pt>
                <c:pt idx="194">
                  <c:v>94.7</c:v>
                </c:pt>
                <c:pt idx="195">
                  <c:v>89.2</c:v>
                </c:pt>
                <c:pt idx="196">
                  <c:v>84</c:v>
                </c:pt>
                <c:pt idx="197">
                  <c:v>83.1</c:v>
                </c:pt>
                <c:pt idx="198">
                  <c:v>79.400000000000006</c:v>
                </c:pt>
                <c:pt idx="199">
                  <c:v>77</c:v>
                </c:pt>
                <c:pt idx="200">
                  <c:v>72.099999999999994</c:v>
                </c:pt>
                <c:pt idx="201">
                  <c:v>70.599999999999994</c:v>
                </c:pt>
                <c:pt idx="202">
                  <c:v>70</c:v>
                </c:pt>
                <c:pt idx="203">
                  <c:v>73.2</c:v>
                </c:pt>
                <c:pt idx="204">
                  <c:v>64.400000000000006</c:v>
                </c:pt>
                <c:pt idx="205">
                  <c:v>66.099999999999994</c:v>
                </c:pt>
                <c:pt idx="206">
                  <c:v>64.599999999999994</c:v>
                </c:pt>
                <c:pt idx="207">
                  <c:v>74.599999999999994</c:v>
                </c:pt>
                <c:pt idx="208">
                  <c:v>71.7</c:v>
                </c:pt>
                <c:pt idx="209">
                  <c:v>60.9</c:v>
                </c:pt>
                <c:pt idx="210">
                  <c:v>67.5</c:v>
                </c:pt>
                <c:pt idx="211">
                  <c:v>63.9</c:v>
                </c:pt>
                <c:pt idx="212">
                  <c:v>57.8</c:v>
                </c:pt>
                <c:pt idx="213">
                  <c:v>56.2</c:v>
                </c:pt>
                <c:pt idx="214">
                  <c:v>62.8</c:v>
                </c:pt>
                <c:pt idx="215">
                  <c:v>64.099999999999994</c:v>
                </c:pt>
                <c:pt idx="216">
                  <c:v>66.900000000000006</c:v>
                </c:pt>
                <c:pt idx="217">
                  <c:v>62</c:v>
                </c:pt>
                <c:pt idx="218">
                  <c:v>59.9</c:v>
                </c:pt>
                <c:pt idx="219">
                  <c:v>57.6</c:v>
                </c:pt>
                <c:pt idx="220">
                  <c:v>49.7</c:v>
                </c:pt>
                <c:pt idx="221">
                  <c:v>48.7</c:v>
                </c:pt>
                <c:pt idx="222">
                  <c:v>54.4</c:v>
                </c:pt>
                <c:pt idx="223">
                  <c:v>62.8</c:v>
                </c:pt>
                <c:pt idx="224">
                  <c:v>68.099999999999994</c:v>
                </c:pt>
                <c:pt idx="225">
                  <c:v>68.5</c:v>
                </c:pt>
                <c:pt idx="226">
                  <c:v>65.5</c:v>
                </c:pt>
                <c:pt idx="227">
                  <c:v>58.7</c:v>
                </c:pt>
                <c:pt idx="228">
                  <c:v>58.5</c:v>
                </c:pt>
                <c:pt idx="229">
                  <c:v>55.8</c:v>
                </c:pt>
                <c:pt idx="230">
                  <c:v>55.7</c:v>
                </c:pt>
                <c:pt idx="231">
                  <c:v>54.2</c:v>
                </c:pt>
                <c:pt idx="232">
                  <c:v>52.3</c:v>
                </c:pt>
                <c:pt idx="233">
                  <c:v>49.6</c:v>
                </c:pt>
                <c:pt idx="234">
                  <c:v>50.9</c:v>
                </c:pt>
                <c:pt idx="235">
                  <c:v>53</c:v>
                </c:pt>
                <c:pt idx="236">
                  <c:v>51.9</c:v>
                </c:pt>
                <c:pt idx="237">
                  <c:v>49</c:v>
                </c:pt>
                <c:pt idx="238">
                  <c:v>56</c:v>
                </c:pt>
                <c:pt idx="239">
                  <c:v>50.8</c:v>
                </c:pt>
                <c:pt idx="240">
                  <c:v>187</c:v>
                </c:pt>
                <c:pt idx="241">
                  <c:v>49.7</c:v>
                </c:pt>
                <c:pt idx="242">
                  <c:v>45.7</c:v>
                </c:pt>
                <c:pt idx="243">
                  <c:v>45.1</c:v>
                </c:pt>
                <c:pt idx="244">
                  <c:v>45.2</c:v>
                </c:pt>
                <c:pt idx="245">
                  <c:v>44.2</c:v>
                </c:pt>
                <c:pt idx="246">
                  <c:v>39.6</c:v>
                </c:pt>
                <c:pt idx="247">
                  <c:v>37.6</c:v>
                </c:pt>
                <c:pt idx="248">
                  <c:v>36.4</c:v>
                </c:pt>
                <c:pt idx="249">
                  <c:v>39.799999999999997</c:v>
                </c:pt>
                <c:pt idx="250">
                  <c:v>37.700000000000003</c:v>
                </c:pt>
                <c:pt idx="251">
                  <c:v>39.5</c:v>
                </c:pt>
                <c:pt idx="252">
                  <c:v>37.9</c:v>
                </c:pt>
                <c:pt idx="253">
                  <c:v>39.700000000000003</c:v>
                </c:pt>
                <c:pt idx="254">
                  <c:v>42.1</c:v>
                </c:pt>
                <c:pt idx="255">
                  <c:v>38.4</c:v>
                </c:pt>
                <c:pt idx="256">
                  <c:v>35.700000000000003</c:v>
                </c:pt>
                <c:pt idx="257">
                  <c:v>32.799999999999997</c:v>
                </c:pt>
                <c:pt idx="258">
                  <c:v>37.200000000000003</c:v>
                </c:pt>
                <c:pt idx="259">
                  <c:v>37.799999999999997</c:v>
                </c:pt>
                <c:pt idx="260">
                  <c:v>38</c:v>
                </c:pt>
                <c:pt idx="261">
                  <c:v>37.6</c:v>
                </c:pt>
                <c:pt idx="262">
                  <c:v>32.6</c:v>
                </c:pt>
                <c:pt idx="263">
                  <c:v>32.9</c:v>
                </c:pt>
                <c:pt idx="264">
                  <c:v>33.9</c:v>
                </c:pt>
                <c:pt idx="265">
                  <c:v>33.9</c:v>
                </c:pt>
                <c:pt idx="266">
                  <c:v>29.8</c:v>
                </c:pt>
                <c:pt idx="267">
                  <c:v>46.4</c:v>
                </c:pt>
                <c:pt idx="268">
                  <c:v>57</c:v>
                </c:pt>
                <c:pt idx="269">
                  <c:v>37</c:v>
                </c:pt>
                <c:pt idx="270">
                  <c:v>34.6</c:v>
                </c:pt>
                <c:pt idx="271">
                  <c:v>32.9</c:v>
                </c:pt>
                <c:pt idx="272">
                  <c:v>29.8</c:v>
                </c:pt>
                <c:pt idx="273">
                  <c:v>29.1</c:v>
                </c:pt>
                <c:pt idx="274">
                  <c:v>28</c:v>
                </c:pt>
                <c:pt idx="275">
                  <c:v>25.3</c:v>
                </c:pt>
                <c:pt idx="276">
                  <c:v>27.2</c:v>
                </c:pt>
                <c:pt idx="277">
                  <c:v>25.9</c:v>
                </c:pt>
                <c:pt idx="278">
                  <c:v>28.3</c:v>
                </c:pt>
                <c:pt idx="279">
                  <c:v>24.6</c:v>
                </c:pt>
                <c:pt idx="280">
                  <c:v>22.9</c:v>
                </c:pt>
                <c:pt idx="281">
                  <c:v>22.6</c:v>
                </c:pt>
                <c:pt idx="282">
                  <c:v>26.1</c:v>
                </c:pt>
                <c:pt idx="283">
                  <c:v>26.9</c:v>
                </c:pt>
                <c:pt idx="284">
                  <c:v>28.1</c:v>
                </c:pt>
                <c:pt idx="285">
                  <c:v>26.9</c:v>
                </c:pt>
                <c:pt idx="286">
                  <c:v>25.8</c:v>
                </c:pt>
                <c:pt idx="287">
                  <c:v>23.4</c:v>
                </c:pt>
                <c:pt idx="288">
                  <c:v>20.2</c:v>
                </c:pt>
                <c:pt idx="289">
                  <c:v>20.8</c:v>
                </c:pt>
                <c:pt idx="290">
                  <c:v>22.5</c:v>
                </c:pt>
                <c:pt idx="291">
                  <c:v>23.7</c:v>
                </c:pt>
                <c:pt idx="292">
                  <c:v>23</c:v>
                </c:pt>
                <c:pt idx="293">
                  <c:v>22.2</c:v>
                </c:pt>
                <c:pt idx="294">
                  <c:v>27.3</c:v>
                </c:pt>
                <c:pt idx="295">
                  <c:v>25.7</c:v>
                </c:pt>
                <c:pt idx="296">
                  <c:v>22.8</c:v>
                </c:pt>
                <c:pt idx="297">
                  <c:v>21.9</c:v>
                </c:pt>
                <c:pt idx="298">
                  <c:v>24.6</c:v>
                </c:pt>
                <c:pt idx="299">
                  <c:v>27.2</c:v>
                </c:pt>
                <c:pt idx="300">
                  <c:v>24.8</c:v>
                </c:pt>
                <c:pt idx="301">
                  <c:v>22.9</c:v>
                </c:pt>
                <c:pt idx="302">
                  <c:v>20.399999999999999</c:v>
                </c:pt>
                <c:pt idx="303">
                  <c:v>21.3</c:v>
                </c:pt>
                <c:pt idx="304">
                  <c:v>23.1</c:v>
                </c:pt>
                <c:pt idx="305">
                  <c:v>21</c:v>
                </c:pt>
                <c:pt idx="306">
                  <c:v>21.9</c:v>
                </c:pt>
                <c:pt idx="307">
                  <c:v>23.2</c:v>
                </c:pt>
                <c:pt idx="308">
                  <c:v>22.8</c:v>
                </c:pt>
                <c:pt idx="309">
                  <c:v>21.7</c:v>
                </c:pt>
                <c:pt idx="310">
                  <c:v>23.5</c:v>
                </c:pt>
                <c:pt idx="311">
                  <c:v>23.6</c:v>
                </c:pt>
                <c:pt idx="312">
                  <c:v>24.4</c:v>
                </c:pt>
                <c:pt idx="313">
                  <c:v>28.3</c:v>
                </c:pt>
                <c:pt idx="314">
                  <c:v>25.3</c:v>
                </c:pt>
                <c:pt idx="315">
                  <c:v>23.6</c:v>
                </c:pt>
                <c:pt idx="316">
                  <c:v>22.7</c:v>
                </c:pt>
                <c:pt idx="317">
                  <c:v>23.5</c:v>
                </c:pt>
                <c:pt idx="318">
                  <c:v>22.5</c:v>
                </c:pt>
                <c:pt idx="319">
                  <c:v>25.2</c:v>
                </c:pt>
                <c:pt idx="320">
                  <c:v>23.7</c:v>
                </c:pt>
                <c:pt idx="321">
                  <c:v>22.9</c:v>
                </c:pt>
                <c:pt idx="322">
                  <c:v>25.9</c:v>
                </c:pt>
                <c:pt idx="323">
                  <c:v>25.5</c:v>
                </c:pt>
                <c:pt idx="324">
                  <c:v>25.2</c:v>
                </c:pt>
                <c:pt idx="325">
                  <c:v>23.1</c:v>
                </c:pt>
                <c:pt idx="326">
                  <c:v>20.399999999999999</c:v>
                </c:pt>
                <c:pt idx="327">
                  <c:v>20.8</c:v>
                </c:pt>
                <c:pt idx="328">
                  <c:v>22.8</c:v>
                </c:pt>
                <c:pt idx="329">
                  <c:v>24</c:v>
                </c:pt>
                <c:pt idx="330">
                  <c:v>22.7</c:v>
                </c:pt>
                <c:pt idx="331">
                  <c:v>20.7</c:v>
                </c:pt>
                <c:pt idx="332">
                  <c:v>21.7</c:v>
                </c:pt>
                <c:pt idx="333">
                  <c:v>18.899999999999999</c:v>
                </c:pt>
                <c:pt idx="334">
                  <c:v>19.7</c:v>
                </c:pt>
                <c:pt idx="335">
                  <c:v>23.5</c:v>
                </c:pt>
                <c:pt idx="336">
                  <c:v>27.8</c:v>
                </c:pt>
                <c:pt idx="337">
                  <c:v>27.8</c:v>
                </c:pt>
                <c:pt idx="338">
                  <c:v>27.2</c:v>
                </c:pt>
                <c:pt idx="339">
                  <c:v>26.2</c:v>
                </c:pt>
                <c:pt idx="340">
                  <c:v>21.5</c:v>
                </c:pt>
                <c:pt idx="341">
                  <c:v>25.3</c:v>
                </c:pt>
                <c:pt idx="342">
                  <c:v>25.4</c:v>
                </c:pt>
                <c:pt idx="343">
                  <c:v>24.7</c:v>
                </c:pt>
                <c:pt idx="344">
                  <c:v>24.5</c:v>
                </c:pt>
                <c:pt idx="345">
                  <c:v>34.1</c:v>
                </c:pt>
                <c:pt idx="346">
                  <c:v>28.8</c:v>
                </c:pt>
                <c:pt idx="347">
                  <c:v>25.9</c:v>
                </c:pt>
                <c:pt idx="348">
                  <c:v>26.3</c:v>
                </c:pt>
                <c:pt idx="349">
                  <c:v>25.8</c:v>
                </c:pt>
                <c:pt idx="350">
                  <c:v>23</c:v>
                </c:pt>
                <c:pt idx="351">
                  <c:v>23.1</c:v>
                </c:pt>
                <c:pt idx="352">
                  <c:v>22.3</c:v>
                </c:pt>
                <c:pt idx="353">
                  <c:v>22.5</c:v>
                </c:pt>
                <c:pt idx="354">
                  <c:v>21.5</c:v>
                </c:pt>
                <c:pt idx="355">
                  <c:v>20.2</c:v>
                </c:pt>
                <c:pt idx="356">
                  <c:v>25.7</c:v>
                </c:pt>
                <c:pt idx="357">
                  <c:v>33.200000000000003</c:v>
                </c:pt>
                <c:pt idx="358">
                  <c:v>27.8</c:v>
                </c:pt>
                <c:pt idx="359">
                  <c:v>27.3</c:v>
                </c:pt>
                <c:pt idx="360">
                  <c:v>28.5</c:v>
                </c:pt>
                <c:pt idx="361">
                  <c:v>29.9</c:v>
                </c:pt>
                <c:pt idx="362">
                  <c:v>106</c:v>
                </c:pt>
                <c:pt idx="363">
                  <c:v>58.2</c:v>
                </c:pt>
                <c:pt idx="364">
                  <c:v>40.799999999999997</c:v>
                </c:pt>
                <c:pt idx="365">
                  <c:v>64.8</c:v>
                </c:pt>
                <c:pt idx="366">
                  <c:v>72.5</c:v>
                </c:pt>
                <c:pt idx="367">
                  <c:v>78.3</c:v>
                </c:pt>
                <c:pt idx="368">
                  <c:v>84.5</c:v>
                </c:pt>
                <c:pt idx="369">
                  <c:v>90.6</c:v>
                </c:pt>
                <c:pt idx="370">
                  <c:v>79.2</c:v>
                </c:pt>
                <c:pt idx="371">
                  <c:v>86.1</c:v>
                </c:pt>
                <c:pt idx="372">
                  <c:v>91.3</c:v>
                </c:pt>
                <c:pt idx="373">
                  <c:v>93.3</c:v>
                </c:pt>
                <c:pt idx="374">
                  <c:v>90.7</c:v>
                </c:pt>
                <c:pt idx="375">
                  <c:v>96.3</c:v>
                </c:pt>
                <c:pt idx="376">
                  <c:v>96.4</c:v>
                </c:pt>
                <c:pt idx="377">
                  <c:v>100</c:v>
                </c:pt>
                <c:pt idx="378">
                  <c:v>97.5</c:v>
                </c:pt>
                <c:pt idx="379">
                  <c:v>96.2</c:v>
                </c:pt>
                <c:pt idx="380">
                  <c:v>122</c:v>
                </c:pt>
                <c:pt idx="381">
                  <c:v>95.6</c:v>
                </c:pt>
                <c:pt idx="382">
                  <c:v>86</c:v>
                </c:pt>
                <c:pt idx="383">
                  <c:v>79.900000000000006</c:v>
                </c:pt>
                <c:pt idx="384">
                  <c:v>77.099999999999994</c:v>
                </c:pt>
                <c:pt idx="385">
                  <c:v>74.599999999999994</c:v>
                </c:pt>
                <c:pt idx="386">
                  <c:v>73.8</c:v>
                </c:pt>
                <c:pt idx="387">
                  <c:v>67.099999999999994</c:v>
                </c:pt>
                <c:pt idx="388">
                  <c:v>62.2</c:v>
                </c:pt>
                <c:pt idx="389">
                  <c:v>55.8</c:v>
                </c:pt>
                <c:pt idx="390">
                  <c:v>68.5</c:v>
                </c:pt>
                <c:pt idx="391">
                  <c:v>69</c:v>
                </c:pt>
                <c:pt idx="392">
                  <c:v>62.4</c:v>
                </c:pt>
                <c:pt idx="393">
                  <c:v>66.099999999999994</c:v>
                </c:pt>
                <c:pt idx="394">
                  <c:v>67.099999999999994</c:v>
                </c:pt>
                <c:pt idx="395">
                  <c:v>69.7</c:v>
                </c:pt>
                <c:pt idx="396">
                  <c:v>66</c:v>
                </c:pt>
                <c:pt idx="397">
                  <c:v>56.8</c:v>
                </c:pt>
                <c:pt idx="398">
                  <c:v>52.5</c:v>
                </c:pt>
                <c:pt idx="399">
                  <c:v>53.1</c:v>
                </c:pt>
                <c:pt idx="400">
                  <c:v>56.9</c:v>
                </c:pt>
                <c:pt idx="401">
                  <c:v>52.8</c:v>
                </c:pt>
                <c:pt idx="402">
                  <c:v>71.3</c:v>
                </c:pt>
                <c:pt idx="403">
                  <c:v>79.3</c:v>
                </c:pt>
                <c:pt idx="404">
                  <c:v>74.599999999999994</c:v>
                </c:pt>
                <c:pt idx="405">
                  <c:v>64.8</c:v>
                </c:pt>
                <c:pt idx="406">
                  <c:v>72.400000000000006</c:v>
                </c:pt>
                <c:pt idx="407">
                  <c:v>72.8</c:v>
                </c:pt>
                <c:pt idx="408">
                  <c:v>74.3</c:v>
                </c:pt>
                <c:pt idx="409">
                  <c:v>73.8</c:v>
                </c:pt>
                <c:pt idx="410">
                  <c:v>74</c:v>
                </c:pt>
                <c:pt idx="411">
                  <c:v>66.5</c:v>
                </c:pt>
                <c:pt idx="412">
                  <c:v>90.5</c:v>
                </c:pt>
                <c:pt idx="413">
                  <c:v>64.2</c:v>
                </c:pt>
                <c:pt idx="414">
                  <c:v>61.3</c:v>
                </c:pt>
                <c:pt idx="415">
                  <c:v>66.400000000000006</c:v>
                </c:pt>
                <c:pt idx="416">
                  <c:v>64.5</c:v>
                </c:pt>
                <c:pt idx="417">
                  <c:v>68.3</c:v>
                </c:pt>
                <c:pt idx="418">
                  <c:v>80.5</c:v>
                </c:pt>
                <c:pt idx="419">
                  <c:v>74.599999999999994</c:v>
                </c:pt>
                <c:pt idx="420">
                  <c:v>80.2</c:v>
                </c:pt>
                <c:pt idx="421">
                  <c:v>77.599999999999994</c:v>
                </c:pt>
                <c:pt idx="422">
                  <c:v>81.3</c:v>
                </c:pt>
                <c:pt idx="423">
                  <c:v>77.8</c:v>
                </c:pt>
                <c:pt idx="424">
                  <c:v>74.5</c:v>
                </c:pt>
                <c:pt idx="425">
                  <c:v>70</c:v>
                </c:pt>
                <c:pt idx="426">
                  <c:v>65.5</c:v>
                </c:pt>
                <c:pt idx="427">
                  <c:v>63.1</c:v>
                </c:pt>
                <c:pt idx="428">
                  <c:v>59.8</c:v>
                </c:pt>
                <c:pt idx="429">
                  <c:v>85.4</c:v>
                </c:pt>
                <c:pt idx="430">
                  <c:v>71.7</c:v>
                </c:pt>
                <c:pt idx="431">
                  <c:v>64.7</c:v>
                </c:pt>
                <c:pt idx="432">
                  <c:v>62.3</c:v>
                </c:pt>
                <c:pt idx="433">
                  <c:v>68</c:v>
                </c:pt>
                <c:pt idx="434">
                  <c:v>89.2</c:v>
                </c:pt>
                <c:pt idx="435">
                  <c:v>72.5</c:v>
                </c:pt>
                <c:pt idx="436">
                  <c:v>81.2</c:v>
                </c:pt>
                <c:pt idx="437">
                  <c:v>68.599999999999994</c:v>
                </c:pt>
                <c:pt idx="438">
                  <c:v>67.599999999999994</c:v>
                </c:pt>
                <c:pt idx="439">
                  <c:v>108</c:v>
                </c:pt>
                <c:pt idx="440">
                  <c:v>103</c:v>
                </c:pt>
                <c:pt idx="441">
                  <c:v>89.7</c:v>
                </c:pt>
                <c:pt idx="442">
                  <c:v>87.7</c:v>
                </c:pt>
                <c:pt idx="443">
                  <c:v>95.3</c:v>
                </c:pt>
                <c:pt idx="444">
                  <c:v>96.4</c:v>
                </c:pt>
                <c:pt idx="445">
                  <c:v>85.9</c:v>
                </c:pt>
                <c:pt idx="446">
                  <c:v>81.599999999999994</c:v>
                </c:pt>
                <c:pt idx="447">
                  <c:v>67.900000000000006</c:v>
                </c:pt>
                <c:pt idx="448">
                  <c:v>62.3</c:v>
                </c:pt>
                <c:pt idx="449">
                  <c:v>59.8</c:v>
                </c:pt>
                <c:pt idx="450">
                  <c:v>56</c:v>
                </c:pt>
              </c:numCache>
            </c:numRef>
          </c:xVal>
          <c:yVal>
            <c:numRef>
              <c:f>'[Resultados Operacionais - DAE Jundiaí - 2002.xls]Cor x Turbidez'!$B$7:$B$457</c:f>
              <c:numCache>
                <c:formatCode>General</c:formatCode>
                <c:ptCount val="451"/>
                <c:pt idx="0">
                  <c:v>981</c:v>
                </c:pt>
                <c:pt idx="1">
                  <c:v>868</c:v>
                </c:pt>
                <c:pt idx="2">
                  <c:v>926</c:v>
                </c:pt>
                <c:pt idx="3">
                  <c:v>838</c:v>
                </c:pt>
                <c:pt idx="4">
                  <c:v>984</c:v>
                </c:pt>
                <c:pt idx="5">
                  <c:v>878</c:v>
                </c:pt>
                <c:pt idx="6">
                  <c:v>880</c:v>
                </c:pt>
                <c:pt idx="7">
                  <c:v>910</c:v>
                </c:pt>
                <c:pt idx="8">
                  <c:v>904</c:v>
                </c:pt>
                <c:pt idx="9">
                  <c:v>1126</c:v>
                </c:pt>
                <c:pt idx="10">
                  <c:v>940</c:v>
                </c:pt>
                <c:pt idx="11">
                  <c:v>1060</c:v>
                </c:pt>
                <c:pt idx="12">
                  <c:v>910</c:v>
                </c:pt>
                <c:pt idx="13">
                  <c:v>974</c:v>
                </c:pt>
                <c:pt idx="14">
                  <c:v>1006</c:v>
                </c:pt>
                <c:pt idx="15">
                  <c:v>884</c:v>
                </c:pt>
                <c:pt idx="16">
                  <c:v>812</c:v>
                </c:pt>
                <c:pt idx="17">
                  <c:v>726</c:v>
                </c:pt>
                <c:pt idx="18">
                  <c:v>658</c:v>
                </c:pt>
                <c:pt idx="19">
                  <c:v>576</c:v>
                </c:pt>
                <c:pt idx="20">
                  <c:v>486</c:v>
                </c:pt>
                <c:pt idx="21">
                  <c:v>402</c:v>
                </c:pt>
                <c:pt idx="22">
                  <c:v>362</c:v>
                </c:pt>
                <c:pt idx="23">
                  <c:v>421</c:v>
                </c:pt>
                <c:pt idx="24">
                  <c:v>463</c:v>
                </c:pt>
                <c:pt idx="25">
                  <c:v>347</c:v>
                </c:pt>
                <c:pt idx="26">
                  <c:v>325</c:v>
                </c:pt>
                <c:pt idx="27">
                  <c:v>336</c:v>
                </c:pt>
                <c:pt idx="28">
                  <c:v>364</c:v>
                </c:pt>
                <c:pt idx="29">
                  <c:v>451</c:v>
                </c:pt>
                <c:pt idx="30">
                  <c:v>382</c:v>
                </c:pt>
                <c:pt idx="31">
                  <c:v>341</c:v>
                </c:pt>
                <c:pt idx="32">
                  <c:v>272</c:v>
                </c:pt>
                <c:pt idx="33">
                  <c:v>230</c:v>
                </c:pt>
                <c:pt idx="34">
                  <c:v>226</c:v>
                </c:pt>
                <c:pt idx="35">
                  <c:v>206</c:v>
                </c:pt>
                <c:pt idx="36">
                  <c:v>278</c:v>
                </c:pt>
                <c:pt idx="37">
                  <c:v>393</c:v>
                </c:pt>
                <c:pt idx="38">
                  <c:v>406</c:v>
                </c:pt>
                <c:pt idx="39">
                  <c:v>386</c:v>
                </c:pt>
                <c:pt idx="40">
                  <c:v>333</c:v>
                </c:pt>
                <c:pt idx="41">
                  <c:v>322</c:v>
                </c:pt>
                <c:pt idx="42">
                  <c:v>372</c:v>
                </c:pt>
                <c:pt idx="43">
                  <c:v>310</c:v>
                </c:pt>
                <c:pt idx="44">
                  <c:v>372</c:v>
                </c:pt>
                <c:pt idx="45">
                  <c:v>436</c:v>
                </c:pt>
                <c:pt idx="46">
                  <c:v>454</c:v>
                </c:pt>
                <c:pt idx="47">
                  <c:v>404</c:v>
                </c:pt>
                <c:pt idx="48">
                  <c:v>441</c:v>
                </c:pt>
                <c:pt idx="49">
                  <c:v>469</c:v>
                </c:pt>
                <c:pt idx="50">
                  <c:v>455</c:v>
                </c:pt>
                <c:pt idx="51">
                  <c:v>602</c:v>
                </c:pt>
                <c:pt idx="52">
                  <c:v>614</c:v>
                </c:pt>
                <c:pt idx="53">
                  <c:v>574</c:v>
                </c:pt>
                <c:pt idx="54">
                  <c:v>624</c:v>
                </c:pt>
                <c:pt idx="55">
                  <c:v>632</c:v>
                </c:pt>
                <c:pt idx="56">
                  <c:v>691</c:v>
                </c:pt>
                <c:pt idx="57">
                  <c:v>682</c:v>
                </c:pt>
                <c:pt idx="58">
                  <c:v>696</c:v>
                </c:pt>
                <c:pt idx="59">
                  <c:v>868</c:v>
                </c:pt>
                <c:pt idx="60">
                  <c:v>1010</c:v>
                </c:pt>
                <c:pt idx="61">
                  <c:v>878</c:v>
                </c:pt>
                <c:pt idx="62">
                  <c:v>834</c:v>
                </c:pt>
                <c:pt idx="63">
                  <c:v>712</c:v>
                </c:pt>
                <c:pt idx="64">
                  <c:v>772</c:v>
                </c:pt>
                <c:pt idx="65">
                  <c:v>790</c:v>
                </c:pt>
                <c:pt idx="66">
                  <c:v>848</c:v>
                </c:pt>
                <c:pt idx="67">
                  <c:v>843</c:v>
                </c:pt>
                <c:pt idx="68">
                  <c:v>702</c:v>
                </c:pt>
                <c:pt idx="69">
                  <c:v>634</c:v>
                </c:pt>
                <c:pt idx="70">
                  <c:v>722</c:v>
                </c:pt>
                <c:pt idx="71">
                  <c:v>642</c:v>
                </c:pt>
                <c:pt idx="72">
                  <c:v>576</c:v>
                </c:pt>
                <c:pt idx="73">
                  <c:v>586</c:v>
                </c:pt>
                <c:pt idx="74">
                  <c:v>508</c:v>
                </c:pt>
                <c:pt idx="75">
                  <c:v>488</c:v>
                </c:pt>
                <c:pt idx="76">
                  <c:v>630</c:v>
                </c:pt>
                <c:pt idx="77">
                  <c:v>701</c:v>
                </c:pt>
                <c:pt idx="78">
                  <c:v>652</c:v>
                </c:pt>
                <c:pt idx="79">
                  <c:v>574</c:v>
                </c:pt>
                <c:pt idx="80">
                  <c:v>524</c:v>
                </c:pt>
                <c:pt idx="81">
                  <c:v>558</c:v>
                </c:pt>
                <c:pt idx="82">
                  <c:v>548</c:v>
                </c:pt>
                <c:pt idx="83">
                  <c:v>537</c:v>
                </c:pt>
                <c:pt idx="84">
                  <c:v>660</c:v>
                </c:pt>
                <c:pt idx="85">
                  <c:v>548</c:v>
                </c:pt>
                <c:pt idx="86">
                  <c:v>455</c:v>
                </c:pt>
                <c:pt idx="87">
                  <c:v>412</c:v>
                </c:pt>
                <c:pt idx="88">
                  <c:v>411</c:v>
                </c:pt>
                <c:pt idx="89">
                  <c:v>426</c:v>
                </c:pt>
                <c:pt idx="90">
                  <c:v>562</c:v>
                </c:pt>
                <c:pt idx="91">
                  <c:v>754</c:v>
                </c:pt>
                <c:pt idx="92">
                  <c:v>762</c:v>
                </c:pt>
                <c:pt idx="93">
                  <c:v>734</c:v>
                </c:pt>
                <c:pt idx="94">
                  <c:v>726</c:v>
                </c:pt>
                <c:pt idx="95">
                  <c:v>710</c:v>
                </c:pt>
                <c:pt idx="96">
                  <c:v>610</c:v>
                </c:pt>
                <c:pt idx="97">
                  <c:v>573</c:v>
                </c:pt>
                <c:pt idx="98">
                  <c:v>533</c:v>
                </c:pt>
                <c:pt idx="99">
                  <c:v>594</c:v>
                </c:pt>
                <c:pt idx="100">
                  <c:v>592</c:v>
                </c:pt>
                <c:pt idx="101">
                  <c:v>698</c:v>
                </c:pt>
                <c:pt idx="102">
                  <c:v>596</c:v>
                </c:pt>
                <c:pt idx="103">
                  <c:v>584</c:v>
                </c:pt>
                <c:pt idx="104">
                  <c:v>594</c:v>
                </c:pt>
                <c:pt idx="105">
                  <c:v>604</c:v>
                </c:pt>
                <c:pt idx="106">
                  <c:v>486</c:v>
                </c:pt>
                <c:pt idx="107">
                  <c:v>493</c:v>
                </c:pt>
                <c:pt idx="108">
                  <c:v>561</c:v>
                </c:pt>
                <c:pt idx="109">
                  <c:v>498</c:v>
                </c:pt>
                <c:pt idx="110">
                  <c:v>497</c:v>
                </c:pt>
                <c:pt idx="111">
                  <c:v>546</c:v>
                </c:pt>
                <c:pt idx="112">
                  <c:v>496</c:v>
                </c:pt>
                <c:pt idx="113">
                  <c:v>449</c:v>
                </c:pt>
                <c:pt idx="114">
                  <c:v>419</c:v>
                </c:pt>
                <c:pt idx="115">
                  <c:v>414</c:v>
                </c:pt>
                <c:pt idx="116">
                  <c:v>390</c:v>
                </c:pt>
                <c:pt idx="117">
                  <c:v>357</c:v>
                </c:pt>
                <c:pt idx="118">
                  <c:v>360</c:v>
                </c:pt>
                <c:pt idx="119">
                  <c:v>1264</c:v>
                </c:pt>
                <c:pt idx="120">
                  <c:v>1212</c:v>
                </c:pt>
                <c:pt idx="121">
                  <c:v>1463</c:v>
                </c:pt>
                <c:pt idx="122">
                  <c:v>1638</c:v>
                </c:pt>
                <c:pt idx="123">
                  <c:v>1696</c:v>
                </c:pt>
                <c:pt idx="124">
                  <c:v>1608</c:v>
                </c:pt>
                <c:pt idx="125">
                  <c:v>1598</c:v>
                </c:pt>
                <c:pt idx="126">
                  <c:v>1580</c:v>
                </c:pt>
                <c:pt idx="127">
                  <c:v>1620</c:v>
                </c:pt>
                <c:pt idx="128">
                  <c:v>1412</c:v>
                </c:pt>
                <c:pt idx="129">
                  <c:v>1311</c:v>
                </c:pt>
                <c:pt idx="130">
                  <c:v>1064</c:v>
                </c:pt>
                <c:pt idx="131">
                  <c:v>1024</c:v>
                </c:pt>
                <c:pt idx="132">
                  <c:v>984</c:v>
                </c:pt>
                <c:pt idx="133">
                  <c:v>1036</c:v>
                </c:pt>
                <c:pt idx="134">
                  <c:v>1116</c:v>
                </c:pt>
                <c:pt idx="135">
                  <c:v>1050</c:v>
                </c:pt>
                <c:pt idx="136">
                  <c:v>980</c:v>
                </c:pt>
                <c:pt idx="137">
                  <c:v>1100</c:v>
                </c:pt>
                <c:pt idx="138">
                  <c:v>1225</c:v>
                </c:pt>
                <c:pt idx="139">
                  <c:v>1144</c:v>
                </c:pt>
                <c:pt idx="140">
                  <c:v>1120</c:v>
                </c:pt>
                <c:pt idx="141">
                  <c:v>1090</c:v>
                </c:pt>
                <c:pt idx="142">
                  <c:v>984</c:v>
                </c:pt>
                <c:pt idx="143">
                  <c:v>896</c:v>
                </c:pt>
                <c:pt idx="144">
                  <c:v>780</c:v>
                </c:pt>
                <c:pt idx="145">
                  <c:v>740</c:v>
                </c:pt>
                <c:pt idx="146">
                  <c:v>806</c:v>
                </c:pt>
                <c:pt idx="147">
                  <c:v>714</c:v>
                </c:pt>
                <c:pt idx="148">
                  <c:v>680</c:v>
                </c:pt>
                <c:pt idx="149">
                  <c:v>728</c:v>
                </c:pt>
                <c:pt idx="150">
                  <c:v>718</c:v>
                </c:pt>
                <c:pt idx="151">
                  <c:v>746</c:v>
                </c:pt>
                <c:pt idx="152">
                  <c:v>732</c:v>
                </c:pt>
                <c:pt idx="153">
                  <c:v>694</c:v>
                </c:pt>
                <c:pt idx="154">
                  <c:v>710</c:v>
                </c:pt>
                <c:pt idx="155">
                  <c:v>698</c:v>
                </c:pt>
                <c:pt idx="156">
                  <c:v>696</c:v>
                </c:pt>
                <c:pt idx="157">
                  <c:v>698</c:v>
                </c:pt>
                <c:pt idx="158">
                  <c:v>662</c:v>
                </c:pt>
                <c:pt idx="159">
                  <c:v>656</c:v>
                </c:pt>
                <c:pt idx="160">
                  <c:v>640</c:v>
                </c:pt>
                <c:pt idx="161">
                  <c:v>644</c:v>
                </c:pt>
                <c:pt idx="162">
                  <c:v>656</c:v>
                </c:pt>
                <c:pt idx="163">
                  <c:v>652</c:v>
                </c:pt>
                <c:pt idx="164">
                  <c:v>590</c:v>
                </c:pt>
                <c:pt idx="165">
                  <c:v>523</c:v>
                </c:pt>
                <c:pt idx="166">
                  <c:v>502</c:v>
                </c:pt>
                <c:pt idx="167">
                  <c:v>529</c:v>
                </c:pt>
                <c:pt idx="168">
                  <c:v>515</c:v>
                </c:pt>
                <c:pt idx="169">
                  <c:v>493</c:v>
                </c:pt>
                <c:pt idx="170">
                  <c:v>458</c:v>
                </c:pt>
                <c:pt idx="171">
                  <c:v>478</c:v>
                </c:pt>
                <c:pt idx="172">
                  <c:v>432</c:v>
                </c:pt>
                <c:pt idx="173">
                  <c:v>400</c:v>
                </c:pt>
                <c:pt idx="174">
                  <c:v>432</c:v>
                </c:pt>
                <c:pt idx="175">
                  <c:v>470</c:v>
                </c:pt>
                <c:pt idx="176">
                  <c:v>511</c:v>
                </c:pt>
                <c:pt idx="177">
                  <c:v>495</c:v>
                </c:pt>
                <c:pt idx="178">
                  <c:v>536</c:v>
                </c:pt>
                <c:pt idx="179">
                  <c:v>582</c:v>
                </c:pt>
                <c:pt idx="180">
                  <c:v>548</c:v>
                </c:pt>
                <c:pt idx="181">
                  <c:v>571</c:v>
                </c:pt>
                <c:pt idx="182">
                  <c:v>581</c:v>
                </c:pt>
                <c:pt idx="183">
                  <c:v>548</c:v>
                </c:pt>
                <c:pt idx="184">
                  <c:v>542</c:v>
                </c:pt>
                <c:pt idx="185">
                  <c:v>545</c:v>
                </c:pt>
                <c:pt idx="186">
                  <c:v>521</c:v>
                </c:pt>
                <c:pt idx="187">
                  <c:v>507</c:v>
                </c:pt>
                <c:pt idx="188">
                  <c:v>574</c:v>
                </c:pt>
                <c:pt idx="189">
                  <c:v>670</c:v>
                </c:pt>
                <c:pt idx="190">
                  <c:v>765</c:v>
                </c:pt>
                <c:pt idx="191">
                  <c:v>748</c:v>
                </c:pt>
                <c:pt idx="192">
                  <c:v>680</c:v>
                </c:pt>
                <c:pt idx="193">
                  <c:v>714</c:v>
                </c:pt>
                <c:pt idx="194">
                  <c:v>726</c:v>
                </c:pt>
                <c:pt idx="195">
                  <c:v>688</c:v>
                </c:pt>
                <c:pt idx="196">
                  <c:v>656</c:v>
                </c:pt>
                <c:pt idx="197">
                  <c:v>648</c:v>
                </c:pt>
                <c:pt idx="198">
                  <c:v>620</c:v>
                </c:pt>
                <c:pt idx="199">
                  <c:v>624</c:v>
                </c:pt>
                <c:pt idx="200">
                  <c:v>594</c:v>
                </c:pt>
                <c:pt idx="201">
                  <c:v>586</c:v>
                </c:pt>
                <c:pt idx="202">
                  <c:v>550</c:v>
                </c:pt>
                <c:pt idx="203">
                  <c:v>592</c:v>
                </c:pt>
                <c:pt idx="204">
                  <c:v>498</c:v>
                </c:pt>
                <c:pt idx="205">
                  <c:v>516</c:v>
                </c:pt>
                <c:pt idx="206">
                  <c:v>498</c:v>
                </c:pt>
                <c:pt idx="207">
                  <c:v>558</c:v>
                </c:pt>
                <c:pt idx="208">
                  <c:v>560</c:v>
                </c:pt>
                <c:pt idx="209">
                  <c:v>490</c:v>
                </c:pt>
                <c:pt idx="210">
                  <c:v>521</c:v>
                </c:pt>
                <c:pt idx="211">
                  <c:v>497</c:v>
                </c:pt>
                <c:pt idx="212">
                  <c:v>450</c:v>
                </c:pt>
                <c:pt idx="213">
                  <c:v>451</c:v>
                </c:pt>
                <c:pt idx="214">
                  <c:v>494</c:v>
                </c:pt>
                <c:pt idx="215">
                  <c:v>490</c:v>
                </c:pt>
                <c:pt idx="216">
                  <c:v>490</c:v>
                </c:pt>
                <c:pt idx="217">
                  <c:v>486</c:v>
                </c:pt>
                <c:pt idx="218">
                  <c:v>463</c:v>
                </c:pt>
                <c:pt idx="219">
                  <c:v>447</c:v>
                </c:pt>
                <c:pt idx="220">
                  <c:v>393</c:v>
                </c:pt>
                <c:pt idx="221">
                  <c:v>389</c:v>
                </c:pt>
                <c:pt idx="222">
                  <c:v>426</c:v>
                </c:pt>
                <c:pt idx="223">
                  <c:v>474</c:v>
                </c:pt>
                <c:pt idx="224">
                  <c:v>496</c:v>
                </c:pt>
                <c:pt idx="225">
                  <c:v>490</c:v>
                </c:pt>
                <c:pt idx="226">
                  <c:v>478</c:v>
                </c:pt>
                <c:pt idx="227">
                  <c:v>446</c:v>
                </c:pt>
                <c:pt idx="228">
                  <c:v>441</c:v>
                </c:pt>
                <c:pt idx="229">
                  <c:v>427</c:v>
                </c:pt>
                <c:pt idx="230">
                  <c:v>427</c:v>
                </c:pt>
                <c:pt idx="231">
                  <c:v>424</c:v>
                </c:pt>
                <c:pt idx="232">
                  <c:v>392</c:v>
                </c:pt>
                <c:pt idx="233">
                  <c:v>396</c:v>
                </c:pt>
                <c:pt idx="234">
                  <c:v>387</c:v>
                </c:pt>
                <c:pt idx="235">
                  <c:v>414</c:v>
                </c:pt>
                <c:pt idx="236">
                  <c:v>393</c:v>
                </c:pt>
                <c:pt idx="237">
                  <c:v>385</c:v>
                </c:pt>
                <c:pt idx="238">
                  <c:v>428</c:v>
                </c:pt>
                <c:pt idx="239">
                  <c:v>392</c:v>
                </c:pt>
                <c:pt idx="240">
                  <c:v>1148</c:v>
                </c:pt>
                <c:pt idx="241">
                  <c:v>385</c:v>
                </c:pt>
                <c:pt idx="242">
                  <c:v>343</c:v>
                </c:pt>
                <c:pt idx="243">
                  <c:v>360</c:v>
                </c:pt>
                <c:pt idx="244">
                  <c:v>343</c:v>
                </c:pt>
                <c:pt idx="245">
                  <c:v>344</c:v>
                </c:pt>
                <c:pt idx="246">
                  <c:v>312</c:v>
                </c:pt>
                <c:pt idx="247">
                  <c:v>312</c:v>
                </c:pt>
                <c:pt idx="248">
                  <c:v>283</c:v>
                </c:pt>
                <c:pt idx="249">
                  <c:v>309</c:v>
                </c:pt>
                <c:pt idx="250">
                  <c:v>299</c:v>
                </c:pt>
                <c:pt idx="251">
                  <c:v>313</c:v>
                </c:pt>
                <c:pt idx="252">
                  <c:v>297</c:v>
                </c:pt>
                <c:pt idx="253">
                  <c:v>310</c:v>
                </c:pt>
                <c:pt idx="254">
                  <c:v>319</c:v>
                </c:pt>
                <c:pt idx="255">
                  <c:v>300</c:v>
                </c:pt>
                <c:pt idx="256">
                  <c:v>285</c:v>
                </c:pt>
                <c:pt idx="257">
                  <c:v>258</c:v>
                </c:pt>
                <c:pt idx="258">
                  <c:v>281</c:v>
                </c:pt>
                <c:pt idx="259">
                  <c:v>284</c:v>
                </c:pt>
                <c:pt idx="260">
                  <c:v>293</c:v>
                </c:pt>
                <c:pt idx="261">
                  <c:v>289</c:v>
                </c:pt>
                <c:pt idx="262">
                  <c:v>264</c:v>
                </c:pt>
                <c:pt idx="263">
                  <c:v>305</c:v>
                </c:pt>
                <c:pt idx="264">
                  <c:v>261</c:v>
                </c:pt>
                <c:pt idx="265">
                  <c:v>261</c:v>
                </c:pt>
                <c:pt idx="266">
                  <c:v>241</c:v>
                </c:pt>
                <c:pt idx="267">
                  <c:v>342</c:v>
                </c:pt>
                <c:pt idx="268">
                  <c:v>410</c:v>
                </c:pt>
                <c:pt idx="269">
                  <c:v>279</c:v>
                </c:pt>
                <c:pt idx="270">
                  <c:v>265</c:v>
                </c:pt>
                <c:pt idx="271">
                  <c:v>280</c:v>
                </c:pt>
                <c:pt idx="272">
                  <c:v>236</c:v>
                </c:pt>
                <c:pt idx="273">
                  <c:v>230</c:v>
                </c:pt>
                <c:pt idx="274">
                  <c:v>211</c:v>
                </c:pt>
                <c:pt idx="275">
                  <c:v>206</c:v>
                </c:pt>
                <c:pt idx="276">
                  <c:v>206</c:v>
                </c:pt>
                <c:pt idx="277">
                  <c:v>209</c:v>
                </c:pt>
                <c:pt idx="278">
                  <c:v>249</c:v>
                </c:pt>
                <c:pt idx="279">
                  <c:v>202</c:v>
                </c:pt>
                <c:pt idx="280">
                  <c:v>187</c:v>
                </c:pt>
                <c:pt idx="281">
                  <c:v>184</c:v>
                </c:pt>
                <c:pt idx="282">
                  <c:v>208</c:v>
                </c:pt>
                <c:pt idx="283">
                  <c:v>210</c:v>
                </c:pt>
                <c:pt idx="284">
                  <c:v>215</c:v>
                </c:pt>
                <c:pt idx="285">
                  <c:v>215</c:v>
                </c:pt>
                <c:pt idx="286">
                  <c:v>207</c:v>
                </c:pt>
                <c:pt idx="287">
                  <c:v>186</c:v>
                </c:pt>
                <c:pt idx="288">
                  <c:v>167</c:v>
                </c:pt>
                <c:pt idx="289">
                  <c:v>168</c:v>
                </c:pt>
                <c:pt idx="290">
                  <c:v>185</c:v>
                </c:pt>
                <c:pt idx="291">
                  <c:v>185</c:v>
                </c:pt>
                <c:pt idx="292">
                  <c:v>195</c:v>
                </c:pt>
                <c:pt idx="293">
                  <c:v>171</c:v>
                </c:pt>
                <c:pt idx="294">
                  <c:v>212</c:v>
                </c:pt>
                <c:pt idx="295">
                  <c:v>203</c:v>
                </c:pt>
                <c:pt idx="296">
                  <c:v>181</c:v>
                </c:pt>
                <c:pt idx="297">
                  <c:v>185</c:v>
                </c:pt>
                <c:pt idx="298">
                  <c:v>197</c:v>
                </c:pt>
                <c:pt idx="299">
                  <c:v>212</c:v>
                </c:pt>
                <c:pt idx="300">
                  <c:v>201</c:v>
                </c:pt>
                <c:pt idx="301">
                  <c:v>184</c:v>
                </c:pt>
                <c:pt idx="302">
                  <c:v>175</c:v>
                </c:pt>
                <c:pt idx="303">
                  <c:v>179</c:v>
                </c:pt>
                <c:pt idx="304">
                  <c:v>184</c:v>
                </c:pt>
                <c:pt idx="305">
                  <c:v>171</c:v>
                </c:pt>
                <c:pt idx="306">
                  <c:v>178</c:v>
                </c:pt>
                <c:pt idx="307">
                  <c:v>188</c:v>
                </c:pt>
                <c:pt idx="308">
                  <c:v>179</c:v>
                </c:pt>
                <c:pt idx="309">
                  <c:v>176</c:v>
                </c:pt>
                <c:pt idx="310">
                  <c:v>187</c:v>
                </c:pt>
                <c:pt idx="311">
                  <c:v>191</c:v>
                </c:pt>
                <c:pt idx="312">
                  <c:v>199</c:v>
                </c:pt>
                <c:pt idx="313">
                  <c:v>220</c:v>
                </c:pt>
                <c:pt idx="314">
                  <c:v>211</c:v>
                </c:pt>
                <c:pt idx="315">
                  <c:v>196</c:v>
                </c:pt>
                <c:pt idx="316">
                  <c:v>186</c:v>
                </c:pt>
                <c:pt idx="317">
                  <c:v>188</c:v>
                </c:pt>
                <c:pt idx="318">
                  <c:v>187</c:v>
                </c:pt>
                <c:pt idx="319">
                  <c:v>201</c:v>
                </c:pt>
                <c:pt idx="320">
                  <c:v>203</c:v>
                </c:pt>
                <c:pt idx="321">
                  <c:v>192</c:v>
                </c:pt>
                <c:pt idx="322">
                  <c:v>211</c:v>
                </c:pt>
                <c:pt idx="323">
                  <c:v>211</c:v>
                </c:pt>
                <c:pt idx="324">
                  <c:v>199</c:v>
                </c:pt>
                <c:pt idx="325">
                  <c:v>198</c:v>
                </c:pt>
                <c:pt idx="326">
                  <c:v>178</c:v>
                </c:pt>
                <c:pt idx="327">
                  <c:v>171</c:v>
                </c:pt>
                <c:pt idx="328">
                  <c:v>193</c:v>
                </c:pt>
                <c:pt idx="329">
                  <c:v>203</c:v>
                </c:pt>
                <c:pt idx="330">
                  <c:v>191</c:v>
                </c:pt>
                <c:pt idx="331">
                  <c:v>175</c:v>
                </c:pt>
                <c:pt idx="332">
                  <c:v>165</c:v>
                </c:pt>
                <c:pt idx="333">
                  <c:v>163</c:v>
                </c:pt>
                <c:pt idx="334">
                  <c:v>168</c:v>
                </c:pt>
                <c:pt idx="335">
                  <c:v>198</c:v>
                </c:pt>
                <c:pt idx="336">
                  <c:v>225</c:v>
                </c:pt>
                <c:pt idx="337">
                  <c:v>225</c:v>
                </c:pt>
                <c:pt idx="338">
                  <c:v>248</c:v>
                </c:pt>
                <c:pt idx="339">
                  <c:v>219</c:v>
                </c:pt>
                <c:pt idx="340">
                  <c:v>193</c:v>
                </c:pt>
                <c:pt idx="341">
                  <c:v>205</c:v>
                </c:pt>
                <c:pt idx="342">
                  <c:v>205</c:v>
                </c:pt>
                <c:pt idx="343">
                  <c:v>196</c:v>
                </c:pt>
                <c:pt idx="344">
                  <c:v>198</c:v>
                </c:pt>
                <c:pt idx="345">
                  <c:v>261</c:v>
                </c:pt>
                <c:pt idx="346">
                  <c:v>228</c:v>
                </c:pt>
                <c:pt idx="347">
                  <c:v>203</c:v>
                </c:pt>
                <c:pt idx="348">
                  <c:v>206</c:v>
                </c:pt>
                <c:pt idx="349">
                  <c:v>205</c:v>
                </c:pt>
                <c:pt idx="350">
                  <c:v>187</c:v>
                </c:pt>
                <c:pt idx="351">
                  <c:v>188</c:v>
                </c:pt>
                <c:pt idx="352">
                  <c:v>182</c:v>
                </c:pt>
                <c:pt idx="353">
                  <c:v>180</c:v>
                </c:pt>
                <c:pt idx="354">
                  <c:v>186</c:v>
                </c:pt>
                <c:pt idx="355">
                  <c:v>168</c:v>
                </c:pt>
                <c:pt idx="356">
                  <c:v>220</c:v>
                </c:pt>
                <c:pt idx="357">
                  <c:v>198</c:v>
                </c:pt>
                <c:pt idx="358">
                  <c:v>222</c:v>
                </c:pt>
                <c:pt idx="359">
                  <c:v>217</c:v>
                </c:pt>
                <c:pt idx="360">
                  <c:v>227</c:v>
                </c:pt>
                <c:pt idx="361">
                  <c:v>236</c:v>
                </c:pt>
                <c:pt idx="362">
                  <c:v>714</c:v>
                </c:pt>
                <c:pt idx="363">
                  <c:v>420</c:v>
                </c:pt>
                <c:pt idx="364">
                  <c:v>311</c:v>
                </c:pt>
                <c:pt idx="365">
                  <c:v>479</c:v>
                </c:pt>
                <c:pt idx="366">
                  <c:v>521</c:v>
                </c:pt>
                <c:pt idx="367">
                  <c:v>560</c:v>
                </c:pt>
                <c:pt idx="368">
                  <c:v>612</c:v>
                </c:pt>
                <c:pt idx="369">
                  <c:v>642</c:v>
                </c:pt>
                <c:pt idx="370">
                  <c:v>610</c:v>
                </c:pt>
                <c:pt idx="371">
                  <c:v>620</c:v>
                </c:pt>
                <c:pt idx="372">
                  <c:v>684</c:v>
                </c:pt>
                <c:pt idx="373">
                  <c:v>672</c:v>
                </c:pt>
                <c:pt idx="374">
                  <c:v>686</c:v>
                </c:pt>
                <c:pt idx="375">
                  <c:v>712</c:v>
                </c:pt>
                <c:pt idx="376">
                  <c:v>738</c:v>
                </c:pt>
                <c:pt idx="377">
                  <c:v>712</c:v>
                </c:pt>
                <c:pt idx="378">
                  <c:v>726</c:v>
                </c:pt>
                <c:pt idx="379">
                  <c:v>724</c:v>
                </c:pt>
                <c:pt idx="380">
                  <c:v>840</c:v>
                </c:pt>
                <c:pt idx="381">
                  <c:v>710</c:v>
                </c:pt>
                <c:pt idx="382">
                  <c:v>633</c:v>
                </c:pt>
                <c:pt idx="383">
                  <c:v>630</c:v>
                </c:pt>
                <c:pt idx="384">
                  <c:v>602</c:v>
                </c:pt>
                <c:pt idx="385">
                  <c:v>630</c:v>
                </c:pt>
                <c:pt idx="386">
                  <c:v>582</c:v>
                </c:pt>
                <c:pt idx="387">
                  <c:v>511</c:v>
                </c:pt>
                <c:pt idx="388">
                  <c:v>501</c:v>
                </c:pt>
                <c:pt idx="389">
                  <c:v>448</c:v>
                </c:pt>
                <c:pt idx="390">
                  <c:v>541</c:v>
                </c:pt>
                <c:pt idx="391">
                  <c:v>517</c:v>
                </c:pt>
                <c:pt idx="392">
                  <c:v>504</c:v>
                </c:pt>
                <c:pt idx="393">
                  <c:v>520</c:v>
                </c:pt>
                <c:pt idx="394">
                  <c:v>532</c:v>
                </c:pt>
                <c:pt idx="395">
                  <c:v>540</c:v>
                </c:pt>
                <c:pt idx="396">
                  <c:v>491</c:v>
                </c:pt>
                <c:pt idx="397">
                  <c:v>445</c:v>
                </c:pt>
                <c:pt idx="398">
                  <c:v>410</c:v>
                </c:pt>
                <c:pt idx="399">
                  <c:v>420</c:v>
                </c:pt>
                <c:pt idx="400">
                  <c:v>440</c:v>
                </c:pt>
                <c:pt idx="401">
                  <c:v>430</c:v>
                </c:pt>
                <c:pt idx="402">
                  <c:v>483</c:v>
                </c:pt>
                <c:pt idx="403">
                  <c:v>576</c:v>
                </c:pt>
                <c:pt idx="404">
                  <c:v>546</c:v>
                </c:pt>
                <c:pt idx="405">
                  <c:v>486</c:v>
                </c:pt>
                <c:pt idx="406">
                  <c:v>536</c:v>
                </c:pt>
                <c:pt idx="407">
                  <c:v>535</c:v>
                </c:pt>
                <c:pt idx="408">
                  <c:v>547</c:v>
                </c:pt>
                <c:pt idx="409">
                  <c:v>547</c:v>
                </c:pt>
                <c:pt idx="410">
                  <c:v>550</c:v>
                </c:pt>
                <c:pt idx="411">
                  <c:v>520</c:v>
                </c:pt>
                <c:pt idx="412">
                  <c:v>634</c:v>
                </c:pt>
                <c:pt idx="413">
                  <c:v>505</c:v>
                </c:pt>
                <c:pt idx="414">
                  <c:v>455</c:v>
                </c:pt>
                <c:pt idx="415">
                  <c:v>512</c:v>
                </c:pt>
                <c:pt idx="416">
                  <c:v>511</c:v>
                </c:pt>
                <c:pt idx="417">
                  <c:v>586</c:v>
                </c:pt>
                <c:pt idx="418">
                  <c:v>615</c:v>
                </c:pt>
                <c:pt idx="419">
                  <c:v>588</c:v>
                </c:pt>
                <c:pt idx="420">
                  <c:v>618</c:v>
                </c:pt>
                <c:pt idx="421">
                  <c:v>628</c:v>
                </c:pt>
                <c:pt idx="422">
                  <c:v>618</c:v>
                </c:pt>
                <c:pt idx="423">
                  <c:v>588</c:v>
                </c:pt>
                <c:pt idx="424">
                  <c:v>636</c:v>
                </c:pt>
                <c:pt idx="425">
                  <c:v>542</c:v>
                </c:pt>
                <c:pt idx="426">
                  <c:v>525</c:v>
                </c:pt>
                <c:pt idx="427">
                  <c:v>499</c:v>
                </c:pt>
                <c:pt idx="428">
                  <c:v>485</c:v>
                </c:pt>
                <c:pt idx="429">
                  <c:v>604</c:v>
                </c:pt>
                <c:pt idx="430">
                  <c:v>586</c:v>
                </c:pt>
                <c:pt idx="431">
                  <c:v>506</c:v>
                </c:pt>
                <c:pt idx="432">
                  <c:v>497</c:v>
                </c:pt>
                <c:pt idx="433">
                  <c:v>533</c:v>
                </c:pt>
                <c:pt idx="434">
                  <c:v>614</c:v>
                </c:pt>
                <c:pt idx="435">
                  <c:v>628</c:v>
                </c:pt>
                <c:pt idx="436">
                  <c:v>586</c:v>
                </c:pt>
                <c:pt idx="437">
                  <c:v>566</c:v>
                </c:pt>
                <c:pt idx="438">
                  <c:v>538</c:v>
                </c:pt>
                <c:pt idx="439">
                  <c:v>740</c:v>
                </c:pt>
                <c:pt idx="440">
                  <c:v>720</c:v>
                </c:pt>
                <c:pt idx="441">
                  <c:v>642</c:v>
                </c:pt>
                <c:pt idx="442">
                  <c:v>598</c:v>
                </c:pt>
                <c:pt idx="443">
                  <c:v>674</c:v>
                </c:pt>
                <c:pt idx="444">
                  <c:v>706</c:v>
                </c:pt>
                <c:pt idx="445">
                  <c:v>676</c:v>
                </c:pt>
                <c:pt idx="446">
                  <c:v>596</c:v>
                </c:pt>
                <c:pt idx="447">
                  <c:v>533</c:v>
                </c:pt>
                <c:pt idx="448">
                  <c:v>484</c:v>
                </c:pt>
                <c:pt idx="449">
                  <c:v>468</c:v>
                </c:pt>
                <c:pt idx="450">
                  <c:v>438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15-4058-A059-0DE33E14B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344479"/>
        <c:axId val="1"/>
      </c:scatterChart>
      <c:valAx>
        <c:axId val="41034447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0.46548712794448971"/>
              <c:y val="0.8986690069505389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1"/>
        <c:crosses val="autoZero"/>
        <c:crossBetween val="midCat"/>
        <c:majorUnit val="2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t-BR"/>
                  <a:t>Cor (UC)</a:t>
                </a:r>
              </a:p>
            </c:rich>
          </c:tx>
          <c:layout>
            <c:manualLayout>
              <c:xMode val="edge"/>
              <c:yMode val="edge"/>
              <c:x val="2.8318608544151466E-2"/>
              <c:y val="0.376000979169216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410344479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0.15225</cdr:x>
      <cdr:y>0.16199</cdr:y>
    </cdr:from>
    <cdr:to>
      <cdr:x>0.51965</cdr:x>
      <cdr:y>0.30289</cdr:y>
    </cdr:to>
    <cdr:sp macro="" textlink="">
      <cdr:nvSpPr>
        <cdr:cNvPr id="11265" name="Text Box 1">
          <a:extLst xmlns:a="http://schemas.openxmlformats.org/drawingml/2006/main">
            <a:ext uri="{FF2B5EF4-FFF2-40B4-BE49-F238E27FC236}">
              <a16:creationId xmlns:a16="http://schemas.microsoft.com/office/drawing/2014/main" id="{969B6C1A-2652-4777-8A14-E661820CE639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4001" y="583309"/>
          <a:ext cx="1980667" cy="504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0" bIns="2286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Água bruta</a:t>
          </a:r>
        </a:p>
        <a:p xmlns:a="http://schemas.openxmlformats.org/drawingml/2006/main">
          <a:pPr algn="l" rtl="0">
            <a:defRPr sz="1000"/>
          </a:pPr>
          <a:r>
            <a:rPr lang="pt-BR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Cor (U.C) = 7,8313xTurbidez + 7,356</a:t>
          </a:r>
        </a:p>
        <a:p xmlns:a="http://schemas.openxmlformats.org/drawingml/2006/main">
          <a:pPr algn="l" rtl="0">
            <a:defRPr sz="1000"/>
          </a:pPr>
          <a:r>
            <a:rPr lang="pt-BR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R2 = 0,969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://www.6xc.com.au/on-the-origins-of-nutritional-slogans-iii-the-8-glass-rule/" TargetMode="Externa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lass_electrode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www.giornaledellabirra.it/homebrewing/homebrewing-come-regolare-il-ph-del-mash/attachment/phmetr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.wikipedia.org/wiki/Indicador_de_pH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://commons.wikimedia.org/wiki/File:Indicador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bah.com.br/content/ABAAAg8SMAA/qual-ph-ideal-agua-consumo-human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evnpVl2HQU?feature=oembed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en.wikipedia.org/wiki/TDS_mete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jyQmdbFh_s?feature=oembed" TargetMode="Externa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slJ_kwm5Uk?feature=oembed" TargetMode="Externa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20.png"/><Relationship Id="rId4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jopW_CONoU?feature=oembed" TargetMode="Externa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W-eGeH7Xrg?feature=oembed" TargetMode="Externa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://www.6xc.com.au/on-the-origins-of-nutritional-slogans-iii-the-8-glass-rule/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884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PHA 3360 – POLUIÇÃO E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6984"/>
            <a:ext cx="6695418" cy="12987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/>
              <p:nvPr/>
            </p:nvSpPr>
            <p:spPr>
              <a:xfrm>
                <a:off x="2113699" y="1958022"/>
                <a:ext cx="491660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4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4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99" y="1958022"/>
                <a:ext cx="4916602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7E0FEFA7-BC38-4F2B-8F91-6AFF5D53F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6552" y="3699063"/>
            <a:ext cx="2912096" cy="1942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/>
              <p:nvPr/>
            </p:nvSpPr>
            <p:spPr>
              <a:xfrm>
                <a:off x="4006570" y="3059668"/>
                <a:ext cx="441736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𝑝𝐻</m:t>
                      </m:r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48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70" y="3059668"/>
                <a:ext cx="4417363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C91B201-1F85-4C2C-9DF3-D0CA9DBCC30E}"/>
                  </a:ext>
                </a:extLst>
              </p:cNvPr>
              <p:cNvSpPr txBox="1"/>
              <p:nvPr/>
            </p:nvSpPr>
            <p:spPr>
              <a:xfrm>
                <a:off x="3609879" y="4161314"/>
                <a:ext cx="525092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𝑝𝑂𝐻</m:t>
                      </m:r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4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C91B201-1F85-4C2C-9DF3-D0CA9DBCC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79" y="4161314"/>
                <a:ext cx="5250925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2E1C4E3-931D-4F7B-B56C-D4885AF0C195}"/>
                  </a:ext>
                </a:extLst>
              </p:cNvPr>
              <p:cNvSpPr txBox="1"/>
              <p:nvPr/>
            </p:nvSpPr>
            <p:spPr>
              <a:xfrm>
                <a:off x="4006570" y="5262960"/>
                <a:ext cx="40264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pt-B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𝑝𝑂𝐻</m:t>
                    </m:r>
                    <m:r>
                      <a:rPr lang="pt-B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4800" dirty="0"/>
                  <a:t>14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2E1C4E3-931D-4F7B-B56C-D4885AF0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70" y="5262960"/>
                <a:ext cx="4026423" cy="738664"/>
              </a:xfrm>
              <a:prstGeom prst="rect">
                <a:avLst/>
              </a:prstGeom>
              <a:blipFill>
                <a:blip r:embed="rId8"/>
                <a:stretch>
                  <a:fillRect t="-23770" r="-8321" b="-491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0393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6984"/>
            <a:ext cx="6695418" cy="12987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pH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ECFE38-B92E-48A4-BD5E-E266660DA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78146"/>
              </p:ext>
            </p:extLst>
          </p:nvPr>
        </p:nvGraphicFramePr>
        <p:xfrm>
          <a:off x="283630" y="2780928"/>
          <a:ext cx="4392488" cy="338328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366918234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2956955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379253691"/>
                    </a:ext>
                  </a:extLst>
                </a:gridCol>
              </a:tblGrid>
              <a:tr h="910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Temperatura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pt-BR" altLang="pt-BR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endParaRPr kumimoji="0" lang="pt-BR" altLang="pt-BR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 de uma solução neutra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09054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0,12.10</a:t>
                      </a:r>
                      <a:r>
                        <a:rPr kumimoji="0" lang="pt-BR" altLang="pt-B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04690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0,45.10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110588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479972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1,01.10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500321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1,47.10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543171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2,95.10</a:t>
                      </a:r>
                      <a:r>
                        <a:rPr kumimoji="0" lang="pt-BR" altLang="pt-B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6856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BE6AA6A-16D5-4A29-AF74-0E9C554F1A55}"/>
                  </a:ext>
                </a:extLst>
              </p:cNvPr>
              <p:cNvSpPr txBox="1"/>
              <p:nvPr/>
            </p:nvSpPr>
            <p:spPr>
              <a:xfrm>
                <a:off x="2627784" y="1844824"/>
                <a:ext cx="585570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4.470,99</m:t>
                              </m:r>
                            </m:num>
                            <m:den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+0,017060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−6,0875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BE6AA6A-16D5-4A29-AF74-0E9C554F1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844824"/>
                <a:ext cx="5855706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E629A58A-4098-4FAC-A671-3052FAFFE6EE}"/>
              </a:ext>
            </a:extLst>
          </p:cNvPr>
          <p:cNvSpPr txBox="1"/>
          <p:nvPr/>
        </p:nvSpPr>
        <p:spPr>
          <a:xfrm>
            <a:off x="5252084" y="407707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Constante de equilíbrio é função da temperatura !!!</a:t>
            </a:r>
          </a:p>
        </p:txBody>
      </p:sp>
      <p:sp>
        <p:nvSpPr>
          <p:cNvPr id="4" name="Seta: da Esquerda para a Direita 3">
            <a:extLst>
              <a:ext uri="{FF2B5EF4-FFF2-40B4-BE49-F238E27FC236}">
                <a16:creationId xmlns:a16="http://schemas.microsoft.com/office/drawing/2014/main" id="{9DEC192C-D342-44BA-8B66-DBC742F4C464}"/>
              </a:ext>
            </a:extLst>
          </p:cNvPr>
          <p:cNvSpPr/>
          <p:nvPr/>
        </p:nvSpPr>
        <p:spPr>
          <a:xfrm rot="16200000">
            <a:off x="6057876" y="308025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753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Monitoramento de processos de tratamento de água (controle do processo de coagulação)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Monitoramento de processos de tratamento de esgotos sanitários (tanques de aeração, digestores de lodo, etc...)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Padrão de potabilidade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Padrão de lançamento de efluentes em corpos d’água e rede coletora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62938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pH EM FASE LÍQUIDA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6047902" cy="129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Métodos </a:t>
            </a:r>
            <a:r>
              <a:rPr lang="pt-BR" altLang="pt-BR" sz="3600" b="1" dirty="0" err="1"/>
              <a:t>eletrométricos</a:t>
            </a:r>
            <a:r>
              <a:rPr lang="pt-BR" altLang="pt-BR" sz="3600" b="1" dirty="0"/>
              <a:t> (eletrodo de vidro combinado)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37D337-81E1-4771-B8BD-F620E76BF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87624" y="3362209"/>
            <a:ext cx="4120454" cy="274525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1FC82AB-772D-42B9-9C8A-79A78C00B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80403" y="2276872"/>
            <a:ext cx="908805" cy="37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5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pH EM FASE LÍQUIDA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6047902" cy="129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Indicadores universais de pH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FE2E5A-D93C-4303-82DB-E45C2A766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112" y="3035108"/>
            <a:ext cx="3731105" cy="27983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3275401-FD57-4FE3-8733-6635D38F0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99171" y="3204078"/>
            <a:ext cx="2370717" cy="24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7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pH EM FASE LÍQUIDA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6047902" cy="129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Indicadores ácido base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24133B-BA18-4AEF-860F-FB38807D3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76426" y="2780928"/>
            <a:ext cx="5976664" cy="31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pH EM FASE LÍQUIDA</a:t>
            </a:r>
          </a:p>
        </p:txBody>
      </p:sp>
      <p:pic>
        <p:nvPicPr>
          <p:cNvPr id="2" name="Mídia Online 1" title="Determinaￃﾧￃﾣo de pH">
            <a:hlinkClick r:id="" action="ppaction://media"/>
            <a:extLst>
              <a:ext uri="{FF2B5EF4-FFF2-40B4-BE49-F238E27FC236}">
                <a16:creationId xmlns:a16="http://schemas.microsoft.com/office/drawing/2014/main" id="{EFFCAA8B-9776-4A17-BD17-554A539DC1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9632" y="2276872"/>
            <a:ext cx="7092027" cy="39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8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CONDUTIVIDADE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4488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Definição: Capacidade de uma determinada fase líquida permitir a passagem de corrente elétrica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Presença de cátions e ânions na fase líquida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107088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CONDUTIVIDADE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150332"/>
            <a:ext cx="7543801" cy="35109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cátions: Ca</a:t>
            </a:r>
            <a:r>
              <a:rPr lang="pt-BR" sz="3600" baseline="30000" dirty="0"/>
              <a:t>+2</a:t>
            </a:r>
            <a:r>
              <a:rPr lang="pt-BR" sz="3600" dirty="0"/>
              <a:t>, Mg</a:t>
            </a:r>
            <a:r>
              <a:rPr lang="pt-BR" sz="3600" baseline="30000" dirty="0"/>
              <a:t>+2</a:t>
            </a:r>
            <a:r>
              <a:rPr lang="pt-BR" sz="3600" dirty="0"/>
              <a:t>, Na</a:t>
            </a:r>
            <a:r>
              <a:rPr lang="pt-BR" sz="3600" baseline="30000" dirty="0"/>
              <a:t>+</a:t>
            </a:r>
            <a:r>
              <a:rPr lang="pt-BR" sz="3600" dirty="0"/>
              <a:t>, K</a:t>
            </a:r>
            <a:r>
              <a:rPr lang="pt-BR" sz="3600" baseline="30000" dirty="0"/>
              <a:t>+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ânions: Cl</a:t>
            </a:r>
            <a:r>
              <a:rPr lang="pt-BR" sz="3600" baseline="30000" dirty="0"/>
              <a:t>-</a:t>
            </a:r>
            <a:r>
              <a:rPr lang="pt-BR" sz="3600" dirty="0"/>
              <a:t>, SO</a:t>
            </a:r>
            <a:r>
              <a:rPr lang="pt-BR" sz="3600" baseline="-25000" dirty="0"/>
              <a:t>4</a:t>
            </a:r>
            <a:r>
              <a:rPr lang="pt-BR" sz="3600" baseline="30000" dirty="0"/>
              <a:t>-2</a:t>
            </a:r>
            <a:r>
              <a:rPr lang="pt-BR" sz="3600" dirty="0"/>
              <a:t>, HCO</a:t>
            </a:r>
            <a:r>
              <a:rPr lang="pt-BR" sz="3600" baseline="-25000" dirty="0"/>
              <a:t>3</a:t>
            </a:r>
            <a:r>
              <a:rPr lang="pt-BR" sz="3600" baseline="30000" dirty="0"/>
              <a:t>-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Quanto maior for a condutividade de uma amostra maiores tenderão a ser a sua concentração de cátions e ânions na fase líquida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38712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controle na produção de água </a:t>
            </a:r>
            <a:r>
              <a:rPr lang="pt-BR" altLang="pt-BR" sz="3600" dirty="0" err="1"/>
              <a:t>ultra-pura</a:t>
            </a:r>
            <a:r>
              <a:rPr lang="pt-BR" altLang="pt-BR" sz="3600" dirty="0"/>
              <a:t> em determinados processos industriais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Indicador de fontes de poluição antropogênica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 Tratamento de efluentes industriais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00685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Importância da caracterização da qualidade da água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Características físicas da água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Condutividade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CONDUTIVIDADE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348880"/>
            <a:ext cx="7543801" cy="35109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µS/cm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destilada: 0,5 a 3,0 µS/cm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de chuva: &lt; 15 µS/cm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Águas naturais: 20 a 500 µS/cm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salobra: 1.000 a 5.000 µS/cm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411823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CONDUTIVIDADE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25E0148-535C-4979-BD17-9E603C0F5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631118"/>
              </p:ext>
            </p:extLst>
          </p:nvPr>
        </p:nvGraphicFramePr>
        <p:xfrm>
          <a:off x="1187624" y="2165224"/>
          <a:ext cx="6339840" cy="368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82FB248-2535-4377-92FB-A1CE5AD36FA1}"/>
              </a:ext>
            </a:extLst>
          </p:cNvPr>
          <p:cNvSpPr txBox="1"/>
          <p:nvPr/>
        </p:nvSpPr>
        <p:spPr>
          <a:xfrm>
            <a:off x="395536" y="5700262"/>
            <a:ext cx="193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Sistema Cantareira</a:t>
            </a:r>
          </a:p>
        </p:txBody>
      </p:sp>
    </p:spTree>
    <p:extLst>
      <p:ext uri="{BB962C8B-B14F-4D97-AF65-F5344CB8AC3E}">
        <p14:creationId xmlns:p14="http://schemas.microsoft.com/office/powerpoint/2010/main" val="31191409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CONDUTIVIDADE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2FB248-2535-4377-92FB-A1CE5AD36FA1}"/>
              </a:ext>
            </a:extLst>
          </p:cNvPr>
          <p:cNvSpPr txBox="1"/>
          <p:nvPr/>
        </p:nvSpPr>
        <p:spPr>
          <a:xfrm>
            <a:off x="395536" y="5700262"/>
            <a:ext cx="201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Sistema Baixo Cotia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15494C2-5A54-49D0-A8B7-22CD1EF45A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887614"/>
              </p:ext>
            </p:extLst>
          </p:nvPr>
        </p:nvGraphicFramePr>
        <p:xfrm>
          <a:off x="1400746" y="2093516"/>
          <a:ext cx="6339605" cy="385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42164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DA CONDUTIVIDADE EM FASE LÍQUIDA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6047902" cy="129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Eletrodos específicos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EF1CD9-29CA-440C-B4FA-63F4A0907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36168" y="2420888"/>
            <a:ext cx="1896724" cy="3371428"/>
          </a:xfrm>
          <a:prstGeom prst="rect">
            <a:avLst/>
          </a:prstGeom>
        </p:spPr>
      </p:pic>
      <p:pic>
        <p:nvPicPr>
          <p:cNvPr id="1028" name="Picture 4" descr="Resultado de imagem para electrical conductivity orion">
            <a:extLst>
              <a:ext uri="{FF2B5EF4-FFF2-40B4-BE49-F238E27FC236}">
                <a16:creationId xmlns:a16="http://schemas.microsoft.com/office/drawing/2014/main" id="{96218026-F671-4EA0-8318-BB89FB7C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2562"/>
            <a:ext cx="2799754" cy="27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81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65FDC67-DC70-4B1B-AF79-7C8367EA6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DA CONDUTIVIDADE EM FASE LÍQUIDA</a:t>
            </a:r>
          </a:p>
        </p:txBody>
      </p:sp>
      <p:pic>
        <p:nvPicPr>
          <p:cNvPr id="2" name="Mídia Online 1" title="Anￃﾡlise de Condutividade">
            <a:hlinkClick r:id="" action="ppaction://media"/>
            <a:extLst>
              <a:ext uri="{FF2B5EF4-FFF2-40B4-BE49-F238E27FC236}">
                <a16:creationId xmlns:a16="http://schemas.microsoft.com/office/drawing/2014/main" id="{7C1F6736-68B6-4233-972A-A8B67079C6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75030" y="2133600"/>
            <a:ext cx="7307318" cy="41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0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3029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0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1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3026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1835150" y="5445125"/>
            <a:ext cx="5111750" cy="504825"/>
          </a:xfrm>
          <a:prstGeom prst="leftRightArrow">
            <a:avLst>
              <a:gd name="adj1" fmla="val 47796"/>
              <a:gd name="adj2" fmla="val 133042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6" name="Line 14"/>
          <p:cNvSpPr>
            <a:spLocks noChangeShapeType="1"/>
          </p:cNvSpPr>
          <p:nvPr/>
        </p:nvSpPr>
        <p:spPr bwMode="auto">
          <a:xfrm>
            <a:off x="4140200" y="39798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3019" name="AutoShape 17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563938" y="2060575"/>
            <a:ext cx="149951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7035800" y="2205038"/>
            <a:ext cx="190507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36513" y="2192338"/>
            <a:ext cx="15744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6919913" y="5121275"/>
            <a:ext cx="2053254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Turbidez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aparente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SST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73025" y="4972050"/>
            <a:ext cx="2482850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real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SDT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Compostos dissolvidos</a:t>
            </a: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3386138" y="58769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0,45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5075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6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7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5062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5072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3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4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5063" name="Line 13"/>
          <p:cNvSpPr>
            <a:spLocks noChangeShapeType="1"/>
          </p:cNvSpPr>
          <p:nvPr/>
        </p:nvSpPr>
        <p:spPr bwMode="auto">
          <a:xfrm>
            <a:off x="2974975" y="45005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5066" name="AutoShape 16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6561" name="Text Box 17"/>
          <p:cNvSpPr txBox="1">
            <a:spLocks noChangeArrowheads="1"/>
          </p:cNvSpPr>
          <p:nvPr/>
        </p:nvSpPr>
        <p:spPr bwMode="auto">
          <a:xfrm>
            <a:off x="3563938" y="2060575"/>
            <a:ext cx="14636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6562" name="Text Box 18"/>
          <p:cNvSpPr txBox="1">
            <a:spLocks noChangeArrowheads="1"/>
          </p:cNvSpPr>
          <p:nvPr/>
        </p:nvSpPr>
        <p:spPr bwMode="auto">
          <a:xfrm>
            <a:off x="7035800" y="2205038"/>
            <a:ext cx="1862818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6563" name="Text Box 19"/>
          <p:cNvSpPr txBox="1">
            <a:spLocks noChangeArrowheads="1"/>
          </p:cNvSpPr>
          <p:nvPr/>
        </p:nvSpPr>
        <p:spPr bwMode="auto">
          <a:xfrm>
            <a:off x="36513" y="2192338"/>
            <a:ext cx="1529586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3013075" y="5121275"/>
            <a:ext cx="5940425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Tratamento convencional e suas variantes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Filtração em linha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Filtração direta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Filtração lenta</a:t>
            </a: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179388" y="5135563"/>
            <a:ext cx="2808287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Processos de membrana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Osmose Reversa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Nanofiltração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1" name="AutoShape 21">
            <a:extLst>
              <a:ext uri="{FF2B5EF4-FFF2-40B4-BE49-F238E27FC236}">
                <a16:creationId xmlns:a16="http://schemas.microsoft.com/office/drawing/2014/main" id="{F0670096-8223-4FC1-ABB3-6D90B26A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112" y="1789801"/>
            <a:ext cx="223837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Águas Naturais</a:t>
            </a:r>
          </a:p>
        </p:txBody>
      </p:sp>
      <p:sp>
        <p:nvSpPr>
          <p:cNvPr id="317462" name="AutoShape 22">
            <a:extLst>
              <a:ext uri="{FF2B5EF4-FFF2-40B4-BE49-F238E27FC236}">
                <a16:creationId xmlns:a16="http://schemas.microsoft.com/office/drawing/2014/main" id="{60BEF217-7B8B-4C3A-BBC6-B9BEC19C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25" y="3012762"/>
            <a:ext cx="2806700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Sólidos em Suspensão</a:t>
            </a:r>
          </a:p>
        </p:txBody>
      </p:sp>
      <p:sp>
        <p:nvSpPr>
          <p:cNvPr id="317463" name="AutoShape 23">
            <a:extLst>
              <a:ext uri="{FF2B5EF4-FFF2-40B4-BE49-F238E27FC236}">
                <a16:creationId xmlns:a16="http://schemas.microsoft.com/office/drawing/2014/main" id="{54C2DAE9-CD12-4443-8C44-018117BE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37" y="3012762"/>
            <a:ext cx="31670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Compostos Dissolvidos</a:t>
            </a:r>
          </a:p>
        </p:txBody>
      </p:sp>
      <p:cxnSp>
        <p:nvCxnSpPr>
          <p:cNvPr id="11271" name="AutoShape 24">
            <a:extLst>
              <a:ext uri="{FF2B5EF4-FFF2-40B4-BE49-F238E27FC236}">
                <a16:creationId xmlns:a16="http://schemas.microsoft.com/office/drawing/2014/main" id="{1D8A5FAA-2A44-48C5-8D13-13150816DA24}"/>
              </a:ext>
            </a:extLst>
          </p:cNvPr>
          <p:cNvCxnSpPr>
            <a:cxnSpLocks noChangeShapeType="1"/>
            <a:stCxn id="317461" idx="3"/>
            <a:endCxn id="317462" idx="1"/>
          </p:cNvCxnSpPr>
          <p:nvPr/>
        </p:nvCxnSpPr>
        <p:spPr bwMode="auto">
          <a:xfrm rot="5400000">
            <a:off x="2815858" y="1373241"/>
            <a:ext cx="853489" cy="275575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2" name="AutoShape 25">
            <a:extLst>
              <a:ext uri="{FF2B5EF4-FFF2-40B4-BE49-F238E27FC236}">
                <a16:creationId xmlns:a16="http://schemas.microsoft.com/office/drawing/2014/main" id="{CE500B96-E424-42F3-8963-054838A90702}"/>
              </a:ext>
            </a:extLst>
          </p:cNvPr>
          <p:cNvCxnSpPr>
            <a:cxnSpLocks noChangeShapeType="1"/>
            <a:stCxn id="317461" idx="3"/>
            <a:endCxn id="317463" idx="1"/>
          </p:cNvCxnSpPr>
          <p:nvPr/>
        </p:nvCxnSpPr>
        <p:spPr bwMode="auto">
          <a:xfrm rot="16200000" flipH="1">
            <a:off x="4994304" y="1950546"/>
            <a:ext cx="853489" cy="160114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6" name="AutoShape 26">
            <a:extLst>
              <a:ext uri="{FF2B5EF4-FFF2-40B4-BE49-F238E27FC236}">
                <a16:creationId xmlns:a16="http://schemas.microsoft.com/office/drawing/2014/main" id="{A1331C2A-640C-40BF-B06C-49046CAD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5" y="4530124"/>
            <a:ext cx="1584325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Orgânicos</a:t>
            </a:r>
          </a:p>
        </p:txBody>
      </p:sp>
      <p:sp>
        <p:nvSpPr>
          <p:cNvPr id="317467" name="AutoShape 27">
            <a:extLst>
              <a:ext uri="{FF2B5EF4-FFF2-40B4-BE49-F238E27FC236}">
                <a16:creationId xmlns:a16="http://schemas.microsoft.com/office/drawing/2014/main" id="{1377C2FA-1017-471A-8825-E3C12A6D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25" y="4511074"/>
            <a:ext cx="1798637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Inorgânicos</a:t>
            </a:r>
          </a:p>
        </p:txBody>
      </p:sp>
      <p:cxnSp>
        <p:nvCxnSpPr>
          <p:cNvPr id="11275" name="AutoShape 28">
            <a:extLst>
              <a:ext uri="{FF2B5EF4-FFF2-40B4-BE49-F238E27FC236}">
                <a16:creationId xmlns:a16="http://schemas.microsoft.com/office/drawing/2014/main" id="{F13BE11A-042C-49D9-8938-AF86D4EA73DD}"/>
              </a:ext>
            </a:extLst>
          </p:cNvPr>
          <p:cNvCxnSpPr>
            <a:cxnSpLocks noChangeShapeType="1"/>
            <a:stCxn id="317462" idx="3"/>
            <a:endCxn id="317466" idx="1"/>
          </p:cNvCxnSpPr>
          <p:nvPr/>
        </p:nvCxnSpPr>
        <p:spPr bwMode="auto">
          <a:xfrm rot="5400000">
            <a:off x="887060" y="3788347"/>
            <a:ext cx="1092850" cy="8624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29">
            <a:extLst>
              <a:ext uri="{FF2B5EF4-FFF2-40B4-BE49-F238E27FC236}">
                <a16:creationId xmlns:a16="http://schemas.microsoft.com/office/drawing/2014/main" id="{F8931E51-680F-4DBF-AEDA-D9384F5DD9F9}"/>
              </a:ext>
            </a:extLst>
          </p:cNvPr>
          <p:cNvCxnSpPr>
            <a:cxnSpLocks noChangeShapeType="1"/>
            <a:stCxn id="317462" idx="3"/>
            <a:endCxn id="317467" idx="1"/>
          </p:cNvCxnSpPr>
          <p:nvPr/>
        </p:nvCxnSpPr>
        <p:spPr bwMode="auto">
          <a:xfrm rot="16200000" flipH="1">
            <a:off x="1921712" y="3616174"/>
            <a:ext cx="1073800" cy="11877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0" name="AutoShape 30">
            <a:extLst>
              <a:ext uri="{FF2B5EF4-FFF2-40B4-BE49-F238E27FC236}">
                <a16:creationId xmlns:a16="http://schemas.microsoft.com/office/drawing/2014/main" id="{47C83CC2-ECF5-4DA9-B66D-5FD1774B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175" y="4772714"/>
            <a:ext cx="1887537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Inorgânicos</a:t>
            </a:r>
          </a:p>
        </p:txBody>
      </p:sp>
      <p:sp>
        <p:nvSpPr>
          <p:cNvPr id="317471" name="AutoShape 31">
            <a:extLst>
              <a:ext uri="{FF2B5EF4-FFF2-40B4-BE49-F238E27FC236}">
                <a16:creationId xmlns:a16="http://schemas.microsoft.com/office/drawing/2014/main" id="{D457F527-639F-420D-8AA6-20AC88D8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200" y="4775889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Orgânicos</a:t>
            </a:r>
          </a:p>
        </p:txBody>
      </p:sp>
      <p:cxnSp>
        <p:nvCxnSpPr>
          <p:cNvPr id="11279" name="AutoShape 32">
            <a:extLst>
              <a:ext uri="{FF2B5EF4-FFF2-40B4-BE49-F238E27FC236}">
                <a16:creationId xmlns:a16="http://schemas.microsoft.com/office/drawing/2014/main" id="{372C1BDE-5A01-41FE-A3CD-949EFED9BA4C}"/>
              </a:ext>
            </a:extLst>
          </p:cNvPr>
          <p:cNvCxnSpPr>
            <a:cxnSpLocks noChangeShapeType="1"/>
            <a:stCxn id="317463" idx="3"/>
            <a:endCxn id="317470" idx="1"/>
          </p:cNvCxnSpPr>
          <p:nvPr/>
        </p:nvCxnSpPr>
        <p:spPr bwMode="auto">
          <a:xfrm rot="5400000">
            <a:off x="5220774" y="3905511"/>
            <a:ext cx="1233195" cy="76849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33">
            <a:extLst>
              <a:ext uri="{FF2B5EF4-FFF2-40B4-BE49-F238E27FC236}">
                <a16:creationId xmlns:a16="http://schemas.microsoft.com/office/drawing/2014/main" id="{0FFBA367-4C5C-4059-BA22-4A1EB7F450C1}"/>
              </a:ext>
            </a:extLst>
          </p:cNvPr>
          <p:cNvCxnSpPr>
            <a:cxnSpLocks noChangeShapeType="1"/>
            <a:stCxn id="317463" idx="3"/>
            <a:endCxn id="317471" idx="1"/>
          </p:cNvCxnSpPr>
          <p:nvPr/>
        </p:nvCxnSpPr>
        <p:spPr bwMode="auto">
          <a:xfrm rot="16200000" flipH="1">
            <a:off x="6290351" y="3604429"/>
            <a:ext cx="1236370" cy="137383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4" name="AutoShape 34">
            <a:extLst>
              <a:ext uri="{FF2B5EF4-FFF2-40B4-BE49-F238E27FC236}">
                <a16:creationId xmlns:a16="http://schemas.microsoft.com/office/drawing/2014/main" id="{74F4F54F-9FF3-494A-9E12-C2016539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537" y="5736326"/>
            <a:ext cx="158432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Sintéticos</a:t>
            </a:r>
          </a:p>
        </p:txBody>
      </p:sp>
      <p:sp>
        <p:nvSpPr>
          <p:cNvPr id="317475" name="AutoShape 35">
            <a:extLst>
              <a:ext uri="{FF2B5EF4-FFF2-40B4-BE49-F238E27FC236}">
                <a16:creationId xmlns:a16="http://schemas.microsoft.com/office/drawing/2014/main" id="{C9998373-0584-4C02-9EB9-AE01707F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125" y="5736326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Naturais</a:t>
            </a:r>
          </a:p>
        </p:txBody>
      </p:sp>
      <p:cxnSp>
        <p:nvCxnSpPr>
          <p:cNvPr id="11283" name="AutoShape 36">
            <a:extLst>
              <a:ext uri="{FF2B5EF4-FFF2-40B4-BE49-F238E27FC236}">
                <a16:creationId xmlns:a16="http://schemas.microsoft.com/office/drawing/2014/main" id="{7DA8F5F9-CD33-4673-B820-F92EEF382F50}"/>
              </a:ext>
            </a:extLst>
          </p:cNvPr>
          <p:cNvCxnSpPr>
            <a:cxnSpLocks noChangeShapeType="1"/>
            <a:stCxn id="317471" idx="3"/>
            <a:endCxn id="317475" idx="1"/>
          </p:cNvCxnSpPr>
          <p:nvPr/>
        </p:nvCxnSpPr>
        <p:spPr bwMode="auto">
          <a:xfrm rot="16200000" flipH="1">
            <a:off x="7460162" y="5445752"/>
            <a:ext cx="559508" cy="2889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AutoShape 37">
            <a:extLst>
              <a:ext uri="{FF2B5EF4-FFF2-40B4-BE49-F238E27FC236}">
                <a16:creationId xmlns:a16="http://schemas.microsoft.com/office/drawing/2014/main" id="{6F38F2E5-2F4F-413B-AB50-05E83EEBB241}"/>
              </a:ext>
            </a:extLst>
          </p:cNvPr>
          <p:cNvCxnSpPr>
            <a:cxnSpLocks noChangeShapeType="1"/>
            <a:stCxn id="317471" idx="3"/>
            <a:endCxn id="317474" idx="1"/>
          </p:cNvCxnSpPr>
          <p:nvPr/>
        </p:nvCxnSpPr>
        <p:spPr bwMode="auto">
          <a:xfrm rot="5400000">
            <a:off x="6348912" y="4623427"/>
            <a:ext cx="559508" cy="1933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5348" y="322070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DISSOLVIDOS TOTAIS</a:t>
            </a: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79E8C47-4089-4FB3-A835-D5DDA91F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5" y="2598605"/>
            <a:ext cx="3312379" cy="1488712"/>
          </a:xfrm>
          <a:prstGeom prst="ellipse">
            <a:avLst/>
          </a:prstGeom>
          <a:solidFill>
            <a:srgbClr val="7030A0">
              <a:alpha val="39999"/>
            </a:srgb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2735384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1" name="AutoShape 21">
            <a:extLst>
              <a:ext uri="{FF2B5EF4-FFF2-40B4-BE49-F238E27FC236}">
                <a16:creationId xmlns:a16="http://schemas.microsoft.com/office/drawing/2014/main" id="{F0670096-8223-4FC1-ABB3-6D90B26A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112" y="1789801"/>
            <a:ext cx="223837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Águas Naturais</a:t>
            </a:r>
          </a:p>
        </p:txBody>
      </p:sp>
      <p:sp>
        <p:nvSpPr>
          <p:cNvPr id="317462" name="AutoShape 22">
            <a:extLst>
              <a:ext uri="{FF2B5EF4-FFF2-40B4-BE49-F238E27FC236}">
                <a16:creationId xmlns:a16="http://schemas.microsoft.com/office/drawing/2014/main" id="{60BEF217-7B8B-4C3A-BBC6-B9BEC19C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25" y="3012762"/>
            <a:ext cx="2806700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Sólidos em Suspensão</a:t>
            </a:r>
          </a:p>
        </p:txBody>
      </p:sp>
      <p:sp>
        <p:nvSpPr>
          <p:cNvPr id="317463" name="AutoShape 23">
            <a:extLst>
              <a:ext uri="{FF2B5EF4-FFF2-40B4-BE49-F238E27FC236}">
                <a16:creationId xmlns:a16="http://schemas.microsoft.com/office/drawing/2014/main" id="{54C2DAE9-CD12-4443-8C44-018117BE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37" y="3012762"/>
            <a:ext cx="31670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Compostos Dissolvidos</a:t>
            </a:r>
          </a:p>
        </p:txBody>
      </p:sp>
      <p:cxnSp>
        <p:nvCxnSpPr>
          <p:cNvPr id="11271" name="AutoShape 24">
            <a:extLst>
              <a:ext uri="{FF2B5EF4-FFF2-40B4-BE49-F238E27FC236}">
                <a16:creationId xmlns:a16="http://schemas.microsoft.com/office/drawing/2014/main" id="{1D8A5FAA-2A44-48C5-8D13-13150816DA24}"/>
              </a:ext>
            </a:extLst>
          </p:cNvPr>
          <p:cNvCxnSpPr>
            <a:cxnSpLocks noChangeShapeType="1"/>
            <a:stCxn id="317461" idx="3"/>
            <a:endCxn id="317462" idx="1"/>
          </p:cNvCxnSpPr>
          <p:nvPr/>
        </p:nvCxnSpPr>
        <p:spPr bwMode="auto">
          <a:xfrm rot="5400000">
            <a:off x="2815858" y="1373241"/>
            <a:ext cx="853489" cy="275575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2" name="AutoShape 25">
            <a:extLst>
              <a:ext uri="{FF2B5EF4-FFF2-40B4-BE49-F238E27FC236}">
                <a16:creationId xmlns:a16="http://schemas.microsoft.com/office/drawing/2014/main" id="{CE500B96-E424-42F3-8963-054838A90702}"/>
              </a:ext>
            </a:extLst>
          </p:cNvPr>
          <p:cNvCxnSpPr>
            <a:cxnSpLocks noChangeShapeType="1"/>
            <a:stCxn id="317461" idx="3"/>
            <a:endCxn id="317463" idx="1"/>
          </p:cNvCxnSpPr>
          <p:nvPr/>
        </p:nvCxnSpPr>
        <p:spPr bwMode="auto">
          <a:xfrm rot="16200000" flipH="1">
            <a:off x="4994304" y="1950546"/>
            <a:ext cx="853489" cy="160114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6" name="AutoShape 26">
            <a:extLst>
              <a:ext uri="{FF2B5EF4-FFF2-40B4-BE49-F238E27FC236}">
                <a16:creationId xmlns:a16="http://schemas.microsoft.com/office/drawing/2014/main" id="{A1331C2A-640C-40BF-B06C-49046CAD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5" y="4530124"/>
            <a:ext cx="1584325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Orgânicos</a:t>
            </a:r>
          </a:p>
        </p:txBody>
      </p:sp>
      <p:sp>
        <p:nvSpPr>
          <p:cNvPr id="317467" name="AutoShape 27">
            <a:extLst>
              <a:ext uri="{FF2B5EF4-FFF2-40B4-BE49-F238E27FC236}">
                <a16:creationId xmlns:a16="http://schemas.microsoft.com/office/drawing/2014/main" id="{1377C2FA-1017-471A-8825-E3C12A6D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25" y="4511074"/>
            <a:ext cx="1798637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Inorgânicos</a:t>
            </a:r>
          </a:p>
        </p:txBody>
      </p:sp>
      <p:cxnSp>
        <p:nvCxnSpPr>
          <p:cNvPr id="11275" name="AutoShape 28">
            <a:extLst>
              <a:ext uri="{FF2B5EF4-FFF2-40B4-BE49-F238E27FC236}">
                <a16:creationId xmlns:a16="http://schemas.microsoft.com/office/drawing/2014/main" id="{F13BE11A-042C-49D9-8938-AF86D4EA73DD}"/>
              </a:ext>
            </a:extLst>
          </p:cNvPr>
          <p:cNvCxnSpPr>
            <a:cxnSpLocks noChangeShapeType="1"/>
            <a:stCxn id="317462" idx="3"/>
            <a:endCxn id="317466" idx="1"/>
          </p:cNvCxnSpPr>
          <p:nvPr/>
        </p:nvCxnSpPr>
        <p:spPr bwMode="auto">
          <a:xfrm rot="5400000">
            <a:off x="887060" y="3788347"/>
            <a:ext cx="1092850" cy="8624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29">
            <a:extLst>
              <a:ext uri="{FF2B5EF4-FFF2-40B4-BE49-F238E27FC236}">
                <a16:creationId xmlns:a16="http://schemas.microsoft.com/office/drawing/2014/main" id="{F8931E51-680F-4DBF-AEDA-D9384F5DD9F9}"/>
              </a:ext>
            </a:extLst>
          </p:cNvPr>
          <p:cNvCxnSpPr>
            <a:cxnSpLocks noChangeShapeType="1"/>
            <a:stCxn id="317462" idx="3"/>
            <a:endCxn id="317467" idx="1"/>
          </p:cNvCxnSpPr>
          <p:nvPr/>
        </p:nvCxnSpPr>
        <p:spPr bwMode="auto">
          <a:xfrm rot="16200000" flipH="1">
            <a:off x="1921712" y="3616174"/>
            <a:ext cx="1073800" cy="11877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0" name="AutoShape 30">
            <a:extLst>
              <a:ext uri="{FF2B5EF4-FFF2-40B4-BE49-F238E27FC236}">
                <a16:creationId xmlns:a16="http://schemas.microsoft.com/office/drawing/2014/main" id="{47C83CC2-ECF5-4DA9-B66D-5FD1774B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175" y="4772714"/>
            <a:ext cx="1887537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Inorgânicos</a:t>
            </a:r>
          </a:p>
        </p:txBody>
      </p:sp>
      <p:sp>
        <p:nvSpPr>
          <p:cNvPr id="317471" name="AutoShape 31">
            <a:extLst>
              <a:ext uri="{FF2B5EF4-FFF2-40B4-BE49-F238E27FC236}">
                <a16:creationId xmlns:a16="http://schemas.microsoft.com/office/drawing/2014/main" id="{D457F527-639F-420D-8AA6-20AC88D8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200" y="4775889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Orgânicos</a:t>
            </a:r>
          </a:p>
        </p:txBody>
      </p:sp>
      <p:cxnSp>
        <p:nvCxnSpPr>
          <p:cNvPr id="11279" name="AutoShape 32">
            <a:extLst>
              <a:ext uri="{FF2B5EF4-FFF2-40B4-BE49-F238E27FC236}">
                <a16:creationId xmlns:a16="http://schemas.microsoft.com/office/drawing/2014/main" id="{372C1BDE-5A01-41FE-A3CD-949EFED9BA4C}"/>
              </a:ext>
            </a:extLst>
          </p:cNvPr>
          <p:cNvCxnSpPr>
            <a:cxnSpLocks noChangeShapeType="1"/>
            <a:stCxn id="317463" idx="3"/>
            <a:endCxn id="317470" idx="1"/>
          </p:cNvCxnSpPr>
          <p:nvPr/>
        </p:nvCxnSpPr>
        <p:spPr bwMode="auto">
          <a:xfrm rot="5400000">
            <a:off x="5220774" y="3905511"/>
            <a:ext cx="1233195" cy="76849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33">
            <a:extLst>
              <a:ext uri="{FF2B5EF4-FFF2-40B4-BE49-F238E27FC236}">
                <a16:creationId xmlns:a16="http://schemas.microsoft.com/office/drawing/2014/main" id="{0FFBA367-4C5C-4059-BA22-4A1EB7F450C1}"/>
              </a:ext>
            </a:extLst>
          </p:cNvPr>
          <p:cNvCxnSpPr>
            <a:cxnSpLocks noChangeShapeType="1"/>
            <a:stCxn id="317463" idx="3"/>
            <a:endCxn id="317471" idx="1"/>
          </p:cNvCxnSpPr>
          <p:nvPr/>
        </p:nvCxnSpPr>
        <p:spPr bwMode="auto">
          <a:xfrm rot="16200000" flipH="1">
            <a:off x="6290351" y="3604429"/>
            <a:ext cx="1236370" cy="137383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4" name="AutoShape 34">
            <a:extLst>
              <a:ext uri="{FF2B5EF4-FFF2-40B4-BE49-F238E27FC236}">
                <a16:creationId xmlns:a16="http://schemas.microsoft.com/office/drawing/2014/main" id="{74F4F54F-9FF3-494A-9E12-C2016539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537" y="5736326"/>
            <a:ext cx="158432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Sintéticos</a:t>
            </a:r>
          </a:p>
        </p:txBody>
      </p:sp>
      <p:sp>
        <p:nvSpPr>
          <p:cNvPr id="317475" name="AutoShape 35">
            <a:extLst>
              <a:ext uri="{FF2B5EF4-FFF2-40B4-BE49-F238E27FC236}">
                <a16:creationId xmlns:a16="http://schemas.microsoft.com/office/drawing/2014/main" id="{C9998373-0584-4C02-9EB9-AE01707F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125" y="5736326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Naturais</a:t>
            </a:r>
          </a:p>
        </p:txBody>
      </p:sp>
      <p:cxnSp>
        <p:nvCxnSpPr>
          <p:cNvPr id="11283" name="AutoShape 36">
            <a:extLst>
              <a:ext uri="{FF2B5EF4-FFF2-40B4-BE49-F238E27FC236}">
                <a16:creationId xmlns:a16="http://schemas.microsoft.com/office/drawing/2014/main" id="{7DA8F5F9-CD33-4673-B820-F92EEF382F50}"/>
              </a:ext>
            </a:extLst>
          </p:cNvPr>
          <p:cNvCxnSpPr>
            <a:cxnSpLocks noChangeShapeType="1"/>
            <a:stCxn id="317471" idx="3"/>
            <a:endCxn id="317475" idx="1"/>
          </p:cNvCxnSpPr>
          <p:nvPr/>
        </p:nvCxnSpPr>
        <p:spPr bwMode="auto">
          <a:xfrm rot="16200000" flipH="1">
            <a:off x="7460162" y="5445752"/>
            <a:ext cx="559508" cy="2889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AutoShape 37">
            <a:extLst>
              <a:ext uri="{FF2B5EF4-FFF2-40B4-BE49-F238E27FC236}">
                <a16:creationId xmlns:a16="http://schemas.microsoft.com/office/drawing/2014/main" id="{6F38F2E5-2F4F-413B-AB50-05E83EEBB241}"/>
              </a:ext>
            </a:extLst>
          </p:cNvPr>
          <p:cNvCxnSpPr>
            <a:cxnSpLocks noChangeShapeType="1"/>
            <a:stCxn id="317471" idx="3"/>
            <a:endCxn id="317474" idx="1"/>
          </p:cNvCxnSpPr>
          <p:nvPr/>
        </p:nvCxnSpPr>
        <p:spPr bwMode="auto">
          <a:xfrm rot="5400000">
            <a:off x="6348912" y="4623427"/>
            <a:ext cx="559508" cy="1933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DISSOLVIDOS TOTAIS</a:t>
            </a: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79E8C47-4089-4FB3-A835-D5DDA91F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477" y="2569739"/>
            <a:ext cx="3312379" cy="1488712"/>
          </a:xfrm>
          <a:prstGeom prst="ellipse">
            <a:avLst/>
          </a:prstGeom>
          <a:solidFill>
            <a:srgbClr val="7030A0">
              <a:alpha val="39999"/>
            </a:srgb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DISSOLVIDOS TOTAIS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91880" y="3645024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246006" y="5299877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134438" y="5298547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1657" y="3781561"/>
            <a:ext cx="1078789" cy="19578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4746538" y="3794522"/>
            <a:ext cx="1077459" cy="19305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A78F26-31A4-4897-BFBC-BF1C1FCE9F78}"/>
              </a:ext>
            </a:extLst>
          </p:cNvPr>
          <p:cNvSpPr txBox="1"/>
          <p:nvPr/>
        </p:nvSpPr>
        <p:spPr>
          <a:xfrm>
            <a:off x="800100" y="2101753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Definição: Material remanescente após a evaporação da fase líquida a temperatura igual a 103 </a:t>
            </a:r>
            <a:r>
              <a:rPr lang="pt-BR" sz="2800" baseline="30000" dirty="0" err="1"/>
              <a:t>o</a:t>
            </a:r>
            <a:r>
              <a:rPr lang="pt-BR" sz="2800" dirty="0" err="1"/>
              <a:t>C</a:t>
            </a:r>
            <a:endParaRPr lang="pt-BR" sz="2800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C7DA1314-7BB6-493C-9F22-CCF6094D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958" y="3338467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736001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Sólidos dissolvidos totais (SDT)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Turbidez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Cor real e cor aparente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Aplicações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endParaRPr lang="pt-BR" altLang="pt-BR" sz="3600" b="1" dirty="0"/>
          </a:p>
          <a:p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1114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DISSOLVIDOS TOTAIS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91880" y="3645024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246006" y="5299877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134438" y="5298547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1657" y="3781561"/>
            <a:ext cx="1078789" cy="19578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4746538" y="3794522"/>
            <a:ext cx="1077459" cy="19305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A78F26-31A4-4897-BFBC-BF1C1FCE9F78}"/>
              </a:ext>
            </a:extLst>
          </p:cNvPr>
          <p:cNvSpPr txBox="1"/>
          <p:nvPr/>
        </p:nvSpPr>
        <p:spPr>
          <a:xfrm>
            <a:off x="800100" y="2101753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Definição: Material remanescente após a evaporação da fase líquida a temperatura igual a 180 </a:t>
            </a:r>
            <a:r>
              <a:rPr lang="pt-BR" sz="2800" baseline="30000" dirty="0" err="1"/>
              <a:t>o</a:t>
            </a:r>
            <a:r>
              <a:rPr lang="pt-BR" sz="2800" dirty="0" err="1"/>
              <a:t>C</a:t>
            </a:r>
            <a:endParaRPr lang="pt-BR" sz="2800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C7DA1314-7BB6-493C-9F22-CCF6094D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011" y="5036030"/>
            <a:ext cx="317510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17643280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DISSOLVIDOS TOTAIS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4488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Presença de cátions e ânions na fase líquida e demais contaminantes remanescentes após a evaporação da fase aquosa a 180 </a:t>
            </a:r>
            <a:r>
              <a:rPr lang="pt-BR" sz="3600" baseline="30000" dirty="0" err="1"/>
              <a:t>Oc</a:t>
            </a: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Apresenta relação com o parâmetro condutividade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6724710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DISSOLVIDOS TOTAIS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1440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gravimétrica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mg/L</a:t>
            </a:r>
          </a:p>
          <a:p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9CE5225-021C-4E0D-BC53-12A682B78132}"/>
                  </a:ext>
                </a:extLst>
              </p:cNvPr>
              <p:cNvSpPr txBox="1"/>
              <p:nvPr/>
            </p:nvSpPr>
            <p:spPr>
              <a:xfrm>
                <a:off x="1979712" y="3885683"/>
                <a:ext cx="4545988" cy="925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𝑆𝐷𝑇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𝐶𝑜𝑛𝑑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9CE5225-021C-4E0D-BC53-12A682B78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885683"/>
                <a:ext cx="4545988" cy="9253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F25CF117-5744-4E98-800B-9596B7BFE274}"/>
              </a:ext>
            </a:extLst>
          </p:cNvPr>
          <p:cNvSpPr txBox="1">
            <a:spLocks/>
          </p:cNvSpPr>
          <p:nvPr/>
        </p:nvSpPr>
        <p:spPr>
          <a:xfrm>
            <a:off x="876300" y="5084500"/>
            <a:ext cx="7543801" cy="14408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k situa-se entre 0,5 a 0,9 e varia conforme a qualidade da água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409860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controle na produção de água </a:t>
            </a:r>
            <a:r>
              <a:rPr lang="pt-BR" altLang="pt-BR" sz="3600" dirty="0" err="1"/>
              <a:t>ultra-pura</a:t>
            </a:r>
            <a:r>
              <a:rPr lang="pt-BR" altLang="pt-BR" sz="3600" dirty="0"/>
              <a:t> em determinados processos industriais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Indicador de fontes de poluição antropogênica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1.000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500 mg/L (USEPA)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083434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D5728F9-AD04-4779-898C-15007C65A1BF}"/>
              </a:ext>
            </a:extLst>
          </p:cNvPr>
          <p:cNvGrpSpPr/>
          <p:nvPr/>
        </p:nvGrpSpPr>
        <p:grpSpPr>
          <a:xfrm>
            <a:off x="451189" y="3297563"/>
            <a:ext cx="8162055" cy="579728"/>
            <a:chOff x="451189" y="3137304"/>
            <a:chExt cx="8162055" cy="57972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68D2211D-A805-49B1-8AB3-057B88FC49B8}"/>
                </a:ext>
              </a:extLst>
            </p:cNvPr>
            <p:cNvSpPr/>
            <p:nvPr/>
          </p:nvSpPr>
          <p:spPr>
            <a:xfrm>
              <a:off x="451189" y="3137304"/>
              <a:ext cx="1169313" cy="57972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AD144D0-8CF1-4D21-9DCB-D9BEFA9B06E2}"/>
                </a:ext>
              </a:extLst>
            </p:cNvPr>
            <p:cNvSpPr/>
            <p:nvPr/>
          </p:nvSpPr>
          <p:spPr>
            <a:xfrm>
              <a:off x="1620502" y="3137304"/>
              <a:ext cx="1169313" cy="576064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58319072-C57E-4D78-A4B1-7AC7DF9FDCC8}"/>
                </a:ext>
              </a:extLst>
            </p:cNvPr>
            <p:cNvSpPr/>
            <p:nvPr/>
          </p:nvSpPr>
          <p:spPr>
            <a:xfrm>
              <a:off x="2789815" y="3140709"/>
              <a:ext cx="1169313" cy="57606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A687CB1-5BEB-4A80-BBD5-CA4DE5B09E82}"/>
                </a:ext>
              </a:extLst>
            </p:cNvPr>
            <p:cNvSpPr/>
            <p:nvPr/>
          </p:nvSpPr>
          <p:spPr>
            <a:xfrm>
              <a:off x="3959128" y="3137304"/>
              <a:ext cx="1169313" cy="572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9E4A4033-9CD4-4F19-B30D-B9E4CECDD70A}"/>
                </a:ext>
              </a:extLst>
            </p:cNvPr>
            <p:cNvSpPr/>
            <p:nvPr/>
          </p:nvSpPr>
          <p:spPr>
            <a:xfrm>
              <a:off x="5116873" y="3137304"/>
              <a:ext cx="1169313" cy="572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1229DD0-30ED-4887-B478-29CAB458AFD0}"/>
                </a:ext>
              </a:extLst>
            </p:cNvPr>
            <p:cNvSpPr/>
            <p:nvPr/>
          </p:nvSpPr>
          <p:spPr>
            <a:xfrm>
              <a:off x="6286186" y="3137304"/>
              <a:ext cx="1169313" cy="57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825CE90-31A6-4961-9161-2B6781A31364}"/>
                </a:ext>
              </a:extLst>
            </p:cNvPr>
            <p:cNvSpPr/>
            <p:nvPr/>
          </p:nvSpPr>
          <p:spPr>
            <a:xfrm>
              <a:off x="7443931" y="3137304"/>
              <a:ext cx="1169313" cy="5724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0FBC65-F84C-42A8-84A3-54532BE27C44}"/>
              </a:ext>
            </a:extLst>
          </p:cNvPr>
          <p:cNvSpPr txBox="1"/>
          <p:nvPr/>
        </p:nvSpPr>
        <p:spPr>
          <a:xfrm>
            <a:off x="39267" y="2905116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 mg/L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D34F3C3-049E-447C-8371-47260D45ADE0}"/>
              </a:ext>
            </a:extLst>
          </p:cNvPr>
          <p:cNvSpPr txBox="1"/>
          <p:nvPr/>
        </p:nvSpPr>
        <p:spPr>
          <a:xfrm>
            <a:off x="1198655" y="2895996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50 mg/L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35598A5-3CD3-4160-B626-CFE148C3C164}"/>
              </a:ext>
            </a:extLst>
          </p:cNvPr>
          <p:cNvSpPr txBox="1"/>
          <p:nvPr/>
        </p:nvSpPr>
        <p:spPr>
          <a:xfrm>
            <a:off x="2367968" y="2891025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100 mg/L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D88B668-E696-4420-A33E-9091FCF79501}"/>
              </a:ext>
            </a:extLst>
          </p:cNvPr>
          <p:cNvSpPr txBox="1"/>
          <p:nvPr/>
        </p:nvSpPr>
        <p:spPr>
          <a:xfrm>
            <a:off x="4004918" y="2891025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200 mg/L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80DB192-9FC2-465F-84E0-9FCF2E02A9EF}"/>
              </a:ext>
            </a:extLst>
          </p:cNvPr>
          <p:cNvSpPr txBox="1"/>
          <p:nvPr/>
        </p:nvSpPr>
        <p:spPr>
          <a:xfrm>
            <a:off x="5231188" y="2891025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300 mg/L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890381E-708C-4409-8510-650C7431A8C6}"/>
              </a:ext>
            </a:extLst>
          </p:cNvPr>
          <p:cNvSpPr txBox="1"/>
          <p:nvPr/>
        </p:nvSpPr>
        <p:spPr>
          <a:xfrm>
            <a:off x="6448995" y="2886054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400 mg/L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F892A77-A420-4FD3-B1E2-44769D8FCFB9}"/>
              </a:ext>
            </a:extLst>
          </p:cNvPr>
          <p:cNvSpPr txBox="1"/>
          <p:nvPr/>
        </p:nvSpPr>
        <p:spPr>
          <a:xfrm>
            <a:off x="7651631" y="2886054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500 mg/L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79A41536-C460-4AF9-8622-1524BEA655D4}"/>
              </a:ext>
            </a:extLst>
          </p:cNvPr>
          <p:cNvSpPr/>
          <p:nvPr/>
        </p:nvSpPr>
        <p:spPr>
          <a:xfrm>
            <a:off x="1547664" y="2359894"/>
            <a:ext cx="5760640" cy="532696"/>
          </a:xfrm>
          <a:prstGeom prst="rightArrow">
            <a:avLst>
              <a:gd name="adj1" fmla="val 50000"/>
              <a:gd name="adj2" fmla="val 108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have Esquerda 21">
            <a:extLst>
              <a:ext uri="{FF2B5EF4-FFF2-40B4-BE49-F238E27FC236}">
                <a16:creationId xmlns:a16="http://schemas.microsoft.com/office/drawing/2014/main" id="{9CDA5E9D-9C19-432E-9CC9-43F25D7A90F2}"/>
              </a:ext>
            </a:extLst>
          </p:cNvPr>
          <p:cNvSpPr/>
          <p:nvPr/>
        </p:nvSpPr>
        <p:spPr>
          <a:xfrm rot="5400000">
            <a:off x="855139" y="3513236"/>
            <a:ext cx="361414" cy="11693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FE7E116-FBEF-48EF-9EA5-7178177C5493}"/>
              </a:ext>
            </a:extLst>
          </p:cNvPr>
          <p:cNvSpPr txBox="1"/>
          <p:nvPr/>
        </p:nvSpPr>
        <p:spPr>
          <a:xfrm>
            <a:off x="256913" y="4429291"/>
            <a:ext cx="1557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Água produzida em sistemas de </a:t>
            </a:r>
            <a:r>
              <a:rPr lang="pt-BR" sz="1600" dirty="0" err="1"/>
              <a:t>nanofiltração</a:t>
            </a:r>
            <a:r>
              <a:rPr lang="pt-BR" sz="1600" dirty="0"/>
              <a:t> e osmose reversa</a:t>
            </a:r>
          </a:p>
        </p:txBody>
      </p:sp>
      <p:sp>
        <p:nvSpPr>
          <p:cNvPr id="27" name="Chave Esquerda 26">
            <a:extLst>
              <a:ext uri="{FF2B5EF4-FFF2-40B4-BE49-F238E27FC236}">
                <a16:creationId xmlns:a16="http://schemas.microsoft.com/office/drawing/2014/main" id="{4CE26D14-9433-4738-A75F-5C75F1F07323}"/>
              </a:ext>
            </a:extLst>
          </p:cNvPr>
          <p:cNvSpPr/>
          <p:nvPr/>
        </p:nvSpPr>
        <p:spPr>
          <a:xfrm rot="5400000">
            <a:off x="2375483" y="3162205"/>
            <a:ext cx="361414" cy="187137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E53F465-140E-4794-8CA0-7E0E0ED6A20A}"/>
              </a:ext>
            </a:extLst>
          </p:cNvPr>
          <p:cNvSpPr txBox="1"/>
          <p:nvPr/>
        </p:nvSpPr>
        <p:spPr>
          <a:xfrm>
            <a:off x="1814776" y="4435784"/>
            <a:ext cx="155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Águas naturais </a:t>
            </a:r>
          </a:p>
        </p:txBody>
      </p:sp>
      <p:sp>
        <p:nvSpPr>
          <p:cNvPr id="29" name="Chave Esquerda 28">
            <a:extLst>
              <a:ext uri="{FF2B5EF4-FFF2-40B4-BE49-F238E27FC236}">
                <a16:creationId xmlns:a16="http://schemas.microsoft.com/office/drawing/2014/main" id="{B07985EB-E926-4BFF-840B-034AE664659F}"/>
              </a:ext>
            </a:extLst>
          </p:cNvPr>
          <p:cNvSpPr/>
          <p:nvPr/>
        </p:nvSpPr>
        <p:spPr>
          <a:xfrm rot="5400000">
            <a:off x="4554867" y="3294924"/>
            <a:ext cx="361414" cy="298522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19A322F-E461-4966-8B2F-5B983CB60242}"/>
              </a:ext>
            </a:extLst>
          </p:cNvPr>
          <p:cNvSpPr txBox="1"/>
          <p:nvPr/>
        </p:nvSpPr>
        <p:spPr>
          <a:xfrm>
            <a:off x="3623941" y="4957913"/>
            <a:ext cx="2223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Águas de abastecimento </a:t>
            </a:r>
          </a:p>
        </p:txBody>
      </p:sp>
      <p:sp>
        <p:nvSpPr>
          <p:cNvPr id="31" name="Chave Esquerda 30">
            <a:extLst>
              <a:ext uri="{FF2B5EF4-FFF2-40B4-BE49-F238E27FC236}">
                <a16:creationId xmlns:a16="http://schemas.microsoft.com/office/drawing/2014/main" id="{953F61EE-16F2-496D-AD2D-0EBC4C3C68EE}"/>
              </a:ext>
            </a:extLst>
          </p:cNvPr>
          <p:cNvSpPr/>
          <p:nvPr/>
        </p:nvSpPr>
        <p:spPr>
          <a:xfrm rot="5400000">
            <a:off x="5549502" y="2368938"/>
            <a:ext cx="361414" cy="345058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8EF9874-06C7-41F1-8739-2AAAF7AECCD3}"/>
              </a:ext>
            </a:extLst>
          </p:cNvPr>
          <p:cNvSpPr txBox="1"/>
          <p:nvPr/>
        </p:nvSpPr>
        <p:spPr>
          <a:xfrm>
            <a:off x="4684672" y="4260014"/>
            <a:ext cx="2223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Águas subterrâneas </a:t>
            </a:r>
          </a:p>
        </p:txBody>
      </p:sp>
      <p:sp>
        <p:nvSpPr>
          <p:cNvPr id="33" name="Chave Esquerda 32">
            <a:extLst>
              <a:ext uri="{FF2B5EF4-FFF2-40B4-BE49-F238E27FC236}">
                <a16:creationId xmlns:a16="http://schemas.microsoft.com/office/drawing/2014/main" id="{B73F3ADA-14CA-4724-9479-E6CE6941E45B}"/>
              </a:ext>
            </a:extLst>
          </p:cNvPr>
          <p:cNvSpPr/>
          <p:nvPr/>
        </p:nvSpPr>
        <p:spPr>
          <a:xfrm rot="5400000">
            <a:off x="7877358" y="3508191"/>
            <a:ext cx="361414" cy="11693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1E95B80-F528-4D9B-AEB7-343D5620589A}"/>
              </a:ext>
            </a:extLst>
          </p:cNvPr>
          <p:cNvSpPr txBox="1"/>
          <p:nvPr/>
        </p:nvSpPr>
        <p:spPr>
          <a:xfrm>
            <a:off x="7279133" y="4189563"/>
            <a:ext cx="155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Padrão de potabilidade </a:t>
            </a:r>
          </a:p>
        </p:txBody>
      </p:sp>
    </p:spTree>
    <p:extLst>
      <p:ext uri="{BB962C8B-B14F-4D97-AF65-F5344CB8AC3E}">
        <p14:creationId xmlns:p14="http://schemas.microsoft.com/office/powerpoint/2010/main" val="750604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DE SÓLIDOS DISSOLVIDOS TOTAIS NA FASE LÍQUIDA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3743646" cy="719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gravimétrica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Preparação da cápsula de porcelana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Filtração (opcional)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Secagem em estufa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Pesagem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0E14BD6-1533-4B6D-8DA8-A1372AA6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33600"/>
            <a:ext cx="3131199" cy="38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8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0AFCDA8-FF81-4330-A5B5-DC2C54D8C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DE SÓLIDOS DISSOLVIDOS TOTAIS NA FASE LÍQUIDA</a:t>
            </a:r>
          </a:p>
        </p:txBody>
      </p:sp>
      <p:pic>
        <p:nvPicPr>
          <p:cNvPr id="2" name="Mídia Online 1" title="Anￃﾡlise de Sￃﾳlidos Dissolvidos Totais (SDT)">
            <a:hlinkClick r:id="" action="ppaction://media"/>
            <a:extLst>
              <a:ext uri="{FF2B5EF4-FFF2-40B4-BE49-F238E27FC236}">
                <a16:creationId xmlns:a16="http://schemas.microsoft.com/office/drawing/2014/main" id="{B1DCB680-8570-4F5F-8599-229C2A72DC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7624" y="2147243"/>
            <a:ext cx="7255145" cy="40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30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1" name="AutoShape 21">
            <a:extLst>
              <a:ext uri="{FF2B5EF4-FFF2-40B4-BE49-F238E27FC236}">
                <a16:creationId xmlns:a16="http://schemas.microsoft.com/office/drawing/2014/main" id="{F0670096-8223-4FC1-ABB3-6D90B26A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112" y="1789801"/>
            <a:ext cx="223837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Águas Naturais</a:t>
            </a:r>
          </a:p>
        </p:txBody>
      </p:sp>
      <p:sp>
        <p:nvSpPr>
          <p:cNvPr id="317462" name="AutoShape 22">
            <a:extLst>
              <a:ext uri="{FF2B5EF4-FFF2-40B4-BE49-F238E27FC236}">
                <a16:creationId xmlns:a16="http://schemas.microsoft.com/office/drawing/2014/main" id="{60BEF217-7B8B-4C3A-BBC6-B9BEC19C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25" y="3012762"/>
            <a:ext cx="2806700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Sólidos em Suspensão</a:t>
            </a:r>
          </a:p>
        </p:txBody>
      </p:sp>
      <p:sp>
        <p:nvSpPr>
          <p:cNvPr id="317463" name="AutoShape 23">
            <a:extLst>
              <a:ext uri="{FF2B5EF4-FFF2-40B4-BE49-F238E27FC236}">
                <a16:creationId xmlns:a16="http://schemas.microsoft.com/office/drawing/2014/main" id="{54C2DAE9-CD12-4443-8C44-018117BE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37" y="3012762"/>
            <a:ext cx="31670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Compostos Dissolvidos</a:t>
            </a:r>
          </a:p>
        </p:txBody>
      </p:sp>
      <p:cxnSp>
        <p:nvCxnSpPr>
          <p:cNvPr id="11271" name="AutoShape 24">
            <a:extLst>
              <a:ext uri="{FF2B5EF4-FFF2-40B4-BE49-F238E27FC236}">
                <a16:creationId xmlns:a16="http://schemas.microsoft.com/office/drawing/2014/main" id="{1D8A5FAA-2A44-48C5-8D13-13150816DA24}"/>
              </a:ext>
            </a:extLst>
          </p:cNvPr>
          <p:cNvCxnSpPr>
            <a:cxnSpLocks noChangeShapeType="1"/>
            <a:stCxn id="317461" idx="3"/>
            <a:endCxn id="317462" idx="1"/>
          </p:cNvCxnSpPr>
          <p:nvPr/>
        </p:nvCxnSpPr>
        <p:spPr bwMode="auto">
          <a:xfrm rot="5400000">
            <a:off x="2815858" y="1373241"/>
            <a:ext cx="853489" cy="275575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2" name="AutoShape 25">
            <a:extLst>
              <a:ext uri="{FF2B5EF4-FFF2-40B4-BE49-F238E27FC236}">
                <a16:creationId xmlns:a16="http://schemas.microsoft.com/office/drawing/2014/main" id="{CE500B96-E424-42F3-8963-054838A90702}"/>
              </a:ext>
            </a:extLst>
          </p:cNvPr>
          <p:cNvCxnSpPr>
            <a:cxnSpLocks noChangeShapeType="1"/>
            <a:stCxn id="317461" idx="3"/>
            <a:endCxn id="317463" idx="1"/>
          </p:cNvCxnSpPr>
          <p:nvPr/>
        </p:nvCxnSpPr>
        <p:spPr bwMode="auto">
          <a:xfrm rot="16200000" flipH="1">
            <a:off x="4994304" y="1950546"/>
            <a:ext cx="853489" cy="160114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6" name="AutoShape 26">
            <a:extLst>
              <a:ext uri="{FF2B5EF4-FFF2-40B4-BE49-F238E27FC236}">
                <a16:creationId xmlns:a16="http://schemas.microsoft.com/office/drawing/2014/main" id="{A1331C2A-640C-40BF-B06C-49046CAD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5" y="4530124"/>
            <a:ext cx="1584325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Orgânicos</a:t>
            </a:r>
          </a:p>
        </p:txBody>
      </p:sp>
      <p:sp>
        <p:nvSpPr>
          <p:cNvPr id="317467" name="AutoShape 27">
            <a:extLst>
              <a:ext uri="{FF2B5EF4-FFF2-40B4-BE49-F238E27FC236}">
                <a16:creationId xmlns:a16="http://schemas.microsoft.com/office/drawing/2014/main" id="{1377C2FA-1017-471A-8825-E3C12A6D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25" y="4511074"/>
            <a:ext cx="1798637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Inorgânicos</a:t>
            </a:r>
          </a:p>
        </p:txBody>
      </p:sp>
      <p:cxnSp>
        <p:nvCxnSpPr>
          <p:cNvPr id="11275" name="AutoShape 28">
            <a:extLst>
              <a:ext uri="{FF2B5EF4-FFF2-40B4-BE49-F238E27FC236}">
                <a16:creationId xmlns:a16="http://schemas.microsoft.com/office/drawing/2014/main" id="{F13BE11A-042C-49D9-8938-AF86D4EA73DD}"/>
              </a:ext>
            </a:extLst>
          </p:cNvPr>
          <p:cNvCxnSpPr>
            <a:cxnSpLocks noChangeShapeType="1"/>
            <a:stCxn id="317462" idx="3"/>
            <a:endCxn id="317466" idx="1"/>
          </p:cNvCxnSpPr>
          <p:nvPr/>
        </p:nvCxnSpPr>
        <p:spPr bwMode="auto">
          <a:xfrm rot="5400000">
            <a:off x="887060" y="3788347"/>
            <a:ext cx="1092850" cy="8624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29">
            <a:extLst>
              <a:ext uri="{FF2B5EF4-FFF2-40B4-BE49-F238E27FC236}">
                <a16:creationId xmlns:a16="http://schemas.microsoft.com/office/drawing/2014/main" id="{F8931E51-680F-4DBF-AEDA-D9384F5DD9F9}"/>
              </a:ext>
            </a:extLst>
          </p:cNvPr>
          <p:cNvCxnSpPr>
            <a:cxnSpLocks noChangeShapeType="1"/>
            <a:stCxn id="317462" idx="3"/>
            <a:endCxn id="317467" idx="1"/>
          </p:cNvCxnSpPr>
          <p:nvPr/>
        </p:nvCxnSpPr>
        <p:spPr bwMode="auto">
          <a:xfrm rot="16200000" flipH="1">
            <a:off x="1921712" y="3616174"/>
            <a:ext cx="1073800" cy="11877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0" name="AutoShape 30">
            <a:extLst>
              <a:ext uri="{FF2B5EF4-FFF2-40B4-BE49-F238E27FC236}">
                <a16:creationId xmlns:a16="http://schemas.microsoft.com/office/drawing/2014/main" id="{47C83CC2-ECF5-4DA9-B66D-5FD1774B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175" y="4772714"/>
            <a:ext cx="1887537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Inorgânicos</a:t>
            </a:r>
          </a:p>
        </p:txBody>
      </p:sp>
      <p:sp>
        <p:nvSpPr>
          <p:cNvPr id="317471" name="AutoShape 31">
            <a:extLst>
              <a:ext uri="{FF2B5EF4-FFF2-40B4-BE49-F238E27FC236}">
                <a16:creationId xmlns:a16="http://schemas.microsoft.com/office/drawing/2014/main" id="{D457F527-639F-420D-8AA6-20AC88D8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200" y="4775889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Orgânicos</a:t>
            </a:r>
          </a:p>
        </p:txBody>
      </p:sp>
      <p:cxnSp>
        <p:nvCxnSpPr>
          <p:cNvPr id="11279" name="AutoShape 32">
            <a:extLst>
              <a:ext uri="{FF2B5EF4-FFF2-40B4-BE49-F238E27FC236}">
                <a16:creationId xmlns:a16="http://schemas.microsoft.com/office/drawing/2014/main" id="{372C1BDE-5A01-41FE-A3CD-949EFED9BA4C}"/>
              </a:ext>
            </a:extLst>
          </p:cNvPr>
          <p:cNvCxnSpPr>
            <a:cxnSpLocks noChangeShapeType="1"/>
            <a:stCxn id="317463" idx="3"/>
            <a:endCxn id="317470" idx="1"/>
          </p:cNvCxnSpPr>
          <p:nvPr/>
        </p:nvCxnSpPr>
        <p:spPr bwMode="auto">
          <a:xfrm rot="5400000">
            <a:off x="5220774" y="3905511"/>
            <a:ext cx="1233195" cy="76849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33">
            <a:extLst>
              <a:ext uri="{FF2B5EF4-FFF2-40B4-BE49-F238E27FC236}">
                <a16:creationId xmlns:a16="http://schemas.microsoft.com/office/drawing/2014/main" id="{0FFBA367-4C5C-4059-BA22-4A1EB7F450C1}"/>
              </a:ext>
            </a:extLst>
          </p:cNvPr>
          <p:cNvCxnSpPr>
            <a:cxnSpLocks noChangeShapeType="1"/>
            <a:stCxn id="317463" idx="3"/>
            <a:endCxn id="317471" idx="1"/>
          </p:cNvCxnSpPr>
          <p:nvPr/>
        </p:nvCxnSpPr>
        <p:spPr bwMode="auto">
          <a:xfrm rot="16200000" flipH="1">
            <a:off x="6290351" y="3604429"/>
            <a:ext cx="1236370" cy="137383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4" name="AutoShape 34">
            <a:extLst>
              <a:ext uri="{FF2B5EF4-FFF2-40B4-BE49-F238E27FC236}">
                <a16:creationId xmlns:a16="http://schemas.microsoft.com/office/drawing/2014/main" id="{74F4F54F-9FF3-494A-9E12-C2016539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537" y="5736326"/>
            <a:ext cx="158432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Sintéticos</a:t>
            </a:r>
          </a:p>
        </p:txBody>
      </p:sp>
      <p:sp>
        <p:nvSpPr>
          <p:cNvPr id="317475" name="AutoShape 35">
            <a:extLst>
              <a:ext uri="{FF2B5EF4-FFF2-40B4-BE49-F238E27FC236}">
                <a16:creationId xmlns:a16="http://schemas.microsoft.com/office/drawing/2014/main" id="{C9998373-0584-4C02-9EB9-AE01707F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125" y="5736326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Naturais</a:t>
            </a:r>
          </a:p>
        </p:txBody>
      </p:sp>
      <p:cxnSp>
        <p:nvCxnSpPr>
          <p:cNvPr id="11283" name="AutoShape 36">
            <a:extLst>
              <a:ext uri="{FF2B5EF4-FFF2-40B4-BE49-F238E27FC236}">
                <a16:creationId xmlns:a16="http://schemas.microsoft.com/office/drawing/2014/main" id="{7DA8F5F9-CD33-4673-B820-F92EEF382F50}"/>
              </a:ext>
            </a:extLst>
          </p:cNvPr>
          <p:cNvCxnSpPr>
            <a:cxnSpLocks noChangeShapeType="1"/>
            <a:stCxn id="317471" idx="3"/>
            <a:endCxn id="317475" idx="1"/>
          </p:cNvCxnSpPr>
          <p:nvPr/>
        </p:nvCxnSpPr>
        <p:spPr bwMode="auto">
          <a:xfrm rot="16200000" flipH="1">
            <a:off x="7460162" y="5445752"/>
            <a:ext cx="559508" cy="2889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AutoShape 37">
            <a:extLst>
              <a:ext uri="{FF2B5EF4-FFF2-40B4-BE49-F238E27FC236}">
                <a16:creationId xmlns:a16="http://schemas.microsoft.com/office/drawing/2014/main" id="{6F38F2E5-2F4F-413B-AB50-05E83EEBB241}"/>
              </a:ext>
            </a:extLst>
          </p:cNvPr>
          <p:cNvCxnSpPr>
            <a:cxnSpLocks noChangeShapeType="1"/>
            <a:stCxn id="317471" idx="3"/>
            <a:endCxn id="317474" idx="1"/>
          </p:cNvCxnSpPr>
          <p:nvPr/>
        </p:nvCxnSpPr>
        <p:spPr bwMode="auto">
          <a:xfrm rot="5400000">
            <a:off x="6348912" y="4623427"/>
            <a:ext cx="559508" cy="1933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TURBIDEZ</a:t>
            </a: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79E8C47-4089-4FB3-A835-D5DDA91F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5" y="2598605"/>
            <a:ext cx="3312379" cy="1488712"/>
          </a:xfrm>
          <a:prstGeom prst="ellipse">
            <a:avLst/>
          </a:prstGeom>
          <a:solidFill>
            <a:srgbClr val="7030A0">
              <a:alpha val="39999"/>
            </a:srgb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9269676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3029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0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1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3026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1835150" y="5445125"/>
            <a:ext cx="5111750" cy="504825"/>
          </a:xfrm>
          <a:prstGeom prst="leftRightArrow">
            <a:avLst>
              <a:gd name="adj1" fmla="val 47796"/>
              <a:gd name="adj2" fmla="val 133042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6" name="Line 14"/>
          <p:cNvSpPr>
            <a:spLocks noChangeShapeType="1"/>
          </p:cNvSpPr>
          <p:nvPr/>
        </p:nvSpPr>
        <p:spPr bwMode="auto">
          <a:xfrm>
            <a:off x="4140200" y="39798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3019" name="AutoShape 17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563938" y="2060575"/>
            <a:ext cx="149951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7035800" y="2205038"/>
            <a:ext cx="190507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36513" y="2192338"/>
            <a:ext cx="15744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6919913" y="5121275"/>
            <a:ext cx="2053254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Turbidez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aparente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SST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73025" y="4972050"/>
            <a:ext cx="2482850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real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SDT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Compostos dissolvidos</a:t>
            </a: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3386138" y="58769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0,45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372575030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32593" y="2348880"/>
            <a:ext cx="8278813" cy="32126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2800" dirty="0"/>
              <a:t>Movimento Browniano: Bombardeamento pelas moléculas de água.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2800" dirty="0"/>
              <a:t>Efeito </a:t>
            </a:r>
            <a:r>
              <a:rPr lang="pt-BR" sz="2800" dirty="0" err="1"/>
              <a:t>Tyndall</a:t>
            </a:r>
            <a:r>
              <a:rPr lang="pt-BR" sz="2800" dirty="0"/>
              <a:t>: Propriedade de dispersar a luz. A quantificação desta propriedade de um sistema coloidal é denominada </a:t>
            </a:r>
            <a:r>
              <a:rPr lang="pt-BR" sz="2800" dirty="0" err="1"/>
              <a:t>nefelometria</a:t>
            </a:r>
            <a:r>
              <a:rPr lang="pt-BR" sz="2800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2800" dirty="0"/>
              <a:t>Comportamento Elétrico: Existência de cargas negativas e positivas na superfície do colóide (Eletroforese).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34975"/>
            <a:ext cx="7921625" cy="11938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CARACTERÍSTICAS DOS </a:t>
            </a:r>
            <a:br>
              <a:rPr lang="pt-BR" dirty="0"/>
            </a:br>
            <a:r>
              <a:rPr lang="pt-BR" dirty="0"/>
              <a:t>SISTEMAS COLOIDAIS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3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067872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TURBIDEZ</a:t>
            </a:r>
          </a:p>
        </p:txBody>
      </p:sp>
      <p:pic>
        <p:nvPicPr>
          <p:cNvPr id="7174" name="Picture 6" descr="Resultado de imagem para turbidity and light scattering">
            <a:extLst>
              <a:ext uri="{FF2B5EF4-FFF2-40B4-BE49-F238E27FC236}">
                <a16:creationId xmlns:a16="http://schemas.microsoft.com/office/drawing/2014/main" id="{43119207-26D5-4A4F-BB47-F42017829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80429"/>
            <a:ext cx="4619058" cy="268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112C78-C1EA-4525-9DD5-A5FE9FC79195}"/>
              </a:ext>
            </a:extLst>
          </p:cNvPr>
          <p:cNvSpPr txBox="1"/>
          <p:nvPr/>
        </p:nvSpPr>
        <p:spPr>
          <a:xfrm>
            <a:off x="800100" y="2101753"/>
            <a:ext cx="7660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Definição: </a:t>
            </a:r>
            <a:r>
              <a:rPr lang="pt-BR" altLang="pt-BR" sz="2800" dirty="0"/>
              <a:t>Capacidade de interferência de passagem de luz em uma amostra em função da presença de material coloidal e em suspensão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5625901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TURBIDEZ</a:t>
            </a:r>
          </a:p>
        </p:txBody>
      </p:sp>
      <p:pic>
        <p:nvPicPr>
          <p:cNvPr id="10242" name="Picture 2" descr="Resultado de imagem para turbidity and light scattering">
            <a:extLst>
              <a:ext uri="{FF2B5EF4-FFF2-40B4-BE49-F238E27FC236}">
                <a16:creationId xmlns:a16="http://schemas.microsoft.com/office/drawing/2014/main" id="{16C0737A-0A20-4E86-98D8-9F7A7F70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9" y="3224213"/>
            <a:ext cx="7620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49B359-29AB-4491-B7A6-81D46893A1C9}"/>
              </a:ext>
            </a:extLst>
          </p:cNvPr>
          <p:cNvSpPr txBox="1"/>
          <p:nvPr/>
        </p:nvSpPr>
        <p:spPr>
          <a:xfrm>
            <a:off x="800100" y="2101753"/>
            <a:ext cx="7660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Princípio: Quantidade de luz dispersa por um sistema coloidal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Unidade: UNT </a:t>
            </a:r>
          </a:p>
        </p:txBody>
      </p:sp>
    </p:spTree>
    <p:extLst>
      <p:ext uri="{BB962C8B-B14F-4D97-AF65-F5344CB8AC3E}">
        <p14:creationId xmlns:p14="http://schemas.microsoft.com/office/powerpoint/2010/main" val="125338887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indireto que possibilita a avaliar a concentração de partículas coloidais presentes na fase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determinação muito rápida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0,5 UNT (Água filtrada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&lt;5,0 UNT (No sistema de distribuição)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413720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6551959" cy="5033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Monitoramento de estações de tratamento de água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D9EFDBC-E060-4CE7-A0B0-46CDCB75D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518308"/>
              </p:ext>
            </p:extLst>
          </p:nvPr>
        </p:nvGraphicFramePr>
        <p:xfrm>
          <a:off x="1691680" y="2587421"/>
          <a:ext cx="6551959" cy="362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8524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6551959" cy="5033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Monitoramento de estações de tratamento de água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9C0F31C-0EF9-4B63-A7EB-0C9AE069C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115375"/>
              </p:ext>
            </p:extLst>
          </p:nvPr>
        </p:nvGraphicFramePr>
        <p:xfrm>
          <a:off x="1486000" y="2652918"/>
          <a:ext cx="7200800" cy="349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8336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PARÂMETRO TURBIDEZ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3743646" cy="2879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 err="1"/>
              <a:t>Turbidímetro</a:t>
            </a:r>
            <a:r>
              <a:rPr lang="pt-BR" altLang="pt-BR" sz="3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Calibração do equipamento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Inserção da amostra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Leitura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13316" name="Picture 4" descr="Resultado de imagem para hach turbidity analyzer">
            <a:extLst>
              <a:ext uri="{FF2B5EF4-FFF2-40B4-BE49-F238E27FC236}">
                <a16:creationId xmlns:a16="http://schemas.microsoft.com/office/drawing/2014/main" id="{806D6E0F-C00C-4BC7-B347-F0BCB97E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91" y="1844824"/>
            <a:ext cx="3743646" cy="37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E7894D2-BA1F-423B-8101-713A6CB07E58}"/>
              </a:ext>
            </a:extLst>
          </p:cNvPr>
          <p:cNvSpPr txBox="1">
            <a:spLocks noChangeArrowheads="1"/>
          </p:cNvSpPr>
          <p:nvPr/>
        </p:nvSpPr>
        <p:spPr>
          <a:xfrm>
            <a:off x="468314" y="5157192"/>
            <a:ext cx="8496300" cy="107935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rápida execução, podendo ser efetuado por equipamentos de bancada ou “on </a:t>
            </a:r>
            <a:r>
              <a:rPr lang="pt-BR" altLang="pt-BR" sz="3600" dirty="0" err="1"/>
              <a:t>line</a:t>
            </a:r>
            <a:r>
              <a:rPr lang="pt-BR" altLang="pt-BR" sz="3600" dirty="0"/>
              <a:t>”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700964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>
                <a:solidFill>
                  <a:schemeClr val="tx1"/>
                </a:solidFill>
              </a:rPr>
              <a:t>PADRÕES DE TURBIDEZ PARA CALIBRAÇÃO DE EQUIPAMENTOS</a:t>
            </a:r>
          </a:p>
        </p:txBody>
      </p:sp>
      <p:pic>
        <p:nvPicPr>
          <p:cNvPr id="9218" name="Picture 2" descr="turbidity instruments selection guide">
            <a:extLst>
              <a:ext uri="{FF2B5EF4-FFF2-40B4-BE49-F238E27FC236}">
                <a16:creationId xmlns:a16="http://schemas.microsoft.com/office/drawing/2014/main" id="{ED311467-BAFD-4476-95C9-12CA2E67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0493"/>
            <a:ext cx="4273761" cy="179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hach turbidity analyzer">
            <a:extLst>
              <a:ext uri="{FF2B5EF4-FFF2-40B4-BE49-F238E27FC236}">
                <a16:creationId xmlns:a16="http://schemas.microsoft.com/office/drawing/2014/main" id="{02D6429C-648E-46FC-B019-27688B40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1334"/>
            <a:ext cx="2133601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8AFBA92-B6C5-4C5B-A43C-F844781358F5}"/>
                  </a:ext>
                </a:extLst>
              </p:cNvPr>
              <p:cNvSpPr txBox="1"/>
              <p:nvPr/>
            </p:nvSpPr>
            <p:spPr>
              <a:xfrm>
                <a:off x="997576" y="4374305"/>
                <a:ext cx="3837525" cy="892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f>
                      <m:fPr>
                        <m:ctrlP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</m:t>
                        </m:r>
                        <m:sSub>
                          <m:sSubPr>
                            <m:ctrlP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4000" dirty="0"/>
                  <a:t>1 UNT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8AFBA92-B6C5-4C5B-A43C-F84478135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76" y="4374305"/>
                <a:ext cx="3837525" cy="892232"/>
              </a:xfrm>
              <a:prstGeom prst="rect">
                <a:avLst/>
              </a:prstGeom>
              <a:blipFill>
                <a:blip r:embed="rId5"/>
                <a:stretch>
                  <a:fillRect t="-685" r="-6995" b="-198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2" name="Picture 6" descr="Resultado de imagem para hach turbidity analyzer">
            <a:extLst>
              <a:ext uri="{FF2B5EF4-FFF2-40B4-BE49-F238E27FC236}">
                <a16:creationId xmlns:a16="http://schemas.microsoft.com/office/drawing/2014/main" id="{E21D852B-F734-4867-A49B-8B4386D9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49" y="4258469"/>
            <a:ext cx="23812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AE6DD045-A9F2-476F-AB28-FECA2702686D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5661248"/>
            <a:ext cx="7272808" cy="6636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Calibração: solução padrão de </a:t>
            </a:r>
            <a:r>
              <a:rPr lang="pt-BR" altLang="pt-BR" sz="3200" dirty="0" err="1"/>
              <a:t>formazina</a:t>
            </a:r>
            <a:r>
              <a:rPr lang="pt-BR" altLang="pt-BR" sz="3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30035039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015D5A-7BA0-4B6F-BB28-7EC203D82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PARÂMETRO TURBIDEZ</a:t>
            </a:r>
          </a:p>
        </p:txBody>
      </p:sp>
      <p:pic>
        <p:nvPicPr>
          <p:cNvPr id="3" name="Mídia Online 2" title="Determinaￃﾧￃﾣo de Turbidez">
            <a:hlinkClick r:id="" action="ppaction://media"/>
            <a:extLst>
              <a:ext uri="{FF2B5EF4-FFF2-40B4-BE49-F238E27FC236}">
                <a16:creationId xmlns:a16="http://schemas.microsoft.com/office/drawing/2014/main" id="{816EBF74-6487-4D8B-978D-C194543305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6423" y="2133600"/>
            <a:ext cx="7311153" cy="41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713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112C78-C1EA-4525-9DD5-A5FE9FC79195}"/>
              </a:ext>
            </a:extLst>
          </p:cNvPr>
          <p:cNvSpPr txBox="1"/>
          <p:nvPr/>
        </p:nvSpPr>
        <p:spPr>
          <a:xfrm>
            <a:off x="800100" y="2101753"/>
            <a:ext cx="7660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Definição: </a:t>
            </a:r>
            <a:r>
              <a:rPr lang="pt-BR" altLang="pt-BR" sz="2800" dirty="0"/>
              <a:t>Capacidade de uma amostra em transmitir luz visível em um comprimento de onda sensível ao olho humano </a:t>
            </a: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012407-4755-4A84-A941-4945A38AD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64988"/>
            <a:ext cx="3917944" cy="22038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EF1A165-9782-4920-81CC-DD908EF15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3917944" cy="22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3567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39A5F00-DDF9-4D1F-8076-6C85A640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564904"/>
            <a:ext cx="7543801" cy="33041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4400" dirty="0"/>
              <a:t>Vídeo 1 – Rio Negro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400" dirty="0"/>
              <a:t>Vídeo 2 – Captação ETA Paranaguá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CBE234C-75E1-47E6-8853-3C887293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</p:spTree>
    <p:extLst>
      <p:ext uri="{BB962C8B-B14F-4D97-AF65-F5344CB8AC3E}">
        <p14:creationId xmlns:p14="http://schemas.microsoft.com/office/powerpoint/2010/main" val="36619742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0200"/>
            <a:ext cx="6705600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CBE234C-75E1-47E6-8853-3C887293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  <p:sp>
        <p:nvSpPr>
          <p:cNvPr id="8" name="AutoShape 34">
            <a:extLst>
              <a:ext uri="{FF2B5EF4-FFF2-40B4-BE49-F238E27FC236}">
                <a16:creationId xmlns:a16="http://schemas.microsoft.com/office/drawing/2014/main" id="{F191D4EB-9BAE-410F-A982-CBAA08C06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1854279"/>
            <a:ext cx="2047875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Resíduos de plantas </a:t>
            </a:r>
          </a:p>
        </p:txBody>
      </p:sp>
      <p:sp>
        <p:nvSpPr>
          <p:cNvPr id="9" name="AutoShape 35">
            <a:extLst>
              <a:ext uri="{FF2B5EF4-FFF2-40B4-BE49-F238E27FC236}">
                <a16:creationId xmlns:a16="http://schemas.microsoft.com/office/drawing/2014/main" id="{E655D19D-0BB5-4272-90B1-724A3C30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3727529"/>
            <a:ext cx="1150937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Açúcares </a:t>
            </a:r>
          </a:p>
        </p:txBody>
      </p:sp>
      <p:sp>
        <p:nvSpPr>
          <p:cNvPr id="10" name="AutoShape 36">
            <a:extLst>
              <a:ext uri="{FF2B5EF4-FFF2-40B4-BE49-F238E27FC236}">
                <a16:creationId xmlns:a16="http://schemas.microsoft.com/office/drawing/2014/main" id="{9E1CCE60-C9CE-47F6-9039-7F84E00DC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3816429"/>
            <a:ext cx="1150937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Polifenóis </a:t>
            </a:r>
          </a:p>
        </p:txBody>
      </p:sp>
      <p:sp>
        <p:nvSpPr>
          <p:cNvPr id="11" name="AutoShape 37">
            <a:extLst>
              <a:ext uri="{FF2B5EF4-FFF2-40B4-BE49-F238E27FC236}">
                <a16:creationId xmlns:a16="http://schemas.microsoft.com/office/drawing/2014/main" id="{39D855A3-DBC0-47CE-9824-23A1DB1F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73566"/>
            <a:ext cx="1225550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Compostos aminas </a:t>
            </a:r>
          </a:p>
        </p:txBody>
      </p:sp>
      <p:sp>
        <p:nvSpPr>
          <p:cNvPr id="12" name="AutoShape 38">
            <a:extLst>
              <a:ext uri="{FF2B5EF4-FFF2-40B4-BE49-F238E27FC236}">
                <a16:creationId xmlns:a16="http://schemas.microsoft.com/office/drawing/2014/main" id="{5851C7A9-01DB-4BFF-913E-1DD0ABC5B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3646566"/>
            <a:ext cx="15843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Decomposição da lignina </a:t>
            </a:r>
          </a:p>
        </p:txBody>
      </p:sp>
      <p:sp>
        <p:nvSpPr>
          <p:cNvPr id="13" name="AutoShape 39">
            <a:extLst>
              <a:ext uri="{FF2B5EF4-FFF2-40B4-BE49-F238E27FC236}">
                <a16:creationId xmlns:a16="http://schemas.microsoft.com/office/drawing/2014/main" id="{DCDDB80E-DCE5-4C71-99A8-EFB72ABD0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2717879"/>
            <a:ext cx="3527425" cy="5746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Decomposição por microrganismos</a:t>
            </a:r>
          </a:p>
        </p:txBody>
      </p:sp>
      <p:sp>
        <p:nvSpPr>
          <p:cNvPr id="14" name="AutoShape 40">
            <a:extLst>
              <a:ext uri="{FF2B5EF4-FFF2-40B4-BE49-F238E27FC236}">
                <a16:creationId xmlns:a16="http://schemas.microsoft.com/office/drawing/2014/main" id="{EEEBB1E2-943E-4CC7-8439-63D22CA9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34004"/>
            <a:ext cx="1150937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Quinonas</a:t>
            </a:r>
          </a:p>
        </p:txBody>
      </p:sp>
      <p:sp>
        <p:nvSpPr>
          <p:cNvPr id="15" name="AutoShape 41">
            <a:extLst>
              <a:ext uri="{FF2B5EF4-FFF2-40B4-BE49-F238E27FC236}">
                <a16:creationId xmlns:a16="http://schemas.microsoft.com/office/drawing/2014/main" id="{124EECBD-18B4-487A-95F1-69BFBEF42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4734004"/>
            <a:ext cx="1150938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Quinonas</a:t>
            </a:r>
          </a:p>
        </p:txBody>
      </p:sp>
      <p:sp>
        <p:nvSpPr>
          <p:cNvPr id="16" name="AutoShape 42">
            <a:extLst>
              <a:ext uri="{FF2B5EF4-FFF2-40B4-BE49-F238E27FC236}">
                <a16:creationId xmlns:a16="http://schemas.microsoft.com/office/drawing/2014/main" id="{99AF93B5-0693-46D5-B74A-8D485FE6E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5670629"/>
            <a:ext cx="2047875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Substâncias húmicas</a:t>
            </a:r>
          </a:p>
        </p:txBody>
      </p:sp>
      <p:sp>
        <p:nvSpPr>
          <p:cNvPr id="17" name="AutoShape 43">
            <a:extLst>
              <a:ext uri="{FF2B5EF4-FFF2-40B4-BE49-F238E27FC236}">
                <a16:creationId xmlns:a16="http://schemas.microsoft.com/office/drawing/2014/main" id="{971DAE08-F815-47A5-9D02-FEA2A53BA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2357516"/>
            <a:ext cx="1584325" cy="5762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Lignina </a:t>
            </a:r>
          </a:p>
        </p:txBody>
      </p:sp>
      <p:cxnSp>
        <p:nvCxnSpPr>
          <p:cNvPr id="18" name="AutoShape 44">
            <a:extLst>
              <a:ext uri="{FF2B5EF4-FFF2-40B4-BE49-F238E27FC236}">
                <a16:creationId xmlns:a16="http://schemas.microsoft.com/office/drawing/2014/main" id="{C5935383-BB88-4600-85E6-41C565D9273B}"/>
              </a:ext>
            </a:extLst>
          </p:cNvPr>
          <p:cNvCxnSpPr>
            <a:cxnSpLocks noChangeShapeType="1"/>
            <a:stCxn id="8" idx="3"/>
            <a:endCxn id="13" idx="1"/>
          </p:cNvCxnSpPr>
          <p:nvPr/>
        </p:nvCxnSpPr>
        <p:spPr bwMode="auto">
          <a:xfrm rot="16200000" flipH="1">
            <a:off x="3621088" y="2608341"/>
            <a:ext cx="504825" cy="3175"/>
          </a:xfrm>
          <a:prstGeom prst="bentConnector3">
            <a:avLst>
              <a:gd name="adj1" fmla="val 35532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45">
            <a:extLst>
              <a:ext uri="{FF2B5EF4-FFF2-40B4-BE49-F238E27FC236}">
                <a16:creationId xmlns:a16="http://schemas.microsoft.com/office/drawing/2014/main" id="{6F16A1C7-E604-4A97-9702-98451C8DB4DB}"/>
              </a:ext>
            </a:extLst>
          </p:cNvPr>
          <p:cNvCxnSpPr>
            <a:cxnSpLocks noChangeShapeType="1"/>
            <a:stCxn id="13" idx="2"/>
            <a:endCxn id="9" idx="1"/>
          </p:cNvCxnSpPr>
          <p:nvPr/>
        </p:nvCxnSpPr>
        <p:spPr bwMode="auto">
          <a:xfrm rot="10800000" flipV="1">
            <a:off x="904875" y="3076654"/>
            <a:ext cx="1277938" cy="776287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46">
            <a:extLst>
              <a:ext uri="{FF2B5EF4-FFF2-40B4-BE49-F238E27FC236}">
                <a16:creationId xmlns:a16="http://schemas.microsoft.com/office/drawing/2014/main" id="{7BFB5953-B2F9-4311-9781-0A0DB7845D7A}"/>
              </a:ext>
            </a:extLst>
          </p:cNvPr>
          <p:cNvCxnSpPr>
            <a:cxnSpLocks noChangeShapeType="1"/>
            <a:stCxn id="13" idx="3"/>
            <a:endCxn id="10" idx="1"/>
          </p:cNvCxnSpPr>
          <p:nvPr/>
        </p:nvCxnSpPr>
        <p:spPr bwMode="auto">
          <a:xfrm rot="5400000">
            <a:off x="2965450" y="3032204"/>
            <a:ext cx="649287" cy="1169988"/>
          </a:xfrm>
          <a:prstGeom prst="bentConnector3">
            <a:avLst>
              <a:gd name="adj1" fmla="val 36671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47">
            <a:extLst>
              <a:ext uri="{FF2B5EF4-FFF2-40B4-BE49-F238E27FC236}">
                <a16:creationId xmlns:a16="http://schemas.microsoft.com/office/drawing/2014/main" id="{7439ED1C-598E-420E-8909-AA17160CC6AA}"/>
              </a:ext>
            </a:extLst>
          </p:cNvPr>
          <p:cNvCxnSpPr>
            <a:cxnSpLocks noChangeShapeType="1"/>
            <a:stCxn id="13" idx="3"/>
            <a:endCxn id="11" idx="1"/>
          </p:cNvCxnSpPr>
          <p:nvPr/>
        </p:nvCxnSpPr>
        <p:spPr bwMode="auto">
          <a:xfrm rot="16200000" flipH="1">
            <a:off x="3807619" y="3360023"/>
            <a:ext cx="642937" cy="508000"/>
          </a:xfrm>
          <a:prstGeom prst="bentConnector3">
            <a:avLst>
              <a:gd name="adj1" fmla="val 37282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48">
            <a:extLst>
              <a:ext uri="{FF2B5EF4-FFF2-40B4-BE49-F238E27FC236}">
                <a16:creationId xmlns:a16="http://schemas.microsoft.com/office/drawing/2014/main" id="{B6D94B73-7808-45C5-8E67-4D2AFA01FCCA}"/>
              </a:ext>
            </a:extLst>
          </p:cNvPr>
          <p:cNvCxnSpPr>
            <a:cxnSpLocks noChangeShapeType="1"/>
            <a:stCxn id="13" idx="4"/>
            <a:endCxn id="12" idx="1"/>
          </p:cNvCxnSpPr>
          <p:nvPr/>
        </p:nvCxnSpPr>
        <p:spPr bwMode="auto">
          <a:xfrm>
            <a:off x="5565775" y="3076654"/>
            <a:ext cx="946150" cy="731837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49">
            <a:extLst>
              <a:ext uri="{FF2B5EF4-FFF2-40B4-BE49-F238E27FC236}">
                <a16:creationId xmlns:a16="http://schemas.microsoft.com/office/drawing/2014/main" id="{05715E5A-D9E4-464C-8C5E-B5CBF8598F00}"/>
              </a:ext>
            </a:extLst>
          </p:cNvPr>
          <p:cNvCxnSpPr>
            <a:cxnSpLocks noChangeShapeType="1"/>
            <a:stCxn id="8" idx="4"/>
            <a:endCxn id="17" idx="1"/>
          </p:cNvCxnSpPr>
          <p:nvPr/>
        </p:nvCxnSpPr>
        <p:spPr bwMode="auto">
          <a:xfrm>
            <a:off x="4833938" y="2168604"/>
            <a:ext cx="2974975" cy="333375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50">
            <a:extLst>
              <a:ext uri="{FF2B5EF4-FFF2-40B4-BE49-F238E27FC236}">
                <a16:creationId xmlns:a16="http://schemas.microsoft.com/office/drawing/2014/main" id="{BB3053CC-EB79-4037-8C8F-098A50E15593}"/>
              </a:ext>
            </a:extLst>
          </p:cNvPr>
          <p:cNvCxnSpPr>
            <a:cxnSpLocks noChangeShapeType="1"/>
            <a:stCxn id="12" idx="3"/>
            <a:endCxn id="15" idx="1"/>
          </p:cNvCxnSpPr>
          <p:nvPr/>
        </p:nvCxnSpPr>
        <p:spPr bwMode="auto">
          <a:xfrm rot="5400000">
            <a:off x="6225382" y="4572872"/>
            <a:ext cx="565150" cy="7937"/>
          </a:xfrm>
          <a:prstGeom prst="bentConnector3">
            <a:avLst>
              <a:gd name="adj1" fmla="val 387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51">
            <a:extLst>
              <a:ext uri="{FF2B5EF4-FFF2-40B4-BE49-F238E27FC236}">
                <a16:creationId xmlns:a16="http://schemas.microsoft.com/office/drawing/2014/main" id="{F8C59DAA-E6D1-45CA-80F1-AD4F53D10942}"/>
              </a:ext>
            </a:extLst>
          </p:cNvPr>
          <p:cNvCxnSpPr>
            <a:cxnSpLocks noChangeShapeType="1"/>
            <a:stCxn id="10" idx="3"/>
            <a:endCxn id="14" idx="1"/>
          </p:cNvCxnSpPr>
          <p:nvPr/>
        </p:nvCxnSpPr>
        <p:spPr bwMode="auto">
          <a:xfrm rot="16200000" flipH="1">
            <a:off x="2436813" y="4587953"/>
            <a:ext cx="539750" cy="3175"/>
          </a:xfrm>
          <a:prstGeom prst="bentConnector3">
            <a:avLst>
              <a:gd name="adj1" fmla="val 382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52">
            <a:extLst>
              <a:ext uri="{FF2B5EF4-FFF2-40B4-BE49-F238E27FC236}">
                <a16:creationId xmlns:a16="http://schemas.microsoft.com/office/drawing/2014/main" id="{DD8E517C-65CD-4BC3-81FD-D77BF6D33DC4}"/>
              </a:ext>
            </a:extLst>
          </p:cNvPr>
          <p:cNvCxnSpPr>
            <a:cxnSpLocks noChangeShapeType="1"/>
            <a:stCxn id="9" idx="3"/>
            <a:endCxn id="16" idx="2"/>
          </p:cNvCxnSpPr>
          <p:nvPr/>
        </p:nvCxnSpPr>
        <p:spPr bwMode="auto">
          <a:xfrm rot="16200000" flipH="1">
            <a:off x="1287463" y="3848178"/>
            <a:ext cx="1754188" cy="2519363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53">
            <a:extLst>
              <a:ext uri="{FF2B5EF4-FFF2-40B4-BE49-F238E27FC236}">
                <a16:creationId xmlns:a16="http://schemas.microsoft.com/office/drawing/2014/main" id="{8CD64D2C-5582-4227-A1A9-5A80EF5DC5EA}"/>
              </a:ext>
            </a:extLst>
          </p:cNvPr>
          <p:cNvCxnSpPr>
            <a:cxnSpLocks noChangeShapeType="1"/>
            <a:stCxn id="14" idx="3"/>
            <a:endCxn id="16" idx="2"/>
          </p:cNvCxnSpPr>
          <p:nvPr/>
        </p:nvCxnSpPr>
        <p:spPr bwMode="auto">
          <a:xfrm rot="16200000" flipH="1">
            <a:off x="2692400" y="5253116"/>
            <a:ext cx="747713" cy="715963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54">
            <a:extLst>
              <a:ext uri="{FF2B5EF4-FFF2-40B4-BE49-F238E27FC236}">
                <a16:creationId xmlns:a16="http://schemas.microsoft.com/office/drawing/2014/main" id="{BED11D16-4A2D-4489-A79A-0D34A0F1663D}"/>
              </a:ext>
            </a:extLst>
          </p:cNvPr>
          <p:cNvCxnSpPr>
            <a:cxnSpLocks noChangeShapeType="1"/>
            <a:stCxn id="11" idx="3"/>
            <a:endCxn id="16" idx="1"/>
          </p:cNvCxnSpPr>
          <p:nvPr/>
        </p:nvCxnSpPr>
        <p:spPr bwMode="auto">
          <a:xfrm rot="16200000" flipH="1">
            <a:off x="3696494" y="5107860"/>
            <a:ext cx="1374775" cy="1587"/>
          </a:xfrm>
          <a:prstGeom prst="bentConnector3">
            <a:avLst>
              <a:gd name="adj1" fmla="val 453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55">
            <a:extLst>
              <a:ext uri="{FF2B5EF4-FFF2-40B4-BE49-F238E27FC236}">
                <a16:creationId xmlns:a16="http://schemas.microsoft.com/office/drawing/2014/main" id="{EAE00B50-D1B4-4270-82D5-8FBE44C11A65}"/>
              </a:ext>
            </a:extLst>
          </p:cNvPr>
          <p:cNvCxnSpPr>
            <a:cxnSpLocks noChangeShapeType="1"/>
            <a:stCxn id="15" idx="3"/>
            <a:endCxn id="16" idx="4"/>
          </p:cNvCxnSpPr>
          <p:nvPr/>
        </p:nvCxnSpPr>
        <p:spPr bwMode="auto">
          <a:xfrm rot="5400000">
            <a:off x="5551487" y="5032454"/>
            <a:ext cx="747713" cy="1157288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56">
            <a:extLst>
              <a:ext uri="{FF2B5EF4-FFF2-40B4-BE49-F238E27FC236}">
                <a16:creationId xmlns:a16="http://schemas.microsoft.com/office/drawing/2014/main" id="{F8B09697-7D9D-4DC3-A04E-1C9871D4429F}"/>
              </a:ext>
            </a:extLst>
          </p:cNvPr>
          <p:cNvCxnSpPr>
            <a:cxnSpLocks noChangeShapeType="1"/>
            <a:stCxn id="17" idx="3"/>
            <a:endCxn id="16" idx="4"/>
          </p:cNvCxnSpPr>
          <p:nvPr/>
        </p:nvCxnSpPr>
        <p:spPr bwMode="auto">
          <a:xfrm rot="5400000">
            <a:off x="5052219" y="3228260"/>
            <a:ext cx="3051175" cy="2462213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748191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CBE234C-75E1-47E6-8853-3C887293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11888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  <p:pic>
        <p:nvPicPr>
          <p:cNvPr id="19458" name="Picture 2" descr="Resultado de imagem para humic substances">
            <a:extLst>
              <a:ext uri="{FF2B5EF4-FFF2-40B4-BE49-F238E27FC236}">
                <a16:creationId xmlns:a16="http://schemas.microsoft.com/office/drawing/2014/main" id="{9109E59A-69FC-434E-8401-5CABD2E78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1" y="2564904"/>
            <a:ext cx="36041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m relacionada">
            <a:extLst>
              <a:ext uri="{FF2B5EF4-FFF2-40B4-BE49-F238E27FC236}">
                <a16:creationId xmlns:a16="http://schemas.microsoft.com/office/drawing/2014/main" id="{63FED484-3AD8-4803-B172-CA8A0A7B9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31202"/>
            <a:ext cx="4486057" cy="19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E0709EAF-A2EA-42D8-94D9-2E4FC789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5016019"/>
            <a:ext cx="7543801" cy="10109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Estruturas químicas propostas para substâncias húmicas</a:t>
            </a:r>
          </a:p>
        </p:txBody>
      </p:sp>
    </p:spTree>
    <p:extLst>
      <p:ext uri="{BB962C8B-B14F-4D97-AF65-F5344CB8AC3E}">
        <p14:creationId xmlns:p14="http://schemas.microsoft.com/office/powerpoint/2010/main" val="106802299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CBE234C-75E1-47E6-8853-3C887293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6412" y="332656"/>
            <a:ext cx="7260084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6071484-C9F4-4A76-9220-8B3212065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3255964"/>
            <a:ext cx="1152525" cy="6905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C9F3FE2-E98D-4A44-9BDC-20ED0C4C2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3255964"/>
            <a:ext cx="1152525" cy="6905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472669D-CDA5-41BD-8AB6-7A348FB1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3255964"/>
            <a:ext cx="1152525" cy="690562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646112B-B310-480B-BF35-51AB7567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3255964"/>
            <a:ext cx="1152525" cy="69056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3B94D31-4B3E-4ECA-AD26-C307D461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3255964"/>
            <a:ext cx="1152525" cy="6905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4456B8CC-3E3E-459C-9980-3492701D3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658938"/>
            <a:ext cx="2775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altLang="pt-BR" sz="2400" dirty="0">
                <a:cs typeface="Arial" charset="0"/>
              </a:rPr>
              <a:t>Substâncias Húmicas</a:t>
            </a: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E5322033-022B-4C71-BFE6-D52F5CB1FAF5}"/>
              </a:ext>
            </a:extLst>
          </p:cNvPr>
          <p:cNvSpPr>
            <a:spLocks/>
          </p:cNvSpPr>
          <p:nvPr/>
        </p:nvSpPr>
        <p:spPr bwMode="auto">
          <a:xfrm rot="5400000">
            <a:off x="2555875" y="1827213"/>
            <a:ext cx="288925" cy="2303463"/>
          </a:xfrm>
          <a:prstGeom prst="leftBrace">
            <a:avLst>
              <a:gd name="adj1" fmla="val 66438"/>
              <a:gd name="adj2" fmla="val 5174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7414FA4A-647D-4104-8589-C73331358574}"/>
              </a:ext>
            </a:extLst>
          </p:cNvPr>
          <p:cNvSpPr>
            <a:spLocks/>
          </p:cNvSpPr>
          <p:nvPr/>
        </p:nvSpPr>
        <p:spPr bwMode="auto">
          <a:xfrm rot="5400000">
            <a:off x="4879975" y="1839913"/>
            <a:ext cx="288925" cy="2303463"/>
          </a:xfrm>
          <a:prstGeom prst="leftBrace">
            <a:avLst>
              <a:gd name="adj1" fmla="val 66438"/>
              <a:gd name="adj2" fmla="val 5174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F911B559-1509-46EE-A681-A9565C5BB281}"/>
              </a:ext>
            </a:extLst>
          </p:cNvPr>
          <p:cNvSpPr>
            <a:spLocks/>
          </p:cNvSpPr>
          <p:nvPr/>
        </p:nvSpPr>
        <p:spPr bwMode="auto">
          <a:xfrm rot="5400000">
            <a:off x="6596063" y="2436813"/>
            <a:ext cx="288925" cy="1136650"/>
          </a:xfrm>
          <a:prstGeom prst="leftBrace">
            <a:avLst>
              <a:gd name="adj1" fmla="val 32784"/>
              <a:gd name="adj2" fmla="val 5174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1171E45D-259D-41FE-8329-597D9B232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2403475"/>
            <a:ext cx="1759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altLang="pt-BR" sz="2000">
                <a:cs typeface="Arial" charset="0"/>
              </a:rPr>
              <a:t>Ácidos Fúlvicos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6C222FCC-B3F6-4E62-B7CA-65758775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2428875"/>
            <a:ext cx="1832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altLang="pt-BR" sz="2000">
                <a:cs typeface="Arial" charset="0"/>
              </a:rPr>
              <a:t>Ácidos Húmicos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6756F01A-5556-4941-8CBD-4510C873D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408238"/>
            <a:ext cx="1103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altLang="pt-BR" sz="2000">
                <a:cs typeface="Arial" charset="0"/>
              </a:rPr>
              <a:t>Huminas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DAFF75D-00A5-493A-88B0-8E7D49627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054635"/>
            <a:ext cx="353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Aumento na intensidade de cor</a:t>
            </a: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3CDD6767-5FA8-4EB4-AF30-8A67D1759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427371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3FD5E97E-8982-4F70-90F6-32470D70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350" y="428164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596C8FEA-E0D5-4E0B-8976-B8297B8E2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4372135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Aumento no grau de polimerização</a:t>
            </a: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41A3B2B0-CEF5-4588-854B-D5D2E0177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459121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B5C97E9A-8F73-4E53-9942-72D4A38B8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459914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7AC02EE0-DF91-4EFB-9E3B-DD08F1E96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4702335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Aumento no peso molecular</a:t>
            </a:r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B179CE91-7ECA-4FE4-A04D-0CE6C671F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7050" y="492141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1042E072-6E86-4072-B856-8812ADF4D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5200" y="492934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CE00238D-E985-4517-8E28-9A563B811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4700748"/>
            <a:ext cx="1347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300.000 ???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105748F2-69D5-4FD8-A35C-23F5F341E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4713448"/>
            <a:ext cx="72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2.000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5421FF09-CA55-4AB7-BAAA-A6257C9F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5057935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Aumento na porcentagem de C</a:t>
            </a:r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18F3F0F3-18E2-4AB0-AEF7-56AF2F020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0375" y="527701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A9950753-0777-406F-BE33-95A3A8414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528494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AF0FC7DF-555E-4FF2-B232-8B7159AF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8" y="5056348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62%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12F51434-2E42-492D-A9F3-61E4B7239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5043648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45%</a:t>
            </a: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CC6C8B93-9F58-4632-88EC-F736ED19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5426235"/>
            <a:ext cx="3856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Decréscimo na porcentagem de O</a:t>
            </a: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F052C648-846F-4D83-AD60-04BE2A0A6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213" y="563261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70A9181A-AE26-4342-A23B-9ED113F5C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5388" y="564054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2064520E-F6CD-4445-9E32-D979B96B3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838" y="5437348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30%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8E497378-5BCC-405F-8A9A-477255B7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411948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48%</a:t>
            </a:r>
          </a:p>
        </p:txBody>
      </p:sp>
      <p:sp>
        <p:nvSpPr>
          <p:cNvPr id="44" name="Text Box 46">
            <a:extLst>
              <a:ext uri="{FF2B5EF4-FFF2-40B4-BE49-F238E27FC236}">
                <a16:creationId xmlns:a16="http://schemas.microsoft.com/office/drawing/2014/main" id="{042C42EC-115A-4E17-A3FA-D3461FF71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5769135"/>
            <a:ext cx="3170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Decréscimo de solubilidade</a:t>
            </a:r>
          </a:p>
        </p:txBody>
      </p:sp>
      <p:sp>
        <p:nvSpPr>
          <p:cNvPr id="45" name="Line 47">
            <a:extLst>
              <a:ext uri="{FF2B5EF4-FFF2-40B4-BE49-F238E27FC236}">
                <a16:creationId xmlns:a16="http://schemas.microsoft.com/office/drawing/2014/main" id="{11C1D517-8145-4903-9D85-405FCC501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0850" y="598821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46" name="Line 48">
            <a:extLst>
              <a:ext uri="{FF2B5EF4-FFF2-40B4-BE49-F238E27FC236}">
                <a16:creationId xmlns:a16="http://schemas.microsoft.com/office/drawing/2014/main" id="{CE8032D3-8B1C-4CBD-93F3-C54A8849D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9000" y="599614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51" name="AutoShape 12">
            <a:extLst>
              <a:ext uri="{FF2B5EF4-FFF2-40B4-BE49-F238E27FC236}">
                <a16:creationId xmlns:a16="http://schemas.microsoft.com/office/drawing/2014/main" id="{CB552DB8-7FC9-4BB9-AE77-8134857ADC9D}"/>
              </a:ext>
            </a:extLst>
          </p:cNvPr>
          <p:cNvSpPr>
            <a:spLocks/>
          </p:cNvSpPr>
          <p:nvPr/>
        </p:nvSpPr>
        <p:spPr bwMode="auto">
          <a:xfrm rot="5400000">
            <a:off x="4257306" y="-567164"/>
            <a:ext cx="314268" cy="5741195"/>
          </a:xfrm>
          <a:prstGeom prst="leftBrace">
            <a:avLst>
              <a:gd name="adj1" fmla="val 66438"/>
              <a:gd name="adj2" fmla="val 5174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137327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78F84023-C878-4E1C-95BF-7BBF88458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00" y="2348880"/>
            <a:ext cx="7186000" cy="37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500F87E-FBA4-46B8-90ED-237F0E86F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1860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</p:spTree>
    <p:extLst>
      <p:ext uri="{BB962C8B-B14F-4D97-AF65-F5344CB8AC3E}">
        <p14:creationId xmlns:p14="http://schemas.microsoft.com/office/powerpoint/2010/main" val="230097985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500F87E-FBA4-46B8-90ED-237F0E86F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  <p:pic>
        <p:nvPicPr>
          <p:cNvPr id="18434" name="Picture 2" descr="Imagem relacionada">
            <a:extLst>
              <a:ext uri="{FF2B5EF4-FFF2-40B4-BE49-F238E27FC236}">
                <a16:creationId xmlns:a16="http://schemas.microsoft.com/office/drawing/2014/main" id="{BED889E7-F049-46CB-A69B-1CDC2595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0" y="2708920"/>
            <a:ext cx="7812360" cy="28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2685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indicativo da qualidade estética da água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&lt;15 UC (No sistema de distribuição)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Altas concentrações de cor real apresentam efeitos deletérios ao processo de tratamento de água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3173937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PARÂMETRO COR REAL E APARENTE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3743646" cy="2879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 err="1"/>
              <a:t>Colorímetro</a:t>
            </a:r>
            <a:r>
              <a:rPr lang="pt-BR" altLang="pt-BR" sz="3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Calibração do equipamento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Inserção da amostra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Leitura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E7894D2-BA1F-423B-8101-713A6CB07E58}"/>
              </a:ext>
            </a:extLst>
          </p:cNvPr>
          <p:cNvSpPr txBox="1">
            <a:spLocks noChangeArrowheads="1"/>
          </p:cNvSpPr>
          <p:nvPr/>
        </p:nvSpPr>
        <p:spPr>
          <a:xfrm>
            <a:off x="468314" y="5157192"/>
            <a:ext cx="8496300" cy="107935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rápida execução, podendo ser efetuado por equipamentos de bancada ou “on </a:t>
            </a:r>
            <a:r>
              <a:rPr lang="pt-BR" altLang="pt-BR" sz="3600" dirty="0" err="1"/>
              <a:t>line</a:t>
            </a:r>
            <a:r>
              <a:rPr lang="pt-BR" altLang="pt-BR" sz="3600" dirty="0"/>
              <a:t>”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23556" name="Picture 4" descr="Resultado de imagem para colorimeter">
            <a:extLst>
              <a:ext uri="{FF2B5EF4-FFF2-40B4-BE49-F238E27FC236}">
                <a16:creationId xmlns:a16="http://schemas.microsoft.com/office/drawing/2014/main" id="{44F02988-52CC-423A-BD86-F43EF006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726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819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>
                <a:solidFill>
                  <a:schemeClr val="tx1"/>
                </a:solidFill>
              </a:rPr>
              <a:t>PADRÕES DE COR PARA CALIBRAÇÃO DE EQUIPAMENTOS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8AFBA92-B6C5-4C5B-A43C-F844781358F5}"/>
                  </a:ext>
                </a:extLst>
              </p:cNvPr>
              <p:cNvSpPr txBox="1"/>
              <p:nvPr/>
            </p:nvSpPr>
            <p:spPr>
              <a:xfrm>
                <a:off x="997576" y="4374305"/>
                <a:ext cx="4253344" cy="883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f>
                      <m:fPr>
                        <m:ctrlP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𝑃𝑡</m:t>
                        </m:r>
                        <m:sSub>
                          <m:sSubPr>
                            <m:ctrlP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num>
                      <m:den>
                        <m: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4000" dirty="0"/>
                  <a:t>1 UC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8AFBA92-B6C5-4C5B-A43C-F84478135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76" y="4374305"/>
                <a:ext cx="4253344" cy="883255"/>
              </a:xfrm>
              <a:prstGeom prst="rect">
                <a:avLst/>
              </a:prstGeom>
              <a:blipFill>
                <a:blip r:embed="rId3"/>
                <a:stretch>
                  <a:fillRect t="-1389" r="-3874" b="-208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>
            <a:extLst>
              <a:ext uri="{FF2B5EF4-FFF2-40B4-BE49-F238E27FC236}">
                <a16:creationId xmlns:a16="http://schemas.microsoft.com/office/drawing/2014/main" id="{AE6DD045-A9F2-476F-AB28-FECA2702686D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5661248"/>
            <a:ext cx="7272808" cy="663669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Calibração: solução padrão de cloro </a:t>
            </a:r>
            <a:r>
              <a:rPr lang="pt-BR" altLang="pt-BR" sz="3200" dirty="0" err="1"/>
              <a:t>platinato</a:t>
            </a:r>
            <a:r>
              <a:rPr lang="pt-BR" altLang="pt-BR" sz="3200" dirty="0"/>
              <a:t> de potássio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9" name="Picture 4" descr="Resultado de imagem para platinum cobalt color standard">
            <a:extLst>
              <a:ext uri="{FF2B5EF4-FFF2-40B4-BE49-F238E27FC236}">
                <a16:creationId xmlns:a16="http://schemas.microsoft.com/office/drawing/2014/main" id="{A61FD088-654A-4F87-A546-ADEB2CCB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90" y="2133600"/>
            <a:ext cx="2764810" cy="207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Resultado de imagem para colorimeter">
            <a:extLst>
              <a:ext uri="{FF2B5EF4-FFF2-40B4-BE49-F238E27FC236}">
                <a16:creationId xmlns:a16="http://schemas.microsoft.com/office/drawing/2014/main" id="{E746AA72-D68B-46A7-A318-90D24B98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75028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9865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14119A0-8ABC-4753-BF71-5B3D26A09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PARÂMETRO COR REAL E APARENTE</a:t>
            </a:r>
          </a:p>
        </p:txBody>
      </p:sp>
      <p:pic>
        <p:nvPicPr>
          <p:cNvPr id="3" name="Mídia Online 2" title="Anￃﾡlise de Cor Real e Aparente">
            <a:hlinkClick r:id="" action="ppaction://media"/>
            <a:extLst>
              <a:ext uri="{FF2B5EF4-FFF2-40B4-BE49-F238E27FC236}">
                <a16:creationId xmlns:a16="http://schemas.microsoft.com/office/drawing/2014/main" id="{45B1AF36-FDCE-49D1-AF8D-73E82530F4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7624" y="2133600"/>
            <a:ext cx="7374819" cy="414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9979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6995865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PARÂMETRO COR REAL E APARENTE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7848102" cy="11513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Diferenciação entre os parâmetros cor real e cor aparente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E7894D2-BA1F-423B-8101-713A6CB07E58}"/>
              </a:ext>
            </a:extLst>
          </p:cNvPr>
          <p:cNvSpPr txBox="1">
            <a:spLocks noChangeArrowheads="1"/>
          </p:cNvSpPr>
          <p:nvPr/>
        </p:nvSpPr>
        <p:spPr>
          <a:xfrm>
            <a:off x="502634" y="3438201"/>
            <a:ext cx="1727296" cy="5760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Cor real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D67A0E02-B8B7-48B6-AC0F-ACAA26B9A5DF}"/>
              </a:ext>
            </a:extLst>
          </p:cNvPr>
          <p:cNvSpPr/>
          <p:nvPr/>
        </p:nvSpPr>
        <p:spPr>
          <a:xfrm>
            <a:off x="2229930" y="3537313"/>
            <a:ext cx="176600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D099A06-6152-4856-8967-83DFCA3EA1A2}"/>
              </a:ext>
            </a:extLst>
          </p:cNvPr>
          <p:cNvSpPr txBox="1">
            <a:spLocks noChangeArrowheads="1"/>
          </p:cNvSpPr>
          <p:nvPr/>
        </p:nvSpPr>
        <p:spPr>
          <a:xfrm>
            <a:off x="4392365" y="2939169"/>
            <a:ext cx="4680070" cy="1484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3200" dirty="0"/>
              <a:t>Associada a compostos orgânicos dissolvidos e sem a influência da turbidez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01535BC-05D1-462E-B3AD-92E210785EB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877617"/>
            <a:ext cx="2520280" cy="5760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Cor aparente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80D5A17A-9963-4AC3-910B-8E89046F8429}"/>
              </a:ext>
            </a:extLst>
          </p:cNvPr>
          <p:cNvSpPr/>
          <p:nvPr/>
        </p:nvSpPr>
        <p:spPr>
          <a:xfrm>
            <a:off x="2987824" y="5021633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A88EA45-3CFE-4341-BEB8-EA2DFD195C59}"/>
              </a:ext>
            </a:extLst>
          </p:cNvPr>
          <p:cNvSpPr txBox="1">
            <a:spLocks noChangeArrowheads="1"/>
          </p:cNvSpPr>
          <p:nvPr/>
        </p:nvSpPr>
        <p:spPr>
          <a:xfrm>
            <a:off x="4392365" y="4423489"/>
            <a:ext cx="4680070" cy="1484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3200" dirty="0"/>
              <a:t>Associada a partículas coloidais e mais compostos orgânicos dissolvidos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1778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9621517-DFD6-40BE-B3DE-705E0635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30569"/>
            <a:ext cx="6614160" cy="11166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AVALIAÇÃO DE CORPOS D’ÁGUA E CORPOS RECEPTORES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39A5F00-DDF9-4D1F-8076-6C85A640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564904"/>
            <a:ext cx="7543801" cy="33041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4400" dirty="0"/>
              <a:t>Vídeo 1 – Rio Baixo Cotia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400" dirty="0"/>
              <a:t>Vídeo 2 – Captações Litoral Norte</a:t>
            </a:r>
          </a:p>
        </p:txBody>
      </p:sp>
    </p:spTree>
    <p:extLst>
      <p:ext uri="{BB962C8B-B14F-4D97-AF65-F5344CB8AC3E}">
        <p14:creationId xmlns:p14="http://schemas.microsoft.com/office/powerpoint/2010/main" val="336542068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determinação da cor real em amostras que apresentem turbidez requer a sua prévia filtração ou centrifugação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 parâmetro cor real apresenta mais relevância do que a cor aparente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Existe uma intrínseca relação entre os parâmetros turbidez e cor aparente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BB6D1D7-6DB8-4CDE-A5F9-9E9BD04A5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PARÂMETRO COR REAL E APARENTE</a:t>
            </a:r>
          </a:p>
        </p:txBody>
      </p:sp>
    </p:spTree>
    <p:extLst>
      <p:ext uri="{BB962C8B-B14F-4D97-AF65-F5344CB8AC3E}">
        <p14:creationId xmlns:p14="http://schemas.microsoft.com/office/powerpoint/2010/main" val="22026840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180B646-9A0A-4B10-9948-2E2840EC8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589907"/>
              </p:ext>
            </p:extLst>
          </p:nvPr>
        </p:nvGraphicFramePr>
        <p:xfrm>
          <a:off x="1907704" y="1943472"/>
          <a:ext cx="61926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A83E54F-ADA7-4E07-8867-27FC946DDD74}"/>
              </a:ext>
            </a:extLst>
          </p:cNvPr>
          <p:cNvSpPr txBox="1"/>
          <p:nvPr/>
        </p:nvSpPr>
        <p:spPr>
          <a:xfrm>
            <a:off x="409495" y="5791254"/>
            <a:ext cx="480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Ribeirão da Estiva</a:t>
            </a:r>
          </a:p>
        </p:txBody>
      </p:sp>
    </p:spTree>
    <p:extLst>
      <p:ext uri="{BB962C8B-B14F-4D97-AF65-F5344CB8AC3E}">
        <p14:creationId xmlns:p14="http://schemas.microsoft.com/office/powerpoint/2010/main" val="40848325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2D5DFBC-B367-4CAB-BA21-8E68EF422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054944"/>
              </p:ext>
            </p:extLst>
          </p:nvPr>
        </p:nvGraphicFramePr>
        <p:xfrm>
          <a:off x="1881187" y="1643062"/>
          <a:ext cx="6219205" cy="430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A929B034-7C00-450B-9E0C-3B1715B00B80}"/>
              </a:ext>
            </a:extLst>
          </p:cNvPr>
          <p:cNvSpPr txBox="1"/>
          <p:nvPr/>
        </p:nvSpPr>
        <p:spPr>
          <a:xfrm>
            <a:off x="409495" y="5791254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Anhangabaú</a:t>
            </a:r>
          </a:p>
        </p:txBody>
      </p:sp>
    </p:spTree>
    <p:extLst>
      <p:ext uri="{BB962C8B-B14F-4D97-AF65-F5344CB8AC3E}">
        <p14:creationId xmlns:p14="http://schemas.microsoft.com/office/powerpoint/2010/main" val="32466269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Padrões de potabilidade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Padrões de lançamento de efluentes em corpos receptores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Padrões de lançamento de efluentes em redes coletoras de esgotos sanitários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Padrões de qualidade da água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7014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D9D623C2-9383-494E-8F03-C89474A949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38187" y="1916832"/>
            <a:ext cx="2345041" cy="2345041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BEB630DD-F12B-40CA-B8D1-45EC30389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59" y="2420204"/>
            <a:ext cx="5197438" cy="364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Massa molecular: 18,02 g/mol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Molécula polar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Massa específica: 998,02 kg/m</a:t>
            </a:r>
            <a:r>
              <a:rPr lang="pt-BR" sz="2800" baseline="30000" dirty="0"/>
              <a:t>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Temperatura de fusão: 0 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Temperatura de ebulição: 100 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Viscosidade dinâmica: 1,0.10</a:t>
            </a:r>
            <a:r>
              <a:rPr lang="pt-BR" sz="2800" baseline="30000" dirty="0"/>
              <a:t>-3</a:t>
            </a:r>
            <a:r>
              <a:rPr lang="pt-BR" sz="2800" dirty="0"/>
              <a:t> </a:t>
            </a:r>
            <a:r>
              <a:rPr lang="pt-BR" sz="2800" dirty="0" err="1"/>
              <a:t>Pa.s</a:t>
            </a:r>
            <a:endParaRPr lang="pt-BR" sz="28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9B598DE-7A38-4B31-A0B3-2B5A21554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97" y="4019528"/>
            <a:ext cx="2003422" cy="19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18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17400"/>
            <a:ext cx="6698263" cy="11714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/>
              <p:nvPr/>
            </p:nvSpPr>
            <p:spPr>
              <a:xfrm>
                <a:off x="2113699" y="2348880"/>
                <a:ext cx="491660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4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4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99" y="2348880"/>
                <a:ext cx="4916602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7E0FEFA7-BC38-4F2B-8F91-6AFF5D53F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6552" y="3699063"/>
            <a:ext cx="2912096" cy="1942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/>
              <p:nvPr/>
            </p:nvSpPr>
            <p:spPr>
              <a:xfrm>
                <a:off x="3707904" y="3762178"/>
                <a:ext cx="48902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4800" dirty="0"/>
                  <a:t>.</a:t>
                </a:r>
                <a:r>
                  <a:rPr lang="pt-BR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</m:e>
                          <m:sup>
                            <m:r>
                              <a:rPr lang="pt-BR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pt-BR" sz="48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62178"/>
                <a:ext cx="4890249" cy="738664"/>
              </a:xfrm>
              <a:prstGeom prst="rect">
                <a:avLst/>
              </a:prstGeom>
              <a:blipFill>
                <a:blip r:embed="rId6"/>
                <a:stretch>
                  <a:fillRect t="-23967" b="-504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29FDB1-96D6-4AAE-99EB-D8E4A255F0BC}"/>
                  </a:ext>
                </a:extLst>
              </p:cNvPr>
              <p:cNvSpPr txBox="1"/>
              <p:nvPr/>
            </p:nvSpPr>
            <p:spPr>
              <a:xfrm>
                <a:off x="3707903" y="4901995"/>
                <a:ext cx="5096395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=1,008.</m:t>
                      </m:r>
                      <m:sSup>
                        <m:sSupPr>
                          <m:ctrlP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pt-BR" sz="4800" dirty="0"/>
              </a:p>
              <a:p>
                <a:r>
                  <a:rPr lang="pt-BR" sz="4800" dirty="0"/>
                  <a:t>(25</a:t>
                </a:r>
                <a:r>
                  <a:rPr lang="pt-BR" sz="4800" baseline="30000" dirty="0"/>
                  <a:t>o</a:t>
                </a:r>
                <a:r>
                  <a:rPr lang="pt-BR" sz="4800" dirty="0"/>
                  <a:t>C)</a:t>
                </a: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29FDB1-96D6-4AAE-99EB-D8E4A255F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3" y="4901995"/>
                <a:ext cx="5096395" cy="1477328"/>
              </a:xfrm>
              <a:prstGeom prst="rect">
                <a:avLst/>
              </a:prstGeom>
              <a:blipFill>
                <a:blip r:embed="rId7"/>
                <a:stretch>
                  <a:fillRect l="-7177" b="-247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4021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2620</TotalTime>
  <Words>1712</Words>
  <Application>Microsoft Office PowerPoint</Application>
  <PresentationFormat>Apresentação na tela (4:3)</PresentationFormat>
  <Paragraphs>368</Paragraphs>
  <Slides>63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Garamond</vt:lpstr>
      <vt:lpstr>Tahoma</vt:lpstr>
      <vt:lpstr>Times New Roman</vt:lpstr>
      <vt:lpstr>Wingdings</vt:lpstr>
      <vt:lpstr>Retrospectiva</vt:lpstr>
      <vt:lpstr>ESCOLA POLITÉCNICA DA USP DEPARTAMENTO DE ENGENHARIA  HIDRÁULICA E AMBIENTAL  PHA 3360 – POLUIÇÃO E  QUALIDADE DA ÁGUA   </vt:lpstr>
      <vt:lpstr>POLUIÇÃO E QUALIDADE DA ÁGUA</vt:lpstr>
      <vt:lpstr>POLUIÇÃO E QUALIDADE DA ÁGUA</vt:lpstr>
      <vt:lpstr>TRATAMENTO CONVENCIONAL DE ÁGUAS  DE ABASTECIMENTO</vt:lpstr>
      <vt:lpstr>PROCESSO DE TRATAMENTO DE ESGOTOS POR LODOS ATIVADOS </vt:lpstr>
      <vt:lpstr>AVALIAÇÃO DE CORPOS D’ÁGUA E CORPOS RECEPTORES</vt:lpstr>
      <vt:lpstr>POLUIÇÃO E QUALIDADE DA ÁGUA</vt:lpstr>
      <vt:lpstr>CARACTERÍSTICAS FISICO-QUÍMICAS DA ÁGUA</vt:lpstr>
      <vt:lpstr>CARACTERÍSTICAS FISICO-QUÍMICAS DA ÁGUA: pH</vt:lpstr>
      <vt:lpstr>CARACTERÍSTICAS FISICO-QUÍMICAS DA ÁGUA: pH</vt:lpstr>
      <vt:lpstr>CARACTERÍSTICAS FISICO-QUÍMICAS DA ÁGUA: pH</vt:lpstr>
      <vt:lpstr>IMPORTÂNCIA NA ENGENHARIA SANITÁRIA E AMBIENTAL</vt:lpstr>
      <vt:lpstr>DETERMINAÇÃO DO pH EM FASE LÍQUIDA</vt:lpstr>
      <vt:lpstr>DETERMINAÇÃO DO pH EM FASE LÍQUIDA</vt:lpstr>
      <vt:lpstr>DETERMINAÇÃO DO pH EM FASE LÍQUIDA</vt:lpstr>
      <vt:lpstr>DETERMINAÇÃO DO pH EM FASE LÍQUIDA</vt:lpstr>
      <vt:lpstr>CARACTERÍSTICAS FISICO-QUÍMICAS DA ÁGUA: CONDUTIVIDADE</vt:lpstr>
      <vt:lpstr>CARACTERÍSTICAS FISICO-QUÍMICAS DA ÁGUA: CONDUTIVIDADE</vt:lpstr>
      <vt:lpstr>IMPORTÂNCIA NA ENGENHARIA SANITÁRIA E AMBIENTAL</vt:lpstr>
      <vt:lpstr>CARACTERÍSTICAS FISICO-QUÍMICAS DA ÁGUA: CONDUTIVIDADE</vt:lpstr>
      <vt:lpstr>CARACTERÍSTICAS FISICO-QUÍMICAS DA ÁGUA: CONDUTIVIDADE</vt:lpstr>
      <vt:lpstr>CARACTERÍSTICAS FISICO-QUÍMICAS DA ÁGUA: CONDUTIVIDADE</vt:lpstr>
      <vt:lpstr>DETERMINAÇÃO DA CONDUTIVIDADE EM FASE LÍQUIDA</vt:lpstr>
      <vt:lpstr>DETERMINAÇÃO DA CONDUTIVIDADE EM FASE LÍQUIDA</vt:lpstr>
      <vt:lpstr>DISTRIBUIÇÃO DE TAMANHO DE PARTÍCULAS EM ÁGUAS NATURAIS </vt:lpstr>
      <vt:lpstr>DISTRIBUIÇÃO DE TAMANHO DE PARTÍCULAS EM ÁGUAS NATURAIS </vt:lpstr>
      <vt:lpstr>CARACTERÍSTICAS FISICO-QUÍMICAS DA ÁGUA: SÓLIDOS DISSOLVIDOS TOTAIS</vt:lpstr>
      <vt:lpstr>CARACTERÍSTICAS FISICO-QUÍMICAS DA ÁGUA: SÓLIDOS DISSOLVIDOS TOTAIS</vt:lpstr>
      <vt:lpstr>CARACTERÍSTICAS FISICO-QUÍMICAS DA ÁGUA: SÓLIDOS DISSOLVIDOS TOTAIS</vt:lpstr>
      <vt:lpstr>CARACTERÍSTICAS FISICO-QUÍMICAS DA ÁGUA: SÓLIDOS DISSOLVIDOS TOTAIS</vt:lpstr>
      <vt:lpstr>CARACTERÍSTICAS FISICO-QUÍMICAS DA ÁGUA: SÓLIDOS DISSOLVIDOS TOTAIS</vt:lpstr>
      <vt:lpstr>CARACTERÍSTICAS FISICO-QUÍMICAS DA ÁGUA: SÓLIDOS DISSOLVIDOS TOTAIS</vt:lpstr>
      <vt:lpstr>IMPORTÂNCIA NA ENGENHARIA SANITÁRIA E AMBIENTAL</vt:lpstr>
      <vt:lpstr>IMPORTÂNCIA NA ENGENHARIA SANITÁRIA E AMBIENTAL</vt:lpstr>
      <vt:lpstr>DETERMINAÇÃO DE SÓLIDOS DISSOLVIDOS TOTAIS NA FASE LÍQUIDA</vt:lpstr>
      <vt:lpstr>DETERMINAÇÃO DE SÓLIDOS DISSOLVIDOS TOTAIS NA FASE LÍQUIDA</vt:lpstr>
      <vt:lpstr>CARACTERÍSTICAS FISICO-QUÍMICAS DA ÁGUA: TURBIDEZ</vt:lpstr>
      <vt:lpstr>DISTRIBUIÇÃO DE TAMANHO DE PARTÍCULAS EM ÁGUAS NATURAIS </vt:lpstr>
      <vt:lpstr>CARACTERÍSTICAS DOS  SISTEMAS COLOIDAIS</vt:lpstr>
      <vt:lpstr>CARACTERÍSTICAS FISICO-QUÍMICAS DA ÁGUA: TURBIDEZ</vt:lpstr>
      <vt:lpstr>CARACTERÍSTICAS FISICO-QUÍMICAS DA ÁGUA: TURBIDEZ</vt:lpstr>
      <vt:lpstr>IMPORTÂNCIA NA ENGENHARIA SANITÁRIA E AMBIENTAL</vt:lpstr>
      <vt:lpstr>IMPORTÂNCIA NA ENGENHARIA SANITÁRIA E AMBIENTAL</vt:lpstr>
      <vt:lpstr>IMPORTÂNCIA NA ENGENHARIA SANITÁRIA E AMBIENTAL</vt:lpstr>
      <vt:lpstr>DETERMINAÇÃO DO PARÂMETRO TURBIDEZ</vt:lpstr>
      <vt:lpstr>PADRÕES DE TURBIDEZ PARA CALIBRAÇÃO DE EQUIPAMENTOS</vt:lpstr>
      <vt:lpstr>DETERMINAÇÃO DO PARÂMETRO TURBIDEZ</vt:lpstr>
      <vt:lpstr>CARACTERÍSTICAS FISICO-QUÍMICAS DA ÁGUA: COR REAL E COR APARENTE</vt:lpstr>
      <vt:lpstr>CARACTERÍSTICAS FISICO-QUÍMICAS DA ÁGUA: COR REAL E COR APARENTE</vt:lpstr>
      <vt:lpstr>CARACTERÍSTICAS FISICO-QUÍMICAS DA ÁGUA: COR REAL E COR APARENTE</vt:lpstr>
      <vt:lpstr>CARACTERÍSTICAS FISICO-QUÍMICAS DA ÁGUA: COR REAL E COR APARENTE</vt:lpstr>
      <vt:lpstr>CARACTERÍSTICAS FISICO-QUÍMICAS DA ÁGUA: COR REAL E COR APARENTE</vt:lpstr>
      <vt:lpstr>CARACTERÍSTICAS FISICO-QUÍMICAS DA ÁGUA: COR REAL E COR APARENTE</vt:lpstr>
      <vt:lpstr>CARACTERÍSTICAS FISICO-QUÍMICAS DA ÁGUA: COR REAL E COR APARENTE</vt:lpstr>
      <vt:lpstr>IMPORTÂNCIA NA ENGENHARIA SANITÁRIA E AMBIENTAL</vt:lpstr>
      <vt:lpstr>DETERMINAÇÃO DO PARÂMETRO COR REAL E APARENTE</vt:lpstr>
      <vt:lpstr>PADRÕES DE COR PARA CALIBRAÇÃO DE EQUIPAMENTOS</vt:lpstr>
      <vt:lpstr>DETERMINAÇÃO DO PARÂMETRO COR REAL E APARENTE</vt:lpstr>
      <vt:lpstr>DETERMINAÇÃO DO PARÂMETRO COR REAL E APARENTE</vt:lpstr>
      <vt:lpstr>DETERMINAÇÃO DO PARÂMETRO COR REAL E APARENTE</vt:lpstr>
      <vt:lpstr>IMPORTÂNCIA NA ENGENHARIA SANITÁRIA E AMBIENTAL</vt:lpstr>
      <vt:lpstr>IMPORTÂNCIA NA ENGENHARIA SANITÁRIA E AMBIENTAL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2019-05-03T18:49:45Z</dcterms:modified>
</cp:coreProperties>
</file>