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4"/>
  </p:notesMasterIdLst>
  <p:sldIdLst>
    <p:sldId id="257" r:id="rId2"/>
    <p:sldId id="606" r:id="rId3"/>
    <p:sldId id="521" r:id="rId4"/>
    <p:sldId id="529" r:id="rId5"/>
    <p:sldId id="609" r:id="rId6"/>
    <p:sldId id="610" r:id="rId7"/>
    <p:sldId id="567" r:id="rId8"/>
    <p:sldId id="611" r:id="rId9"/>
    <p:sldId id="612" r:id="rId10"/>
    <p:sldId id="618" r:id="rId11"/>
    <p:sldId id="619" r:id="rId12"/>
    <p:sldId id="613" r:id="rId13"/>
    <p:sldId id="614" r:id="rId14"/>
    <p:sldId id="615" r:id="rId15"/>
    <p:sldId id="616" r:id="rId16"/>
    <p:sldId id="621" r:id="rId17"/>
    <p:sldId id="620" r:id="rId18"/>
    <p:sldId id="625" r:id="rId19"/>
    <p:sldId id="617" r:id="rId20"/>
    <p:sldId id="533" r:id="rId21"/>
    <p:sldId id="531" r:id="rId22"/>
    <p:sldId id="532" r:id="rId23"/>
    <p:sldId id="676" r:id="rId24"/>
    <p:sldId id="561" r:id="rId25"/>
    <p:sldId id="622" r:id="rId26"/>
    <p:sldId id="677" r:id="rId27"/>
    <p:sldId id="624" r:id="rId28"/>
    <p:sldId id="626" r:id="rId29"/>
    <p:sldId id="629" r:id="rId30"/>
    <p:sldId id="630" r:id="rId31"/>
    <p:sldId id="631" r:id="rId32"/>
    <p:sldId id="628" r:id="rId33"/>
    <p:sldId id="627" r:id="rId34"/>
    <p:sldId id="604" r:id="rId35"/>
    <p:sldId id="635" r:id="rId36"/>
    <p:sldId id="633" r:id="rId37"/>
    <p:sldId id="678" r:id="rId38"/>
    <p:sldId id="634" r:id="rId39"/>
    <p:sldId id="562" r:id="rId40"/>
    <p:sldId id="636" r:id="rId41"/>
    <p:sldId id="637" r:id="rId42"/>
    <p:sldId id="638" r:id="rId43"/>
    <p:sldId id="639" r:id="rId44"/>
    <p:sldId id="642" r:id="rId45"/>
    <p:sldId id="643" r:id="rId46"/>
    <p:sldId id="650" r:id="rId47"/>
    <p:sldId id="649" r:id="rId48"/>
    <p:sldId id="651" r:id="rId49"/>
    <p:sldId id="648" r:id="rId50"/>
    <p:sldId id="644" r:id="rId51"/>
    <p:sldId id="679" r:id="rId52"/>
    <p:sldId id="646" r:id="rId53"/>
    <p:sldId id="647" r:id="rId54"/>
    <p:sldId id="652" r:id="rId55"/>
    <p:sldId id="653" r:id="rId56"/>
    <p:sldId id="655" r:id="rId57"/>
    <p:sldId id="656" r:id="rId58"/>
    <p:sldId id="667" r:id="rId59"/>
    <p:sldId id="657" r:id="rId60"/>
    <p:sldId id="658" r:id="rId61"/>
    <p:sldId id="659" r:id="rId62"/>
    <p:sldId id="668" r:id="rId63"/>
    <p:sldId id="660" r:id="rId64"/>
    <p:sldId id="661" r:id="rId65"/>
    <p:sldId id="662" r:id="rId66"/>
    <p:sldId id="663" r:id="rId67"/>
    <p:sldId id="664" r:id="rId68"/>
    <p:sldId id="665" r:id="rId69"/>
    <p:sldId id="666" r:id="rId70"/>
    <p:sldId id="507" r:id="rId71"/>
    <p:sldId id="279" r:id="rId72"/>
    <p:sldId id="284" r:id="rId73"/>
    <p:sldId id="285" r:id="rId74"/>
    <p:sldId id="286" r:id="rId75"/>
    <p:sldId id="669" r:id="rId76"/>
    <p:sldId id="671" r:id="rId77"/>
    <p:sldId id="672" r:id="rId78"/>
    <p:sldId id="680" r:id="rId79"/>
    <p:sldId id="681" r:id="rId80"/>
    <p:sldId id="674" r:id="rId81"/>
    <p:sldId id="675" r:id="rId82"/>
    <p:sldId id="392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0000"/>
    <a:srgbClr val="FF0000"/>
    <a:srgbClr val="FFFF00"/>
    <a:srgbClr val="0000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20DF23-F146-43F3-8CEF-597562777434}" v="5" dt="2019-04-30T18:06:58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7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5/10/relationships/revisionInfo" Target="revisionInfo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</pc:docChg>
  </pc:docChgLst>
  <pc:docChgLst>
    <pc:chgData name="Sidney Seckler" userId="73470fc2d5f88927" providerId="LiveId" clId="{0BD0A896-3540-4E20-9EC9-2378AE0E759B}"/>
    <pc:docChg chg="undo addSld delSld modSld">
      <pc:chgData name="Sidney Seckler" userId="73470fc2d5f88927" providerId="LiveId" clId="{0BD0A896-3540-4E20-9EC9-2378AE0E759B}" dt="2019-03-19T21:31:07.508" v="38"/>
      <pc:docMkLst>
        <pc:docMk/>
      </pc:docMkLst>
      <pc:sldChg chg="add">
        <pc:chgData name="Sidney Seckler" userId="73470fc2d5f88927" providerId="LiveId" clId="{0BD0A896-3540-4E20-9EC9-2378AE0E759B}" dt="2019-03-19T21:31:07.508" v="38"/>
        <pc:sldMkLst>
          <pc:docMk/>
          <pc:sldMk cId="673600176" sldId="529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374098609" sldId="531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2525915849" sldId="532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2388489438" sldId="561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2422202141" sldId="567"/>
        </pc:sldMkLst>
      </pc:sldChg>
      <pc:sldChg chg="add">
        <pc:chgData name="Sidney Seckler" userId="73470fc2d5f88927" providerId="LiveId" clId="{0BD0A896-3540-4E20-9EC9-2378AE0E759B}" dt="2019-03-19T21:21:19.763" v="2"/>
        <pc:sldMkLst>
          <pc:docMk/>
          <pc:sldMk cId="0" sldId="606"/>
        </pc:sldMkLst>
      </pc:sldChg>
    </pc:docChg>
  </pc:docChgLst>
  <pc:docChgLst>
    <pc:chgData name="Sidney Seckler" userId="73470fc2d5f88927" providerId="LiveId" clId="{D120DF23-F146-43F3-8CEF-597562777434}"/>
    <pc:docChg chg="custSel addSld delSld modSld">
      <pc:chgData name="Sidney Seckler" userId="73470fc2d5f88927" providerId="LiveId" clId="{D120DF23-F146-43F3-8CEF-597562777434}" dt="2019-05-03T19:29:02.645" v="811" actId="1076"/>
      <pc:docMkLst>
        <pc:docMk/>
      </pc:docMkLst>
      <pc:sldChg chg="add">
        <pc:chgData name="Sidney Seckler" userId="73470fc2d5f88927" providerId="LiveId" clId="{D120DF23-F146-43F3-8CEF-597562777434}" dt="2019-04-02T15:40:25.716" v="0"/>
        <pc:sldMkLst>
          <pc:docMk/>
          <pc:sldMk cId="0" sldId="257"/>
        </pc:sldMkLst>
      </pc:sldChg>
      <pc:sldChg chg="addSp delSp modSp">
        <pc:chgData name="Sidney Seckler" userId="73470fc2d5f88927" providerId="LiveId" clId="{D120DF23-F146-43F3-8CEF-597562777434}" dt="2019-04-02T15:48:02.187" v="35" actId="478"/>
        <pc:sldMkLst>
          <pc:docMk/>
          <pc:sldMk cId="0" sldId="392"/>
        </pc:sldMkLst>
        <pc:picChg chg="add del mod">
          <ac:chgData name="Sidney Seckler" userId="73470fc2d5f88927" providerId="LiveId" clId="{D120DF23-F146-43F3-8CEF-597562777434}" dt="2019-04-02T15:48:02.187" v="35" actId="478"/>
          <ac:picMkLst>
            <pc:docMk/>
            <pc:sldMk cId="0" sldId="392"/>
            <ac:picMk id="1026" creationId="{7FFA8883-B970-4D27-8B31-910A3822ECEE}"/>
          </ac:picMkLst>
        </pc:picChg>
      </pc:sldChg>
      <pc:sldChg chg="modSp">
        <pc:chgData name="Sidney Seckler" userId="73470fc2d5f88927" providerId="LiveId" clId="{D120DF23-F146-43F3-8CEF-597562777434}" dt="2019-04-30T18:05:31.530" v="779" actId="14100"/>
        <pc:sldMkLst>
          <pc:docMk/>
          <pc:sldMk cId="0" sldId="507"/>
        </pc:sldMkLst>
        <pc:spChg chg="mod">
          <ac:chgData name="Sidney Seckler" userId="73470fc2d5f88927" providerId="LiveId" clId="{D120DF23-F146-43F3-8CEF-597562777434}" dt="2019-04-30T18:05:31.530" v="779" actId="14100"/>
          <ac:spMkLst>
            <pc:docMk/>
            <pc:sldMk cId="0" sldId="507"/>
            <ac:spMk id="320515" creationId="{00000000-0000-0000-0000-000000000000}"/>
          </ac:spMkLst>
        </pc:spChg>
      </pc:sldChg>
      <pc:sldChg chg="modSp">
        <pc:chgData name="Sidney Seckler" userId="73470fc2d5f88927" providerId="LiveId" clId="{D120DF23-F146-43F3-8CEF-597562777434}" dt="2019-04-02T15:41:03.377" v="31" actId="20577"/>
        <pc:sldMkLst>
          <pc:docMk/>
          <pc:sldMk cId="0" sldId="606"/>
        </pc:sldMkLst>
        <pc:spChg chg="mod">
          <ac:chgData name="Sidney Seckler" userId="73470fc2d5f88927" providerId="LiveId" clId="{D120DF23-F146-43F3-8CEF-597562777434}" dt="2019-04-02T15:41:03.377" v="31" actId="20577"/>
          <ac:spMkLst>
            <pc:docMk/>
            <pc:sldMk cId="0" sldId="606"/>
            <ac:spMk id="4100" creationId="{E5CC45C3-CF65-4286-AA07-1D8008364C0B}"/>
          </ac:spMkLst>
        </pc:spChg>
      </pc:sldChg>
      <pc:sldChg chg="addSp delSp">
        <pc:chgData name="Sidney Seckler" userId="73470fc2d5f88927" providerId="LiveId" clId="{D120DF23-F146-43F3-8CEF-597562777434}" dt="2019-04-02T18:51:46.741" v="528"/>
        <pc:sldMkLst>
          <pc:docMk/>
          <pc:sldMk cId="2736686608" sldId="650"/>
        </pc:sldMkLst>
        <pc:picChg chg="add del">
          <ac:chgData name="Sidney Seckler" userId="73470fc2d5f88927" providerId="LiveId" clId="{D120DF23-F146-43F3-8CEF-597562777434}" dt="2019-04-02T18:51:46.741" v="528"/>
          <ac:picMkLst>
            <pc:docMk/>
            <pc:sldMk cId="2736686608" sldId="650"/>
            <ac:picMk id="9218" creationId="{561CB7C6-80C9-46F2-83AB-F61723AE44F8}"/>
          </ac:picMkLst>
        </pc:picChg>
      </pc:sldChg>
      <pc:sldChg chg="addSp delSp modSp add">
        <pc:chgData name="Sidney Seckler" userId="73470fc2d5f88927" providerId="LiveId" clId="{D120DF23-F146-43F3-8CEF-597562777434}" dt="2019-04-02T18:27:05.450" v="113" actId="1076"/>
        <pc:sldMkLst>
          <pc:docMk/>
          <pc:sldMk cId="1617825037" sldId="652"/>
        </pc:sldMkLst>
        <pc:spChg chg="mod">
          <ac:chgData name="Sidney Seckler" userId="73470fc2d5f88927" providerId="LiveId" clId="{D120DF23-F146-43F3-8CEF-597562777434}" dt="2019-04-02T18:17:37.360" v="99" actId="14100"/>
          <ac:spMkLst>
            <pc:docMk/>
            <pc:sldMk cId="1617825037" sldId="652"/>
            <ac:spMk id="4" creationId="{4FF13F45-9DD3-4873-9F82-038A3636064B}"/>
          </ac:spMkLst>
        </pc:spChg>
        <pc:spChg chg="add mod">
          <ac:chgData name="Sidney Seckler" userId="73470fc2d5f88927" providerId="LiveId" clId="{D120DF23-F146-43F3-8CEF-597562777434}" dt="2019-04-02T18:17:45.844" v="100" actId="1076"/>
          <ac:spMkLst>
            <pc:docMk/>
            <pc:sldMk cId="1617825037" sldId="652"/>
            <ac:spMk id="7" creationId="{CCEC84AD-4B4B-4504-B45D-3F6DD4E25CBD}"/>
          </ac:spMkLst>
        </pc:spChg>
        <pc:spChg chg="mod">
          <ac:chgData name="Sidney Seckler" userId="73470fc2d5f88927" providerId="LiveId" clId="{D120DF23-F146-43F3-8CEF-597562777434}" dt="2019-04-02T18:14:54.367" v="58" actId="20577"/>
          <ac:spMkLst>
            <pc:docMk/>
            <pc:sldMk cId="1617825037" sldId="652"/>
            <ac:spMk id="304131" creationId="{3FD46931-1260-486D-89A6-B0D903563948}"/>
          </ac:spMkLst>
        </pc:spChg>
        <pc:picChg chg="add del mod">
          <ac:chgData name="Sidney Seckler" userId="73470fc2d5f88927" providerId="LiveId" clId="{D120DF23-F146-43F3-8CEF-597562777434}" dt="2019-04-02T18:20:13.915" v="106" actId="478"/>
          <ac:picMkLst>
            <pc:docMk/>
            <pc:sldMk cId="1617825037" sldId="652"/>
            <ac:picMk id="2050" creationId="{D278EA58-1D23-4016-85C8-3CC51DDB6AC8}"/>
          </ac:picMkLst>
        </pc:picChg>
        <pc:picChg chg="add mod">
          <ac:chgData name="Sidney Seckler" userId="73470fc2d5f88927" providerId="LiveId" clId="{D120DF23-F146-43F3-8CEF-597562777434}" dt="2019-04-02T18:20:24.492" v="110" actId="1076"/>
          <ac:picMkLst>
            <pc:docMk/>
            <pc:sldMk cId="1617825037" sldId="652"/>
            <ac:picMk id="2052" creationId="{D9C2B4F5-572F-40D5-AFE6-31AE78E7CD5E}"/>
          </ac:picMkLst>
        </pc:picChg>
        <pc:picChg chg="add mod">
          <ac:chgData name="Sidney Seckler" userId="73470fc2d5f88927" providerId="LiveId" clId="{D120DF23-F146-43F3-8CEF-597562777434}" dt="2019-04-02T18:27:05.450" v="113" actId="1076"/>
          <ac:picMkLst>
            <pc:docMk/>
            <pc:sldMk cId="1617825037" sldId="652"/>
            <ac:picMk id="2054" creationId="{4923479A-C57F-4400-9127-8F79B1A00584}"/>
          </ac:picMkLst>
        </pc:picChg>
        <pc:picChg chg="del">
          <ac:chgData name="Sidney Seckler" userId="73470fc2d5f88927" providerId="LiveId" clId="{D120DF23-F146-43F3-8CEF-597562777434}" dt="2019-04-02T18:17:06.066" v="92" actId="478"/>
          <ac:picMkLst>
            <pc:docMk/>
            <pc:sldMk cId="1617825037" sldId="652"/>
            <ac:picMk id="8194" creationId="{4DEC5BEC-AAA0-4E91-B5A7-D7798650D33A}"/>
          </ac:picMkLst>
        </pc:picChg>
        <pc:picChg chg="del">
          <ac:chgData name="Sidney Seckler" userId="73470fc2d5f88927" providerId="LiveId" clId="{D120DF23-F146-43F3-8CEF-597562777434}" dt="2019-04-02T18:17:04.169" v="91" actId="478"/>
          <ac:picMkLst>
            <pc:docMk/>
            <pc:sldMk cId="1617825037" sldId="652"/>
            <ac:picMk id="8196" creationId="{83A06EED-1385-40C3-9B65-9A90C0E2D7D0}"/>
          </ac:picMkLst>
        </pc:picChg>
      </pc:sldChg>
      <pc:sldChg chg="addSp delSp modSp add">
        <pc:chgData name="Sidney Seckler" userId="73470fc2d5f88927" providerId="LiveId" clId="{D120DF23-F146-43F3-8CEF-597562777434}" dt="2019-04-02T18:36:22.080" v="203" actId="1076"/>
        <pc:sldMkLst>
          <pc:docMk/>
          <pc:sldMk cId="1544784288" sldId="653"/>
        </pc:sldMkLst>
        <pc:spChg chg="add del">
          <ac:chgData name="Sidney Seckler" userId="73470fc2d5f88927" providerId="LiveId" clId="{D120DF23-F146-43F3-8CEF-597562777434}" dt="2019-04-02T18:34:06.599" v="192" actId="478"/>
          <ac:spMkLst>
            <pc:docMk/>
            <pc:sldMk cId="1544784288" sldId="653"/>
            <ac:spMk id="2" creationId="{D2C70113-755E-472D-9322-DAA0A93FFE67}"/>
          </ac:spMkLst>
        </pc:spChg>
        <pc:spChg chg="mod">
          <ac:chgData name="Sidney Seckler" userId="73470fc2d5f88927" providerId="LiveId" clId="{D120DF23-F146-43F3-8CEF-597562777434}" dt="2019-04-02T18:28:33.360" v="189" actId="14100"/>
          <ac:spMkLst>
            <pc:docMk/>
            <pc:sldMk cId="1544784288" sldId="653"/>
            <ac:spMk id="7" creationId="{E23A5554-AD9B-4C91-9429-6A438F1B46D7}"/>
          </ac:spMkLst>
        </pc:spChg>
        <pc:spChg chg="mod">
          <ac:chgData name="Sidney Seckler" userId="73470fc2d5f88927" providerId="LiveId" clId="{D120DF23-F146-43F3-8CEF-597562777434}" dt="2019-04-02T18:27:54.821" v="138" actId="20577"/>
          <ac:spMkLst>
            <pc:docMk/>
            <pc:sldMk cId="1544784288" sldId="653"/>
            <ac:spMk id="13" creationId="{8808BFE8-6228-47D1-B02B-38FD31F11FCC}"/>
          </ac:spMkLst>
        </pc:spChg>
        <pc:picChg chg="add del mod">
          <ac:chgData name="Sidney Seckler" userId="73470fc2d5f88927" providerId="LiveId" clId="{D120DF23-F146-43F3-8CEF-597562777434}" dt="2019-04-02T18:35:19.717" v="198" actId="478"/>
          <ac:picMkLst>
            <pc:docMk/>
            <pc:sldMk cId="1544784288" sldId="653"/>
            <ac:picMk id="3076" creationId="{2696597F-5812-4372-8AFF-8A7AE4D48031}"/>
          </ac:picMkLst>
        </pc:picChg>
        <pc:picChg chg="add mod">
          <ac:chgData name="Sidney Seckler" userId="73470fc2d5f88927" providerId="LiveId" clId="{D120DF23-F146-43F3-8CEF-597562777434}" dt="2019-04-02T18:36:22.080" v="203" actId="1076"/>
          <ac:picMkLst>
            <pc:docMk/>
            <pc:sldMk cId="1544784288" sldId="653"/>
            <ac:picMk id="3078" creationId="{E0B1D2CA-DBED-4AA2-AC43-F62FB52A4570}"/>
          </ac:picMkLst>
        </pc:picChg>
        <pc:picChg chg="del">
          <ac:chgData name="Sidney Seckler" userId="73470fc2d5f88927" providerId="LiveId" clId="{D120DF23-F146-43F3-8CEF-597562777434}" dt="2019-04-02T18:28:37.465" v="190" actId="478"/>
          <ac:picMkLst>
            <pc:docMk/>
            <pc:sldMk cId="1544784288" sldId="653"/>
            <ac:picMk id="7170" creationId="{D263C2F9-7B57-471C-94D8-8A31C80DFE8F}"/>
          </ac:picMkLst>
        </pc:picChg>
      </pc:sldChg>
      <pc:sldChg chg="addSp delSp modSp add">
        <pc:chgData name="Sidney Seckler" userId="73470fc2d5f88927" providerId="LiveId" clId="{D120DF23-F146-43F3-8CEF-597562777434}" dt="2019-04-02T18:43:54.913" v="296" actId="1076"/>
        <pc:sldMkLst>
          <pc:docMk/>
          <pc:sldMk cId="116087753" sldId="655"/>
        </pc:sldMkLst>
        <pc:spChg chg="add del mod">
          <ac:chgData name="Sidney Seckler" userId="73470fc2d5f88927" providerId="LiveId" clId="{D120DF23-F146-43F3-8CEF-597562777434}" dt="2019-04-02T18:37:04.460" v="206" actId="478"/>
          <ac:spMkLst>
            <pc:docMk/>
            <pc:sldMk cId="116087753" sldId="655"/>
            <ac:spMk id="3" creationId="{430676B2-7270-4313-86B6-4A35BB78CD95}"/>
          </ac:spMkLst>
        </pc:spChg>
        <pc:spChg chg="mod">
          <ac:chgData name="Sidney Seckler" userId="73470fc2d5f88927" providerId="LiveId" clId="{D120DF23-F146-43F3-8CEF-597562777434}" dt="2019-04-02T18:38:25.080" v="287" actId="6549"/>
          <ac:spMkLst>
            <pc:docMk/>
            <pc:sldMk cId="116087753" sldId="655"/>
            <ac:spMk id="7" creationId="{E23A5554-AD9B-4C91-9429-6A438F1B46D7}"/>
          </ac:spMkLst>
        </pc:spChg>
        <pc:spChg chg="add">
          <ac:chgData name="Sidney Seckler" userId="73470fc2d5f88927" providerId="LiveId" clId="{D120DF23-F146-43F3-8CEF-597562777434}" dt="2019-04-02T18:37:11.644" v="207"/>
          <ac:spMkLst>
            <pc:docMk/>
            <pc:sldMk cId="116087753" sldId="655"/>
            <ac:spMk id="8" creationId="{DF9D19BB-70A0-4613-B26A-83E5ACFDA95B}"/>
          </ac:spMkLst>
        </pc:spChg>
        <pc:spChg chg="del">
          <ac:chgData name="Sidney Seckler" userId="73470fc2d5f88927" providerId="LiveId" clId="{D120DF23-F146-43F3-8CEF-597562777434}" dt="2019-04-02T18:37:01.316" v="205" actId="478"/>
          <ac:spMkLst>
            <pc:docMk/>
            <pc:sldMk cId="116087753" sldId="655"/>
            <ac:spMk id="13" creationId="{8808BFE8-6228-47D1-B02B-38FD31F11FCC}"/>
          </ac:spMkLst>
        </pc:spChg>
        <pc:picChg chg="add mod">
          <ac:chgData name="Sidney Seckler" userId="73470fc2d5f88927" providerId="LiveId" clId="{D120DF23-F146-43F3-8CEF-597562777434}" dt="2019-04-02T18:43:54.913" v="296" actId="1076"/>
          <ac:picMkLst>
            <pc:docMk/>
            <pc:sldMk cId="116087753" sldId="655"/>
            <ac:picMk id="7170" creationId="{46B6A0D7-DFD2-4B76-9AD4-F199D799F591}"/>
          </ac:picMkLst>
        </pc:picChg>
      </pc:sldChg>
      <pc:sldChg chg="addSp modSp add">
        <pc:chgData name="Sidney Seckler" userId="73470fc2d5f88927" providerId="LiveId" clId="{D120DF23-F146-43F3-8CEF-597562777434}" dt="2019-04-02T18:48:48.605" v="515" actId="1076"/>
        <pc:sldMkLst>
          <pc:docMk/>
          <pc:sldMk cId="18563939" sldId="656"/>
        </pc:sldMkLst>
        <pc:spChg chg="mod">
          <ac:chgData name="Sidney Seckler" userId="73470fc2d5f88927" providerId="LiveId" clId="{D120DF23-F146-43F3-8CEF-597562777434}" dt="2019-04-02T18:48:41.453" v="512" actId="1076"/>
          <ac:spMkLst>
            <pc:docMk/>
            <pc:sldMk cId="18563939" sldId="656"/>
            <ac:spMk id="7" creationId="{E23A5554-AD9B-4C91-9429-6A438F1B46D7}"/>
          </ac:spMkLst>
        </pc:spChg>
        <pc:picChg chg="add mod">
          <ac:chgData name="Sidney Seckler" userId="73470fc2d5f88927" providerId="LiveId" clId="{D120DF23-F146-43F3-8CEF-597562777434}" dt="2019-04-02T18:48:48.605" v="515" actId="1076"/>
          <ac:picMkLst>
            <pc:docMk/>
            <pc:sldMk cId="18563939" sldId="656"/>
            <ac:picMk id="6146" creationId="{DDEA5120-503E-431A-A5F0-44C55E22F8AC}"/>
          </ac:picMkLst>
        </pc:picChg>
      </pc:sldChg>
      <pc:sldChg chg="addSp delSp modSp add">
        <pc:chgData name="Sidney Seckler" userId="73470fc2d5f88927" providerId="LiveId" clId="{D120DF23-F146-43F3-8CEF-597562777434}" dt="2019-04-02T18:53:24.691" v="564" actId="1076"/>
        <pc:sldMkLst>
          <pc:docMk/>
          <pc:sldMk cId="398329418" sldId="657"/>
        </pc:sldMkLst>
        <pc:spChg chg="add mod">
          <ac:chgData name="Sidney Seckler" userId="73470fc2d5f88927" providerId="LiveId" clId="{D120DF23-F146-43F3-8CEF-597562777434}" dt="2019-04-02T18:52:45.757" v="550" actId="14100"/>
          <ac:spMkLst>
            <pc:docMk/>
            <pc:sldMk cId="398329418" sldId="657"/>
            <ac:spMk id="6" creationId="{25E8EA30-9A13-4254-880A-9E7F6726A2C4}"/>
          </ac:spMkLst>
        </pc:spChg>
        <pc:spChg chg="add mod">
          <ac:chgData name="Sidney Seckler" userId="73470fc2d5f88927" providerId="LiveId" clId="{D120DF23-F146-43F3-8CEF-597562777434}" dt="2019-04-02T18:53:24.691" v="564" actId="1076"/>
          <ac:spMkLst>
            <pc:docMk/>
            <pc:sldMk cId="398329418" sldId="657"/>
            <ac:spMk id="7" creationId="{77AFF35F-A225-433A-87A6-99A35AFD277E}"/>
          </ac:spMkLst>
        </pc:spChg>
        <pc:picChg chg="del">
          <ac:chgData name="Sidney Seckler" userId="73470fc2d5f88927" providerId="LiveId" clId="{D120DF23-F146-43F3-8CEF-597562777434}" dt="2019-04-02T18:49:40.796" v="522" actId="478"/>
          <ac:picMkLst>
            <pc:docMk/>
            <pc:sldMk cId="398329418" sldId="657"/>
            <ac:picMk id="3076" creationId="{2696597F-5812-4372-8AFF-8A7AE4D48031}"/>
          </ac:picMkLst>
        </pc:picChg>
        <pc:picChg chg="add mod">
          <ac:chgData name="Sidney Seckler" userId="73470fc2d5f88927" providerId="LiveId" clId="{D120DF23-F146-43F3-8CEF-597562777434}" dt="2019-04-02T18:51:19.543" v="526" actId="14100"/>
          <ac:picMkLst>
            <pc:docMk/>
            <pc:sldMk cId="398329418" sldId="657"/>
            <ac:picMk id="8194" creationId="{BE1A9C91-611E-40B8-B194-CFD235012E88}"/>
          </ac:picMkLst>
        </pc:picChg>
      </pc:sldChg>
      <pc:sldChg chg="addSp modSp add">
        <pc:chgData name="Sidney Seckler" userId="73470fc2d5f88927" providerId="LiveId" clId="{D120DF23-F146-43F3-8CEF-597562777434}" dt="2019-04-02T18:55:06.885" v="608" actId="14100"/>
        <pc:sldMkLst>
          <pc:docMk/>
          <pc:sldMk cId="985492652" sldId="658"/>
        </pc:sldMkLst>
        <pc:spChg chg="add mod">
          <ac:chgData name="Sidney Seckler" userId="73470fc2d5f88927" providerId="LiveId" clId="{D120DF23-F146-43F3-8CEF-597562777434}" dt="2019-04-02T18:54:09.109" v="576" actId="1035"/>
          <ac:spMkLst>
            <pc:docMk/>
            <pc:sldMk cId="985492652" sldId="658"/>
            <ac:spMk id="8" creationId="{76A58809-B8F1-491E-B69E-159E3E12C8A1}"/>
          </ac:spMkLst>
        </pc:spChg>
        <pc:spChg chg="add mod">
          <ac:chgData name="Sidney Seckler" userId="73470fc2d5f88927" providerId="LiveId" clId="{D120DF23-F146-43F3-8CEF-597562777434}" dt="2019-04-02T18:55:06.885" v="608" actId="14100"/>
          <ac:spMkLst>
            <pc:docMk/>
            <pc:sldMk cId="985492652" sldId="658"/>
            <ac:spMk id="9" creationId="{F7C0F615-19FA-40BB-95C7-C4FF3E2CE357}"/>
          </ac:spMkLst>
        </pc:spChg>
        <pc:cxnChg chg="add mod">
          <ac:chgData name="Sidney Seckler" userId="73470fc2d5f88927" providerId="LiveId" clId="{D120DF23-F146-43F3-8CEF-597562777434}" dt="2019-04-02T18:55:06.885" v="608" actId="14100"/>
          <ac:cxnSpMkLst>
            <pc:docMk/>
            <pc:sldMk cId="985492652" sldId="658"/>
            <ac:cxnSpMk id="10" creationId="{3BBA76B7-3F44-49F0-9CF0-ED6717BE66CF}"/>
          </ac:cxnSpMkLst>
        </pc:cxnChg>
      </pc:sldChg>
      <pc:sldChg chg="modSp add">
        <pc:chgData name="Sidney Seckler" userId="73470fc2d5f88927" providerId="LiveId" clId="{D120DF23-F146-43F3-8CEF-597562777434}" dt="2019-04-02T18:55:30.168" v="615" actId="20577"/>
        <pc:sldMkLst>
          <pc:docMk/>
          <pc:sldMk cId="3244380543" sldId="659"/>
        </pc:sldMkLst>
        <pc:spChg chg="mod">
          <ac:chgData name="Sidney Seckler" userId="73470fc2d5f88927" providerId="LiveId" clId="{D120DF23-F146-43F3-8CEF-597562777434}" dt="2019-04-02T18:55:21.109" v="610" actId="1076"/>
          <ac:spMkLst>
            <pc:docMk/>
            <pc:sldMk cId="3244380543" sldId="659"/>
            <ac:spMk id="8" creationId="{76A58809-B8F1-491E-B69E-159E3E12C8A1}"/>
          </ac:spMkLst>
        </pc:spChg>
        <pc:spChg chg="mod">
          <ac:chgData name="Sidney Seckler" userId="73470fc2d5f88927" providerId="LiveId" clId="{D120DF23-F146-43F3-8CEF-597562777434}" dt="2019-04-02T18:55:30.168" v="615" actId="20577"/>
          <ac:spMkLst>
            <pc:docMk/>
            <pc:sldMk cId="3244380543" sldId="659"/>
            <ac:spMk id="9" creationId="{F7C0F615-19FA-40BB-95C7-C4FF3E2CE357}"/>
          </ac:spMkLst>
        </pc:spChg>
        <pc:cxnChg chg="mod">
          <ac:chgData name="Sidney Seckler" userId="73470fc2d5f88927" providerId="LiveId" clId="{D120DF23-F146-43F3-8CEF-597562777434}" dt="2019-04-02T18:55:25.755" v="611" actId="1076"/>
          <ac:cxnSpMkLst>
            <pc:docMk/>
            <pc:sldMk cId="3244380543" sldId="659"/>
            <ac:cxnSpMk id="10" creationId="{3BBA76B7-3F44-49F0-9CF0-ED6717BE66CF}"/>
          </ac:cxnSpMkLst>
        </pc:cxnChg>
      </pc:sldChg>
      <pc:sldChg chg="addSp delSp modSp add">
        <pc:chgData name="Sidney Seckler" userId="73470fc2d5f88927" providerId="LiveId" clId="{D120DF23-F146-43F3-8CEF-597562777434}" dt="2019-04-02T18:56:39.862" v="619"/>
        <pc:sldMkLst>
          <pc:docMk/>
          <pc:sldMk cId="1398945272" sldId="660"/>
        </pc:sldMkLst>
        <pc:spChg chg="add del mod">
          <ac:chgData name="Sidney Seckler" userId="73470fc2d5f88927" providerId="LiveId" clId="{D120DF23-F146-43F3-8CEF-597562777434}" dt="2019-04-02T18:56:21.731" v="618" actId="478"/>
          <ac:spMkLst>
            <pc:docMk/>
            <pc:sldMk cId="1398945272" sldId="660"/>
            <ac:spMk id="3" creationId="{3410147A-A04E-423B-B80B-132EBD7C45A7}"/>
          </ac:spMkLst>
        </pc:spChg>
        <pc:spChg chg="add">
          <ac:chgData name="Sidney Seckler" userId="73470fc2d5f88927" providerId="LiveId" clId="{D120DF23-F146-43F3-8CEF-597562777434}" dt="2019-04-02T18:56:39.862" v="619"/>
          <ac:spMkLst>
            <pc:docMk/>
            <pc:sldMk cId="1398945272" sldId="660"/>
            <ac:spMk id="34" creationId="{A57E0F51-6049-463A-AC31-6E2BA8B7A987}"/>
          </ac:spMkLst>
        </pc:spChg>
        <pc:spChg chg="del">
          <ac:chgData name="Sidney Seckler" userId="73470fc2d5f88927" providerId="LiveId" clId="{D120DF23-F146-43F3-8CEF-597562777434}" dt="2019-04-02T18:56:19.362" v="617" actId="478"/>
          <ac:spMkLst>
            <pc:docMk/>
            <pc:sldMk cId="1398945272" sldId="660"/>
            <ac:spMk id="304131" creationId="{3FD46931-1260-486D-89A6-B0D903563948}"/>
          </ac:spMkLst>
        </pc:spChg>
      </pc:sldChg>
      <pc:sldChg chg="addSp delSp modSp add">
        <pc:chgData name="Sidney Seckler" userId="73470fc2d5f88927" providerId="LiveId" clId="{D120DF23-F146-43F3-8CEF-597562777434}" dt="2019-04-02T19:03:32.864" v="715" actId="1035"/>
        <pc:sldMkLst>
          <pc:docMk/>
          <pc:sldMk cId="608167513" sldId="661"/>
        </pc:sldMkLst>
        <pc:spChg chg="add del mod">
          <ac:chgData name="Sidney Seckler" userId="73470fc2d5f88927" providerId="LiveId" clId="{D120DF23-F146-43F3-8CEF-597562777434}" dt="2019-04-02T18:56:47.308" v="621" actId="478"/>
          <ac:spMkLst>
            <pc:docMk/>
            <pc:sldMk cId="608167513" sldId="661"/>
            <ac:spMk id="3" creationId="{33B3B8D5-210B-4F27-B023-B288D12E49A6}"/>
          </ac:spMkLst>
        </pc:spChg>
        <pc:spChg chg="mod">
          <ac:chgData name="Sidney Seckler" userId="73470fc2d5f88927" providerId="LiveId" clId="{D120DF23-F146-43F3-8CEF-597562777434}" dt="2019-04-02T19:03:32.864" v="715" actId="1035"/>
          <ac:spMkLst>
            <pc:docMk/>
            <pc:sldMk cId="608167513" sldId="661"/>
            <ac:spMk id="6" creationId="{FE4516E0-1C68-4F6F-8CEF-C8831CE609DF}"/>
          </ac:spMkLst>
        </pc:spChg>
        <pc:spChg chg="add">
          <ac:chgData name="Sidney Seckler" userId="73470fc2d5f88927" providerId="LiveId" clId="{D120DF23-F146-43F3-8CEF-597562777434}" dt="2019-04-02T18:56:48.530" v="622"/>
          <ac:spMkLst>
            <pc:docMk/>
            <pc:sldMk cId="608167513" sldId="661"/>
            <ac:spMk id="8" creationId="{8C40FE43-606A-478C-8C64-4C07F2F0D2BB}"/>
          </ac:spMkLst>
        </pc:spChg>
        <pc:spChg chg="del">
          <ac:chgData name="Sidney Seckler" userId="73470fc2d5f88927" providerId="LiveId" clId="{D120DF23-F146-43F3-8CEF-597562777434}" dt="2019-04-02T18:56:44.109" v="620" actId="478"/>
          <ac:spMkLst>
            <pc:docMk/>
            <pc:sldMk cId="608167513" sldId="661"/>
            <ac:spMk id="304131" creationId="{3FD46931-1260-486D-89A6-B0D903563948}"/>
          </ac:spMkLst>
        </pc:spChg>
        <pc:graphicFrameChg chg="del">
          <ac:chgData name="Sidney Seckler" userId="73470fc2d5f88927" providerId="LiveId" clId="{D120DF23-F146-43F3-8CEF-597562777434}" dt="2019-04-02T18:56:54.063" v="623" actId="478"/>
          <ac:graphicFrameMkLst>
            <pc:docMk/>
            <pc:sldMk cId="608167513" sldId="661"/>
            <ac:graphicFrameMk id="9" creationId="{B9874170-738A-4DF8-B1E6-65E0CCF3A840}"/>
          </ac:graphicFrameMkLst>
        </pc:graphicFrameChg>
        <pc:graphicFrameChg chg="add mod">
          <ac:chgData name="Sidney Seckler" userId="73470fc2d5f88927" providerId="LiveId" clId="{D120DF23-F146-43F3-8CEF-597562777434}" dt="2019-04-02T19:00:04.147" v="626" actId="1076"/>
          <ac:graphicFrameMkLst>
            <pc:docMk/>
            <pc:sldMk cId="608167513" sldId="661"/>
            <ac:graphicFrameMk id="10" creationId="{89767A8B-9B4B-42FB-965C-225988052654}"/>
          </ac:graphicFrameMkLst>
        </pc:graphicFrameChg>
      </pc:sldChg>
      <pc:sldChg chg="addSp delSp modSp add">
        <pc:chgData name="Sidney Seckler" userId="73470fc2d5f88927" providerId="LiveId" clId="{D120DF23-F146-43F3-8CEF-597562777434}" dt="2019-04-02T19:03:47.562" v="717"/>
        <pc:sldMkLst>
          <pc:docMk/>
          <pc:sldMk cId="3801692583" sldId="662"/>
        </pc:sldMkLst>
        <pc:spChg chg="del">
          <ac:chgData name="Sidney Seckler" userId="73470fc2d5f88927" providerId="LiveId" clId="{D120DF23-F146-43F3-8CEF-597562777434}" dt="2019-04-02T19:03:46.226" v="716" actId="478"/>
          <ac:spMkLst>
            <pc:docMk/>
            <pc:sldMk cId="3801692583" sldId="662"/>
            <ac:spMk id="6" creationId="{FE4516E0-1C68-4F6F-8CEF-C8831CE609DF}"/>
          </ac:spMkLst>
        </pc:spChg>
        <pc:spChg chg="add">
          <ac:chgData name="Sidney Seckler" userId="73470fc2d5f88927" providerId="LiveId" clId="{D120DF23-F146-43F3-8CEF-597562777434}" dt="2019-04-02T19:03:47.562" v="717"/>
          <ac:spMkLst>
            <pc:docMk/>
            <pc:sldMk cId="3801692583" sldId="662"/>
            <ac:spMk id="9" creationId="{421C8DAA-45C1-4F6E-89F6-5E98D7EBA76A}"/>
          </ac:spMkLst>
        </pc:spChg>
        <pc:graphicFrameChg chg="add mod">
          <ac:chgData name="Sidney Seckler" userId="73470fc2d5f88927" providerId="LiveId" clId="{D120DF23-F146-43F3-8CEF-597562777434}" dt="2019-04-02T19:02:31.439" v="634" actId="1076"/>
          <ac:graphicFrameMkLst>
            <pc:docMk/>
            <pc:sldMk cId="3801692583" sldId="662"/>
            <ac:graphicFrameMk id="7" creationId="{CE4C045F-4987-4A0E-AD42-96614B6BADB1}"/>
          </ac:graphicFrameMkLst>
        </pc:graphicFrameChg>
        <pc:graphicFrameChg chg="del">
          <ac:chgData name="Sidney Seckler" userId="73470fc2d5f88927" providerId="LiveId" clId="{D120DF23-F146-43F3-8CEF-597562777434}" dt="2019-04-02T19:01:58.647" v="628" actId="478"/>
          <ac:graphicFrameMkLst>
            <pc:docMk/>
            <pc:sldMk cId="3801692583" sldId="662"/>
            <ac:graphicFrameMk id="10" creationId="{89767A8B-9B4B-42FB-965C-225988052654}"/>
          </ac:graphicFrameMkLst>
        </pc:graphicFrameChg>
      </pc:sldChg>
      <pc:sldChg chg="addSp delSp modSp add">
        <pc:chgData name="Sidney Seckler" userId="73470fc2d5f88927" providerId="LiveId" clId="{D120DF23-F146-43F3-8CEF-597562777434}" dt="2019-04-02T19:04:58.313" v="745" actId="1076"/>
        <pc:sldMkLst>
          <pc:docMk/>
          <pc:sldMk cId="502780444" sldId="663"/>
        </pc:sldMkLst>
        <pc:spChg chg="mod">
          <ac:chgData name="Sidney Seckler" userId="73470fc2d5f88927" providerId="LiveId" clId="{D120DF23-F146-43F3-8CEF-597562777434}" dt="2019-04-02T19:04:13.261" v="741" actId="20577"/>
          <ac:spMkLst>
            <pc:docMk/>
            <pc:sldMk cId="502780444" sldId="663"/>
            <ac:spMk id="9" creationId="{421C8DAA-45C1-4F6E-89F6-5E98D7EBA76A}"/>
          </ac:spMkLst>
        </pc:spChg>
        <pc:graphicFrameChg chg="add mod">
          <ac:chgData name="Sidney Seckler" userId="73470fc2d5f88927" providerId="LiveId" clId="{D120DF23-F146-43F3-8CEF-597562777434}" dt="2019-04-02T19:04:58.313" v="745" actId="1076"/>
          <ac:graphicFrameMkLst>
            <pc:docMk/>
            <pc:sldMk cId="502780444" sldId="663"/>
            <ac:graphicFrameMk id="6" creationId="{499AD2A0-C41B-4CF2-8601-F888D4D85CCE}"/>
          </ac:graphicFrameMkLst>
        </pc:graphicFrameChg>
        <pc:graphicFrameChg chg="del">
          <ac:chgData name="Sidney Seckler" userId="73470fc2d5f88927" providerId="LiveId" clId="{D120DF23-F146-43F3-8CEF-597562777434}" dt="2019-04-02T19:04:01.972" v="719" actId="478"/>
          <ac:graphicFrameMkLst>
            <pc:docMk/>
            <pc:sldMk cId="502780444" sldId="663"/>
            <ac:graphicFrameMk id="7" creationId="{CE4C045F-4987-4A0E-AD42-96614B6BADB1}"/>
          </ac:graphicFrameMkLst>
        </pc:graphicFrameChg>
      </pc:sldChg>
      <pc:sldChg chg="addSp delSp modSp add">
        <pc:chgData name="Sidney Seckler" userId="73470fc2d5f88927" providerId="LiveId" clId="{D120DF23-F146-43F3-8CEF-597562777434}" dt="2019-04-02T19:05:42.515" v="752" actId="1076"/>
        <pc:sldMkLst>
          <pc:docMk/>
          <pc:sldMk cId="558192855" sldId="664"/>
        </pc:sldMkLst>
        <pc:graphicFrameChg chg="del">
          <ac:chgData name="Sidney Seckler" userId="73470fc2d5f88927" providerId="LiveId" clId="{D120DF23-F146-43F3-8CEF-597562777434}" dt="2019-04-02T19:05:10.914" v="747" actId="478"/>
          <ac:graphicFrameMkLst>
            <pc:docMk/>
            <pc:sldMk cId="558192855" sldId="664"/>
            <ac:graphicFrameMk id="6" creationId="{499AD2A0-C41B-4CF2-8601-F888D4D85CCE}"/>
          </ac:graphicFrameMkLst>
        </pc:graphicFrameChg>
        <pc:graphicFrameChg chg="add mod">
          <ac:chgData name="Sidney Seckler" userId="73470fc2d5f88927" providerId="LiveId" clId="{D120DF23-F146-43F3-8CEF-597562777434}" dt="2019-04-02T19:05:42.515" v="752" actId="1076"/>
          <ac:graphicFrameMkLst>
            <pc:docMk/>
            <pc:sldMk cId="558192855" sldId="664"/>
            <ac:graphicFrameMk id="7" creationId="{8558CBCE-BDA9-47C1-B301-EA3742F03FB2}"/>
          </ac:graphicFrameMkLst>
        </pc:graphicFrameChg>
      </pc:sldChg>
      <pc:sldChg chg="addSp delSp modSp add">
        <pc:chgData name="Sidney Seckler" userId="73470fc2d5f88927" providerId="LiveId" clId="{D120DF23-F146-43F3-8CEF-597562777434}" dt="2019-04-02T19:06:44.063" v="761" actId="1076"/>
        <pc:sldMkLst>
          <pc:docMk/>
          <pc:sldMk cId="3011319347" sldId="665"/>
        </pc:sldMkLst>
        <pc:spChg chg="mod">
          <ac:chgData name="Sidney Seckler" userId="73470fc2d5f88927" providerId="LiveId" clId="{D120DF23-F146-43F3-8CEF-597562777434}" dt="2019-04-02T19:05:58.703" v="757" actId="20577"/>
          <ac:spMkLst>
            <pc:docMk/>
            <pc:sldMk cId="3011319347" sldId="665"/>
            <ac:spMk id="9" creationId="{421C8DAA-45C1-4F6E-89F6-5E98D7EBA76A}"/>
          </ac:spMkLst>
        </pc:spChg>
        <pc:graphicFrameChg chg="add mod">
          <ac:chgData name="Sidney Seckler" userId="73470fc2d5f88927" providerId="LiveId" clId="{D120DF23-F146-43F3-8CEF-597562777434}" dt="2019-04-02T19:06:44.063" v="761" actId="1076"/>
          <ac:graphicFrameMkLst>
            <pc:docMk/>
            <pc:sldMk cId="3011319347" sldId="665"/>
            <ac:graphicFrameMk id="6" creationId="{5B8D689C-1F5E-4ED0-961D-F512CDCB3DA4}"/>
          </ac:graphicFrameMkLst>
        </pc:graphicFrameChg>
        <pc:graphicFrameChg chg="del">
          <ac:chgData name="Sidney Seckler" userId="73470fc2d5f88927" providerId="LiveId" clId="{D120DF23-F146-43F3-8CEF-597562777434}" dt="2019-04-02T19:06:03.471" v="758" actId="478"/>
          <ac:graphicFrameMkLst>
            <pc:docMk/>
            <pc:sldMk cId="3011319347" sldId="665"/>
            <ac:graphicFrameMk id="7" creationId="{8558CBCE-BDA9-47C1-B301-EA3742F03FB2}"/>
          </ac:graphicFrameMkLst>
        </pc:graphicFrameChg>
      </pc:sldChg>
      <pc:sldChg chg="addSp delSp modSp add">
        <pc:chgData name="Sidney Seckler" userId="73470fc2d5f88927" providerId="LiveId" clId="{D120DF23-F146-43F3-8CEF-597562777434}" dt="2019-04-02T19:07:37.808" v="770" actId="1076"/>
        <pc:sldMkLst>
          <pc:docMk/>
          <pc:sldMk cId="1460154928" sldId="666"/>
        </pc:sldMkLst>
        <pc:spChg chg="mod">
          <ac:chgData name="Sidney Seckler" userId="73470fc2d5f88927" providerId="LiveId" clId="{D120DF23-F146-43F3-8CEF-597562777434}" dt="2019-04-02T19:07:07.213" v="767" actId="20577"/>
          <ac:spMkLst>
            <pc:docMk/>
            <pc:sldMk cId="1460154928" sldId="666"/>
            <ac:spMk id="9" creationId="{421C8DAA-45C1-4F6E-89F6-5E98D7EBA76A}"/>
          </ac:spMkLst>
        </pc:spChg>
        <pc:graphicFrameChg chg="del">
          <ac:chgData name="Sidney Seckler" userId="73470fc2d5f88927" providerId="LiveId" clId="{D120DF23-F146-43F3-8CEF-597562777434}" dt="2019-04-02T19:07:02.684" v="763" actId="478"/>
          <ac:graphicFrameMkLst>
            <pc:docMk/>
            <pc:sldMk cId="1460154928" sldId="666"/>
            <ac:graphicFrameMk id="6" creationId="{5B8D689C-1F5E-4ED0-961D-F512CDCB3DA4}"/>
          </ac:graphicFrameMkLst>
        </pc:graphicFrameChg>
        <pc:graphicFrameChg chg="add mod">
          <ac:chgData name="Sidney Seckler" userId="73470fc2d5f88927" providerId="LiveId" clId="{D120DF23-F146-43F3-8CEF-597562777434}" dt="2019-04-02T19:07:37.808" v="770" actId="1076"/>
          <ac:graphicFrameMkLst>
            <pc:docMk/>
            <pc:sldMk cId="1460154928" sldId="666"/>
            <ac:graphicFrameMk id="7" creationId="{F488CA39-7FB6-411C-97C1-A272D7551A21}"/>
          </ac:graphicFrameMkLst>
        </pc:graphicFrameChg>
      </pc:sldChg>
      <pc:sldChg chg="addSp delSp modSp add">
        <pc:chgData name="Sidney Seckler" userId="73470fc2d5f88927" providerId="LiveId" clId="{D120DF23-F146-43F3-8CEF-597562777434}" dt="2019-05-03T19:27:32.331" v="789" actId="1076"/>
        <pc:sldMkLst>
          <pc:docMk/>
          <pc:sldMk cId="4100324213" sldId="676"/>
        </pc:sldMkLst>
        <pc:spChg chg="del">
          <ac:chgData name="Sidney Seckler" userId="73470fc2d5f88927" providerId="LiveId" clId="{D120DF23-F146-43F3-8CEF-597562777434}" dt="2019-05-03T19:27:21.955" v="786" actId="478"/>
          <ac:spMkLst>
            <pc:docMk/>
            <pc:sldMk cId="4100324213" sldId="676"/>
            <ac:spMk id="2" creationId="{F39A5F00-DDF9-4D1F-8076-6C85A640CE9F}"/>
          </ac:spMkLst>
        </pc:spChg>
        <pc:spChg chg="add del mod">
          <ac:chgData name="Sidney Seckler" userId="73470fc2d5f88927" providerId="LiveId" clId="{D120DF23-F146-43F3-8CEF-597562777434}" dt="2019-05-03T19:27:24.877" v="787" actId="478"/>
          <ac:spMkLst>
            <pc:docMk/>
            <pc:sldMk cId="4100324213" sldId="676"/>
            <ac:spMk id="5" creationId="{4B68376E-1FDD-4AD3-BB23-22D4539C9C3F}"/>
          </ac:spMkLst>
        </pc:spChg>
        <pc:picChg chg="mod">
          <ac:chgData name="Sidney Seckler" userId="73470fc2d5f88927" providerId="LiveId" clId="{D120DF23-F146-43F3-8CEF-597562777434}" dt="2019-05-03T19:27:32.331" v="789" actId="1076"/>
          <ac:picMkLst>
            <pc:docMk/>
            <pc:sldMk cId="4100324213" sldId="676"/>
            <ac:picMk id="3" creationId="{286F9F11-C299-4CBE-A4DD-F0835399B7C5}"/>
          </ac:picMkLst>
        </pc:picChg>
      </pc:sldChg>
      <pc:sldChg chg="addSp delSp modSp add">
        <pc:chgData name="Sidney Seckler" userId="73470fc2d5f88927" providerId="LiveId" clId="{D120DF23-F146-43F3-8CEF-597562777434}" dt="2019-05-03T19:27:45.607" v="793" actId="1076"/>
        <pc:sldMkLst>
          <pc:docMk/>
          <pc:sldMk cId="4119892353" sldId="677"/>
        </pc:sldMkLst>
        <pc:spChg chg="del">
          <ac:chgData name="Sidney Seckler" userId="73470fc2d5f88927" providerId="LiveId" clId="{D120DF23-F146-43F3-8CEF-597562777434}" dt="2019-05-03T19:27:36.495" v="790" actId="478"/>
          <ac:spMkLst>
            <pc:docMk/>
            <pc:sldMk cId="4119892353" sldId="677"/>
            <ac:spMk id="2" creationId="{F39A5F00-DDF9-4D1F-8076-6C85A640CE9F}"/>
          </ac:spMkLst>
        </pc:spChg>
        <pc:spChg chg="add del mod">
          <ac:chgData name="Sidney Seckler" userId="73470fc2d5f88927" providerId="LiveId" clId="{D120DF23-F146-43F3-8CEF-597562777434}" dt="2019-05-03T19:27:38.837" v="791" actId="478"/>
          <ac:spMkLst>
            <pc:docMk/>
            <pc:sldMk cId="4119892353" sldId="677"/>
            <ac:spMk id="5" creationId="{CED88BF6-F199-459C-A25D-DCA9B9B2F1CD}"/>
          </ac:spMkLst>
        </pc:spChg>
        <pc:picChg chg="mod">
          <ac:chgData name="Sidney Seckler" userId="73470fc2d5f88927" providerId="LiveId" clId="{D120DF23-F146-43F3-8CEF-597562777434}" dt="2019-05-03T19:27:45.607" v="793" actId="1076"/>
          <ac:picMkLst>
            <pc:docMk/>
            <pc:sldMk cId="4119892353" sldId="677"/>
            <ac:picMk id="3" creationId="{BEA067D7-77D5-46DD-B84E-8793E0934908}"/>
          </ac:picMkLst>
        </pc:picChg>
      </pc:sldChg>
      <pc:sldChg chg="addSp delSp modSp add">
        <pc:chgData name="Sidney Seckler" userId="73470fc2d5f88927" providerId="LiveId" clId="{D120DF23-F146-43F3-8CEF-597562777434}" dt="2019-05-03T19:28:00.864" v="797" actId="1076"/>
        <pc:sldMkLst>
          <pc:docMk/>
          <pc:sldMk cId="2941916872" sldId="678"/>
        </pc:sldMkLst>
        <pc:spChg chg="del">
          <ac:chgData name="Sidney Seckler" userId="73470fc2d5f88927" providerId="LiveId" clId="{D120DF23-F146-43F3-8CEF-597562777434}" dt="2019-05-03T19:27:49.918" v="794" actId="478"/>
          <ac:spMkLst>
            <pc:docMk/>
            <pc:sldMk cId="2941916872" sldId="678"/>
            <ac:spMk id="2" creationId="{F39A5F00-DDF9-4D1F-8076-6C85A640CE9F}"/>
          </ac:spMkLst>
        </pc:spChg>
        <pc:spChg chg="add del mod">
          <ac:chgData name="Sidney Seckler" userId="73470fc2d5f88927" providerId="LiveId" clId="{D120DF23-F146-43F3-8CEF-597562777434}" dt="2019-05-03T19:27:52.494" v="795" actId="478"/>
          <ac:spMkLst>
            <pc:docMk/>
            <pc:sldMk cId="2941916872" sldId="678"/>
            <ac:spMk id="5" creationId="{4E65C838-3EAA-4480-856B-552481F68D37}"/>
          </ac:spMkLst>
        </pc:spChg>
        <pc:picChg chg="mod">
          <ac:chgData name="Sidney Seckler" userId="73470fc2d5f88927" providerId="LiveId" clId="{D120DF23-F146-43F3-8CEF-597562777434}" dt="2019-05-03T19:28:00.864" v="797" actId="1076"/>
          <ac:picMkLst>
            <pc:docMk/>
            <pc:sldMk cId="2941916872" sldId="678"/>
            <ac:picMk id="3" creationId="{124BF564-3806-49EF-AA4A-764851494818}"/>
          </ac:picMkLst>
        </pc:picChg>
      </pc:sldChg>
      <pc:sldChg chg="addSp delSp modSp add">
        <pc:chgData name="Sidney Seckler" userId="73470fc2d5f88927" providerId="LiveId" clId="{D120DF23-F146-43F3-8CEF-597562777434}" dt="2019-05-03T19:28:16.880" v="801" actId="1076"/>
        <pc:sldMkLst>
          <pc:docMk/>
          <pc:sldMk cId="3564955174" sldId="679"/>
        </pc:sldMkLst>
        <pc:spChg chg="del">
          <ac:chgData name="Sidney Seckler" userId="73470fc2d5f88927" providerId="LiveId" clId="{D120DF23-F146-43F3-8CEF-597562777434}" dt="2019-05-03T19:28:04.404" v="798" actId="478"/>
          <ac:spMkLst>
            <pc:docMk/>
            <pc:sldMk cId="3564955174" sldId="679"/>
            <ac:spMk id="2" creationId="{F39A5F00-DDF9-4D1F-8076-6C85A640CE9F}"/>
          </ac:spMkLst>
        </pc:spChg>
        <pc:spChg chg="add del mod">
          <ac:chgData name="Sidney Seckler" userId="73470fc2d5f88927" providerId="LiveId" clId="{D120DF23-F146-43F3-8CEF-597562777434}" dt="2019-05-03T19:28:07.567" v="799" actId="478"/>
          <ac:spMkLst>
            <pc:docMk/>
            <pc:sldMk cId="3564955174" sldId="679"/>
            <ac:spMk id="5" creationId="{2D72BBFF-EAE7-47A4-87A2-39591E1012CC}"/>
          </ac:spMkLst>
        </pc:spChg>
        <pc:picChg chg="mod">
          <ac:chgData name="Sidney Seckler" userId="73470fc2d5f88927" providerId="LiveId" clId="{D120DF23-F146-43F3-8CEF-597562777434}" dt="2019-05-03T19:28:16.880" v="801" actId="1076"/>
          <ac:picMkLst>
            <pc:docMk/>
            <pc:sldMk cId="3564955174" sldId="679"/>
            <ac:picMk id="3" creationId="{0F568B8B-6435-4331-A09F-BC6BCF2A18AE}"/>
          </ac:picMkLst>
        </pc:picChg>
      </pc:sldChg>
      <pc:sldChg chg="addSp delSp modSp add">
        <pc:chgData name="Sidney Seckler" userId="73470fc2d5f88927" providerId="LiveId" clId="{D120DF23-F146-43F3-8CEF-597562777434}" dt="2019-05-03T19:28:29.200" v="805" actId="1076"/>
        <pc:sldMkLst>
          <pc:docMk/>
          <pc:sldMk cId="1679647937" sldId="680"/>
        </pc:sldMkLst>
        <pc:spChg chg="del mod">
          <ac:chgData name="Sidney Seckler" userId="73470fc2d5f88927" providerId="LiveId" clId="{D120DF23-F146-43F3-8CEF-597562777434}" dt="2019-05-03T19:28:20.120" v="802" actId="478"/>
          <ac:spMkLst>
            <pc:docMk/>
            <pc:sldMk cId="1679647937" sldId="680"/>
            <ac:spMk id="2" creationId="{F39A5F00-DDF9-4D1F-8076-6C85A640CE9F}"/>
          </ac:spMkLst>
        </pc:spChg>
        <pc:spChg chg="add del mod">
          <ac:chgData name="Sidney Seckler" userId="73470fc2d5f88927" providerId="LiveId" clId="{D120DF23-F146-43F3-8CEF-597562777434}" dt="2019-05-03T19:28:22.516" v="803" actId="478"/>
          <ac:spMkLst>
            <pc:docMk/>
            <pc:sldMk cId="1679647937" sldId="680"/>
            <ac:spMk id="5" creationId="{F871BCC7-601A-413F-A3DC-CF49AC4C6613}"/>
          </ac:spMkLst>
        </pc:spChg>
        <pc:picChg chg="mod">
          <ac:chgData name="Sidney Seckler" userId="73470fc2d5f88927" providerId="LiveId" clId="{D120DF23-F146-43F3-8CEF-597562777434}" dt="2019-05-03T19:28:29.200" v="805" actId="1076"/>
          <ac:picMkLst>
            <pc:docMk/>
            <pc:sldMk cId="1679647937" sldId="680"/>
            <ac:picMk id="3" creationId="{C6CED70C-4C3C-4A9A-B355-7F8B2980A132}"/>
          </ac:picMkLst>
        </pc:picChg>
      </pc:sldChg>
      <pc:sldChg chg="addSp delSp modSp add">
        <pc:chgData name="Sidney Seckler" userId="73470fc2d5f88927" providerId="LiveId" clId="{D120DF23-F146-43F3-8CEF-597562777434}" dt="2019-05-03T19:29:02.645" v="811" actId="1076"/>
        <pc:sldMkLst>
          <pc:docMk/>
          <pc:sldMk cId="2125415498" sldId="681"/>
        </pc:sldMkLst>
        <pc:spChg chg="del mod">
          <ac:chgData name="Sidney Seckler" userId="73470fc2d5f88927" providerId="LiveId" clId="{D120DF23-F146-43F3-8CEF-597562777434}" dt="2019-05-03T19:28:32.497" v="806" actId="478"/>
          <ac:spMkLst>
            <pc:docMk/>
            <pc:sldMk cId="2125415498" sldId="681"/>
            <ac:spMk id="2" creationId="{F39A5F00-DDF9-4D1F-8076-6C85A640CE9F}"/>
          </ac:spMkLst>
        </pc:spChg>
        <pc:spChg chg="add del mod">
          <ac:chgData name="Sidney Seckler" userId="73470fc2d5f88927" providerId="LiveId" clId="{D120DF23-F146-43F3-8CEF-597562777434}" dt="2019-05-03T19:28:34.699" v="807" actId="478"/>
          <ac:spMkLst>
            <pc:docMk/>
            <pc:sldMk cId="2125415498" sldId="681"/>
            <ac:spMk id="5" creationId="{98C0DBE7-055A-4D4C-878A-9CBD7627ECCF}"/>
          </ac:spMkLst>
        </pc:spChg>
        <pc:picChg chg="mod">
          <ac:chgData name="Sidney Seckler" userId="73470fc2d5f88927" providerId="LiveId" clId="{D120DF23-F146-43F3-8CEF-597562777434}" dt="2019-05-03T19:29:02.645" v="811" actId="1076"/>
          <ac:picMkLst>
            <pc:docMk/>
            <pc:sldMk cId="2125415498" sldId="681"/>
            <ac:picMk id="3" creationId="{9AD2A935-931D-4929-8605-37A1FF57635C}"/>
          </ac:picMkLst>
        </pc:picChg>
      </pc:sldChg>
    </pc:docChg>
  </pc:docChgLst>
  <pc:docChgLst>
    <pc:chgData name="Sidney Seckler" userId="73470fc2d5f88927" providerId="LiveId" clId="{3A5CB2AC-B244-4F31-AA7E-D96EB8EE8181}"/>
    <pc:docChg chg="undo custSel addSld delSld modSld sldOrd">
      <pc:chgData name="Sidney Seckler" userId="73470fc2d5f88927" providerId="LiveId" clId="{3A5CB2AC-B244-4F31-AA7E-D96EB8EE8181}" dt="2019-03-25T13:07:43.297" v="6264"/>
      <pc:docMkLst>
        <pc:docMk/>
      </pc:docMkLst>
      <pc:sldChg chg="addSp modSp add">
        <pc:chgData name="Sidney Seckler" userId="73470fc2d5f88927" providerId="LiveId" clId="{3A5CB2AC-B244-4F31-AA7E-D96EB8EE8181}" dt="2019-03-24T14:18:52.797" v="6184" actId="14100"/>
        <pc:sldMkLst>
          <pc:docMk/>
          <pc:sldMk cId="143871290" sldId="521"/>
        </pc:sldMkLst>
        <pc:spChg chg="mod">
          <ac:chgData name="Sidney Seckler" userId="73470fc2d5f88927" providerId="LiveId" clId="{3A5CB2AC-B244-4F31-AA7E-D96EB8EE8181}" dt="2019-03-24T14:18:52.797" v="6184" actId="14100"/>
          <ac:spMkLst>
            <pc:docMk/>
            <pc:sldMk cId="143871290" sldId="521"/>
            <ac:spMk id="4" creationId="{4FF13F45-9DD3-4873-9F82-038A3636064B}"/>
          </ac:spMkLst>
        </pc:spChg>
        <pc:spChg chg="mod">
          <ac:chgData name="Sidney Seckler" userId="73470fc2d5f88927" providerId="LiveId" clId="{3A5CB2AC-B244-4F31-AA7E-D96EB8EE8181}" dt="2019-03-24T14:18:07.821" v="6178" actId="14100"/>
          <ac:spMkLst>
            <pc:docMk/>
            <pc:sldMk cId="143871290" sldId="521"/>
            <ac:spMk id="304131" creationId="{3FD46931-1260-486D-89A6-B0D903563948}"/>
          </ac:spMkLst>
        </pc:spChg>
        <pc:picChg chg="add mod">
          <ac:chgData name="Sidney Seckler" userId="73470fc2d5f88927" providerId="LiveId" clId="{3A5CB2AC-B244-4F31-AA7E-D96EB8EE8181}" dt="2019-03-22T20:07:09.065" v="355" actId="1076"/>
          <ac:picMkLst>
            <pc:docMk/>
            <pc:sldMk cId="143871290" sldId="521"/>
            <ac:picMk id="8194" creationId="{4DEC5BEC-AAA0-4E91-B5A7-D7798650D33A}"/>
          </ac:picMkLst>
        </pc:picChg>
        <pc:picChg chg="add mod">
          <ac:chgData name="Sidney Seckler" userId="73470fc2d5f88927" providerId="LiveId" clId="{3A5CB2AC-B244-4F31-AA7E-D96EB8EE8181}" dt="2019-03-22T20:28:32.648" v="707" actId="1076"/>
          <ac:picMkLst>
            <pc:docMk/>
            <pc:sldMk cId="143871290" sldId="521"/>
            <ac:picMk id="8196" creationId="{83A06EED-1385-40C3-9B65-9A90C0E2D7D0}"/>
          </ac:picMkLst>
        </pc:picChg>
      </pc:sldChg>
      <pc:sldChg chg="addSp delSp modSp">
        <pc:chgData name="Sidney Seckler" userId="73470fc2d5f88927" providerId="LiveId" clId="{3A5CB2AC-B244-4F31-AA7E-D96EB8EE8181}" dt="2019-03-24T14:18:14.186" v="6179" actId="14100"/>
        <pc:sldMkLst>
          <pc:docMk/>
          <pc:sldMk cId="673600176" sldId="529"/>
        </pc:sldMkLst>
        <pc:spChg chg="add mod">
          <ac:chgData name="Sidney Seckler" userId="73470fc2d5f88927" providerId="LiveId" clId="{3A5CB2AC-B244-4F31-AA7E-D96EB8EE8181}" dt="2019-03-22T20:17:12.260" v="616" actId="207"/>
          <ac:spMkLst>
            <pc:docMk/>
            <pc:sldMk cId="673600176" sldId="529"/>
            <ac:spMk id="3" creationId="{2A8AA766-D7C5-4559-9502-DF51180831C1}"/>
          </ac:spMkLst>
        </pc:spChg>
        <pc:spChg chg="del">
          <ac:chgData name="Sidney Seckler" userId="73470fc2d5f88927" providerId="LiveId" clId="{3A5CB2AC-B244-4F31-AA7E-D96EB8EE8181}" dt="2019-03-22T20:10:06.283" v="496" actId="478"/>
          <ac:spMkLst>
            <pc:docMk/>
            <pc:sldMk cId="673600176" sldId="529"/>
            <ac:spMk id="11" creationId="{4C7D3D8C-4935-4FBC-A00A-6C4CDC9793DF}"/>
          </ac:spMkLst>
        </pc:spChg>
        <pc:spChg chg="mod">
          <ac:chgData name="Sidney Seckler" userId="73470fc2d5f88927" providerId="LiveId" clId="{3A5CB2AC-B244-4F31-AA7E-D96EB8EE8181}" dt="2019-03-24T14:18:14.186" v="6179" actId="14100"/>
          <ac:spMkLst>
            <pc:docMk/>
            <pc:sldMk cId="673600176" sldId="529"/>
            <ac:spMk id="13" creationId="{8808BFE8-6228-47D1-B02B-38FD31F11FCC}"/>
          </ac:spMkLst>
        </pc:spChg>
        <pc:spChg chg="mod">
          <ac:chgData name="Sidney Seckler" userId="73470fc2d5f88927" providerId="LiveId" clId="{3A5CB2AC-B244-4F31-AA7E-D96EB8EE8181}" dt="2019-03-22T20:08:24.964" v="495" actId="20577"/>
          <ac:spMkLst>
            <pc:docMk/>
            <pc:sldMk cId="673600176" sldId="529"/>
            <ac:spMk id="31" creationId="{3BA78F26-31A4-4897-BFBC-BF1C1FCE9F78}"/>
          </ac:spMkLst>
        </pc:spChg>
        <pc:graphicFrameChg chg="add mod modGraphic">
          <ac:chgData name="Sidney Seckler" userId="73470fc2d5f88927" providerId="LiveId" clId="{3A5CB2AC-B244-4F31-AA7E-D96EB8EE8181}" dt="2019-03-22T20:15:42.935" v="602" actId="947"/>
          <ac:graphicFrameMkLst>
            <pc:docMk/>
            <pc:sldMk cId="673600176" sldId="529"/>
            <ac:graphicFrameMk id="2" creationId="{589F910A-E311-4ED4-A50F-87A6FF145261}"/>
          </ac:graphicFrameMkLst>
        </pc:graphicFrameChg>
      </pc:sldChg>
      <pc:sldChg chg="addSp delSp modSp">
        <pc:chgData name="Sidney Seckler" userId="73470fc2d5f88927" providerId="LiveId" clId="{3A5CB2AC-B244-4F31-AA7E-D96EB8EE8181}" dt="2019-03-24T14:20:57.270" v="6211" actId="14100"/>
        <pc:sldMkLst>
          <pc:docMk/>
          <pc:sldMk cId="374098609" sldId="531"/>
        </pc:sldMkLst>
        <pc:spChg chg="mod">
          <ac:chgData name="Sidney Seckler" userId="73470fc2d5f88927" providerId="LiveId" clId="{3A5CB2AC-B244-4F31-AA7E-D96EB8EE8181}" dt="2019-03-22T20:27:54.405" v="698" actId="27636"/>
          <ac:spMkLst>
            <pc:docMk/>
            <pc:sldMk cId="374098609" sldId="531"/>
            <ac:spMk id="7" creationId="{F053D0CB-DB61-4E11-912B-D78C8FA8AA4D}"/>
          </ac:spMkLst>
        </pc:spChg>
        <pc:spChg chg="mod">
          <ac:chgData name="Sidney Seckler" userId="73470fc2d5f88927" providerId="LiveId" clId="{3A5CB2AC-B244-4F31-AA7E-D96EB8EE8181}" dt="2019-03-24T14:20:57.270" v="6211" actId="14100"/>
          <ac:spMkLst>
            <pc:docMk/>
            <pc:sldMk cId="374098609" sldId="531"/>
            <ac:spMk id="9" creationId="{823A6098-CB01-4B23-AC0D-B845CDE3BFBD}"/>
          </ac:spMkLst>
        </pc:spChg>
        <pc:picChg chg="del mod">
          <ac:chgData name="Sidney Seckler" userId="73470fc2d5f88927" providerId="LiveId" clId="{3A5CB2AC-B244-4F31-AA7E-D96EB8EE8181}" dt="2019-03-22T20:32:01.300" v="708" actId="478"/>
          <ac:picMkLst>
            <pc:docMk/>
            <pc:sldMk cId="374098609" sldId="531"/>
            <ac:picMk id="8194" creationId="{588F1956-A5C7-45AF-A9FC-DEFC7D9244E3}"/>
          </ac:picMkLst>
        </pc:picChg>
        <pc:picChg chg="add mod">
          <ac:chgData name="Sidney Seckler" userId="73470fc2d5f88927" providerId="LiveId" clId="{3A5CB2AC-B244-4F31-AA7E-D96EB8EE8181}" dt="2019-03-22T20:32:14.617" v="713" actId="1076"/>
          <ac:picMkLst>
            <pc:docMk/>
            <pc:sldMk cId="374098609" sldId="531"/>
            <ac:picMk id="9218" creationId="{78A7EFC9-0878-426B-9F41-D0CD61FE0424}"/>
          </ac:picMkLst>
        </pc:picChg>
      </pc:sldChg>
      <pc:sldChg chg="addSp delSp modSp">
        <pc:chgData name="Sidney Seckler" userId="73470fc2d5f88927" providerId="LiveId" clId="{3A5CB2AC-B244-4F31-AA7E-D96EB8EE8181}" dt="2019-03-24T14:21:02.233" v="6212" actId="14100"/>
        <pc:sldMkLst>
          <pc:docMk/>
          <pc:sldMk cId="2525915849" sldId="532"/>
        </pc:sldMkLst>
        <pc:spChg chg="mod">
          <ac:chgData name="Sidney Seckler" userId="73470fc2d5f88927" providerId="LiveId" clId="{3A5CB2AC-B244-4F31-AA7E-D96EB8EE8181}" dt="2019-03-22T21:58:23.846" v="2518" actId="20577"/>
          <ac:spMkLst>
            <pc:docMk/>
            <pc:sldMk cId="2525915849" sldId="532"/>
            <ac:spMk id="8" creationId="{6A541547-C2C1-4C58-9DBB-CF48F94CEB25}"/>
          </ac:spMkLst>
        </pc:spChg>
        <pc:spChg chg="mod">
          <ac:chgData name="Sidney Seckler" userId="73470fc2d5f88927" providerId="LiveId" clId="{3A5CB2AC-B244-4F31-AA7E-D96EB8EE8181}" dt="2019-03-24T14:21:02.233" v="6212" actId="14100"/>
          <ac:spMkLst>
            <pc:docMk/>
            <pc:sldMk cId="2525915849" sldId="532"/>
            <ac:spMk id="9" creationId="{823A6098-CB01-4B23-AC0D-B845CDE3BFBD}"/>
          </ac:spMkLst>
        </pc:spChg>
        <pc:picChg chg="add del mod">
          <ac:chgData name="Sidney Seckler" userId="73470fc2d5f88927" providerId="LiveId" clId="{3A5CB2AC-B244-4F31-AA7E-D96EB8EE8181}" dt="2019-03-22T20:38:45.058" v="1011" actId="478"/>
          <ac:picMkLst>
            <pc:docMk/>
            <pc:sldMk cId="2525915849" sldId="532"/>
            <ac:picMk id="2" creationId="{B4182B64-36D0-418E-A9E9-916C06ECA8C1}"/>
          </ac:picMkLst>
        </pc:picChg>
        <pc:picChg chg="mod">
          <ac:chgData name="Sidney Seckler" userId="73470fc2d5f88927" providerId="LiveId" clId="{3A5CB2AC-B244-4F31-AA7E-D96EB8EE8181}" dt="2019-03-22T20:39:01.152" v="1015" actId="1076"/>
          <ac:picMkLst>
            <pc:docMk/>
            <pc:sldMk cId="2525915849" sldId="532"/>
            <ac:picMk id="3" creationId="{59A5F0A2-0CFC-4F54-A477-15E4416B7F09}"/>
          </ac:picMkLst>
        </pc:picChg>
        <pc:picChg chg="del">
          <ac:chgData name="Sidney Seckler" userId="73470fc2d5f88927" providerId="LiveId" clId="{3A5CB2AC-B244-4F31-AA7E-D96EB8EE8181}" dt="2019-03-22T20:37:22.876" v="1006" actId="478"/>
          <ac:picMkLst>
            <pc:docMk/>
            <pc:sldMk cId="2525915849" sldId="532"/>
            <ac:picMk id="7170" creationId="{24337808-9E77-48AC-A5E7-9BA30B90B681}"/>
          </ac:picMkLst>
        </pc:picChg>
        <pc:picChg chg="add del">
          <ac:chgData name="Sidney Seckler" userId="73470fc2d5f88927" providerId="LiveId" clId="{3A5CB2AC-B244-4F31-AA7E-D96EB8EE8181}" dt="2019-03-22T22:01:08.317" v="2539" actId="478"/>
          <ac:picMkLst>
            <pc:docMk/>
            <pc:sldMk cId="2525915849" sldId="532"/>
            <ac:picMk id="28674" creationId="{6FBD6AA1-18B9-4613-B279-F459779F9AF5}"/>
          </ac:picMkLst>
        </pc:picChg>
      </pc:sldChg>
      <pc:sldChg chg="addSp delSp modSp add">
        <pc:chgData name="Sidney Seckler" userId="73470fc2d5f88927" providerId="LiveId" clId="{3A5CB2AC-B244-4F31-AA7E-D96EB8EE8181}" dt="2019-03-24T14:20:51.007" v="6210"/>
        <pc:sldMkLst>
          <pc:docMk/>
          <pc:sldMk cId="0" sldId="533"/>
        </pc:sldMkLst>
        <pc:spChg chg="add del mod">
          <ac:chgData name="Sidney Seckler" userId="73470fc2d5f88927" providerId="LiveId" clId="{3A5CB2AC-B244-4F31-AA7E-D96EB8EE8181}" dt="2019-03-24T14:20:49.572" v="6209" actId="478"/>
          <ac:spMkLst>
            <pc:docMk/>
            <pc:sldMk cId="0" sldId="533"/>
            <ac:spMk id="3" creationId="{A174E782-E38B-495C-A98D-221A896FA865}"/>
          </ac:spMkLst>
        </pc:spChg>
        <pc:spChg chg="add del mod">
          <ac:chgData name="Sidney Seckler" userId="73470fc2d5f88927" providerId="LiveId" clId="{3A5CB2AC-B244-4F31-AA7E-D96EB8EE8181}" dt="2019-03-22T21:20:01.614" v="2022" actId="478"/>
          <ac:spMkLst>
            <pc:docMk/>
            <pc:sldMk cId="0" sldId="533"/>
            <ac:spMk id="3" creationId="{F1284C30-BEA0-45C1-A584-701CF975EE87}"/>
          </ac:spMkLst>
        </pc:spChg>
        <pc:spChg chg="add del mod">
          <ac:chgData name="Sidney Seckler" userId="73470fc2d5f88927" providerId="LiveId" clId="{3A5CB2AC-B244-4F31-AA7E-D96EB8EE8181}" dt="2019-03-22T21:32:30.413" v="2392" actId="478"/>
          <ac:spMkLst>
            <pc:docMk/>
            <pc:sldMk cId="0" sldId="533"/>
            <ac:spMk id="8" creationId="{3520C909-73FA-4DB9-B242-E92E1BA84D54}"/>
          </ac:spMkLst>
        </pc:spChg>
        <pc:spChg chg="add del">
          <ac:chgData name="Sidney Seckler" userId="73470fc2d5f88927" providerId="LiveId" clId="{3A5CB2AC-B244-4F31-AA7E-D96EB8EE8181}" dt="2019-03-22T21:32:27.919" v="2391" actId="478"/>
          <ac:spMkLst>
            <pc:docMk/>
            <pc:sldMk cId="0" sldId="533"/>
            <ac:spMk id="26" creationId="{217AF479-47C9-4C79-8122-A216CBC7E573}"/>
          </ac:spMkLst>
        </pc:spChg>
        <pc:spChg chg="add">
          <ac:chgData name="Sidney Seckler" userId="73470fc2d5f88927" providerId="LiveId" clId="{3A5CB2AC-B244-4F31-AA7E-D96EB8EE8181}" dt="2019-03-24T14:20:51.007" v="6210"/>
          <ac:spMkLst>
            <pc:docMk/>
            <pc:sldMk cId="0" sldId="533"/>
            <ac:spMk id="26" creationId="{F6D4A4A1-3611-4D9F-97CD-BAE777EDFE55}"/>
          </ac:spMkLst>
        </pc:spChg>
        <pc:spChg chg="add del">
          <ac:chgData name="Sidney Seckler" userId="73470fc2d5f88927" providerId="LiveId" clId="{3A5CB2AC-B244-4F31-AA7E-D96EB8EE8181}" dt="2019-03-24T14:20:47.211" v="6208" actId="478"/>
          <ac:spMkLst>
            <pc:docMk/>
            <pc:sldMk cId="0" sldId="533"/>
            <ac:spMk id="32" creationId="{9350B774-B0F8-4FE1-8334-DAC5D302FECD}"/>
          </ac:spMkLst>
        </pc:spChg>
        <pc:spChg chg="del">
          <ac:chgData name="Sidney Seckler" userId="73470fc2d5f88927" providerId="LiveId" clId="{3A5CB2AC-B244-4F31-AA7E-D96EB8EE8181}" dt="2019-03-22T21:19:57.193" v="2021" actId="478"/>
          <ac:spMkLst>
            <pc:docMk/>
            <pc:sldMk cId="0" sldId="533"/>
            <ac:spMk id="332803" creationId="{32FFDADA-CCA2-4F0C-B369-57C45AF008E9}"/>
          </ac:spMkLst>
        </pc:spChg>
        <pc:spChg chg="mod">
          <ac:chgData name="Sidney Seckler" userId="73470fc2d5f88927" providerId="LiveId" clId="{3A5CB2AC-B244-4F31-AA7E-D96EB8EE8181}" dt="2019-03-22T21:21:04.509" v="2032" actId="2085"/>
          <ac:spMkLst>
            <pc:docMk/>
            <pc:sldMk cId="0" sldId="533"/>
            <ac:spMk id="332808" creationId="{BC21C8CD-5F7A-4E37-86E1-40BC657D4308}"/>
          </ac:spMkLst>
        </pc:spChg>
        <pc:spChg chg="mod">
          <ac:chgData name="Sidney Seckler" userId="73470fc2d5f88927" providerId="LiveId" clId="{3A5CB2AC-B244-4F31-AA7E-D96EB8EE8181}" dt="2019-03-22T21:20:20.354" v="2026" actId="1076"/>
          <ac:spMkLst>
            <pc:docMk/>
            <pc:sldMk cId="0" sldId="533"/>
            <ac:spMk id="332815" creationId="{F58495A8-F500-4275-A9BB-FE75AF435FEA}"/>
          </ac:spMkLst>
        </pc:spChg>
        <pc:cxnChg chg="mod">
          <ac:chgData name="Sidney Seckler" userId="73470fc2d5f88927" providerId="LiveId" clId="{3A5CB2AC-B244-4F31-AA7E-D96EB8EE8181}" dt="2019-03-22T21:20:54.300" v="2030" actId="1076"/>
          <ac:cxnSpMkLst>
            <pc:docMk/>
            <pc:sldMk cId="0" sldId="533"/>
            <ac:cxnSpMk id="332810" creationId="{8A00A95D-B0AD-43F8-BFD5-B4DBC6A0E929}"/>
          </ac:cxnSpMkLst>
        </pc:cxnChg>
        <pc:cxnChg chg="mod">
          <ac:chgData name="Sidney Seckler" userId="73470fc2d5f88927" providerId="LiveId" clId="{3A5CB2AC-B244-4F31-AA7E-D96EB8EE8181}" dt="2019-03-22T21:20:54.300" v="2030" actId="1076"/>
          <ac:cxnSpMkLst>
            <pc:docMk/>
            <pc:sldMk cId="0" sldId="533"/>
            <ac:cxnSpMk id="332812" creationId="{F524590B-4735-4250-9F41-28FEDB11DE50}"/>
          </ac:cxnSpMkLst>
        </pc:cxnChg>
        <pc:cxnChg chg="mod">
          <ac:chgData name="Sidney Seckler" userId="73470fc2d5f88927" providerId="LiveId" clId="{3A5CB2AC-B244-4F31-AA7E-D96EB8EE8181}" dt="2019-03-22T21:20:54.300" v="2030" actId="1076"/>
          <ac:cxnSpMkLst>
            <pc:docMk/>
            <pc:sldMk cId="0" sldId="533"/>
            <ac:cxnSpMk id="332813" creationId="{6C21200E-AEA8-4D36-9934-55B664E0F55D}"/>
          </ac:cxnSpMkLst>
        </pc:cxnChg>
      </pc:sldChg>
      <pc:sldChg chg="addSp delSp modSp">
        <pc:chgData name="Sidney Seckler" userId="73470fc2d5f88927" providerId="LiveId" clId="{3A5CB2AC-B244-4F31-AA7E-D96EB8EE8181}" dt="2019-03-24T14:21:43.686" v="6214" actId="14100"/>
        <pc:sldMkLst>
          <pc:docMk/>
          <pc:sldMk cId="2388489438" sldId="561"/>
        </pc:sldMkLst>
        <pc:spChg chg="mod">
          <ac:chgData name="Sidney Seckler" userId="73470fc2d5f88927" providerId="LiveId" clId="{3A5CB2AC-B244-4F31-AA7E-D96EB8EE8181}" dt="2019-03-24T14:21:43.686" v="6214" actId="14100"/>
          <ac:spMkLst>
            <pc:docMk/>
            <pc:sldMk cId="2388489438" sldId="561"/>
            <ac:spMk id="9" creationId="{823A6098-CB01-4B23-AC0D-B845CDE3BFBD}"/>
          </ac:spMkLst>
        </pc:spChg>
        <pc:spChg chg="mod">
          <ac:chgData name="Sidney Seckler" userId="73470fc2d5f88927" providerId="LiveId" clId="{3A5CB2AC-B244-4F31-AA7E-D96EB8EE8181}" dt="2019-03-22T20:42:21.847" v="1188" actId="14100"/>
          <ac:spMkLst>
            <pc:docMk/>
            <pc:sldMk cId="2388489438" sldId="561"/>
            <ac:spMk id="11" creationId="{E5AB109D-BDDF-461C-AA30-6C970D23981A}"/>
          </ac:spMkLst>
        </pc:spChg>
        <pc:spChg chg="add mod">
          <ac:chgData name="Sidney Seckler" userId="73470fc2d5f88927" providerId="LiveId" clId="{3A5CB2AC-B244-4F31-AA7E-D96EB8EE8181}" dt="2019-03-22T21:23:41.406" v="2076" actId="1076"/>
          <ac:spMkLst>
            <pc:docMk/>
            <pc:sldMk cId="2388489438" sldId="561"/>
            <ac:spMk id="12" creationId="{0C365751-FE7F-4111-8907-50E031B0648A}"/>
          </ac:spMkLst>
        </pc:spChg>
        <pc:picChg chg="add mod">
          <ac:chgData name="Sidney Seckler" userId="73470fc2d5f88927" providerId="LiveId" clId="{3A5CB2AC-B244-4F31-AA7E-D96EB8EE8181}" dt="2019-03-22T20:41:52.396" v="1081" actId="1076"/>
          <ac:picMkLst>
            <pc:docMk/>
            <pc:sldMk cId="2388489438" sldId="561"/>
            <ac:picMk id="8" creationId="{CE251BBB-A587-4D22-ABB1-899BFEAA381D}"/>
          </ac:picMkLst>
        </pc:picChg>
        <pc:picChg chg="del">
          <ac:chgData name="Sidney Seckler" userId="73470fc2d5f88927" providerId="LiveId" clId="{3A5CB2AC-B244-4F31-AA7E-D96EB8EE8181}" dt="2019-03-22T20:41:38.484" v="1079" actId="478"/>
          <ac:picMkLst>
            <pc:docMk/>
            <pc:sldMk cId="2388489438" sldId="561"/>
            <ac:picMk id="7170" creationId="{24337808-9E77-48AC-A5E7-9BA30B90B681}"/>
          </ac:picMkLst>
        </pc:picChg>
        <pc:picChg chg="add del">
          <ac:chgData name="Sidney Seckler" userId="73470fc2d5f88927" providerId="LiveId" clId="{3A5CB2AC-B244-4F31-AA7E-D96EB8EE8181}" dt="2019-03-22T22:01:00.392" v="2538"/>
          <ac:picMkLst>
            <pc:docMk/>
            <pc:sldMk cId="2388489438" sldId="561"/>
            <ac:picMk id="29698" creationId="{8E6C7C87-8D83-4833-9DC5-D685561F9602}"/>
          </ac:picMkLst>
        </pc:picChg>
      </pc:sldChg>
      <pc:sldChg chg="addSp delSp modSp add del">
        <pc:chgData name="Sidney Seckler" userId="73470fc2d5f88927" providerId="LiveId" clId="{3A5CB2AC-B244-4F31-AA7E-D96EB8EE8181}" dt="2019-03-24T14:23:13.964" v="6229" actId="14100"/>
        <pc:sldMkLst>
          <pc:docMk/>
          <pc:sldMk cId="539321925" sldId="562"/>
        </pc:sldMkLst>
        <pc:spChg chg="mod">
          <ac:chgData name="Sidney Seckler" userId="73470fc2d5f88927" providerId="LiveId" clId="{3A5CB2AC-B244-4F31-AA7E-D96EB8EE8181}" dt="2019-03-23T12:57:51.501" v="4155" actId="1076"/>
          <ac:spMkLst>
            <pc:docMk/>
            <pc:sldMk cId="539321925" sldId="562"/>
            <ac:spMk id="2" creationId="{B9C4A22E-ED70-498D-B551-88A058394966}"/>
          </ac:spMkLst>
        </pc:spChg>
        <pc:spChg chg="mod">
          <ac:chgData name="Sidney Seckler" userId="73470fc2d5f88927" providerId="LiveId" clId="{3A5CB2AC-B244-4F31-AA7E-D96EB8EE8181}" dt="2019-03-24T14:23:13.964" v="6229" actId="14100"/>
          <ac:spMkLst>
            <pc:docMk/>
            <pc:sldMk cId="539321925" sldId="562"/>
            <ac:spMk id="9" creationId="{823A6098-CB01-4B23-AC0D-B845CDE3BFBD}"/>
          </ac:spMkLst>
        </pc:spChg>
        <pc:spChg chg="del">
          <ac:chgData name="Sidney Seckler" userId="73470fc2d5f88927" providerId="LiveId" clId="{3A5CB2AC-B244-4F31-AA7E-D96EB8EE8181}" dt="2019-03-23T12:46:39.373" v="4048" actId="478"/>
          <ac:spMkLst>
            <pc:docMk/>
            <pc:sldMk cId="539321925" sldId="562"/>
            <ac:spMk id="12" creationId="{D79E582A-8B8D-4ADC-A57E-C9738CFDA78C}"/>
          </ac:spMkLst>
        </pc:spChg>
        <pc:picChg chg="add del">
          <ac:chgData name="Sidney Seckler" userId="73470fc2d5f88927" providerId="LiveId" clId="{3A5CB2AC-B244-4F31-AA7E-D96EB8EE8181}" dt="2019-03-23T12:48:57.172" v="4088" actId="478"/>
          <ac:picMkLst>
            <pc:docMk/>
            <pc:sldMk cId="539321925" sldId="562"/>
            <ac:picMk id="13" creationId="{9BE4F7D5-2D23-441C-B505-1AF1ED005B9A}"/>
          </ac:picMkLst>
        </pc:picChg>
        <pc:picChg chg="add mod">
          <ac:chgData name="Sidney Seckler" userId="73470fc2d5f88927" providerId="LiveId" clId="{3A5CB2AC-B244-4F31-AA7E-D96EB8EE8181}" dt="2019-03-23T13:08:31.462" v="4348" actId="1076"/>
          <ac:picMkLst>
            <pc:docMk/>
            <pc:sldMk cId="539321925" sldId="562"/>
            <ac:picMk id="1026" creationId="{7297D306-4D7E-439E-950B-B18E3620D5DA}"/>
          </ac:picMkLst>
        </pc:picChg>
        <pc:picChg chg="del">
          <ac:chgData name="Sidney Seckler" userId="73470fc2d5f88927" providerId="LiveId" clId="{3A5CB2AC-B244-4F31-AA7E-D96EB8EE8181}" dt="2019-03-23T12:46:27.123" v="4046" actId="478"/>
          <ac:picMkLst>
            <pc:docMk/>
            <pc:sldMk cId="539321925" sldId="562"/>
            <ac:picMk id="7170" creationId="{24337808-9E77-48AC-A5E7-9BA30B90B681}"/>
          </ac:picMkLst>
        </pc:picChg>
      </pc:sldChg>
      <pc:sldChg chg="addSp delSp modSp ord">
        <pc:chgData name="Sidney Seckler" userId="73470fc2d5f88927" providerId="LiveId" clId="{3A5CB2AC-B244-4F31-AA7E-D96EB8EE8181}" dt="2019-03-24T14:18:32.956" v="6182" actId="14100"/>
        <pc:sldMkLst>
          <pc:docMk/>
          <pc:sldMk cId="2422202141" sldId="567"/>
        </pc:sldMkLst>
        <pc:spChg chg="add mod">
          <ac:chgData name="Sidney Seckler" userId="73470fc2d5f88927" providerId="LiveId" clId="{3A5CB2AC-B244-4F31-AA7E-D96EB8EE8181}" dt="2019-03-22T20:59:34.807" v="1607" actId="1076"/>
          <ac:spMkLst>
            <pc:docMk/>
            <pc:sldMk cId="2422202141" sldId="567"/>
            <ac:spMk id="5" creationId="{61B39256-4F11-4C22-979B-2A3F607FA18B}"/>
          </ac:spMkLst>
        </pc:spChg>
        <pc:spChg chg="mod">
          <ac:chgData name="Sidney Seckler" userId="73470fc2d5f88927" providerId="LiveId" clId="{3A5CB2AC-B244-4F31-AA7E-D96EB8EE8181}" dt="2019-03-24T14:18:32.956" v="6182" actId="14100"/>
          <ac:spMkLst>
            <pc:docMk/>
            <pc:sldMk cId="2422202141" sldId="567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0:56:48.928" v="1593" actId="6549"/>
          <ac:spMkLst>
            <pc:docMk/>
            <pc:sldMk cId="2422202141" sldId="567"/>
            <ac:spMk id="4100" creationId="{E5CC45C3-CF65-4286-AA07-1D8008364C0B}"/>
          </ac:spMkLst>
        </pc:spChg>
        <pc:graphicFrameChg chg="add del mod replId">
          <ac:chgData name="Sidney Seckler" userId="73470fc2d5f88927" providerId="LiveId" clId="{3A5CB2AC-B244-4F31-AA7E-D96EB8EE8181}" dt="2019-03-22T20:57:17.969" v="1597"/>
          <ac:graphicFrameMkLst>
            <pc:docMk/>
            <pc:sldMk cId="2422202141" sldId="567"/>
            <ac:graphicFrameMk id="2" creationId="{61B39256-4F11-4C22-979B-2A3F607FA18B}"/>
          </ac:graphicFrameMkLst>
        </pc:graphicFrameChg>
        <pc:picChg chg="add del">
          <ac:chgData name="Sidney Seckler" userId="73470fc2d5f88927" providerId="LiveId" clId="{3A5CB2AC-B244-4F31-AA7E-D96EB8EE8181}" dt="2019-03-22T20:59:07.432" v="1603" actId="478"/>
          <ac:picMkLst>
            <pc:docMk/>
            <pc:sldMk cId="2422202141" sldId="567"/>
            <ac:picMk id="11266" creationId="{DEB0357B-1241-4DD6-98A9-A1A5EBA30D2C}"/>
          </ac:picMkLst>
        </pc:picChg>
        <pc:picChg chg="add mod">
          <ac:chgData name="Sidney Seckler" userId="73470fc2d5f88927" providerId="LiveId" clId="{3A5CB2AC-B244-4F31-AA7E-D96EB8EE8181}" dt="2019-03-22T20:59:42.448" v="1610" actId="1076"/>
          <ac:picMkLst>
            <pc:docMk/>
            <pc:sldMk cId="2422202141" sldId="567"/>
            <ac:picMk id="11268" creationId="{BF3BBCEF-512D-4BC7-B0F9-9203BD1EABED}"/>
          </ac:picMkLst>
        </pc:picChg>
        <pc:picChg chg="add mod">
          <ac:chgData name="Sidney Seckler" userId="73470fc2d5f88927" providerId="LiveId" clId="{3A5CB2AC-B244-4F31-AA7E-D96EB8EE8181}" dt="2019-03-22T21:01:57.799" v="1613" actId="1076"/>
          <ac:picMkLst>
            <pc:docMk/>
            <pc:sldMk cId="2422202141" sldId="567"/>
            <ac:picMk id="11270" creationId="{2826EF27-8CB6-4F94-88A0-2CD224491A45}"/>
          </ac:picMkLst>
        </pc:picChg>
      </pc:sldChg>
      <pc:sldChg chg="modSp add">
        <pc:chgData name="Sidney Seckler" userId="73470fc2d5f88927" providerId="LiveId" clId="{3A5CB2AC-B244-4F31-AA7E-D96EB8EE8181}" dt="2019-03-24T14:22:46.965" v="6224" actId="14100"/>
        <pc:sldMkLst>
          <pc:docMk/>
          <pc:sldMk cId="76353656" sldId="604"/>
        </pc:sldMkLst>
        <pc:spChg chg="mod">
          <ac:chgData name="Sidney Seckler" userId="73470fc2d5f88927" providerId="LiveId" clId="{3A5CB2AC-B244-4F31-AA7E-D96EB8EE8181}" dt="2019-03-24T14:22:46.965" v="6224" actId="14100"/>
          <ac:spMkLst>
            <pc:docMk/>
            <pc:sldMk cId="76353656" sldId="604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3T12:40:34.590" v="3911" actId="20577"/>
          <ac:spMkLst>
            <pc:docMk/>
            <pc:sldMk cId="76353656" sldId="604"/>
            <ac:spMk id="4100" creationId="{E5CC45C3-CF65-4286-AA07-1D8008364C0B}"/>
          </ac:spMkLst>
        </pc:spChg>
      </pc:sldChg>
      <pc:sldChg chg="modSp">
        <pc:chgData name="Sidney Seckler" userId="73470fc2d5f88927" providerId="LiveId" clId="{3A5CB2AC-B244-4F31-AA7E-D96EB8EE8181}" dt="2019-03-24T14:18:00" v="6177" actId="1076"/>
        <pc:sldMkLst>
          <pc:docMk/>
          <pc:sldMk cId="0" sldId="606"/>
        </pc:sldMkLst>
        <pc:spChg chg="mod">
          <ac:chgData name="Sidney Seckler" userId="73470fc2d5f88927" providerId="LiveId" clId="{3A5CB2AC-B244-4F31-AA7E-D96EB8EE8181}" dt="2019-03-24T14:18:00" v="6177" actId="1076"/>
          <ac:spMkLst>
            <pc:docMk/>
            <pc:sldMk cId="0" sldId="606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0:52:31.752" v="1484" actId="20577"/>
          <ac:spMkLst>
            <pc:docMk/>
            <pc:sldMk cId="0" sldId="60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3A5CB2AC-B244-4F31-AA7E-D96EB8EE8181}" dt="2019-03-24T14:18:20.319" v="6180" actId="14100"/>
        <pc:sldMkLst>
          <pc:docMk/>
          <pc:sldMk cId="1106443060" sldId="609"/>
        </pc:sldMkLst>
        <pc:spChg chg="del">
          <ac:chgData name="Sidney Seckler" userId="73470fc2d5f88927" providerId="LiveId" clId="{3A5CB2AC-B244-4F31-AA7E-D96EB8EE8181}" dt="2019-03-22T20:32:41.327" v="717" actId="478"/>
          <ac:spMkLst>
            <pc:docMk/>
            <pc:sldMk cId="1106443060" sldId="609"/>
            <ac:spMk id="3" creationId="{2A8AA766-D7C5-4559-9502-DF51180831C1}"/>
          </ac:spMkLst>
        </pc:spChg>
        <pc:spChg chg="add mod">
          <ac:chgData name="Sidney Seckler" userId="73470fc2d5f88927" providerId="LiveId" clId="{3A5CB2AC-B244-4F31-AA7E-D96EB8EE8181}" dt="2019-03-22T20:35:47.680" v="852" actId="6549"/>
          <ac:spMkLst>
            <pc:docMk/>
            <pc:sldMk cId="1106443060" sldId="609"/>
            <ac:spMk id="8" creationId="{158C9629-D76F-4A24-BDB5-CA3E0DC9B7F9}"/>
          </ac:spMkLst>
        </pc:spChg>
        <pc:spChg chg="mod">
          <ac:chgData name="Sidney Seckler" userId="73470fc2d5f88927" providerId="LiveId" clId="{3A5CB2AC-B244-4F31-AA7E-D96EB8EE8181}" dt="2019-03-24T14:18:20.319" v="6180" actId="14100"/>
          <ac:spMkLst>
            <pc:docMk/>
            <pc:sldMk cId="1106443060" sldId="609"/>
            <ac:spMk id="13" creationId="{8808BFE8-6228-47D1-B02B-38FD31F11FCC}"/>
          </ac:spMkLst>
        </pc:spChg>
        <pc:spChg chg="del">
          <ac:chgData name="Sidney Seckler" userId="73470fc2d5f88927" providerId="LiveId" clId="{3A5CB2AC-B244-4F31-AA7E-D96EB8EE8181}" dt="2019-03-22T20:32:34.834" v="715" actId="478"/>
          <ac:spMkLst>
            <pc:docMk/>
            <pc:sldMk cId="1106443060" sldId="609"/>
            <ac:spMk id="31" creationId="{3BA78F26-31A4-4897-BFBC-BF1C1FCE9F78}"/>
          </ac:spMkLst>
        </pc:spChg>
        <pc:graphicFrameChg chg="del">
          <ac:chgData name="Sidney Seckler" userId="73470fc2d5f88927" providerId="LiveId" clId="{3A5CB2AC-B244-4F31-AA7E-D96EB8EE8181}" dt="2019-03-22T20:32:39.453" v="716" actId="478"/>
          <ac:graphicFrameMkLst>
            <pc:docMk/>
            <pc:sldMk cId="1106443060" sldId="609"/>
            <ac:graphicFrameMk id="2" creationId="{589F910A-E311-4ED4-A50F-87A6FF145261}"/>
          </ac:graphicFrameMkLst>
        </pc:graphicFrameChg>
        <pc:picChg chg="add mod">
          <ac:chgData name="Sidney Seckler" userId="73470fc2d5f88927" providerId="LiveId" clId="{3A5CB2AC-B244-4F31-AA7E-D96EB8EE8181}" dt="2019-03-22T20:34:35.686" v="724" actId="1076"/>
          <ac:picMkLst>
            <pc:docMk/>
            <pc:sldMk cId="1106443060" sldId="609"/>
            <ac:picMk id="10242" creationId="{AE883DE3-DB36-4D11-8A7F-852D1E7DAB41}"/>
          </ac:picMkLst>
        </pc:picChg>
      </pc:sldChg>
      <pc:sldChg chg="modSp add">
        <pc:chgData name="Sidney Seckler" userId="73470fc2d5f88927" providerId="LiveId" clId="{3A5CB2AC-B244-4F31-AA7E-D96EB8EE8181}" dt="2019-03-24T14:18:27.073" v="6181" actId="14100"/>
        <pc:sldMkLst>
          <pc:docMk/>
          <pc:sldMk cId="830507245" sldId="610"/>
        </pc:sldMkLst>
        <pc:spChg chg="mod">
          <ac:chgData name="Sidney Seckler" userId="73470fc2d5f88927" providerId="LiveId" clId="{3A5CB2AC-B244-4F31-AA7E-D96EB8EE8181}" dt="2019-03-22T20:48:36.610" v="1475" actId="27636"/>
          <ac:spMkLst>
            <pc:docMk/>
            <pc:sldMk cId="830507245" sldId="610"/>
            <ac:spMk id="8" creationId="{158C9629-D76F-4A24-BDB5-CA3E0DC9B7F9}"/>
          </ac:spMkLst>
        </pc:spChg>
        <pc:spChg chg="mod">
          <ac:chgData name="Sidney Seckler" userId="73470fc2d5f88927" providerId="LiveId" clId="{3A5CB2AC-B244-4F31-AA7E-D96EB8EE8181}" dt="2019-03-24T14:18:27.073" v="6181" actId="14100"/>
          <ac:spMkLst>
            <pc:docMk/>
            <pc:sldMk cId="830507245" sldId="610"/>
            <ac:spMk id="13" creationId="{8808BFE8-6228-47D1-B02B-38FD31F11FCC}"/>
          </ac:spMkLst>
        </pc:spChg>
        <pc:picChg chg="mod">
          <ac:chgData name="Sidney Seckler" userId="73470fc2d5f88927" providerId="LiveId" clId="{3A5CB2AC-B244-4F31-AA7E-D96EB8EE8181}" dt="2019-03-22T20:48:46.164" v="1477" actId="1076"/>
          <ac:picMkLst>
            <pc:docMk/>
            <pc:sldMk cId="830507245" sldId="610"/>
            <ac:picMk id="10242" creationId="{AE883DE3-DB36-4D11-8A7F-852D1E7DAB41}"/>
          </ac:picMkLst>
        </pc:picChg>
      </pc:sldChg>
      <pc:sldChg chg="addSp delSp modSp add">
        <pc:chgData name="Sidney Seckler" userId="73470fc2d5f88927" providerId="LiveId" clId="{3A5CB2AC-B244-4F31-AA7E-D96EB8EE8181}" dt="2019-03-24T14:18:41.063" v="6183" actId="14100"/>
        <pc:sldMkLst>
          <pc:docMk/>
          <pc:sldMk cId="781149415" sldId="611"/>
        </pc:sldMkLst>
        <pc:spChg chg="add del mod">
          <ac:chgData name="Sidney Seckler" userId="73470fc2d5f88927" providerId="LiveId" clId="{3A5CB2AC-B244-4F31-AA7E-D96EB8EE8181}" dt="2019-03-22T21:02:36.373" v="1618" actId="478"/>
          <ac:spMkLst>
            <pc:docMk/>
            <pc:sldMk cId="781149415" sldId="611"/>
            <ac:spMk id="3" creationId="{FBAAC108-90D9-4653-97B4-92DFC4D99F30}"/>
          </ac:spMkLst>
        </pc:spChg>
        <pc:spChg chg="del">
          <ac:chgData name="Sidney Seckler" userId="73470fc2d5f88927" providerId="LiveId" clId="{3A5CB2AC-B244-4F31-AA7E-D96EB8EE8181}" dt="2019-03-22T21:02:29.275" v="1615" actId="478"/>
          <ac:spMkLst>
            <pc:docMk/>
            <pc:sldMk cId="781149415" sldId="611"/>
            <ac:spMk id="5" creationId="{61B39256-4F11-4C22-979B-2A3F607FA18B}"/>
          </ac:spMkLst>
        </pc:spChg>
        <pc:spChg chg="add mod">
          <ac:chgData name="Sidney Seckler" userId="73470fc2d5f88927" providerId="LiveId" clId="{3A5CB2AC-B244-4F31-AA7E-D96EB8EE8181}" dt="2019-03-22T21:05:28.921" v="1637" actId="1076"/>
          <ac:spMkLst>
            <pc:docMk/>
            <pc:sldMk cId="781149415" sldId="611"/>
            <ac:spMk id="11" creationId="{8836C1F8-CCFA-46C9-B2F0-BE30BC01C6FA}"/>
          </ac:spMkLst>
        </pc:spChg>
        <pc:spChg chg="add mod">
          <ac:chgData name="Sidney Seckler" userId="73470fc2d5f88927" providerId="LiveId" clId="{3A5CB2AC-B244-4F31-AA7E-D96EB8EE8181}" dt="2019-03-22T21:22:41.129" v="2068" actId="255"/>
          <ac:spMkLst>
            <pc:docMk/>
            <pc:sldMk cId="781149415" sldId="611"/>
            <ac:spMk id="12" creationId="{18D0666F-DFA5-4930-B8A4-45199C809C2B}"/>
          </ac:spMkLst>
        </pc:spChg>
        <pc:spChg chg="mod">
          <ac:chgData name="Sidney Seckler" userId="73470fc2d5f88927" providerId="LiveId" clId="{3A5CB2AC-B244-4F31-AA7E-D96EB8EE8181}" dt="2019-03-24T14:18:41.063" v="6183" actId="14100"/>
          <ac:spMkLst>
            <pc:docMk/>
            <pc:sldMk cId="781149415" sldId="611"/>
            <ac:spMk id="4099" creationId="{F8B96A61-C72F-4AE6-BD11-C8F2087FCF79}"/>
          </ac:spMkLst>
        </pc:spChg>
        <pc:spChg chg="del mod">
          <ac:chgData name="Sidney Seckler" userId="73470fc2d5f88927" providerId="LiveId" clId="{3A5CB2AC-B244-4F31-AA7E-D96EB8EE8181}" dt="2019-03-22T21:02:33.472" v="1617" actId="478"/>
          <ac:spMkLst>
            <pc:docMk/>
            <pc:sldMk cId="781149415" sldId="611"/>
            <ac:spMk id="4100" creationId="{E5CC45C3-CF65-4286-AA07-1D8008364C0B}"/>
          </ac:spMkLst>
        </pc:spChg>
        <pc:graphicFrameChg chg="add mod">
          <ac:chgData name="Sidney Seckler" userId="73470fc2d5f88927" providerId="LiveId" clId="{3A5CB2AC-B244-4F31-AA7E-D96EB8EE8181}" dt="2019-03-22T21:05:51.783" v="1639" actId="14100"/>
          <ac:graphicFrameMkLst>
            <pc:docMk/>
            <pc:sldMk cId="781149415" sldId="611"/>
            <ac:graphicFrameMk id="10" creationId="{6A328A2D-6AD8-4306-8D03-9A132DCC06B9}"/>
          </ac:graphicFrameMkLst>
        </pc:graphicFrameChg>
        <pc:picChg chg="del">
          <ac:chgData name="Sidney Seckler" userId="73470fc2d5f88927" providerId="LiveId" clId="{3A5CB2AC-B244-4F31-AA7E-D96EB8EE8181}" dt="2019-03-22T21:02:38.311" v="1619" actId="478"/>
          <ac:picMkLst>
            <pc:docMk/>
            <pc:sldMk cId="781149415" sldId="611"/>
            <ac:picMk id="11268" creationId="{BF3BBCEF-512D-4BC7-B0F9-9203BD1EABED}"/>
          </ac:picMkLst>
        </pc:picChg>
        <pc:picChg chg="del">
          <ac:chgData name="Sidney Seckler" userId="73470fc2d5f88927" providerId="LiveId" clId="{3A5CB2AC-B244-4F31-AA7E-D96EB8EE8181}" dt="2019-03-22T21:02:40.923" v="1620" actId="478"/>
          <ac:picMkLst>
            <pc:docMk/>
            <pc:sldMk cId="781149415" sldId="611"/>
            <ac:picMk id="11270" creationId="{2826EF27-8CB6-4F94-88A0-2CD224491A45}"/>
          </ac:picMkLst>
        </pc:picChg>
      </pc:sldChg>
      <pc:sldChg chg="addSp delSp modSp add">
        <pc:chgData name="Sidney Seckler" userId="73470fc2d5f88927" providerId="LiveId" clId="{3A5CB2AC-B244-4F31-AA7E-D96EB8EE8181}" dt="2019-03-24T14:19:05.137" v="6185" actId="14100"/>
        <pc:sldMkLst>
          <pc:docMk/>
          <pc:sldMk cId="3723180320" sldId="612"/>
        </pc:sldMkLst>
        <pc:spChg chg="del">
          <ac:chgData name="Sidney Seckler" userId="73470fc2d5f88927" providerId="LiveId" clId="{3A5CB2AC-B244-4F31-AA7E-D96EB8EE8181}" dt="2019-03-22T21:08:17.936" v="1924" actId="478"/>
          <ac:spMkLst>
            <pc:docMk/>
            <pc:sldMk cId="3723180320" sldId="612"/>
            <ac:spMk id="5" creationId="{61B39256-4F11-4C22-979B-2A3F607FA18B}"/>
          </ac:spMkLst>
        </pc:spChg>
        <pc:spChg chg="mod">
          <ac:chgData name="Sidney Seckler" userId="73470fc2d5f88927" providerId="LiveId" clId="{3A5CB2AC-B244-4F31-AA7E-D96EB8EE8181}" dt="2019-03-24T14:19:05.137" v="6185" actId="14100"/>
          <ac:spMkLst>
            <pc:docMk/>
            <pc:sldMk cId="3723180320" sldId="612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1:08:12.666" v="1923" actId="20577"/>
          <ac:spMkLst>
            <pc:docMk/>
            <pc:sldMk cId="3723180320" sldId="612"/>
            <ac:spMk id="4100" creationId="{E5CC45C3-CF65-4286-AA07-1D8008364C0B}"/>
          </ac:spMkLst>
        </pc:spChg>
        <pc:picChg chg="del">
          <ac:chgData name="Sidney Seckler" userId="73470fc2d5f88927" providerId="LiveId" clId="{3A5CB2AC-B244-4F31-AA7E-D96EB8EE8181}" dt="2019-03-22T21:08:19.989" v="1925" actId="478"/>
          <ac:picMkLst>
            <pc:docMk/>
            <pc:sldMk cId="3723180320" sldId="612"/>
            <ac:picMk id="11268" creationId="{BF3BBCEF-512D-4BC7-B0F9-9203BD1EABED}"/>
          </ac:picMkLst>
        </pc:picChg>
        <pc:picChg chg="del">
          <ac:chgData name="Sidney Seckler" userId="73470fc2d5f88927" providerId="LiveId" clId="{3A5CB2AC-B244-4F31-AA7E-D96EB8EE8181}" dt="2019-03-22T21:08:22.142" v="1926" actId="478"/>
          <ac:picMkLst>
            <pc:docMk/>
            <pc:sldMk cId="3723180320" sldId="612"/>
            <ac:picMk id="11270" creationId="{2826EF27-8CB6-4F94-88A0-2CD224491A45}"/>
          </ac:picMkLst>
        </pc:picChg>
        <pc:picChg chg="add mod">
          <ac:chgData name="Sidney Seckler" userId="73470fc2d5f88927" providerId="LiveId" clId="{3A5CB2AC-B244-4F31-AA7E-D96EB8EE8181}" dt="2019-03-22T21:10:10.692" v="1931" actId="1076"/>
          <ac:picMkLst>
            <pc:docMk/>
            <pc:sldMk cId="3723180320" sldId="612"/>
            <ac:picMk id="15362" creationId="{A8D87056-8E4D-4692-8F7E-C115AB05D235}"/>
          </ac:picMkLst>
        </pc:picChg>
        <pc:picChg chg="add del mod">
          <ac:chgData name="Sidney Seckler" userId="73470fc2d5f88927" providerId="LiveId" clId="{3A5CB2AC-B244-4F31-AA7E-D96EB8EE8181}" dt="2019-03-22T22:09:28.135" v="2683" actId="478"/>
          <ac:picMkLst>
            <pc:docMk/>
            <pc:sldMk cId="3723180320" sldId="612"/>
            <ac:picMk id="15364" creationId="{0B1E3353-5BE1-4918-B708-A84D8DFA4D59}"/>
          </ac:picMkLst>
        </pc:picChg>
        <pc:picChg chg="add mod">
          <ac:chgData name="Sidney Seckler" userId="73470fc2d5f88927" providerId="LiveId" clId="{3A5CB2AC-B244-4F31-AA7E-D96EB8EE8181}" dt="2019-03-22T22:09:40.718" v="2688" actId="1076"/>
          <ac:picMkLst>
            <pc:docMk/>
            <pc:sldMk cId="3723180320" sldId="612"/>
            <ac:picMk id="15366" creationId="{363E4D38-1AF8-4104-BB11-96ED2261D89D}"/>
          </ac:picMkLst>
        </pc:picChg>
      </pc:sldChg>
      <pc:sldChg chg="addSp modSp add">
        <pc:chgData name="Sidney Seckler" userId="73470fc2d5f88927" providerId="LiveId" clId="{3A5CB2AC-B244-4F31-AA7E-D96EB8EE8181}" dt="2019-03-24T14:19:23.467" v="6188" actId="14100"/>
        <pc:sldMkLst>
          <pc:docMk/>
          <pc:sldMk cId="0" sldId="613"/>
        </pc:sldMkLst>
        <pc:spChg chg="add mod">
          <ac:chgData name="Sidney Seckler" userId="73470fc2d5f88927" providerId="LiveId" clId="{3A5CB2AC-B244-4F31-AA7E-D96EB8EE8181}" dt="2019-03-22T21:17:50.725" v="1980" actId="14100"/>
          <ac:spMkLst>
            <pc:docMk/>
            <pc:sldMk cId="0" sldId="613"/>
            <ac:spMk id="5" creationId="{C24CD093-B5A0-40FF-8FD7-2AB71A355CF0}"/>
          </ac:spMkLst>
        </pc:spChg>
        <pc:spChg chg="mod">
          <ac:chgData name="Sidney Seckler" userId="73470fc2d5f88927" providerId="LiveId" clId="{3A5CB2AC-B244-4F31-AA7E-D96EB8EE8181}" dt="2019-03-24T14:19:23.467" v="6188" actId="14100"/>
          <ac:spMkLst>
            <pc:docMk/>
            <pc:sldMk cId="0" sldId="613"/>
            <ac:spMk id="360452" creationId="{9754CD66-A9DC-4EC4-BA71-054B217DE61E}"/>
          </ac:spMkLst>
        </pc:spChg>
        <pc:picChg chg="mod">
          <ac:chgData name="Sidney Seckler" userId="73470fc2d5f88927" providerId="LiveId" clId="{3A5CB2AC-B244-4F31-AA7E-D96EB8EE8181}" dt="2019-03-22T21:17:59.234" v="1982" actId="1076"/>
          <ac:picMkLst>
            <pc:docMk/>
            <pc:sldMk cId="0" sldId="613"/>
            <ac:picMk id="360450" creationId="{922CFE91-CCEB-47B2-B2B4-46B6DE2ECE47}"/>
          </ac:picMkLst>
        </pc:picChg>
      </pc:sldChg>
      <pc:sldChg chg="addSp delSp modSp add">
        <pc:chgData name="Sidney Seckler" userId="73470fc2d5f88927" providerId="LiveId" clId="{3A5CB2AC-B244-4F31-AA7E-D96EB8EE8181}" dt="2019-03-24T14:19:28.795" v="6189" actId="14100"/>
        <pc:sldMkLst>
          <pc:docMk/>
          <pc:sldMk cId="0" sldId="614"/>
        </pc:sldMkLst>
        <pc:spChg chg="add del mod">
          <ac:chgData name="Sidney Seckler" userId="73470fc2d5f88927" providerId="LiveId" clId="{3A5CB2AC-B244-4F31-AA7E-D96EB8EE8181}" dt="2019-03-22T21:16:15.925" v="1947" actId="478"/>
          <ac:spMkLst>
            <pc:docMk/>
            <pc:sldMk cId="0" sldId="614"/>
            <ac:spMk id="3" creationId="{51C0B133-F46C-422A-B574-C96F04159095}"/>
          </ac:spMkLst>
        </pc:spChg>
        <pc:spChg chg="add mod">
          <ac:chgData name="Sidney Seckler" userId="73470fc2d5f88927" providerId="LiveId" clId="{3A5CB2AC-B244-4F31-AA7E-D96EB8EE8181}" dt="2019-03-24T14:19:28.795" v="6189" actId="14100"/>
          <ac:spMkLst>
            <pc:docMk/>
            <pc:sldMk cId="0" sldId="614"/>
            <ac:spMk id="8" creationId="{B9BBB7CD-F11D-4E0C-B29A-9377B9F4D93B}"/>
          </ac:spMkLst>
        </pc:spChg>
        <pc:spChg chg="add">
          <ac:chgData name="Sidney Seckler" userId="73470fc2d5f88927" providerId="LiveId" clId="{3A5CB2AC-B244-4F31-AA7E-D96EB8EE8181}" dt="2019-03-22T21:18:06.841" v="1983"/>
          <ac:spMkLst>
            <pc:docMk/>
            <pc:sldMk cId="0" sldId="614"/>
            <ac:spMk id="9" creationId="{E8DD8B3B-2B59-4880-9128-67F074C5A54E}"/>
          </ac:spMkLst>
        </pc:spChg>
        <pc:spChg chg="del">
          <ac:chgData name="Sidney Seckler" userId="73470fc2d5f88927" providerId="LiveId" clId="{3A5CB2AC-B244-4F31-AA7E-D96EB8EE8181}" dt="2019-03-22T21:16:12.973" v="1946" actId="478"/>
          <ac:spMkLst>
            <pc:docMk/>
            <pc:sldMk cId="0" sldId="614"/>
            <ac:spMk id="361475" creationId="{833C5E50-A594-4534-ADE3-FC37A8927083}"/>
          </ac:spMkLst>
        </pc:spChg>
        <pc:picChg chg="mod">
          <ac:chgData name="Sidney Seckler" userId="73470fc2d5f88927" providerId="LiveId" clId="{3A5CB2AC-B244-4F31-AA7E-D96EB8EE8181}" dt="2019-03-22T21:16:46.974" v="1957" actId="1076"/>
          <ac:picMkLst>
            <pc:docMk/>
            <pc:sldMk cId="0" sldId="614"/>
            <ac:picMk id="361476" creationId="{6B25BE76-4C8F-47CF-BE62-B8D41FE092D5}"/>
          </ac:picMkLst>
        </pc:picChg>
        <pc:picChg chg="mod">
          <ac:chgData name="Sidney Seckler" userId="73470fc2d5f88927" providerId="LiveId" clId="{3A5CB2AC-B244-4F31-AA7E-D96EB8EE8181}" dt="2019-03-22T21:16:52.576" v="1959" actId="1076"/>
          <ac:picMkLst>
            <pc:docMk/>
            <pc:sldMk cId="0" sldId="614"/>
            <ac:picMk id="361477" creationId="{4361EF12-1702-484D-8AFE-DC89DD5E7FA7}"/>
          </ac:picMkLst>
        </pc:picChg>
      </pc:sldChg>
      <pc:sldChg chg="addSp delSp modSp add">
        <pc:chgData name="Sidney Seckler" userId="73470fc2d5f88927" providerId="LiveId" clId="{3A5CB2AC-B244-4F31-AA7E-D96EB8EE8181}" dt="2019-03-24T14:19:36.859" v="6190" actId="14100"/>
        <pc:sldMkLst>
          <pc:docMk/>
          <pc:sldMk cId="0" sldId="615"/>
        </pc:sldMkLst>
        <pc:spChg chg="add del mod">
          <ac:chgData name="Sidney Seckler" userId="73470fc2d5f88927" providerId="LiveId" clId="{3A5CB2AC-B244-4F31-AA7E-D96EB8EE8181}" dt="2019-03-22T21:16:24.873" v="1950" actId="478"/>
          <ac:spMkLst>
            <pc:docMk/>
            <pc:sldMk cId="0" sldId="615"/>
            <ac:spMk id="3" creationId="{8E789FBC-8F7C-4CA3-9ED7-49C9E9A81119}"/>
          </ac:spMkLst>
        </pc:spChg>
        <pc:spChg chg="add mod">
          <ac:chgData name="Sidney Seckler" userId="73470fc2d5f88927" providerId="LiveId" clId="{3A5CB2AC-B244-4F31-AA7E-D96EB8EE8181}" dt="2019-03-24T14:19:36.859" v="6190" actId="14100"/>
          <ac:spMkLst>
            <pc:docMk/>
            <pc:sldMk cId="0" sldId="615"/>
            <ac:spMk id="8" creationId="{5ED54207-5EEC-492A-85F3-3BB7E72C3730}"/>
          </ac:spMkLst>
        </pc:spChg>
        <pc:spChg chg="add">
          <ac:chgData name="Sidney Seckler" userId="73470fc2d5f88927" providerId="LiveId" clId="{3A5CB2AC-B244-4F31-AA7E-D96EB8EE8181}" dt="2019-03-22T21:18:11.062" v="1984"/>
          <ac:spMkLst>
            <pc:docMk/>
            <pc:sldMk cId="0" sldId="615"/>
            <ac:spMk id="9" creationId="{B337F0C1-1243-4CE7-BE6D-C87ACD3A113F}"/>
          </ac:spMkLst>
        </pc:spChg>
        <pc:spChg chg="del">
          <ac:chgData name="Sidney Seckler" userId="73470fc2d5f88927" providerId="LiveId" clId="{3A5CB2AC-B244-4F31-AA7E-D96EB8EE8181}" dt="2019-03-22T21:16:22.571" v="1949" actId="478"/>
          <ac:spMkLst>
            <pc:docMk/>
            <pc:sldMk cId="0" sldId="615"/>
            <ac:spMk id="362499" creationId="{E2738A1E-DDE8-4433-BBDA-7B04E724CDC1}"/>
          </ac:spMkLst>
        </pc:spChg>
        <pc:picChg chg="mod">
          <ac:chgData name="Sidney Seckler" userId="73470fc2d5f88927" providerId="LiveId" clId="{3A5CB2AC-B244-4F31-AA7E-D96EB8EE8181}" dt="2019-03-22T21:18:16.781" v="1985" actId="1076"/>
          <ac:picMkLst>
            <pc:docMk/>
            <pc:sldMk cId="0" sldId="615"/>
            <ac:picMk id="362500" creationId="{2C1DEFE2-027D-4116-A4BB-D1C5206DBF74}"/>
          </ac:picMkLst>
        </pc:picChg>
        <pc:picChg chg="mod">
          <ac:chgData name="Sidney Seckler" userId="73470fc2d5f88927" providerId="LiveId" clId="{3A5CB2AC-B244-4F31-AA7E-D96EB8EE8181}" dt="2019-03-22T21:17:03.184" v="1963" actId="1076"/>
          <ac:picMkLst>
            <pc:docMk/>
            <pc:sldMk cId="0" sldId="615"/>
            <ac:picMk id="362501" creationId="{1E4EE6E4-D82A-467F-BEB0-2FD752185E6A}"/>
          </ac:picMkLst>
        </pc:picChg>
      </pc:sldChg>
      <pc:sldChg chg="addSp delSp modSp add">
        <pc:chgData name="Sidney Seckler" userId="73470fc2d5f88927" providerId="LiveId" clId="{3A5CB2AC-B244-4F31-AA7E-D96EB8EE8181}" dt="2019-03-24T14:19:41.959" v="6191" actId="14100"/>
        <pc:sldMkLst>
          <pc:docMk/>
          <pc:sldMk cId="0" sldId="616"/>
        </pc:sldMkLst>
        <pc:spChg chg="add del mod">
          <ac:chgData name="Sidney Seckler" userId="73470fc2d5f88927" providerId="LiveId" clId="{3A5CB2AC-B244-4F31-AA7E-D96EB8EE8181}" dt="2019-03-22T21:16:35.259" v="1953" actId="478"/>
          <ac:spMkLst>
            <pc:docMk/>
            <pc:sldMk cId="0" sldId="616"/>
            <ac:spMk id="3" creationId="{6C78D1EB-34B6-4974-B5ED-A529B024F9C5}"/>
          </ac:spMkLst>
        </pc:spChg>
        <pc:spChg chg="add mod">
          <ac:chgData name="Sidney Seckler" userId="73470fc2d5f88927" providerId="LiveId" clId="{3A5CB2AC-B244-4F31-AA7E-D96EB8EE8181}" dt="2019-03-24T14:19:41.959" v="6191" actId="14100"/>
          <ac:spMkLst>
            <pc:docMk/>
            <pc:sldMk cId="0" sldId="616"/>
            <ac:spMk id="8" creationId="{9FC3B9E3-3635-4097-9F51-91E8A7B02898}"/>
          </ac:spMkLst>
        </pc:spChg>
        <pc:spChg chg="add">
          <ac:chgData name="Sidney Seckler" userId="73470fc2d5f88927" providerId="LiveId" clId="{3A5CB2AC-B244-4F31-AA7E-D96EB8EE8181}" dt="2019-03-22T21:18:19.762" v="1986"/>
          <ac:spMkLst>
            <pc:docMk/>
            <pc:sldMk cId="0" sldId="616"/>
            <ac:spMk id="9" creationId="{AFBB1A21-39CD-4270-8E11-E32A3FE3939B}"/>
          </ac:spMkLst>
        </pc:spChg>
        <pc:spChg chg="del">
          <ac:chgData name="Sidney Seckler" userId="73470fc2d5f88927" providerId="LiveId" clId="{3A5CB2AC-B244-4F31-AA7E-D96EB8EE8181}" dt="2019-03-22T21:16:31.215" v="1952" actId="478"/>
          <ac:spMkLst>
            <pc:docMk/>
            <pc:sldMk cId="0" sldId="616"/>
            <ac:spMk id="363524" creationId="{0CE7E09F-3C40-4831-9055-7808E34308B9}"/>
          </ac:spMkLst>
        </pc:spChg>
        <pc:picChg chg="mod">
          <ac:chgData name="Sidney Seckler" userId="73470fc2d5f88927" providerId="LiveId" clId="{3A5CB2AC-B244-4F31-AA7E-D96EB8EE8181}" dt="2019-03-22T21:17:23.430" v="1973" actId="1076"/>
          <ac:picMkLst>
            <pc:docMk/>
            <pc:sldMk cId="0" sldId="616"/>
            <ac:picMk id="363522" creationId="{90B3CDDC-B217-44F4-936A-776A4DB7E756}"/>
          </ac:picMkLst>
        </pc:picChg>
        <pc:picChg chg="mod">
          <ac:chgData name="Sidney Seckler" userId="73470fc2d5f88927" providerId="LiveId" clId="{3A5CB2AC-B244-4F31-AA7E-D96EB8EE8181}" dt="2019-03-22T21:18:23.333" v="1987" actId="1076"/>
          <ac:picMkLst>
            <pc:docMk/>
            <pc:sldMk cId="0" sldId="616"/>
            <ac:picMk id="363525" creationId="{38EA0F0F-6F53-42AA-94E1-3488D2D6744C}"/>
          </ac:picMkLst>
        </pc:picChg>
      </pc:sldChg>
      <pc:sldChg chg="addSp delSp modSp add">
        <pc:chgData name="Sidney Seckler" userId="73470fc2d5f88927" providerId="LiveId" clId="{3A5CB2AC-B244-4F31-AA7E-D96EB8EE8181}" dt="2019-03-24T14:20:42.945" v="6207"/>
        <pc:sldMkLst>
          <pc:docMk/>
          <pc:sldMk cId="0" sldId="617"/>
        </pc:sldMkLst>
        <pc:spChg chg="add del mod">
          <ac:chgData name="Sidney Seckler" userId="73470fc2d5f88927" providerId="LiveId" clId="{3A5CB2AC-B244-4F31-AA7E-D96EB8EE8181}" dt="2019-03-24T14:20:41.876" v="6206" actId="478"/>
          <ac:spMkLst>
            <pc:docMk/>
            <pc:sldMk cId="0" sldId="617"/>
            <ac:spMk id="3" creationId="{796C9E8A-8A44-4DFB-9892-AE67EAD5AD52}"/>
          </ac:spMkLst>
        </pc:spChg>
        <pc:spChg chg="add">
          <ac:chgData name="Sidney Seckler" userId="73470fc2d5f88927" providerId="LiveId" clId="{3A5CB2AC-B244-4F31-AA7E-D96EB8EE8181}" dt="2019-03-24T14:20:42.945" v="6207"/>
          <ac:spMkLst>
            <pc:docMk/>
            <pc:sldMk cId="0" sldId="617"/>
            <ac:spMk id="18" creationId="{5C22631F-DFA2-47E4-8CE3-6E0E34CF56C9}"/>
          </ac:spMkLst>
        </pc:spChg>
        <pc:spChg chg="del mod">
          <ac:chgData name="Sidney Seckler" userId="73470fc2d5f88927" providerId="LiveId" clId="{3A5CB2AC-B244-4F31-AA7E-D96EB8EE8181}" dt="2019-03-24T14:20:38.874" v="6205" actId="478"/>
          <ac:spMkLst>
            <pc:docMk/>
            <pc:sldMk cId="0" sldId="617"/>
            <ac:spMk id="331779" creationId="{82FF220E-79DE-47F9-970C-42B976C42EBE}"/>
          </ac:spMkLst>
        </pc:spChg>
        <pc:spChg chg="mod">
          <ac:chgData name="Sidney Seckler" userId="73470fc2d5f88927" providerId="LiveId" clId="{3A5CB2AC-B244-4F31-AA7E-D96EB8EE8181}" dt="2019-03-22T21:20:27.777" v="2028"/>
          <ac:spMkLst>
            <pc:docMk/>
            <pc:sldMk cId="0" sldId="617"/>
            <ac:spMk id="331792" creationId="{D73784B6-2678-49BB-8070-BA327DC1EF5A}"/>
          </ac:spMkLst>
        </pc:spChg>
      </pc:sldChg>
      <pc:sldChg chg="addSp delSp modSp add">
        <pc:chgData name="Sidney Seckler" userId="73470fc2d5f88927" providerId="LiveId" clId="{3A5CB2AC-B244-4F31-AA7E-D96EB8EE8181}" dt="2019-03-24T14:19:11.055" v="6186" actId="14100"/>
        <pc:sldMkLst>
          <pc:docMk/>
          <pc:sldMk cId="1683804444" sldId="618"/>
        </pc:sldMkLst>
        <pc:spChg chg="add mod">
          <ac:chgData name="Sidney Seckler" userId="73470fc2d5f88927" providerId="LiveId" clId="{3A5CB2AC-B244-4F31-AA7E-D96EB8EE8181}" dt="2019-03-22T21:29:00.553" v="2331" actId="1076"/>
          <ac:spMkLst>
            <pc:docMk/>
            <pc:sldMk cId="1683804444" sldId="618"/>
            <ac:spMk id="2" creationId="{D172A908-6ECF-46F1-A0B3-8A7F2F5B441F}"/>
          </ac:spMkLst>
        </pc:spChg>
        <pc:spChg chg="add mod">
          <ac:chgData name="Sidney Seckler" userId="73470fc2d5f88927" providerId="LiveId" clId="{3A5CB2AC-B244-4F31-AA7E-D96EB8EE8181}" dt="2019-03-22T21:29:09.466" v="2333" actId="1076"/>
          <ac:spMkLst>
            <pc:docMk/>
            <pc:sldMk cId="1683804444" sldId="618"/>
            <ac:spMk id="3" creationId="{A6CA6B9B-7230-47E3-8E31-622776DAA083}"/>
          </ac:spMkLst>
        </pc:spChg>
        <pc:spChg chg="mod">
          <ac:chgData name="Sidney Seckler" userId="73470fc2d5f88927" providerId="LiveId" clId="{3A5CB2AC-B244-4F31-AA7E-D96EB8EE8181}" dt="2019-03-24T14:19:11.055" v="6186" actId="14100"/>
          <ac:spMkLst>
            <pc:docMk/>
            <pc:sldMk cId="1683804444" sldId="618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1:26:37.640" v="2307" actId="20577"/>
          <ac:spMkLst>
            <pc:docMk/>
            <pc:sldMk cId="1683804444" sldId="618"/>
            <ac:spMk id="4100" creationId="{E5CC45C3-CF65-4286-AA07-1D8008364C0B}"/>
          </ac:spMkLst>
        </pc:spChg>
        <pc:picChg chg="del">
          <ac:chgData name="Sidney Seckler" userId="73470fc2d5f88927" providerId="LiveId" clId="{3A5CB2AC-B244-4F31-AA7E-D96EB8EE8181}" dt="2019-03-22T21:26:45.156" v="2308" actId="478"/>
          <ac:picMkLst>
            <pc:docMk/>
            <pc:sldMk cId="1683804444" sldId="618"/>
            <ac:picMk id="15362" creationId="{A8D87056-8E4D-4692-8F7E-C115AB05D235}"/>
          </ac:picMkLst>
        </pc:picChg>
        <pc:picChg chg="del">
          <ac:chgData name="Sidney Seckler" userId="73470fc2d5f88927" providerId="LiveId" clId="{3A5CB2AC-B244-4F31-AA7E-D96EB8EE8181}" dt="2019-03-22T21:26:47.337" v="2309" actId="478"/>
          <ac:picMkLst>
            <pc:docMk/>
            <pc:sldMk cId="1683804444" sldId="618"/>
            <ac:picMk id="15364" creationId="{0B1E3353-5BE1-4918-B708-A84D8DFA4D59}"/>
          </ac:picMkLst>
        </pc:picChg>
        <pc:picChg chg="add mod">
          <ac:chgData name="Sidney Seckler" userId="73470fc2d5f88927" providerId="LiveId" clId="{3A5CB2AC-B244-4F31-AA7E-D96EB8EE8181}" dt="2019-03-22T21:28:29.707" v="2315" actId="1076"/>
          <ac:picMkLst>
            <pc:docMk/>
            <pc:sldMk cId="1683804444" sldId="618"/>
            <ac:picMk id="18434" creationId="{73DABA1A-CCCB-4DA3-B61E-E8E32D4D2A11}"/>
          </ac:picMkLst>
        </pc:picChg>
      </pc:sldChg>
      <pc:sldChg chg="addSp delSp modSp add">
        <pc:chgData name="Sidney Seckler" userId="73470fc2d5f88927" providerId="LiveId" clId="{3A5CB2AC-B244-4F31-AA7E-D96EB8EE8181}" dt="2019-03-24T14:19:17.189" v="6187" actId="14100"/>
        <pc:sldMkLst>
          <pc:docMk/>
          <pc:sldMk cId="633731302" sldId="619"/>
        </pc:sldMkLst>
        <pc:spChg chg="mod">
          <ac:chgData name="Sidney Seckler" userId="73470fc2d5f88927" providerId="LiveId" clId="{3A5CB2AC-B244-4F31-AA7E-D96EB8EE8181}" dt="2019-03-22T21:31:42.804" v="2368" actId="1076"/>
          <ac:spMkLst>
            <pc:docMk/>
            <pc:sldMk cId="633731302" sldId="619"/>
            <ac:spMk id="2" creationId="{D172A908-6ECF-46F1-A0B3-8A7F2F5B441F}"/>
          </ac:spMkLst>
        </pc:spChg>
        <pc:spChg chg="mod">
          <ac:chgData name="Sidney Seckler" userId="73470fc2d5f88927" providerId="LiveId" clId="{3A5CB2AC-B244-4F31-AA7E-D96EB8EE8181}" dt="2019-03-22T21:30:14.392" v="2361" actId="1076"/>
          <ac:spMkLst>
            <pc:docMk/>
            <pc:sldMk cId="633731302" sldId="619"/>
            <ac:spMk id="3" creationId="{A6CA6B9B-7230-47E3-8E31-622776DAA083}"/>
          </ac:spMkLst>
        </pc:spChg>
        <pc:spChg chg="mod">
          <ac:chgData name="Sidney Seckler" userId="73470fc2d5f88927" providerId="LiveId" clId="{3A5CB2AC-B244-4F31-AA7E-D96EB8EE8181}" dt="2019-03-24T14:19:17.189" v="6187" actId="14100"/>
          <ac:spMkLst>
            <pc:docMk/>
            <pc:sldMk cId="633731302" sldId="619"/>
            <ac:spMk id="4099" creationId="{F8B96A61-C72F-4AE6-BD11-C8F2087FCF79}"/>
          </ac:spMkLst>
        </pc:spChg>
        <pc:picChg chg="del">
          <ac:chgData name="Sidney Seckler" userId="73470fc2d5f88927" providerId="LiveId" clId="{3A5CB2AC-B244-4F31-AA7E-D96EB8EE8181}" dt="2019-03-22T21:30:02.215" v="2335" actId="478"/>
          <ac:picMkLst>
            <pc:docMk/>
            <pc:sldMk cId="633731302" sldId="619"/>
            <ac:picMk id="18434" creationId="{73DABA1A-CCCB-4DA3-B61E-E8E32D4D2A11}"/>
          </ac:picMkLst>
        </pc:picChg>
        <pc:picChg chg="add mod">
          <ac:chgData name="Sidney Seckler" userId="73470fc2d5f88927" providerId="LiveId" clId="{3A5CB2AC-B244-4F31-AA7E-D96EB8EE8181}" dt="2019-03-22T21:31:35.355" v="2367" actId="1035"/>
          <ac:picMkLst>
            <pc:docMk/>
            <pc:sldMk cId="633731302" sldId="619"/>
            <ac:picMk id="25602" creationId="{038B3FD8-1D16-4A76-BD7C-07401463FC4E}"/>
          </ac:picMkLst>
        </pc:picChg>
      </pc:sldChg>
      <pc:sldChg chg="addSp delSp modSp add ord">
        <pc:chgData name="Sidney Seckler" userId="73470fc2d5f88927" providerId="LiveId" clId="{3A5CB2AC-B244-4F31-AA7E-D96EB8EE8181}" dt="2019-03-24T14:20:22.864" v="6201"/>
        <pc:sldMkLst>
          <pc:docMk/>
          <pc:sldMk cId="3442780604" sldId="620"/>
        </pc:sldMkLst>
        <pc:spChg chg="add del mod">
          <ac:chgData name="Sidney Seckler" userId="73470fc2d5f88927" providerId="LiveId" clId="{3A5CB2AC-B244-4F31-AA7E-D96EB8EE8181}" dt="2019-03-24T14:20:21.750" v="6200" actId="478"/>
          <ac:spMkLst>
            <pc:docMk/>
            <pc:sldMk cId="3442780604" sldId="620"/>
            <ac:spMk id="3" creationId="{7D95EE14-689F-4046-8E02-FFDE3F3AB56B}"/>
          </ac:spMkLst>
        </pc:spChg>
        <pc:spChg chg="add">
          <ac:chgData name="Sidney Seckler" userId="73470fc2d5f88927" providerId="LiveId" clId="{3A5CB2AC-B244-4F31-AA7E-D96EB8EE8181}" dt="2019-03-24T14:20:22.864" v="6201"/>
          <ac:spMkLst>
            <pc:docMk/>
            <pc:sldMk cId="3442780604" sldId="620"/>
            <ac:spMk id="7" creationId="{D52094BA-F95A-49AE-8D00-98587EC6029D}"/>
          </ac:spMkLst>
        </pc:spChg>
        <pc:spChg chg="del">
          <ac:chgData name="Sidney Seckler" userId="73470fc2d5f88927" providerId="LiveId" clId="{3A5CB2AC-B244-4F31-AA7E-D96EB8EE8181}" dt="2019-03-24T14:20:18.619" v="6199" actId="478"/>
          <ac:spMkLst>
            <pc:docMk/>
            <pc:sldMk cId="3442780604" sldId="620"/>
            <ac:spMk id="331779" creationId="{82FF220E-79DE-47F9-970C-42B976C42EBE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81" creationId="{5E2E884C-6E25-451A-A76C-B640AE901AF9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82" creationId="{C89ACA54-B308-4971-8795-A1473879C537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84" creationId="{F29B16BC-7DAD-4FB9-9198-A11B85B264C2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85" creationId="{6D554ACA-5187-413B-B5F2-3E57456F5440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86" creationId="{311E0C63-D6D3-4E7D-8818-D261B250498F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88" creationId="{3162162F-6A6A-41BF-8482-73A3A71FD85B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91" creationId="{E66960A6-806B-45E0-8BE5-9ADFB500C92E}"/>
          </ac:spMkLst>
        </pc:spChg>
        <pc:spChg chg="del">
          <ac:chgData name="Sidney Seckler" userId="73470fc2d5f88927" providerId="LiveId" clId="{3A5CB2AC-B244-4F31-AA7E-D96EB8EE8181}" dt="2019-03-22T21:44:23.980" v="2395" actId="478"/>
          <ac:spMkLst>
            <pc:docMk/>
            <pc:sldMk cId="3442780604" sldId="620"/>
            <ac:spMk id="331792" creationId="{D73784B6-2678-49BB-8070-BA327DC1EF5A}"/>
          </ac:spMkLst>
        </pc:spChg>
        <pc:graphicFrameChg chg="add mod">
          <ac:chgData name="Sidney Seckler" userId="73470fc2d5f88927" providerId="LiveId" clId="{3A5CB2AC-B244-4F31-AA7E-D96EB8EE8181}" dt="2019-03-22T21:45:50.992" v="2401" actId="14100"/>
          <ac:graphicFrameMkLst>
            <pc:docMk/>
            <pc:sldMk cId="3442780604" sldId="620"/>
            <ac:graphicFrameMk id="16" creationId="{5E2ECCD2-B384-47AE-8FBC-F2DD46E8A4C8}"/>
          </ac:graphicFrameMkLst>
        </pc:graphicFrameChg>
        <pc:cxnChg chg="del mod">
          <ac:chgData name="Sidney Seckler" userId="73470fc2d5f88927" providerId="LiveId" clId="{3A5CB2AC-B244-4F31-AA7E-D96EB8EE8181}" dt="2019-03-22T21:44:23.980" v="2395" actId="478"/>
          <ac:cxnSpMkLst>
            <pc:docMk/>
            <pc:sldMk cId="3442780604" sldId="620"/>
            <ac:cxnSpMk id="331783" creationId="{1FE36FB1-BBA2-462B-86E8-7A06123A46F5}"/>
          </ac:cxnSpMkLst>
        </pc:cxnChg>
        <pc:cxnChg chg="del mod">
          <ac:chgData name="Sidney Seckler" userId="73470fc2d5f88927" providerId="LiveId" clId="{3A5CB2AC-B244-4F31-AA7E-D96EB8EE8181}" dt="2019-03-22T21:44:23.980" v="2395" actId="478"/>
          <ac:cxnSpMkLst>
            <pc:docMk/>
            <pc:sldMk cId="3442780604" sldId="620"/>
            <ac:cxnSpMk id="331787" creationId="{7B97BDE0-5B5D-448B-AA7B-10A5795711F0}"/>
          </ac:cxnSpMkLst>
        </pc:cxnChg>
        <pc:cxnChg chg="del mod">
          <ac:chgData name="Sidney Seckler" userId="73470fc2d5f88927" providerId="LiveId" clId="{3A5CB2AC-B244-4F31-AA7E-D96EB8EE8181}" dt="2019-03-22T21:44:23.980" v="2395" actId="478"/>
          <ac:cxnSpMkLst>
            <pc:docMk/>
            <pc:sldMk cId="3442780604" sldId="620"/>
            <ac:cxnSpMk id="331789" creationId="{17054AB6-BEB8-42D6-9452-BCE5FA8F47CC}"/>
          </ac:cxnSpMkLst>
        </pc:cxnChg>
        <pc:cxnChg chg="del mod">
          <ac:chgData name="Sidney Seckler" userId="73470fc2d5f88927" providerId="LiveId" clId="{3A5CB2AC-B244-4F31-AA7E-D96EB8EE8181}" dt="2019-03-22T21:44:23.980" v="2395" actId="478"/>
          <ac:cxnSpMkLst>
            <pc:docMk/>
            <pc:sldMk cId="3442780604" sldId="620"/>
            <ac:cxnSpMk id="331790" creationId="{ABC12024-7077-4C90-95BB-0752A1498260}"/>
          </ac:cxnSpMkLst>
        </pc:cxnChg>
      </pc:sldChg>
      <pc:sldChg chg="addSp delSp modSp add">
        <pc:chgData name="Sidney Seckler" userId="73470fc2d5f88927" providerId="LiveId" clId="{3A5CB2AC-B244-4F31-AA7E-D96EB8EE8181}" dt="2019-03-24T14:20:10.465" v="6198" actId="1076"/>
        <pc:sldMkLst>
          <pc:docMk/>
          <pc:sldMk cId="718738390" sldId="621"/>
        </pc:sldMkLst>
        <pc:spChg chg="add mod">
          <ac:chgData name="Sidney Seckler" userId="73470fc2d5f88927" providerId="LiveId" clId="{3A5CB2AC-B244-4F31-AA7E-D96EB8EE8181}" dt="2019-03-22T21:53:16.832" v="2471" actId="1076"/>
          <ac:spMkLst>
            <pc:docMk/>
            <pc:sldMk cId="718738390" sldId="621"/>
            <ac:spMk id="5" creationId="{FF0A7198-E4DF-4AC8-AEBF-A85D26428440}"/>
          </ac:spMkLst>
        </pc:spChg>
        <pc:spChg chg="add mod">
          <ac:chgData name="Sidney Seckler" userId="73470fc2d5f88927" providerId="LiveId" clId="{3A5CB2AC-B244-4F31-AA7E-D96EB8EE8181}" dt="2019-03-22T21:53:25.040" v="2474" actId="1076"/>
          <ac:spMkLst>
            <pc:docMk/>
            <pc:sldMk cId="718738390" sldId="621"/>
            <ac:spMk id="6" creationId="{DF482A99-7DAF-486E-AEA6-7793BD713935}"/>
          </ac:spMkLst>
        </pc:spChg>
        <pc:spChg chg="mod">
          <ac:chgData name="Sidney Seckler" userId="73470fc2d5f88927" providerId="LiveId" clId="{3A5CB2AC-B244-4F31-AA7E-D96EB8EE8181}" dt="2019-03-24T14:20:10.465" v="6198" actId="1076"/>
          <ac:spMkLst>
            <pc:docMk/>
            <pc:sldMk cId="718738390" sldId="621"/>
            <ac:spMk id="331779" creationId="{82FF220E-79DE-47F9-970C-42B976C42EBE}"/>
          </ac:spMkLst>
        </pc:spChg>
        <pc:graphicFrameChg chg="del">
          <ac:chgData name="Sidney Seckler" userId="73470fc2d5f88927" providerId="LiveId" clId="{3A5CB2AC-B244-4F31-AA7E-D96EB8EE8181}" dt="2019-03-22T21:48:08.946" v="2404" actId="478"/>
          <ac:graphicFrameMkLst>
            <pc:docMk/>
            <pc:sldMk cId="718738390" sldId="621"/>
            <ac:graphicFrameMk id="16" creationId="{5E2ECCD2-B384-47AE-8FBC-F2DD46E8A4C8}"/>
          </ac:graphicFrameMkLst>
        </pc:graphicFrameChg>
        <pc:picChg chg="add del mod">
          <ac:chgData name="Sidney Seckler" userId="73470fc2d5f88927" providerId="LiveId" clId="{3A5CB2AC-B244-4F31-AA7E-D96EB8EE8181}" dt="2019-03-22T21:54:04.714" v="2476" actId="478"/>
          <ac:picMkLst>
            <pc:docMk/>
            <pc:sldMk cId="718738390" sldId="621"/>
            <ac:picMk id="26626" creationId="{96519634-C3A1-40DD-A21F-851A5B04B0FB}"/>
          </ac:picMkLst>
        </pc:picChg>
        <pc:picChg chg="add mod">
          <ac:chgData name="Sidney Seckler" userId="73470fc2d5f88927" providerId="LiveId" clId="{3A5CB2AC-B244-4F31-AA7E-D96EB8EE8181}" dt="2019-03-22T21:54:15.195" v="2481" actId="1076"/>
          <ac:picMkLst>
            <pc:docMk/>
            <pc:sldMk cId="718738390" sldId="621"/>
            <ac:picMk id="26628" creationId="{BA895A8C-ABCD-4652-B704-1EAC3321520B}"/>
          </ac:picMkLst>
        </pc:picChg>
        <pc:picChg chg="add mod">
          <ac:chgData name="Sidney Seckler" userId="73470fc2d5f88927" providerId="LiveId" clId="{3A5CB2AC-B244-4F31-AA7E-D96EB8EE8181}" dt="2019-03-22T21:56:37.750" v="2487" actId="1076"/>
          <ac:picMkLst>
            <pc:docMk/>
            <pc:sldMk cId="718738390" sldId="621"/>
            <ac:picMk id="26630" creationId="{EA98873B-527C-4865-B27C-C11E16B49D88}"/>
          </ac:picMkLst>
        </pc:picChg>
        <pc:cxnChg chg="add mod">
          <ac:chgData name="Sidney Seckler" userId="73470fc2d5f88927" providerId="LiveId" clId="{3A5CB2AC-B244-4F31-AA7E-D96EB8EE8181}" dt="2019-03-22T21:56:44.513" v="2488" actId="11529"/>
          <ac:cxnSpMkLst>
            <pc:docMk/>
            <pc:sldMk cId="718738390" sldId="621"/>
            <ac:cxnSpMk id="3" creationId="{E23D2DC5-4F26-43C5-8599-C2F6FF17EE92}"/>
          </ac:cxnSpMkLst>
        </pc:cxnChg>
        <pc:cxnChg chg="add del mod">
          <ac:chgData name="Sidney Seckler" userId="73470fc2d5f88927" providerId="LiveId" clId="{3A5CB2AC-B244-4F31-AA7E-D96EB8EE8181}" dt="2019-03-22T21:56:53.433" v="2490" actId="478"/>
          <ac:cxnSpMkLst>
            <pc:docMk/>
            <pc:sldMk cId="718738390" sldId="621"/>
            <ac:cxnSpMk id="7" creationId="{EA1E45F6-1404-4127-8006-CC8424093D47}"/>
          </ac:cxnSpMkLst>
        </pc:cxnChg>
        <pc:cxnChg chg="add mod">
          <ac:chgData name="Sidney Seckler" userId="73470fc2d5f88927" providerId="LiveId" clId="{3A5CB2AC-B244-4F31-AA7E-D96EB8EE8181}" dt="2019-03-22T21:57:00.327" v="2491" actId="11529"/>
          <ac:cxnSpMkLst>
            <pc:docMk/>
            <pc:sldMk cId="718738390" sldId="621"/>
            <ac:cxnSpMk id="9" creationId="{3E942EDF-9B2B-461D-AFBB-08B8CECA6E09}"/>
          </ac:cxnSpMkLst>
        </pc:cxnChg>
      </pc:sldChg>
      <pc:sldChg chg="modSp add">
        <pc:chgData name="Sidney Seckler" userId="73470fc2d5f88927" providerId="LiveId" clId="{3A5CB2AC-B244-4F31-AA7E-D96EB8EE8181}" dt="2019-03-24T14:21:48.941" v="6215" actId="14100"/>
        <pc:sldMkLst>
          <pc:docMk/>
          <pc:sldMk cId="1090382542" sldId="622"/>
        </pc:sldMkLst>
        <pc:spChg chg="mod">
          <ac:chgData name="Sidney Seckler" userId="73470fc2d5f88927" providerId="LiveId" clId="{3A5CB2AC-B244-4F31-AA7E-D96EB8EE8181}" dt="2019-03-22T22:02:37.240" v="2638" actId="20577"/>
          <ac:spMkLst>
            <pc:docMk/>
            <pc:sldMk cId="1090382542" sldId="622"/>
            <ac:spMk id="8" creationId="{6A541547-C2C1-4C58-9DBB-CF48F94CEB25}"/>
          </ac:spMkLst>
        </pc:spChg>
        <pc:spChg chg="mod">
          <ac:chgData name="Sidney Seckler" userId="73470fc2d5f88927" providerId="LiveId" clId="{3A5CB2AC-B244-4F31-AA7E-D96EB8EE8181}" dt="2019-03-24T14:21:48.941" v="6215" actId="14100"/>
          <ac:spMkLst>
            <pc:docMk/>
            <pc:sldMk cId="1090382542" sldId="622"/>
            <ac:spMk id="9" creationId="{823A6098-CB01-4B23-AC0D-B845CDE3BFBD}"/>
          </ac:spMkLst>
        </pc:spChg>
      </pc:sldChg>
      <pc:sldChg chg="addSp delSp modSp add">
        <pc:chgData name="Sidney Seckler" userId="73470fc2d5f88927" providerId="LiveId" clId="{3A5CB2AC-B244-4F31-AA7E-D96EB8EE8181}" dt="2019-03-24T14:22:06.357" v="6217" actId="14100"/>
        <pc:sldMkLst>
          <pc:docMk/>
          <pc:sldMk cId="4263284432" sldId="624"/>
        </pc:sldMkLst>
        <pc:spChg chg="add del mod">
          <ac:chgData name="Sidney Seckler" userId="73470fc2d5f88927" providerId="LiveId" clId="{3A5CB2AC-B244-4F31-AA7E-D96EB8EE8181}" dt="2019-03-22T22:04:19.938" v="2681" actId="478"/>
          <ac:spMkLst>
            <pc:docMk/>
            <pc:sldMk cId="4263284432" sldId="624"/>
            <ac:spMk id="3" creationId="{D2389913-A043-4239-985E-EABB34AF8B25}"/>
          </ac:spMkLst>
        </pc:spChg>
        <pc:spChg chg="del">
          <ac:chgData name="Sidney Seckler" userId="73470fc2d5f88927" providerId="LiveId" clId="{3A5CB2AC-B244-4F31-AA7E-D96EB8EE8181}" dt="2019-03-22T22:04:16.516" v="2680" actId="478"/>
          <ac:spMkLst>
            <pc:docMk/>
            <pc:sldMk cId="4263284432" sldId="624"/>
            <ac:spMk id="9" creationId="{823A6098-CB01-4B23-AC0D-B845CDE3BFBD}"/>
          </ac:spMkLst>
        </pc:spChg>
        <pc:spChg chg="add mod">
          <ac:chgData name="Sidney Seckler" userId="73470fc2d5f88927" providerId="LiveId" clId="{3A5CB2AC-B244-4F31-AA7E-D96EB8EE8181}" dt="2019-03-24T14:22:06.357" v="6217" actId="14100"/>
          <ac:spMkLst>
            <pc:docMk/>
            <pc:sldMk cId="4263284432" sldId="624"/>
            <ac:spMk id="13" creationId="{DD3742FF-BB0E-429F-8219-43B9447E6BC3}"/>
          </ac:spMkLst>
        </pc:spChg>
      </pc:sldChg>
      <pc:sldChg chg="addSp delSp modSp add">
        <pc:chgData name="Sidney Seckler" userId="73470fc2d5f88927" providerId="LiveId" clId="{3A5CB2AC-B244-4F31-AA7E-D96EB8EE8181}" dt="2019-03-24T14:20:33.769" v="6204"/>
        <pc:sldMkLst>
          <pc:docMk/>
          <pc:sldMk cId="4179141395" sldId="625"/>
        </pc:sldMkLst>
        <pc:spChg chg="add del mod">
          <ac:chgData name="Sidney Seckler" userId="73470fc2d5f88927" providerId="LiveId" clId="{3A5CB2AC-B244-4F31-AA7E-D96EB8EE8181}" dt="2019-03-24T14:20:32.751" v="6203" actId="478"/>
          <ac:spMkLst>
            <pc:docMk/>
            <pc:sldMk cId="4179141395" sldId="625"/>
            <ac:spMk id="3" creationId="{D135ED83-FBEA-446C-BB54-4C1D56BDC6CF}"/>
          </ac:spMkLst>
        </pc:spChg>
        <pc:spChg chg="add">
          <ac:chgData name="Sidney Seckler" userId="73470fc2d5f88927" providerId="LiveId" clId="{3A5CB2AC-B244-4F31-AA7E-D96EB8EE8181}" dt="2019-03-24T14:20:33.769" v="6204"/>
          <ac:spMkLst>
            <pc:docMk/>
            <pc:sldMk cId="4179141395" sldId="625"/>
            <ac:spMk id="7" creationId="{B0A97D9B-83DD-4803-AB64-345AD02EE3D9}"/>
          </ac:spMkLst>
        </pc:spChg>
        <pc:spChg chg="del">
          <ac:chgData name="Sidney Seckler" userId="73470fc2d5f88927" providerId="LiveId" clId="{3A5CB2AC-B244-4F31-AA7E-D96EB8EE8181}" dt="2019-03-24T14:20:27.344" v="6202" actId="478"/>
          <ac:spMkLst>
            <pc:docMk/>
            <pc:sldMk cId="4179141395" sldId="625"/>
            <ac:spMk id="331779" creationId="{82FF220E-79DE-47F9-970C-42B976C42EBE}"/>
          </ac:spMkLst>
        </pc:spChg>
        <pc:graphicFrameChg chg="add mod">
          <ac:chgData name="Sidney Seckler" userId="73470fc2d5f88927" providerId="LiveId" clId="{3A5CB2AC-B244-4F31-AA7E-D96EB8EE8181}" dt="2019-03-22T22:12:27.552" v="2694" actId="14100"/>
          <ac:graphicFrameMkLst>
            <pc:docMk/>
            <pc:sldMk cId="4179141395" sldId="625"/>
            <ac:graphicFrameMk id="5" creationId="{A024C343-32C8-4EA0-A157-FA937ACDDDC2}"/>
          </ac:graphicFrameMkLst>
        </pc:graphicFrameChg>
        <pc:graphicFrameChg chg="del">
          <ac:chgData name="Sidney Seckler" userId="73470fc2d5f88927" providerId="LiveId" clId="{3A5CB2AC-B244-4F31-AA7E-D96EB8EE8181}" dt="2019-03-22T22:11:20.942" v="2690" actId="478"/>
          <ac:graphicFrameMkLst>
            <pc:docMk/>
            <pc:sldMk cId="4179141395" sldId="625"/>
            <ac:graphicFrameMk id="16" creationId="{5E2ECCD2-B384-47AE-8FBC-F2DD46E8A4C8}"/>
          </ac:graphicFrameMkLst>
        </pc:graphicFrameChg>
      </pc:sldChg>
      <pc:sldChg chg="addSp delSp modSp add">
        <pc:chgData name="Sidney Seckler" userId="73470fc2d5f88927" providerId="LiveId" clId="{3A5CB2AC-B244-4F31-AA7E-D96EB8EE8181}" dt="2019-03-24T14:22:11.637" v="6218" actId="14100"/>
        <pc:sldMkLst>
          <pc:docMk/>
          <pc:sldMk cId="4007643673" sldId="626"/>
        </pc:sldMkLst>
        <pc:spChg chg="add mod">
          <ac:chgData name="Sidney Seckler" userId="73470fc2d5f88927" providerId="LiveId" clId="{3A5CB2AC-B244-4F31-AA7E-D96EB8EE8181}" dt="2019-03-22T22:31:14.736" v="2722" actId="1076"/>
          <ac:spMkLst>
            <pc:docMk/>
            <pc:sldMk cId="4007643673" sldId="626"/>
            <ac:spMk id="7" creationId="{6B7FD74B-2AB4-4819-85E4-E568A065D620}"/>
          </ac:spMkLst>
        </pc:spChg>
        <pc:spChg chg="mod">
          <ac:chgData name="Sidney Seckler" userId="73470fc2d5f88927" providerId="LiveId" clId="{3A5CB2AC-B244-4F31-AA7E-D96EB8EE8181}" dt="2019-03-24T14:22:11.637" v="6218" actId="14100"/>
          <ac:spMkLst>
            <pc:docMk/>
            <pc:sldMk cId="4007643673" sldId="626"/>
            <ac:spMk id="304131" creationId="{3FD46931-1260-486D-89A6-B0D903563948}"/>
          </ac:spMkLst>
        </pc:spChg>
        <pc:picChg chg="del">
          <ac:chgData name="Sidney Seckler" userId="73470fc2d5f88927" providerId="LiveId" clId="{3A5CB2AC-B244-4F31-AA7E-D96EB8EE8181}" dt="2019-03-22T22:30:41.714" v="2713" actId="478"/>
          <ac:picMkLst>
            <pc:docMk/>
            <pc:sldMk cId="4007643673" sldId="626"/>
            <ac:picMk id="8194" creationId="{4DEC5BEC-AAA0-4E91-B5A7-D7798650D33A}"/>
          </ac:picMkLst>
        </pc:picChg>
        <pc:picChg chg="del">
          <ac:chgData name="Sidney Seckler" userId="73470fc2d5f88927" providerId="LiveId" clId="{3A5CB2AC-B244-4F31-AA7E-D96EB8EE8181}" dt="2019-03-22T22:30:39.590" v="2712" actId="478"/>
          <ac:picMkLst>
            <pc:docMk/>
            <pc:sldMk cId="4007643673" sldId="626"/>
            <ac:picMk id="8196" creationId="{83A06EED-1385-40C3-9B65-9A90C0E2D7D0}"/>
          </ac:picMkLst>
        </pc:picChg>
        <pc:picChg chg="add mod">
          <ac:chgData name="Sidney Seckler" userId="73470fc2d5f88927" providerId="LiveId" clId="{3A5CB2AC-B244-4F31-AA7E-D96EB8EE8181}" dt="2019-03-22T22:33:41.543" v="2727" actId="1076"/>
          <ac:picMkLst>
            <pc:docMk/>
            <pc:sldMk cId="4007643673" sldId="626"/>
            <ac:picMk id="33794" creationId="{BAF7E74B-5029-4037-B241-8C0491277D71}"/>
          </ac:picMkLst>
        </pc:picChg>
      </pc:sldChg>
      <pc:sldChg chg="addSp delSp modSp add">
        <pc:chgData name="Sidney Seckler" userId="73470fc2d5f88927" providerId="LiveId" clId="{3A5CB2AC-B244-4F31-AA7E-D96EB8EE8181}" dt="2019-03-24T14:22:40.911" v="6223" actId="14100"/>
        <pc:sldMkLst>
          <pc:docMk/>
          <pc:sldMk cId="629709639" sldId="627"/>
        </pc:sldMkLst>
        <pc:spChg chg="add del mod">
          <ac:chgData name="Sidney Seckler" userId="73470fc2d5f88927" providerId="LiveId" clId="{3A5CB2AC-B244-4F31-AA7E-D96EB8EE8181}" dt="2019-03-22T22:37:49.697" v="2731" actId="478"/>
          <ac:spMkLst>
            <pc:docMk/>
            <pc:sldMk cId="629709639" sldId="627"/>
            <ac:spMk id="3" creationId="{89559490-7F7E-474B-BC8A-9D60FD74F9A2}"/>
          </ac:spMkLst>
        </pc:spChg>
        <pc:spChg chg="del">
          <ac:chgData name="Sidney Seckler" userId="73470fc2d5f88927" providerId="LiveId" clId="{3A5CB2AC-B244-4F31-AA7E-D96EB8EE8181}" dt="2019-03-22T22:37:44.884" v="2730" actId="478"/>
          <ac:spMkLst>
            <pc:docMk/>
            <pc:sldMk cId="629709639" sldId="627"/>
            <ac:spMk id="4" creationId="{4FF13F45-9DD3-4873-9F82-038A3636064B}"/>
          </ac:spMkLst>
        </pc:spChg>
        <pc:spChg chg="add">
          <ac:chgData name="Sidney Seckler" userId="73470fc2d5f88927" providerId="LiveId" clId="{3A5CB2AC-B244-4F31-AA7E-D96EB8EE8181}" dt="2019-03-23T13:24:51.632" v="5137"/>
          <ac:spMkLst>
            <pc:docMk/>
            <pc:sldMk cId="629709639" sldId="627"/>
            <ac:spMk id="6" creationId="{FE4516E0-1C68-4F6F-8CEF-C8831CE609DF}"/>
          </ac:spMkLst>
        </pc:spChg>
        <pc:spChg chg="del">
          <ac:chgData name="Sidney Seckler" userId="73470fc2d5f88927" providerId="LiveId" clId="{3A5CB2AC-B244-4F31-AA7E-D96EB8EE8181}" dt="2019-03-22T22:37:44.884" v="2730" actId="478"/>
          <ac:spMkLst>
            <pc:docMk/>
            <pc:sldMk cId="629709639" sldId="627"/>
            <ac:spMk id="7" creationId="{6B7FD74B-2AB4-4819-85E4-E568A065D620}"/>
          </ac:spMkLst>
        </pc:spChg>
        <pc:spChg chg="add del">
          <ac:chgData name="Sidney Seckler" userId="73470fc2d5f88927" providerId="LiveId" clId="{3A5CB2AC-B244-4F31-AA7E-D96EB8EE8181}" dt="2019-03-22T23:08:16.253" v="3622" actId="478"/>
          <ac:spMkLst>
            <pc:docMk/>
            <pc:sldMk cId="629709639" sldId="627"/>
            <ac:spMk id="10" creationId="{0F8C97A3-DB7E-48E9-B607-7052F929806E}"/>
          </ac:spMkLst>
        </pc:spChg>
        <pc:spChg chg="add del mod">
          <ac:chgData name="Sidney Seckler" userId="73470fc2d5f88927" providerId="LiveId" clId="{3A5CB2AC-B244-4F31-AA7E-D96EB8EE8181}" dt="2019-03-23T13:24:50.541" v="5136" actId="478"/>
          <ac:spMkLst>
            <pc:docMk/>
            <pc:sldMk cId="629709639" sldId="627"/>
            <ac:spMk id="11" creationId="{B03444A1-611E-4850-8187-39CB04EC5CA0}"/>
          </ac:spMkLst>
        </pc:spChg>
        <pc:spChg chg="mod">
          <ac:chgData name="Sidney Seckler" userId="73470fc2d5f88927" providerId="LiveId" clId="{3A5CB2AC-B244-4F31-AA7E-D96EB8EE8181}" dt="2019-03-24T14:22:40.911" v="6223" actId="14100"/>
          <ac:spMkLst>
            <pc:docMk/>
            <pc:sldMk cId="629709639" sldId="627"/>
            <ac:spMk id="304131" creationId="{3FD46931-1260-486D-89A6-B0D903563948}"/>
          </ac:spMkLst>
        </pc:spChg>
        <pc:graphicFrameChg chg="add mod">
          <ac:chgData name="Sidney Seckler" userId="73470fc2d5f88927" providerId="LiveId" clId="{3A5CB2AC-B244-4F31-AA7E-D96EB8EE8181}" dt="2019-03-22T22:39:30.932" v="2734" actId="1076"/>
          <ac:graphicFrameMkLst>
            <pc:docMk/>
            <pc:sldMk cId="629709639" sldId="627"/>
            <ac:graphicFrameMk id="9" creationId="{B9874170-738A-4DF8-B1E6-65E0CCF3A840}"/>
          </ac:graphicFrameMkLst>
        </pc:graphicFrameChg>
        <pc:picChg chg="del">
          <ac:chgData name="Sidney Seckler" userId="73470fc2d5f88927" providerId="LiveId" clId="{3A5CB2AC-B244-4F31-AA7E-D96EB8EE8181}" dt="2019-03-22T22:37:39.316" v="2729" actId="478"/>
          <ac:picMkLst>
            <pc:docMk/>
            <pc:sldMk cId="629709639" sldId="627"/>
            <ac:picMk id="33794" creationId="{BAF7E74B-5029-4037-B241-8C0491277D71}"/>
          </ac:picMkLst>
        </pc:picChg>
      </pc:sldChg>
      <pc:sldChg chg="addSp delSp modSp add">
        <pc:chgData name="Sidney Seckler" userId="73470fc2d5f88927" providerId="LiveId" clId="{3A5CB2AC-B244-4F31-AA7E-D96EB8EE8181}" dt="2019-03-24T14:22:34.991" v="6222" actId="14100"/>
        <pc:sldMkLst>
          <pc:docMk/>
          <pc:sldMk cId="679650486" sldId="628"/>
        </pc:sldMkLst>
        <pc:spChg chg="add">
          <ac:chgData name="Sidney Seckler" userId="73470fc2d5f88927" providerId="LiveId" clId="{3A5CB2AC-B244-4F31-AA7E-D96EB8EE8181}" dt="2019-03-22T22:59:01.744" v="3359"/>
          <ac:spMkLst>
            <pc:docMk/>
            <pc:sldMk cId="679650486" sldId="628"/>
            <ac:spMk id="17" creationId="{0921E861-588E-43EA-B011-9DABA6FCE0A9}"/>
          </ac:spMkLst>
        </pc:spChg>
        <pc:spChg chg="add">
          <ac:chgData name="Sidney Seckler" userId="73470fc2d5f88927" providerId="LiveId" clId="{3A5CB2AC-B244-4F31-AA7E-D96EB8EE8181}" dt="2019-03-22T22:59:01.744" v="3359"/>
          <ac:spMkLst>
            <pc:docMk/>
            <pc:sldMk cId="679650486" sldId="628"/>
            <ac:spMk id="18" creationId="{45617513-806A-4F2F-8683-73562FA507D5}"/>
          </ac:spMkLst>
        </pc:spChg>
        <pc:spChg chg="add del mod">
          <ac:chgData name="Sidney Seckler" userId="73470fc2d5f88927" providerId="LiveId" clId="{3A5CB2AC-B244-4F31-AA7E-D96EB8EE8181}" dt="2019-03-22T23:02:45.402" v="3432" actId="478"/>
          <ac:spMkLst>
            <pc:docMk/>
            <pc:sldMk cId="679650486" sldId="628"/>
            <ac:spMk id="19" creationId="{C9770EDD-6F72-48BE-802A-E2D3886AD4B8}"/>
          </ac:spMkLst>
        </pc:spChg>
        <pc:spChg chg="mod">
          <ac:chgData name="Sidney Seckler" userId="73470fc2d5f88927" providerId="LiveId" clId="{3A5CB2AC-B244-4F31-AA7E-D96EB8EE8181}" dt="2019-03-22T23:01:46.269" v="3427" actId="14100"/>
          <ac:spMkLst>
            <pc:docMk/>
            <pc:sldMk cId="679650486" sldId="628"/>
            <ac:spMk id="26" creationId="{FB65972F-2B53-43BC-BB02-D87968D3CA03}"/>
          </ac:spMkLst>
        </pc:spChg>
        <pc:spChg chg="mod">
          <ac:chgData name="Sidney Seckler" userId="73470fc2d5f88927" providerId="LiveId" clId="{3A5CB2AC-B244-4F31-AA7E-D96EB8EE8181}" dt="2019-03-22T23:02:05.058" v="3431" actId="14100"/>
          <ac:spMkLst>
            <pc:docMk/>
            <pc:sldMk cId="679650486" sldId="628"/>
            <ac:spMk id="31" creationId="{CFCEDC86-8F1C-4BED-9CD1-BCA8B6184B92}"/>
          </ac:spMkLst>
        </pc:spChg>
        <pc:spChg chg="mod">
          <ac:chgData name="Sidney Seckler" userId="73470fc2d5f88927" providerId="LiveId" clId="{3A5CB2AC-B244-4F31-AA7E-D96EB8EE8181}" dt="2019-03-22T23:01:55.432" v="3428" actId="1076"/>
          <ac:spMkLst>
            <pc:docMk/>
            <pc:sldMk cId="679650486" sldId="628"/>
            <ac:spMk id="32" creationId="{D22DF50B-B4EF-45DB-BE68-65D882194EC0}"/>
          </ac:spMkLst>
        </pc:spChg>
        <pc:spChg chg="add del mod">
          <ac:chgData name="Sidney Seckler" userId="73470fc2d5f88927" providerId="LiveId" clId="{3A5CB2AC-B244-4F31-AA7E-D96EB8EE8181}" dt="2019-03-22T23:00:56.083" v="3423" actId="478"/>
          <ac:spMkLst>
            <pc:docMk/>
            <pc:sldMk cId="679650486" sldId="628"/>
            <ac:spMk id="34" creationId="{6794376F-8F7B-412B-8CD1-0701E8B9D96E}"/>
          </ac:spMkLst>
        </pc:spChg>
        <pc:spChg chg="add mod">
          <ac:chgData name="Sidney Seckler" userId="73470fc2d5f88927" providerId="LiveId" clId="{3A5CB2AC-B244-4F31-AA7E-D96EB8EE8181}" dt="2019-03-22T23:00:45.708" v="3421" actId="1038"/>
          <ac:spMkLst>
            <pc:docMk/>
            <pc:sldMk cId="679650486" sldId="628"/>
            <ac:spMk id="35" creationId="{5E7C11BB-5DF2-46E3-8593-764CCDEA0978}"/>
          </ac:spMkLst>
        </pc:spChg>
        <pc:spChg chg="add del mod">
          <ac:chgData name="Sidney Seckler" userId="73470fc2d5f88927" providerId="LiveId" clId="{3A5CB2AC-B244-4F31-AA7E-D96EB8EE8181}" dt="2019-03-22T23:00:51.685" v="3422" actId="478"/>
          <ac:spMkLst>
            <pc:docMk/>
            <pc:sldMk cId="679650486" sldId="628"/>
            <ac:spMk id="36" creationId="{5169F798-DC4E-4241-8A91-3991334FF36B}"/>
          </ac:spMkLst>
        </pc:spChg>
        <pc:spChg chg="add mod">
          <ac:chgData name="Sidney Seckler" userId="73470fc2d5f88927" providerId="LiveId" clId="{3A5CB2AC-B244-4F31-AA7E-D96EB8EE8181}" dt="2019-03-22T23:06:17.346" v="3609" actId="20577"/>
          <ac:spMkLst>
            <pc:docMk/>
            <pc:sldMk cId="679650486" sldId="628"/>
            <ac:spMk id="44" creationId="{734DD9DD-8468-4757-B02C-B9BAF8A116C2}"/>
          </ac:spMkLst>
        </pc:spChg>
        <pc:spChg chg="mod">
          <ac:chgData name="Sidney Seckler" userId="73470fc2d5f88927" providerId="LiveId" clId="{3A5CB2AC-B244-4F31-AA7E-D96EB8EE8181}" dt="2019-03-24T14:22:34.991" v="6222" actId="14100"/>
          <ac:spMkLst>
            <pc:docMk/>
            <pc:sldMk cId="679650486" sldId="628"/>
            <ac:spMk id="304131" creationId="{3FD46931-1260-486D-89A6-B0D903563948}"/>
          </ac:spMkLst>
        </pc:spChg>
        <pc:grpChg chg="add del mod">
          <ac:chgData name="Sidney Seckler" userId="73470fc2d5f88927" providerId="LiveId" clId="{3A5CB2AC-B244-4F31-AA7E-D96EB8EE8181}" dt="2019-03-22T22:59:47.159" v="3368" actId="478"/>
          <ac:grpSpMkLst>
            <pc:docMk/>
            <pc:sldMk cId="679650486" sldId="628"/>
            <ac:grpSpMk id="2" creationId="{02079A33-B32A-4E3B-9FD3-C38835129E54}"/>
          </ac:grpSpMkLst>
        </pc:grpChg>
        <pc:grpChg chg="add mod">
          <ac:chgData name="Sidney Seckler" userId="73470fc2d5f88927" providerId="LiveId" clId="{3A5CB2AC-B244-4F31-AA7E-D96EB8EE8181}" dt="2019-03-22T23:01:18.179" v="3424" actId="164"/>
          <ac:grpSpMkLst>
            <pc:docMk/>
            <pc:sldMk cId="679650486" sldId="628"/>
            <ac:grpSpMk id="20" creationId="{C7A7DFE4-A238-407C-B998-6E219015E5D2}"/>
          </ac:grpSpMkLst>
        </pc:grpChg>
        <pc:grpChg chg="add mod">
          <ac:chgData name="Sidney Seckler" userId="73470fc2d5f88927" providerId="LiveId" clId="{3A5CB2AC-B244-4F31-AA7E-D96EB8EE8181}" dt="2019-03-22T23:04:41.353" v="3514" actId="1076"/>
          <ac:grpSpMkLst>
            <pc:docMk/>
            <pc:sldMk cId="679650486" sldId="628"/>
            <ac:grpSpMk id="37" creationId="{0D1E0971-2ABD-49F9-91A6-D4301DF181C7}"/>
          </ac:grpSpMkLst>
        </pc:grpChg>
        <pc:graphicFrameChg chg="del">
          <ac:chgData name="Sidney Seckler" userId="73470fc2d5f88927" providerId="LiveId" clId="{3A5CB2AC-B244-4F31-AA7E-D96EB8EE8181}" dt="2019-03-22T22:39:55.756" v="2736" actId="478"/>
          <ac:graphicFrameMkLst>
            <pc:docMk/>
            <pc:sldMk cId="679650486" sldId="628"/>
            <ac:graphicFrameMk id="9" creationId="{B9874170-738A-4DF8-B1E6-65E0CCF3A840}"/>
          </ac:graphicFrameMkLst>
        </pc:graphicFrameChg>
        <pc:picChg chg="add del mod">
          <ac:chgData name="Sidney Seckler" userId="73470fc2d5f88927" providerId="LiveId" clId="{3A5CB2AC-B244-4F31-AA7E-D96EB8EE8181}" dt="2019-03-22T22:59:04.846" v="3360" actId="478"/>
          <ac:picMkLst>
            <pc:docMk/>
            <pc:sldMk cId="679650486" sldId="628"/>
            <ac:picMk id="35842" creationId="{4CFB189D-D3E9-4736-8AD5-3DAFACCFA278}"/>
          </ac:picMkLst>
        </pc:picChg>
        <pc:picChg chg="add del mod">
          <ac:chgData name="Sidney Seckler" userId="73470fc2d5f88927" providerId="LiveId" clId="{3A5CB2AC-B244-4F31-AA7E-D96EB8EE8181}" dt="2019-03-22T22:59:41.698" v="3367" actId="478"/>
          <ac:picMkLst>
            <pc:docMk/>
            <pc:sldMk cId="679650486" sldId="628"/>
            <ac:picMk id="35843" creationId="{84CEF3EB-B55D-4822-82AA-9F8E50C32825}"/>
          </ac:picMkLst>
        </pc:picChg>
        <pc:picChg chg="add del">
          <ac:chgData name="Sidney Seckler" userId="73470fc2d5f88927" providerId="LiveId" clId="{3A5CB2AC-B244-4F31-AA7E-D96EB8EE8181}" dt="2019-03-22T23:00:18.598" v="3371" actId="478"/>
          <ac:picMkLst>
            <pc:docMk/>
            <pc:sldMk cId="679650486" sldId="628"/>
            <ac:picMk id="35873" creationId="{A6792A77-643D-4821-8AC1-1B2EA9E5F967}"/>
          </ac:picMkLst>
        </pc:picChg>
        <pc:picChg chg="add mod">
          <ac:chgData name="Sidney Seckler" userId="73470fc2d5f88927" providerId="LiveId" clId="{3A5CB2AC-B244-4F31-AA7E-D96EB8EE8181}" dt="2019-03-22T23:01:18.179" v="3424" actId="164"/>
          <ac:picMkLst>
            <pc:docMk/>
            <pc:sldMk cId="679650486" sldId="628"/>
            <ac:picMk id="35874" creationId="{CD266A42-E28E-4654-949E-4096A58B18DC}"/>
          </ac:picMkLst>
        </pc:picChg>
      </pc:sldChg>
      <pc:sldChg chg="addSp delSp modSp add">
        <pc:chgData name="Sidney Seckler" userId="73470fc2d5f88927" providerId="LiveId" clId="{3A5CB2AC-B244-4F31-AA7E-D96EB8EE8181}" dt="2019-03-24T14:22:16.263" v="6219" actId="14100"/>
        <pc:sldMkLst>
          <pc:docMk/>
          <pc:sldMk cId="1634154168" sldId="629"/>
        </pc:sldMkLst>
        <pc:spChg chg="del">
          <ac:chgData name="Sidney Seckler" userId="73470fc2d5f88927" providerId="LiveId" clId="{3A5CB2AC-B244-4F31-AA7E-D96EB8EE8181}" dt="2019-03-22T22:41:11.729" v="2741" actId="478"/>
          <ac:spMkLst>
            <pc:docMk/>
            <pc:sldMk cId="1634154168" sldId="629"/>
            <ac:spMk id="3" creationId="{2A8AA766-D7C5-4559-9502-DF51180831C1}"/>
          </ac:spMkLst>
        </pc:spChg>
        <pc:spChg chg="add mod">
          <ac:chgData name="Sidney Seckler" userId="73470fc2d5f88927" providerId="LiveId" clId="{3A5CB2AC-B244-4F31-AA7E-D96EB8EE8181}" dt="2019-03-22T22:46:21.291" v="3152" actId="20577"/>
          <ac:spMkLst>
            <pc:docMk/>
            <pc:sldMk cId="1634154168" sldId="629"/>
            <ac:spMk id="7" creationId="{E23A5554-AD9B-4C91-9429-6A438F1B46D7}"/>
          </ac:spMkLst>
        </pc:spChg>
        <pc:spChg chg="mod">
          <ac:chgData name="Sidney Seckler" userId="73470fc2d5f88927" providerId="LiveId" clId="{3A5CB2AC-B244-4F31-AA7E-D96EB8EE8181}" dt="2019-03-24T14:22:16.263" v="6219" actId="14100"/>
          <ac:spMkLst>
            <pc:docMk/>
            <pc:sldMk cId="1634154168" sldId="629"/>
            <ac:spMk id="13" creationId="{8808BFE8-6228-47D1-B02B-38FD31F11FCC}"/>
          </ac:spMkLst>
        </pc:spChg>
        <pc:spChg chg="del mod">
          <ac:chgData name="Sidney Seckler" userId="73470fc2d5f88927" providerId="LiveId" clId="{3A5CB2AC-B244-4F31-AA7E-D96EB8EE8181}" dt="2019-03-22T22:43:52.223" v="2909" actId="478"/>
          <ac:spMkLst>
            <pc:docMk/>
            <pc:sldMk cId="1634154168" sldId="629"/>
            <ac:spMk id="31" creationId="{3BA78F26-31A4-4897-BFBC-BF1C1FCE9F78}"/>
          </ac:spMkLst>
        </pc:spChg>
        <pc:graphicFrameChg chg="del">
          <ac:chgData name="Sidney Seckler" userId="73470fc2d5f88927" providerId="LiveId" clId="{3A5CB2AC-B244-4F31-AA7E-D96EB8EE8181}" dt="2019-03-22T22:41:09.857" v="2740" actId="478"/>
          <ac:graphicFrameMkLst>
            <pc:docMk/>
            <pc:sldMk cId="1634154168" sldId="629"/>
            <ac:graphicFrameMk id="2" creationId="{589F910A-E311-4ED4-A50F-87A6FF145261}"/>
          </ac:graphicFrameMkLst>
        </pc:graphicFrameChg>
        <pc:picChg chg="add mod">
          <ac:chgData name="Sidney Seckler" userId="73470fc2d5f88927" providerId="LiveId" clId="{3A5CB2AC-B244-4F31-AA7E-D96EB8EE8181}" dt="2019-03-22T22:57:12.101" v="3358" actId="1076"/>
          <ac:picMkLst>
            <pc:docMk/>
            <pc:sldMk cId="1634154168" sldId="629"/>
            <ac:picMk id="37890" creationId="{6B8B26DB-B90F-4A2F-A078-A32832226C3F}"/>
          </ac:picMkLst>
        </pc:picChg>
      </pc:sldChg>
      <pc:sldChg chg="addSp delSp modSp add">
        <pc:chgData name="Sidney Seckler" userId="73470fc2d5f88927" providerId="LiveId" clId="{3A5CB2AC-B244-4F31-AA7E-D96EB8EE8181}" dt="2019-03-24T14:22:23.220" v="6220" actId="14100"/>
        <pc:sldMkLst>
          <pc:docMk/>
          <pc:sldMk cId="512446680" sldId="630"/>
        </pc:sldMkLst>
        <pc:spChg chg="mod">
          <ac:chgData name="Sidney Seckler" userId="73470fc2d5f88927" providerId="LiveId" clId="{3A5CB2AC-B244-4F31-AA7E-D96EB8EE8181}" dt="2019-03-22T23:04:32.175" v="3513" actId="20577"/>
          <ac:spMkLst>
            <pc:docMk/>
            <pc:sldMk cId="512446680" sldId="630"/>
            <ac:spMk id="7" creationId="{E23A5554-AD9B-4C91-9429-6A438F1B46D7}"/>
          </ac:spMkLst>
        </pc:spChg>
        <pc:spChg chg="mod">
          <ac:chgData name="Sidney Seckler" userId="73470fc2d5f88927" providerId="LiveId" clId="{3A5CB2AC-B244-4F31-AA7E-D96EB8EE8181}" dt="2019-03-24T14:22:23.220" v="6220" actId="14100"/>
          <ac:spMkLst>
            <pc:docMk/>
            <pc:sldMk cId="512446680" sldId="630"/>
            <ac:spMk id="13" creationId="{8808BFE8-6228-47D1-B02B-38FD31F11FCC}"/>
          </ac:spMkLst>
        </pc:spChg>
        <pc:grpChg chg="add del mod">
          <ac:chgData name="Sidney Seckler" userId="73470fc2d5f88927" providerId="LiveId" clId="{3A5CB2AC-B244-4F31-AA7E-D96EB8EE8181}" dt="2019-03-22T23:03:22.730" v="3437" actId="478"/>
          <ac:grpSpMkLst>
            <pc:docMk/>
            <pc:sldMk cId="512446680" sldId="630"/>
            <ac:grpSpMk id="5" creationId="{E132DA33-7AC9-48C3-9F9F-8425ABD700D6}"/>
          </ac:grpSpMkLst>
        </pc:grpChg>
      </pc:sldChg>
      <pc:sldChg chg="addSp delSp modSp add ord">
        <pc:chgData name="Sidney Seckler" userId="73470fc2d5f88927" providerId="LiveId" clId="{3A5CB2AC-B244-4F31-AA7E-D96EB8EE8181}" dt="2019-03-24T14:22:29.286" v="6221" actId="14100"/>
        <pc:sldMkLst>
          <pc:docMk/>
          <pc:sldMk cId="674087432" sldId="631"/>
        </pc:sldMkLst>
        <pc:spChg chg="mod">
          <ac:chgData name="Sidney Seckler" userId="73470fc2d5f88927" providerId="LiveId" clId="{3A5CB2AC-B244-4F31-AA7E-D96EB8EE8181}" dt="2019-03-23T13:24:35.640" v="5135" actId="20577"/>
          <ac:spMkLst>
            <pc:docMk/>
            <pc:sldMk cId="674087432" sldId="631"/>
            <ac:spMk id="10" creationId="{0F8C97A3-DB7E-48E9-B607-7052F929806E}"/>
          </ac:spMkLst>
        </pc:spChg>
        <pc:spChg chg="mod">
          <ac:chgData name="Sidney Seckler" userId="73470fc2d5f88927" providerId="LiveId" clId="{3A5CB2AC-B244-4F31-AA7E-D96EB8EE8181}" dt="2019-03-24T14:22:29.286" v="6221" actId="14100"/>
          <ac:spMkLst>
            <pc:docMk/>
            <pc:sldMk cId="674087432" sldId="631"/>
            <ac:spMk id="304131" creationId="{3FD46931-1260-486D-89A6-B0D903563948}"/>
          </ac:spMkLst>
        </pc:spChg>
        <pc:graphicFrameChg chg="add mod">
          <ac:chgData name="Sidney Seckler" userId="73470fc2d5f88927" providerId="LiveId" clId="{3A5CB2AC-B244-4F31-AA7E-D96EB8EE8181}" dt="2019-03-22T23:08:36.451" v="3647" actId="1076"/>
          <ac:graphicFrameMkLst>
            <pc:docMk/>
            <pc:sldMk cId="674087432" sldId="631"/>
            <ac:graphicFrameMk id="6" creationId="{88F6D547-76AD-4149-9E60-E4E03994575B}"/>
          </ac:graphicFrameMkLst>
        </pc:graphicFrameChg>
        <pc:graphicFrameChg chg="del">
          <ac:chgData name="Sidney Seckler" userId="73470fc2d5f88927" providerId="LiveId" clId="{3A5CB2AC-B244-4F31-AA7E-D96EB8EE8181}" dt="2019-03-22T23:06:44.410" v="3612" actId="478"/>
          <ac:graphicFrameMkLst>
            <pc:docMk/>
            <pc:sldMk cId="674087432" sldId="631"/>
            <ac:graphicFrameMk id="9" creationId="{B9874170-738A-4DF8-B1E6-65E0CCF3A840}"/>
          </ac:graphicFrameMkLst>
        </pc:graphicFrameChg>
      </pc:sldChg>
      <pc:sldChg chg="addSp delSp modSp add">
        <pc:chgData name="Sidney Seckler" userId="73470fc2d5f88927" providerId="LiveId" clId="{3A5CB2AC-B244-4F31-AA7E-D96EB8EE8181}" dt="2019-03-24T14:22:57.914" v="6226" actId="14100"/>
        <pc:sldMkLst>
          <pc:docMk/>
          <pc:sldMk cId="2617604070" sldId="633"/>
        </pc:sldMkLst>
        <pc:spChg chg="mod">
          <ac:chgData name="Sidney Seckler" userId="73470fc2d5f88927" providerId="LiveId" clId="{3A5CB2AC-B244-4F31-AA7E-D96EB8EE8181}" dt="2019-03-23T12:48:42.956" v="4087" actId="947"/>
          <ac:spMkLst>
            <pc:docMk/>
            <pc:sldMk cId="2617604070" sldId="633"/>
            <ac:spMk id="8" creationId="{6A541547-C2C1-4C58-9DBB-CF48F94CEB25}"/>
          </ac:spMkLst>
        </pc:spChg>
        <pc:spChg chg="mod">
          <ac:chgData name="Sidney Seckler" userId="73470fc2d5f88927" providerId="LiveId" clId="{3A5CB2AC-B244-4F31-AA7E-D96EB8EE8181}" dt="2019-03-24T14:22:57.914" v="6226" actId="14100"/>
          <ac:spMkLst>
            <pc:docMk/>
            <pc:sldMk cId="2617604070" sldId="633"/>
            <ac:spMk id="9" creationId="{823A6098-CB01-4B23-AC0D-B845CDE3BFBD}"/>
          </ac:spMkLst>
        </pc:spChg>
        <pc:picChg chg="add mod">
          <ac:chgData name="Sidney Seckler" userId="73470fc2d5f88927" providerId="LiveId" clId="{3A5CB2AC-B244-4F31-AA7E-D96EB8EE8181}" dt="2019-03-23T12:45:05.159" v="4044" actId="1076"/>
          <ac:picMkLst>
            <pc:docMk/>
            <pc:sldMk cId="2617604070" sldId="633"/>
            <ac:picMk id="2" creationId="{087BCE56-7F5E-460E-8EDE-A52368F091E9}"/>
          </ac:picMkLst>
        </pc:picChg>
        <pc:picChg chg="del">
          <ac:chgData name="Sidney Seckler" userId="73470fc2d5f88927" providerId="LiveId" clId="{3A5CB2AC-B244-4F31-AA7E-D96EB8EE8181}" dt="2019-03-23T12:41:55.522" v="3933" actId="478"/>
          <ac:picMkLst>
            <pc:docMk/>
            <pc:sldMk cId="2617604070" sldId="633"/>
            <ac:picMk id="3" creationId="{59A5F0A2-0CFC-4F54-A477-15E4416B7F09}"/>
          </ac:picMkLst>
        </pc:picChg>
      </pc:sldChg>
      <pc:sldChg chg="addSp delSp modSp add">
        <pc:chgData name="Sidney Seckler" userId="73470fc2d5f88927" providerId="LiveId" clId="{3A5CB2AC-B244-4F31-AA7E-D96EB8EE8181}" dt="2019-03-24T14:23:09.525" v="6228" actId="14100"/>
        <pc:sldMkLst>
          <pc:docMk/>
          <pc:sldMk cId="308801482" sldId="634"/>
        </pc:sldMkLst>
        <pc:spChg chg="del">
          <ac:chgData name="Sidney Seckler" userId="73470fc2d5f88927" providerId="LiveId" clId="{3A5CB2AC-B244-4F31-AA7E-D96EB8EE8181}" dt="2019-03-23T12:58:39.048" v="4177" actId="478"/>
          <ac:spMkLst>
            <pc:docMk/>
            <pc:sldMk cId="308801482" sldId="634"/>
            <ac:spMk id="2" creationId="{F39A5F00-DDF9-4D1F-8076-6C85A640CE9F}"/>
          </ac:spMkLst>
        </pc:spChg>
        <pc:spChg chg="add del mod">
          <ac:chgData name="Sidney Seckler" userId="73470fc2d5f88927" providerId="LiveId" clId="{3A5CB2AC-B244-4F31-AA7E-D96EB8EE8181}" dt="2019-03-23T12:58:41.891" v="4178" actId="478"/>
          <ac:spMkLst>
            <pc:docMk/>
            <pc:sldMk cId="308801482" sldId="634"/>
            <ac:spMk id="4" creationId="{D5E5B6A2-14D5-4C11-9459-D35069A94983}"/>
          </ac:spMkLst>
        </pc:spChg>
        <pc:spChg chg="add mod">
          <ac:chgData name="Sidney Seckler" userId="73470fc2d5f88927" providerId="LiveId" clId="{3A5CB2AC-B244-4F31-AA7E-D96EB8EE8181}" dt="2019-03-23T13:03:05.901" v="4253" actId="1076"/>
          <ac:spMkLst>
            <pc:docMk/>
            <pc:sldMk cId="308801482" sldId="634"/>
            <ac:spMk id="5" creationId="{045774C5-ED7A-4614-9A9B-251528252516}"/>
          </ac:spMkLst>
        </pc:spChg>
        <pc:spChg chg="add mod">
          <ac:chgData name="Sidney Seckler" userId="73470fc2d5f88927" providerId="LiveId" clId="{3A5CB2AC-B244-4F31-AA7E-D96EB8EE8181}" dt="2019-03-23T13:05:55.141" v="4328" actId="1076"/>
          <ac:spMkLst>
            <pc:docMk/>
            <pc:sldMk cId="308801482" sldId="634"/>
            <ac:spMk id="6" creationId="{ED821463-FE42-4B44-8CD2-1385EE8F8B78}"/>
          </ac:spMkLst>
        </pc:spChg>
        <pc:spChg chg="mod">
          <ac:chgData name="Sidney Seckler" userId="73470fc2d5f88927" providerId="LiveId" clId="{3A5CB2AC-B244-4F31-AA7E-D96EB8EE8181}" dt="2019-03-24T14:23:09.525" v="6228" actId="14100"/>
          <ac:spMkLst>
            <pc:docMk/>
            <pc:sldMk cId="308801482" sldId="634"/>
            <ac:spMk id="8" creationId="{A538EDED-6096-4F1E-89FD-42A93B7A4E75}"/>
          </ac:spMkLst>
        </pc:spChg>
        <pc:spChg chg="add mod">
          <ac:chgData name="Sidney Seckler" userId="73470fc2d5f88927" providerId="LiveId" clId="{3A5CB2AC-B244-4F31-AA7E-D96EB8EE8181}" dt="2019-03-23T13:05:48.983" v="4326" actId="14100"/>
          <ac:spMkLst>
            <pc:docMk/>
            <pc:sldMk cId="308801482" sldId="634"/>
            <ac:spMk id="9" creationId="{A4D7A0A2-2C98-4485-A447-FB4B4DB32C56}"/>
          </ac:spMkLst>
        </pc:spChg>
        <pc:spChg chg="add del mod">
          <ac:chgData name="Sidney Seckler" userId="73470fc2d5f88927" providerId="LiveId" clId="{3A5CB2AC-B244-4F31-AA7E-D96EB8EE8181}" dt="2019-03-23T13:01:35.961" v="4224" actId="478"/>
          <ac:spMkLst>
            <pc:docMk/>
            <pc:sldMk cId="308801482" sldId="634"/>
            <ac:spMk id="10" creationId="{E1148556-0624-4980-BC70-48B13E2B6F91}"/>
          </ac:spMkLst>
        </pc:spChg>
        <pc:spChg chg="add mod">
          <ac:chgData name="Sidney Seckler" userId="73470fc2d5f88927" providerId="LiveId" clId="{3A5CB2AC-B244-4F31-AA7E-D96EB8EE8181}" dt="2019-03-23T13:07:07.617" v="4344" actId="1076"/>
          <ac:spMkLst>
            <pc:docMk/>
            <pc:sldMk cId="308801482" sldId="634"/>
            <ac:spMk id="11" creationId="{0730BFE4-0A76-4D8B-8958-4ECDD64643A5}"/>
          </ac:spMkLst>
        </pc:spChg>
        <pc:spChg chg="add mod">
          <ac:chgData name="Sidney Seckler" userId="73470fc2d5f88927" providerId="LiveId" clId="{3A5CB2AC-B244-4F31-AA7E-D96EB8EE8181}" dt="2019-03-23T13:07:11.828" v="4345" actId="1076"/>
          <ac:spMkLst>
            <pc:docMk/>
            <pc:sldMk cId="308801482" sldId="634"/>
            <ac:spMk id="12" creationId="{73BB735D-6F5D-4600-A184-3BB0175832AA}"/>
          </ac:spMkLst>
        </pc:spChg>
        <pc:spChg chg="add del mod">
          <ac:chgData name="Sidney Seckler" userId="73470fc2d5f88927" providerId="LiveId" clId="{3A5CB2AC-B244-4F31-AA7E-D96EB8EE8181}" dt="2019-03-23T13:03:31.060" v="4259" actId="478"/>
          <ac:spMkLst>
            <pc:docMk/>
            <pc:sldMk cId="308801482" sldId="634"/>
            <ac:spMk id="13" creationId="{F32BBBB1-91CE-4A24-98F1-B198BA450CBE}"/>
          </ac:spMkLst>
        </pc:spChg>
        <pc:spChg chg="add del mod">
          <ac:chgData name="Sidney Seckler" userId="73470fc2d5f88927" providerId="LiveId" clId="{3A5CB2AC-B244-4F31-AA7E-D96EB8EE8181}" dt="2019-03-23T13:06:27.505" v="4337" actId="478"/>
          <ac:spMkLst>
            <pc:docMk/>
            <pc:sldMk cId="308801482" sldId="634"/>
            <ac:spMk id="16" creationId="{40F3BF11-77ED-4B10-B205-255A1083DB5E}"/>
          </ac:spMkLst>
        </pc:spChg>
        <pc:spChg chg="add mod">
          <ac:chgData name="Sidney Seckler" userId="73470fc2d5f88927" providerId="LiveId" clId="{3A5CB2AC-B244-4F31-AA7E-D96EB8EE8181}" dt="2019-03-23T13:07:14.749" v="4346" actId="1076"/>
          <ac:spMkLst>
            <pc:docMk/>
            <pc:sldMk cId="308801482" sldId="634"/>
            <ac:spMk id="17" creationId="{12A1F1C5-2273-4B43-882A-5B821DA5C777}"/>
          </ac:spMkLst>
        </pc:spChg>
        <pc:picChg chg="add mod">
          <ac:chgData name="Sidney Seckler" userId="73470fc2d5f88927" providerId="LiveId" clId="{3A5CB2AC-B244-4F31-AA7E-D96EB8EE8181}" dt="2019-03-23T13:02:52.639" v="4250" actId="1076"/>
          <ac:picMkLst>
            <pc:docMk/>
            <pc:sldMk cId="308801482" sldId="634"/>
            <ac:picMk id="7" creationId="{EFB76400-05CA-4D07-9C71-F457907B5F80}"/>
          </ac:picMkLst>
        </pc:picChg>
        <pc:cxnChg chg="add mod">
          <ac:chgData name="Sidney Seckler" userId="73470fc2d5f88927" providerId="LiveId" clId="{3A5CB2AC-B244-4F31-AA7E-D96EB8EE8181}" dt="2019-03-23T13:03:36.451" v="4260" actId="11529"/>
          <ac:cxnSpMkLst>
            <pc:docMk/>
            <pc:sldMk cId="308801482" sldId="634"/>
            <ac:cxnSpMk id="15" creationId="{ABC89E96-7CF9-4DEE-B242-964399FE84B7}"/>
          </ac:cxnSpMkLst>
        </pc:cxnChg>
        <pc:cxnChg chg="add del mod">
          <ac:chgData name="Sidney Seckler" userId="73470fc2d5f88927" providerId="LiveId" clId="{3A5CB2AC-B244-4F31-AA7E-D96EB8EE8181}" dt="2019-03-23T13:07:04.313" v="4343" actId="478"/>
          <ac:cxnSpMkLst>
            <pc:docMk/>
            <pc:sldMk cId="308801482" sldId="634"/>
            <ac:cxnSpMk id="19" creationId="{E6350069-AA3A-4652-B6E8-584CA37CE4BE}"/>
          </ac:cxnSpMkLst>
        </pc:cxnChg>
        <pc:cxnChg chg="add mod">
          <ac:chgData name="Sidney Seckler" userId="73470fc2d5f88927" providerId="LiveId" clId="{3A5CB2AC-B244-4F31-AA7E-D96EB8EE8181}" dt="2019-03-23T13:07:22.109" v="4347" actId="11529"/>
          <ac:cxnSpMkLst>
            <pc:docMk/>
            <pc:sldMk cId="308801482" sldId="634"/>
            <ac:cxnSpMk id="21" creationId="{DB058522-287F-4C4F-ADD1-EF901450CD4D}"/>
          </ac:cxnSpMkLst>
        </pc:cxnChg>
      </pc:sldChg>
      <pc:sldChg chg="modSp add">
        <pc:chgData name="Sidney Seckler" userId="73470fc2d5f88927" providerId="LiveId" clId="{3A5CB2AC-B244-4F31-AA7E-D96EB8EE8181}" dt="2019-03-24T14:22:52.872" v="6225" actId="14100"/>
        <pc:sldMkLst>
          <pc:docMk/>
          <pc:sldMk cId="2291208899" sldId="635"/>
        </pc:sldMkLst>
        <pc:spChg chg="mod">
          <ac:chgData name="Sidney Seckler" userId="73470fc2d5f88927" providerId="LiveId" clId="{3A5CB2AC-B244-4F31-AA7E-D96EB8EE8181}" dt="2019-03-24T14:22:52.872" v="6225" actId="14100"/>
          <ac:spMkLst>
            <pc:docMk/>
            <pc:sldMk cId="2291208899" sldId="635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3T13:14:46.503" v="4671" actId="20577"/>
          <ac:spMkLst>
            <pc:docMk/>
            <pc:sldMk cId="2291208899" sldId="635"/>
            <ac:spMk id="4100" creationId="{E5CC45C3-CF65-4286-AA07-1D8008364C0B}"/>
          </ac:spMkLst>
        </pc:spChg>
      </pc:sldChg>
      <pc:sldChg chg="delSp modSp add">
        <pc:chgData name="Sidney Seckler" userId="73470fc2d5f88927" providerId="LiveId" clId="{3A5CB2AC-B244-4F31-AA7E-D96EB8EE8181}" dt="2019-03-24T14:23:40.162" v="6236" actId="1076"/>
        <pc:sldMkLst>
          <pc:docMk/>
          <pc:sldMk cId="2057873166" sldId="636"/>
        </pc:sldMkLst>
        <pc:spChg chg="mod">
          <ac:chgData name="Sidney Seckler" userId="73470fc2d5f88927" providerId="LiveId" clId="{3A5CB2AC-B244-4F31-AA7E-D96EB8EE8181}" dt="2019-03-24T14:23:25.706" v="6231" actId="14100"/>
          <ac:spMkLst>
            <pc:docMk/>
            <pc:sldMk cId="2057873166" sldId="636"/>
            <ac:spMk id="4" creationId="{4FF13F45-9DD3-4873-9F82-038A3636064B}"/>
          </ac:spMkLst>
        </pc:spChg>
        <pc:spChg chg="mod">
          <ac:chgData name="Sidney Seckler" userId="73470fc2d5f88927" providerId="LiveId" clId="{3A5CB2AC-B244-4F31-AA7E-D96EB8EE8181}" dt="2019-03-24T14:23:40.162" v="6236" actId="1076"/>
          <ac:spMkLst>
            <pc:docMk/>
            <pc:sldMk cId="2057873166" sldId="636"/>
            <ac:spMk id="7" creationId="{6B7FD74B-2AB4-4819-85E4-E568A065D620}"/>
          </ac:spMkLst>
        </pc:spChg>
        <pc:spChg chg="mod">
          <ac:chgData name="Sidney Seckler" userId="73470fc2d5f88927" providerId="LiveId" clId="{3A5CB2AC-B244-4F31-AA7E-D96EB8EE8181}" dt="2019-03-24T14:23:19.379" v="6230" actId="14100"/>
          <ac:spMkLst>
            <pc:docMk/>
            <pc:sldMk cId="2057873166" sldId="636"/>
            <ac:spMk id="304131" creationId="{3FD46931-1260-486D-89A6-B0D903563948}"/>
          </ac:spMkLst>
        </pc:spChg>
        <pc:picChg chg="del">
          <ac:chgData name="Sidney Seckler" userId="73470fc2d5f88927" providerId="LiveId" clId="{3A5CB2AC-B244-4F31-AA7E-D96EB8EE8181}" dt="2019-03-23T13:16:48.265" v="4689" actId="478"/>
          <ac:picMkLst>
            <pc:docMk/>
            <pc:sldMk cId="2057873166" sldId="636"/>
            <ac:picMk id="33794" creationId="{BAF7E74B-5029-4037-B241-8C0491277D71}"/>
          </ac:picMkLst>
        </pc:picChg>
      </pc:sldChg>
      <pc:sldChg chg="addSp delSp modSp add">
        <pc:chgData name="Sidney Seckler" userId="73470fc2d5f88927" providerId="LiveId" clId="{3A5CB2AC-B244-4F31-AA7E-D96EB8EE8181}" dt="2019-03-24T14:23:49.521" v="6237" actId="14100"/>
        <pc:sldMkLst>
          <pc:docMk/>
          <pc:sldMk cId="3507107295" sldId="637"/>
        </pc:sldMkLst>
        <pc:spChg chg="mod">
          <ac:chgData name="Sidney Seckler" userId="73470fc2d5f88927" providerId="LiveId" clId="{3A5CB2AC-B244-4F31-AA7E-D96EB8EE8181}" dt="2019-03-23T13:41:02.073" v="5377" actId="1076"/>
          <ac:spMkLst>
            <pc:docMk/>
            <pc:sldMk cId="3507107295" sldId="637"/>
            <ac:spMk id="7" creationId="{E23A5554-AD9B-4C91-9429-6A438F1B46D7}"/>
          </ac:spMkLst>
        </pc:spChg>
        <pc:spChg chg="mod">
          <ac:chgData name="Sidney Seckler" userId="73470fc2d5f88927" providerId="LiveId" clId="{3A5CB2AC-B244-4F31-AA7E-D96EB8EE8181}" dt="2019-03-24T14:23:49.521" v="6237" actId="14100"/>
          <ac:spMkLst>
            <pc:docMk/>
            <pc:sldMk cId="3507107295" sldId="637"/>
            <ac:spMk id="13" creationId="{8808BFE8-6228-47D1-B02B-38FD31F11FCC}"/>
          </ac:spMkLst>
        </pc:spChg>
        <pc:picChg chg="add mod">
          <ac:chgData name="Sidney Seckler" userId="73470fc2d5f88927" providerId="LiveId" clId="{3A5CB2AC-B244-4F31-AA7E-D96EB8EE8181}" dt="2019-03-23T13:41:05.248" v="5378" actId="1076"/>
          <ac:picMkLst>
            <pc:docMk/>
            <pc:sldMk cId="3507107295" sldId="637"/>
            <ac:picMk id="7170" creationId="{D263C2F9-7B57-471C-94D8-8A31C80DFE8F}"/>
          </ac:picMkLst>
        </pc:picChg>
        <pc:picChg chg="del">
          <ac:chgData name="Sidney Seckler" userId="73470fc2d5f88927" providerId="LiveId" clId="{3A5CB2AC-B244-4F31-AA7E-D96EB8EE8181}" dt="2019-03-23T13:40:00.528" v="5332" actId="478"/>
          <ac:picMkLst>
            <pc:docMk/>
            <pc:sldMk cId="3507107295" sldId="637"/>
            <ac:picMk id="37890" creationId="{6B8B26DB-B90F-4A2F-A078-A32832226C3F}"/>
          </ac:picMkLst>
        </pc:picChg>
      </pc:sldChg>
      <pc:sldChg chg="modSp add">
        <pc:chgData name="Sidney Seckler" userId="73470fc2d5f88927" providerId="LiveId" clId="{3A5CB2AC-B244-4F31-AA7E-D96EB8EE8181}" dt="2019-03-24T14:23:59.155" v="6238" actId="14100"/>
        <pc:sldMkLst>
          <pc:docMk/>
          <pc:sldMk cId="2772556198" sldId="638"/>
        </pc:sldMkLst>
        <pc:spChg chg="mod">
          <ac:chgData name="Sidney Seckler" userId="73470fc2d5f88927" providerId="LiveId" clId="{3A5CB2AC-B244-4F31-AA7E-D96EB8EE8181}" dt="2019-03-24T13:19:59.166" v="5523" actId="20577"/>
          <ac:spMkLst>
            <pc:docMk/>
            <pc:sldMk cId="2772556198" sldId="638"/>
            <ac:spMk id="7" creationId="{E23A5554-AD9B-4C91-9429-6A438F1B46D7}"/>
          </ac:spMkLst>
        </pc:spChg>
        <pc:spChg chg="mod">
          <ac:chgData name="Sidney Seckler" userId="73470fc2d5f88927" providerId="LiveId" clId="{3A5CB2AC-B244-4F31-AA7E-D96EB8EE8181}" dt="2019-03-24T14:23:59.155" v="6238" actId="14100"/>
          <ac:spMkLst>
            <pc:docMk/>
            <pc:sldMk cId="2772556198" sldId="638"/>
            <ac:spMk id="13" creationId="{8808BFE8-6228-47D1-B02B-38FD31F11FCC}"/>
          </ac:spMkLst>
        </pc:spChg>
      </pc:sldChg>
      <pc:sldChg chg="addSp delSp modSp add">
        <pc:chgData name="Sidney Seckler" userId="73470fc2d5f88927" providerId="LiveId" clId="{3A5CB2AC-B244-4F31-AA7E-D96EB8EE8181}" dt="2019-03-24T14:24:06.722" v="6239" actId="14100"/>
        <pc:sldMkLst>
          <pc:docMk/>
          <pc:sldMk cId="3736168472" sldId="639"/>
        </pc:sldMkLst>
        <pc:spChg chg="add del">
          <ac:chgData name="Sidney Seckler" userId="73470fc2d5f88927" providerId="LiveId" clId="{3A5CB2AC-B244-4F31-AA7E-D96EB8EE8181}" dt="2019-03-23T13:25:15.246" v="5139" actId="478"/>
          <ac:spMkLst>
            <pc:docMk/>
            <pc:sldMk cId="3736168472" sldId="639"/>
            <ac:spMk id="7" creationId="{FFFEEBFF-0210-412E-A68A-1429B55EB431}"/>
          </ac:spMkLst>
        </pc:spChg>
        <pc:spChg chg="add">
          <ac:chgData name="Sidney Seckler" userId="73470fc2d5f88927" providerId="LiveId" clId="{3A5CB2AC-B244-4F31-AA7E-D96EB8EE8181}" dt="2019-03-23T13:25:31.856" v="5140"/>
          <ac:spMkLst>
            <pc:docMk/>
            <pc:sldMk cId="3736168472" sldId="639"/>
            <ac:spMk id="8" creationId="{A169B641-1EC0-4413-89F5-E9F431ECA5A7}"/>
          </ac:spMkLst>
        </pc:spChg>
        <pc:spChg chg="del">
          <ac:chgData name="Sidney Seckler" userId="73470fc2d5f88927" providerId="LiveId" clId="{3A5CB2AC-B244-4F31-AA7E-D96EB8EE8181}" dt="2019-03-23T13:24:04.551" v="5052" actId="478"/>
          <ac:spMkLst>
            <pc:docMk/>
            <pc:sldMk cId="3736168472" sldId="639"/>
            <ac:spMk id="10" creationId="{0F8C97A3-DB7E-48E9-B607-7052F929806E}"/>
          </ac:spMkLst>
        </pc:spChg>
        <pc:spChg chg="mod">
          <ac:chgData name="Sidney Seckler" userId="73470fc2d5f88927" providerId="LiveId" clId="{3A5CB2AC-B244-4F31-AA7E-D96EB8EE8181}" dt="2019-03-24T14:24:06.722" v="6239" actId="14100"/>
          <ac:spMkLst>
            <pc:docMk/>
            <pc:sldMk cId="3736168472" sldId="639"/>
            <ac:spMk id="304131" creationId="{3FD46931-1260-486D-89A6-B0D903563948}"/>
          </ac:spMkLst>
        </pc:spChg>
        <pc:graphicFrameChg chg="del">
          <ac:chgData name="Sidney Seckler" userId="73470fc2d5f88927" providerId="LiveId" clId="{3A5CB2AC-B244-4F31-AA7E-D96EB8EE8181}" dt="2019-03-23T13:24:10.496" v="5053" actId="478"/>
          <ac:graphicFrameMkLst>
            <pc:docMk/>
            <pc:sldMk cId="3736168472" sldId="639"/>
            <ac:graphicFrameMk id="6" creationId="{88F6D547-76AD-4149-9E60-E4E03994575B}"/>
          </ac:graphicFrameMkLst>
        </pc:graphicFrameChg>
        <pc:graphicFrameChg chg="add mod">
          <ac:chgData name="Sidney Seckler" userId="73470fc2d5f88927" providerId="LiveId" clId="{3A5CB2AC-B244-4F31-AA7E-D96EB8EE8181}" dt="2019-03-23T13:26:53.772" v="5147"/>
          <ac:graphicFrameMkLst>
            <pc:docMk/>
            <pc:sldMk cId="3736168472" sldId="639"/>
            <ac:graphicFrameMk id="9" creationId="{92604DE4-79C5-479B-8269-4173DE51D27C}"/>
          </ac:graphicFrameMkLst>
        </pc:graphicFrameChg>
      </pc:sldChg>
      <pc:sldChg chg="modSp add ord">
        <pc:chgData name="Sidney Seckler" userId="73470fc2d5f88927" providerId="LiveId" clId="{3A5CB2AC-B244-4F31-AA7E-D96EB8EE8181}" dt="2019-03-24T14:24:11.754" v="6240" actId="14100"/>
        <pc:sldMkLst>
          <pc:docMk/>
          <pc:sldMk cId="2281083793" sldId="642"/>
        </pc:sldMkLst>
        <pc:spChg chg="mod">
          <ac:chgData name="Sidney Seckler" userId="73470fc2d5f88927" providerId="LiveId" clId="{3A5CB2AC-B244-4F31-AA7E-D96EB8EE8181}" dt="2019-03-24T14:24:11.754" v="6240" actId="14100"/>
          <ac:spMkLst>
            <pc:docMk/>
            <pc:sldMk cId="2281083793" sldId="642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4T13:21:50.388" v="5666" actId="20577"/>
          <ac:spMkLst>
            <pc:docMk/>
            <pc:sldMk cId="2281083793" sldId="642"/>
            <ac:spMk id="4100" creationId="{E5CC45C3-CF65-4286-AA07-1D8008364C0B}"/>
          </ac:spMkLst>
        </pc:spChg>
      </pc:sldChg>
      <pc:sldChg chg="modSp add ord">
        <pc:chgData name="Sidney Seckler" userId="73470fc2d5f88927" providerId="LiveId" clId="{3A5CB2AC-B244-4F31-AA7E-D96EB8EE8181}" dt="2019-03-24T14:24:16.807" v="6241" actId="14100"/>
        <pc:sldMkLst>
          <pc:docMk/>
          <pc:sldMk cId="981116076" sldId="643"/>
        </pc:sldMkLst>
        <pc:spChg chg="mod">
          <ac:chgData name="Sidney Seckler" userId="73470fc2d5f88927" providerId="LiveId" clId="{3A5CB2AC-B244-4F31-AA7E-D96EB8EE8181}" dt="2019-03-24T14:24:16.807" v="6241" actId="14100"/>
          <ac:spMkLst>
            <pc:docMk/>
            <pc:sldMk cId="981116076" sldId="643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4T13:23:13.938" v="5703" actId="20577"/>
          <ac:spMkLst>
            <pc:docMk/>
            <pc:sldMk cId="981116076" sldId="643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3A5CB2AC-B244-4F31-AA7E-D96EB8EE8181}" dt="2019-03-24T14:24:42.051" v="6246" actId="14100"/>
        <pc:sldMkLst>
          <pc:docMk/>
          <pc:sldMk cId="622048889" sldId="644"/>
        </pc:sldMkLst>
        <pc:spChg chg="mod">
          <ac:chgData name="Sidney Seckler" userId="73470fc2d5f88927" providerId="LiveId" clId="{3A5CB2AC-B244-4F31-AA7E-D96EB8EE8181}" dt="2019-03-23T13:23:47.457" v="5051" actId="20577"/>
          <ac:spMkLst>
            <pc:docMk/>
            <pc:sldMk cId="622048889" sldId="644"/>
            <ac:spMk id="8" creationId="{6A541547-C2C1-4C58-9DBB-CF48F94CEB25}"/>
          </ac:spMkLst>
        </pc:spChg>
        <pc:spChg chg="mod">
          <ac:chgData name="Sidney Seckler" userId="73470fc2d5f88927" providerId="LiveId" clId="{3A5CB2AC-B244-4F31-AA7E-D96EB8EE8181}" dt="2019-03-24T14:24:42.051" v="6246" actId="14100"/>
          <ac:spMkLst>
            <pc:docMk/>
            <pc:sldMk cId="622048889" sldId="644"/>
            <ac:spMk id="9" creationId="{823A6098-CB01-4B23-AC0D-B845CDE3BFBD}"/>
          </ac:spMkLst>
        </pc:spChg>
        <pc:picChg chg="del">
          <ac:chgData name="Sidney Seckler" userId="73470fc2d5f88927" providerId="LiveId" clId="{3A5CB2AC-B244-4F31-AA7E-D96EB8EE8181}" dt="2019-03-23T13:21:48.188" v="4853" actId="478"/>
          <ac:picMkLst>
            <pc:docMk/>
            <pc:sldMk cId="622048889" sldId="644"/>
            <ac:picMk id="2" creationId="{087BCE56-7F5E-460E-8EDE-A52368F091E9}"/>
          </ac:picMkLst>
        </pc:picChg>
        <pc:picChg chg="add del">
          <ac:chgData name="Sidney Seckler" userId="73470fc2d5f88927" providerId="LiveId" clId="{3A5CB2AC-B244-4F31-AA7E-D96EB8EE8181}" dt="2019-03-23T13:21:52.042" v="4855" actId="478"/>
          <ac:picMkLst>
            <pc:docMk/>
            <pc:sldMk cId="622048889" sldId="644"/>
            <ac:picMk id="3" creationId="{A3BB4C30-1861-41B5-9E48-3358747F428B}"/>
          </ac:picMkLst>
        </pc:picChg>
        <pc:picChg chg="mod">
          <ac:chgData name="Sidney Seckler" userId="73470fc2d5f88927" providerId="LiveId" clId="{3A5CB2AC-B244-4F31-AA7E-D96EB8EE8181}" dt="2019-03-23T13:22:04.641" v="4858" actId="1076"/>
          <ac:picMkLst>
            <pc:docMk/>
            <pc:sldMk cId="622048889" sldId="644"/>
            <ac:picMk id="5" creationId="{DC237015-C1D7-4CEA-9B62-AC525720A7BC}"/>
          </ac:picMkLst>
        </pc:picChg>
      </pc:sldChg>
      <pc:sldChg chg="addSp delSp modSp add">
        <pc:chgData name="Sidney Seckler" userId="73470fc2d5f88927" providerId="LiveId" clId="{3A5CB2AC-B244-4F31-AA7E-D96EB8EE8181}" dt="2019-03-24T14:24:53.618" v="6248" actId="14100"/>
        <pc:sldMkLst>
          <pc:docMk/>
          <pc:sldMk cId="160335243" sldId="646"/>
        </pc:sldMkLst>
        <pc:spChg chg="mod">
          <ac:chgData name="Sidney Seckler" userId="73470fc2d5f88927" providerId="LiveId" clId="{3A5CB2AC-B244-4F31-AA7E-D96EB8EE8181}" dt="2019-03-24T13:57:49.462" v="6083" actId="20577"/>
          <ac:spMkLst>
            <pc:docMk/>
            <pc:sldMk cId="160335243" sldId="646"/>
            <ac:spMk id="5" creationId="{045774C5-ED7A-4614-9A9B-251528252516}"/>
          </ac:spMkLst>
        </pc:spChg>
        <pc:spChg chg="mod">
          <ac:chgData name="Sidney Seckler" userId="73470fc2d5f88927" providerId="LiveId" clId="{3A5CB2AC-B244-4F31-AA7E-D96EB8EE8181}" dt="2019-03-24T13:57:23.446" v="6075" actId="1076"/>
          <ac:spMkLst>
            <pc:docMk/>
            <pc:sldMk cId="160335243" sldId="646"/>
            <ac:spMk id="6" creationId="{ED821463-FE42-4B44-8CD2-1385EE8F8B78}"/>
          </ac:spMkLst>
        </pc:spChg>
        <pc:spChg chg="mod">
          <ac:chgData name="Sidney Seckler" userId="73470fc2d5f88927" providerId="LiveId" clId="{3A5CB2AC-B244-4F31-AA7E-D96EB8EE8181}" dt="2019-03-24T14:24:53.618" v="6248" actId="14100"/>
          <ac:spMkLst>
            <pc:docMk/>
            <pc:sldMk cId="160335243" sldId="646"/>
            <ac:spMk id="8" creationId="{A538EDED-6096-4F1E-89FD-42A93B7A4E75}"/>
          </ac:spMkLst>
        </pc:spChg>
        <pc:spChg chg="mod">
          <ac:chgData name="Sidney Seckler" userId="73470fc2d5f88927" providerId="LiveId" clId="{3A5CB2AC-B244-4F31-AA7E-D96EB8EE8181}" dt="2019-03-24T13:57:14.615" v="6073" actId="14100"/>
          <ac:spMkLst>
            <pc:docMk/>
            <pc:sldMk cId="160335243" sldId="646"/>
            <ac:spMk id="9" creationId="{A4D7A0A2-2C98-4485-A447-FB4B4DB32C56}"/>
          </ac:spMkLst>
        </pc:spChg>
        <pc:spChg chg="del">
          <ac:chgData name="Sidney Seckler" userId="73470fc2d5f88927" providerId="LiveId" clId="{3A5CB2AC-B244-4F31-AA7E-D96EB8EE8181}" dt="2019-03-24T13:57:28.851" v="6076" actId="478"/>
          <ac:spMkLst>
            <pc:docMk/>
            <pc:sldMk cId="160335243" sldId="646"/>
            <ac:spMk id="11" creationId="{0730BFE4-0A76-4D8B-8958-4ECDD64643A5}"/>
          </ac:spMkLst>
        </pc:spChg>
        <pc:spChg chg="del">
          <ac:chgData name="Sidney Seckler" userId="73470fc2d5f88927" providerId="LiveId" clId="{3A5CB2AC-B244-4F31-AA7E-D96EB8EE8181}" dt="2019-03-24T13:57:35.950" v="6079" actId="478"/>
          <ac:spMkLst>
            <pc:docMk/>
            <pc:sldMk cId="160335243" sldId="646"/>
            <ac:spMk id="12" creationId="{73BB735D-6F5D-4600-A184-3BB0175832AA}"/>
          </ac:spMkLst>
        </pc:spChg>
        <pc:spChg chg="del">
          <ac:chgData name="Sidney Seckler" userId="73470fc2d5f88927" providerId="LiveId" clId="{3A5CB2AC-B244-4F31-AA7E-D96EB8EE8181}" dt="2019-03-24T13:57:33.265" v="6078" actId="478"/>
          <ac:spMkLst>
            <pc:docMk/>
            <pc:sldMk cId="160335243" sldId="646"/>
            <ac:spMk id="17" creationId="{12A1F1C5-2273-4B43-882A-5B821DA5C777}"/>
          </ac:spMkLst>
        </pc:spChg>
        <pc:picChg chg="del">
          <ac:chgData name="Sidney Seckler" userId="73470fc2d5f88927" providerId="LiveId" clId="{3A5CB2AC-B244-4F31-AA7E-D96EB8EE8181}" dt="2019-03-24T13:59:04.441" v="6084" actId="478"/>
          <ac:picMkLst>
            <pc:docMk/>
            <pc:sldMk cId="160335243" sldId="646"/>
            <ac:picMk id="7" creationId="{EFB76400-05CA-4D07-9C71-F457907B5F80}"/>
          </ac:picMkLst>
        </pc:picChg>
        <pc:picChg chg="add del mod">
          <ac:chgData name="Sidney Seckler" userId="73470fc2d5f88927" providerId="LiveId" clId="{3A5CB2AC-B244-4F31-AA7E-D96EB8EE8181}" dt="2019-03-24T13:59:30.373" v="6089" actId="478"/>
          <ac:picMkLst>
            <pc:docMk/>
            <pc:sldMk cId="160335243" sldId="646"/>
            <ac:picMk id="2050" creationId="{C2BF275E-1FC2-44D2-AD20-04C0B1975E17}"/>
          </ac:picMkLst>
        </pc:picChg>
        <pc:picChg chg="add mod">
          <ac:chgData name="Sidney Seckler" userId="73470fc2d5f88927" providerId="LiveId" clId="{3A5CB2AC-B244-4F31-AA7E-D96EB8EE8181}" dt="2019-03-24T13:59:46.575" v="6095" actId="14100"/>
          <ac:picMkLst>
            <pc:docMk/>
            <pc:sldMk cId="160335243" sldId="646"/>
            <ac:picMk id="2052" creationId="{9359121E-F851-4485-8694-4B1EA1F60AF1}"/>
          </ac:picMkLst>
        </pc:picChg>
        <pc:picChg chg="add mod">
          <ac:chgData name="Sidney Seckler" userId="73470fc2d5f88927" providerId="LiveId" clId="{3A5CB2AC-B244-4F31-AA7E-D96EB8EE8181}" dt="2019-03-24T14:02:06.655" v="6100" actId="1076"/>
          <ac:picMkLst>
            <pc:docMk/>
            <pc:sldMk cId="160335243" sldId="646"/>
            <ac:picMk id="2054" creationId="{0F68DC71-880F-438A-8612-70A2DA5E14CD}"/>
          </ac:picMkLst>
        </pc:picChg>
        <pc:cxnChg chg="mod">
          <ac:chgData name="Sidney Seckler" userId="73470fc2d5f88927" providerId="LiveId" clId="{3A5CB2AC-B244-4F31-AA7E-D96EB8EE8181}" dt="2019-03-24T13:59:53.213" v="6097" actId="14100"/>
          <ac:cxnSpMkLst>
            <pc:docMk/>
            <pc:sldMk cId="160335243" sldId="646"/>
            <ac:cxnSpMk id="15" creationId="{ABC89E96-7CF9-4DEE-B242-964399FE84B7}"/>
          </ac:cxnSpMkLst>
        </pc:cxnChg>
        <pc:cxnChg chg="add mod">
          <ac:chgData name="Sidney Seckler" userId="73470fc2d5f88927" providerId="LiveId" clId="{3A5CB2AC-B244-4F31-AA7E-D96EB8EE8181}" dt="2019-03-24T14:02:22.427" v="6104" actId="14100"/>
          <ac:cxnSpMkLst>
            <pc:docMk/>
            <pc:sldMk cId="160335243" sldId="646"/>
            <ac:cxnSpMk id="19" creationId="{D1D2DE4F-E8AA-42B0-B767-5A94FA7997AC}"/>
          </ac:cxnSpMkLst>
        </pc:cxnChg>
        <pc:cxnChg chg="del mod">
          <ac:chgData name="Sidney Seckler" userId="73470fc2d5f88927" providerId="LiveId" clId="{3A5CB2AC-B244-4F31-AA7E-D96EB8EE8181}" dt="2019-03-24T13:57:31.150" v="6077" actId="478"/>
          <ac:cxnSpMkLst>
            <pc:docMk/>
            <pc:sldMk cId="160335243" sldId="646"/>
            <ac:cxnSpMk id="21" creationId="{DB058522-287F-4C4F-ADD1-EF901450CD4D}"/>
          </ac:cxnSpMkLst>
        </pc:cxnChg>
      </pc:sldChg>
      <pc:sldChg chg="addSp delSp modSp add">
        <pc:chgData name="Sidney Seckler" userId="73470fc2d5f88927" providerId="LiveId" clId="{3A5CB2AC-B244-4F31-AA7E-D96EB8EE8181}" dt="2019-03-24T14:25:05.949" v="6249" actId="14100"/>
        <pc:sldMkLst>
          <pc:docMk/>
          <pc:sldMk cId="1017378324" sldId="647"/>
        </pc:sldMkLst>
        <pc:spChg chg="mod">
          <ac:chgData name="Sidney Seckler" userId="73470fc2d5f88927" providerId="LiveId" clId="{3A5CB2AC-B244-4F31-AA7E-D96EB8EE8181}" dt="2019-03-24T14:10:04.398" v="6171" actId="6549"/>
          <ac:spMkLst>
            <pc:docMk/>
            <pc:sldMk cId="1017378324" sldId="647"/>
            <ac:spMk id="2" creationId="{B9C4A22E-ED70-498D-B551-88A058394966}"/>
          </ac:spMkLst>
        </pc:spChg>
        <pc:spChg chg="add mod">
          <ac:chgData name="Sidney Seckler" userId="73470fc2d5f88927" providerId="LiveId" clId="{3A5CB2AC-B244-4F31-AA7E-D96EB8EE8181}" dt="2019-03-24T14:10:31.039" v="6172" actId="164"/>
          <ac:spMkLst>
            <pc:docMk/>
            <pc:sldMk cId="1017378324" sldId="647"/>
            <ac:spMk id="3" creationId="{6D2DB70E-5049-4718-BA1B-F79B00C52D41}"/>
          </ac:spMkLst>
        </pc:spChg>
        <pc:spChg chg="mod">
          <ac:chgData name="Sidney Seckler" userId="73470fc2d5f88927" providerId="LiveId" clId="{3A5CB2AC-B244-4F31-AA7E-D96EB8EE8181}" dt="2019-03-24T14:10:31.039" v="6172" actId="164"/>
          <ac:spMkLst>
            <pc:docMk/>
            <pc:sldMk cId="1017378324" sldId="647"/>
            <ac:spMk id="4" creationId="{1E43F118-8B3B-4114-B7F6-19EE32983F3B}"/>
          </ac:spMkLst>
        </pc:spChg>
        <pc:spChg chg="mod">
          <ac:chgData name="Sidney Seckler" userId="73470fc2d5f88927" providerId="LiveId" clId="{3A5CB2AC-B244-4F31-AA7E-D96EB8EE8181}" dt="2019-03-24T14:25:05.949" v="6249" actId="14100"/>
          <ac:spMkLst>
            <pc:docMk/>
            <pc:sldMk cId="1017378324" sldId="647"/>
            <ac:spMk id="9" creationId="{823A6098-CB01-4B23-AC0D-B845CDE3BFBD}"/>
          </ac:spMkLst>
        </pc:spChg>
        <pc:spChg chg="mod">
          <ac:chgData name="Sidney Seckler" userId="73470fc2d5f88927" providerId="LiveId" clId="{3A5CB2AC-B244-4F31-AA7E-D96EB8EE8181}" dt="2019-03-24T14:10:31.039" v="6172" actId="164"/>
          <ac:spMkLst>
            <pc:docMk/>
            <pc:sldMk cId="1017378324" sldId="647"/>
            <ac:spMk id="10" creationId="{6392B8E0-336F-4358-90AA-65EDD67A6F2F}"/>
          </ac:spMkLst>
        </pc:spChg>
        <pc:spChg chg="add mod">
          <ac:chgData name="Sidney Seckler" userId="73470fc2d5f88927" providerId="LiveId" clId="{3A5CB2AC-B244-4F31-AA7E-D96EB8EE8181}" dt="2019-03-24T14:10:31.039" v="6172" actId="164"/>
          <ac:spMkLst>
            <pc:docMk/>
            <pc:sldMk cId="1017378324" sldId="647"/>
            <ac:spMk id="12" creationId="{0CADE5F4-80CE-4E48-B70A-28AA9793053B}"/>
          </ac:spMkLst>
        </pc:spChg>
        <pc:spChg chg="add mod">
          <ac:chgData name="Sidney Seckler" userId="73470fc2d5f88927" providerId="LiveId" clId="{3A5CB2AC-B244-4F31-AA7E-D96EB8EE8181}" dt="2019-03-24T14:10:31.039" v="6172" actId="164"/>
          <ac:spMkLst>
            <pc:docMk/>
            <pc:sldMk cId="1017378324" sldId="647"/>
            <ac:spMk id="13" creationId="{1B3BA67F-A3E0-4B2B-9CF1-0CD07AD3D60B}"/>
          </ac:spMkLst>
        </pc:spChg>
        <pc:spChg chg="add mod">
          <ac:chgData name="Sidney Seckler" userId="73470fc2d5f88927" providerId="LiveId" clId="{3A5CB2AC-B244-4F31-AA7E-D96EB8EE8181}" dt="2019-03-24T14:10:31.039" v="6172" actId="164"/>
          <ac:spMkLst>
            <pc:docMk/>
            <pc:sldMk cId="1017378324" sldId="647"/>
            <ac:spMk id="14" creationId="{CF74A5F4-92CE-4F72-A7A6-DC69F63385A3}"/>
          </ac:spMkLst>
        </pc:spChg>
        <pc:grpChg chg="add mod">
          <ac:chgData name="Sidney Seckler" userId="73470fc2d5f88927" providerId="LiveId" clId="{3A5CB2AC-B244-4F31-AA7E-D96EB8EE8181}" dt="2019-03-24T14:10:31.039" v="6172" actId="164"/>
          <ac:grpSpMkLst>
            <pc:docMk/>
            <pc:sldMk cId="1017378324" sldId="647"/>
            <ac:grpSpMk id="5" creationId="{C97392CA-C90E-4BF9-B9D8-83B2E1D5B253}"/>
          </ac:grpSpMkLst>
        </pc:grpChg>
        <pc:picChg chg="del">
          <ac:chgData name="Sidney Seckler" userId="73470fc2d5f88927" providerId="LiveId" clId="{3A5CB2AC-B244-4F31-AA7E-D96EB8EE8181}" dt="2019-03-24T14:02:35.135" v="6105" actId="478"/>
          <ac:picMkLst>
            <pc:docMk/>
            <pc:sldMk cId="1017378324" sldId="647"/>
            <ac:picMk id="1026" creationId="{7297D306-4D7E-439E-950B-B18E3620D5DA}"/>
          </ac:picMkLst>
        </pc:picChg>
        <pc:picChg chg="add mod">
          <ac:chgData name="Sidney Seckler" userId="73470fc2d5f88927" providerId="LiveId" clId="{3A5CB2AC-B244-4F31-AA7E-D96EB8EE8181}" dt="2019-03-24T14:10:31.039" v="6172" actId="164"/>
          <ac:picMkLst>
            <pc:docMk/>
            <pc:sldMk cId="1017378324" sldId="647"/>
            <ac:picMk id="4098" creationId="{D9CD30FD-0159-4588-B47B-F50175522BAA}"/>
          </ac:picMkLst>
        </pc:picChg>
      </pc:sldChg>
      <pc:sldChg chg="addSp delSp modSp add">
        <pc:chgData name="Sidney Seckler" userId="73470fc2d5f88927" providerId="LiveId" clId="{3A5CB2AC-B244-4F31-AA7E-D96EB8EE8181}" dt="2019-03-24T14:24:36.226" v="6245" actId="14100"/>
        <pc:sldMkLst>
          <pc:docMk/>
          <pc:sldMk cId="3294405437" sldId="648"/>
        </pc:sldMkLst>
        <pc:spChg chg="add del mod">
          <ac:chgData name="Sidney Seckler" userId="73470fc2d5f88927" providerId="LiveId" clId="{3A5CB2AC-B244-4F31-AA7E-D96EB8EE8181}" dt="2019-03-24T13:22:28.135" v="5668" actId="478"/>
          <ac:spMkLst>
            <pc:docMk/>
            <pc:sldMk cId="3294405437" sldId="648"/>
            <ac:spMk id="3" creationId="{ED5A8EC4-434F-447E-8EC1-29D0D230B953}"/>
          </ac:spMkLst>
        </pc:spChg>
        <pc:spChg chg="del">
          <ac:chgData name="Sidney Seckler" userId="73470fc2d5f88927" providerId="LiveId" clId="{3A5CB2AC-B244-4F31-AA7E-D96EB8EE8181}" dt="2019-03-23T13:35:01.829" v="5151" actId="478"/>
          <ac:spMkLst>
            <pc:docMk/>
            <pc:sldMk cId="3294405437" sldId="648"/>
            <ac:spMk id="8" creationId="{A169B641-1EC0-4413-89F5-E9F431ECA5A7}"/>
          </ac:spMkLst>
        </pc:spChg>
        <pc:spChg chg="add mod">
          <ac:chgData name="Sidney Seckler" userId="73470fc2d5f88927" providerId="LiveId" clId="{3A5CB2AC-B244-4F31-AA7E-D96EB8EE8181}" dt="2019-03-24T14:24:36.226" v="6245" actId="14100"/>
          <ac:spMkLst>
            <pc:docMk/>
            <pc:sldMk cId="3294405437" sldId="648"/>
            <ac:spMk id="9" creationId="{5851C2A6-0C3B-4DF2-9453-FFFD4CE00345}"/>
          </ac:spMkLst>
        </pc:spChg>
        <pc:spChg chg="add mod">
          <ac:chgData name="Sidney Seckler" userId="73470fc2d5f88927" providerId="LiveId" clId="{3A5CB2AC-B244-4F31-AA7E-D96EB8EE8181}" dt="2019-03-23T13:38:18.525" v="5330" actId="14100"/>
          <ac:spMkLst>
            <pc:docMk/>
            <pc:sldMk cId="3294405437" sldId="648"/>
            <ac:spMk id="10" creationId="{E7BA783B-E409-41BB-8C4B-D6A83FCC905A}"/>
          </ac:spMkLst>
        </pc:spChg>
        <pc:spChg chg="del">
          <ac:chgData name="Sidney Seckler" userId="73470fc2d5f88927" providerId="LiveId" clId="{3A5CB2AC-B244-4F31-AA7E-D96EB8EE8181}" dt="2019-03-24T13:22:25.232" v="5667" actId="478"/>
          <ac:spMkLst>
            <pc:docMk/>
            <pc:sldMk cId="3294405437" sldId="648"/>
            <ac:spMk id="304131" creationId="{3FD46931-1260-486D-89A6-B0D903563948}"/>
          </ac:spMkLst>
        </pc:spChg>
        <pc:graphicFrameChg chg="del">
          <ac:chgData name="Sidney Seckler" userId="73470fc2d5f88927" providerId="LiveId" clId="{3A5CB2AC-B244-4F31-AA7E-D96EB8EE8181}" dt="2019-03-23T13:34:58.802" v="5150" actId="478"/>
          <ac:graphicFrameMkLst>
            <pc:docMk/>
            <pc:sldMk cId="3294405437" sldId="648"/>
            <ac:graphicFrameMk id="9" creationId="{92604DE4-79C5-479B-8269-4173DE51D27C}"/>
          </ac:graphicFrameMkLst>
        </pc:graphicFrameChg>
        <pc:picChg chg="del">
          <ac:chgData name="Sidney Seckler" userId="73470fc2d5f88927" providerId="LiveId" clId="{3A5CB2AC-B244-4F31-AA7E-D96EB8EE8181}" dt="2019-03-23T13:35:19.730" v="5153" actId="478"/>
          <ac:picMkLst>
            <pc:docMk/>
            <pc:sldMk cId="3294405437" sldId="648"/>
            <ac:picMk id="2" creationId="{DCC260BA-563D-4532-B63B-0C54C2729C9F}"/>
          </ac:picMkLst>
        </pc:picChg>
        <pc:picChg chg="add mod">
          <ac:chgData name="Sidney Seckler" userId="73470fc2d5f88927" providerId="LiveId" clId="{3A5CB2AC-B244-4F31-AA7E-D96EB8EE8181}" dt="2019-03-23T13:35:35.563" v="5159" actId="1076"/>
          <ac:picMkLst>
            <pc:docMk/>
            <pc:sldMk cId="3294405437" sldId="648"/>
            <ac:picMk id="6146" creationId="{E74B6070-FA14-4922-BD51-567F6B4D028A}"/>
          </ac:picMkLst>
        </pc:picChg>
        <pc:picChg chg="add mod">
          <ac:chgData name="Sidney Seckler" userId="73470fc2d5f88927" providerId="LiveId" clId="{3A5CB2AC-B244-4F31-AA7E-D96EB8EE8181}" dt="2019-03-23T13:37:29.510" v="5164" actId="1076"/>
          <ac:picMkLst>
            <pc:docMk/>
            <pc:sldMk cId="3294405437" sldId="648"/>
            <ac:picMk id="6148" creationId="{2BD7C840-AF39-452C-B6D9-D3CD7B70E6E8}"/>
          </ac:picMkLst>
        </pc:picChg>
      </pc:sldChg>
      <pc:sldChg chg="addSp delSp modSp add ord">
        <pc:chgData name="Sidney Seckler" userId="73470fc2d5f88927" providerId="LiveId" clId="{3A5CB2AC-B244-4F31-AA7E-D96EB8EE8181}" dt="2019-03-24T14:24:29.937" v="6244" actId="14100"/>
        <pc:sldMkLst>
          <pc:docMk/>
          <pc:sldMk cId="2481403415" sldId="649"/>
        </pc:sldMkLst>
        <pc:spChg chg="add mod">
          <ac:chgData name="Sidney Seckler" userId="73470fc2d5f88927" providerId="LiveId" clId="{3A5CB2AC-B244-4F31-AA7E-D96EB8EE8181}" dt="2019-03-24T13:42:52.247" v="5961" actId="1076"/>
          <ac:spMkLst>
            <pc:docMk/>
            <pc:sldMk cId="2481403415" sldId="649"/>
            <ac:spMk id="2" creationId="{F26B84E0-6524-41DB-967F-25DA0EACDA23}"/>
          </ac:spMkLst>
        </pc:spChg>
        <pc:spChg chg="mod">
          <ac:chgData name="Sidney Seckler" userId="73470fc2d5f88927" providerId="LiveId" clId="{3A5CB2AC-B244-4F31-AA7E-D96EB8EE8181}" dt="2019-03-24T14:24:29.937" v="6244" actId="14100"/>
          <ac:spMkLst>
            <pc:docMk/>
            <pc:sldMk cId="2481403415" sldId="649"/>
            <ac:spMk id="9" creationId="{5851C2A6-0C3B-4DF2-9453-FFFD4CE00345}"/>
          </ac:spMkLst>
        </pc:spChg>
        <pc:spChg chg="mod">
          <ac:chgData name="Sidney Seckler" userId="73470fc2d5f88927" providerId="LiveId" clId="{3A5CB2AC-B244-4F31-AA7E-D96EB8EE8181}" dt="2019-03-24T13:25:04.803" v="5907" actId="20577"/>
          <ac:spMkLst>
            <pc:docMk/>
            <pc:sldMk cId="2481403415" sldId="649"/>
            <ac:spMk id="10" creationId="{E7BA783B-E409-41BB-8C4B-D6A83FCC905A}"/>
          </ac:spMkLst>
        </pc:spChg>
        <pc:picChg chg="add mod">
          <ac:chgData name="Sidney Seckler" userId="73470fc2d5f88927" providerId="LiveId" clId="{3A5CB2AC-B244-4F31-AA7E-D96EB8EE8181}" dt="2019-03-24T13:40:16.671" v="5925" actId="1076"/>
          <ac:picMkLst>
            <pc:docMk/>
            <pc:sldMk cId="2481403415" sldId="649"/>
            <ac:picMk id="1026" creationId="{6AA51871-1513-4DF6-A37A-D22CA3416851}"/>
          </ac:picMkLst>
        </pc:picChg>
        <pc:picChg chg="del">
          <ac:chgData name="Sidney Seckler" userId="73470fc2d5f88927" providerId="LiveId" clId="{3A5CB2AC-B244-4F31-AA7E-D96EB8EE8181}" dt="2019-03-24T13:23:47.448" v="5706" actId="478"/>
          <ac:picMkLst>
            <pc:docMk/>
            <pc:sldMk cId="2481403415" sldId="649"/>
            <ac:picMk id="6146" creationId="{E74B6070-FA14-4922-BD51-567F6B4D028A}"/>
          </ac:picMkLst>
        </pc:picChg>
        <pc:picChg chg="del">
          <ac:chgData name="Sidney Seckler" userId="73470fc2d5f88927" providerId="LiveId" clId="{3A5CB2AC-B244-4F31-AA7E-D96EB8EE8181}" dt="2019-03-24T13:23:55.893" v="5708" actId="478"/>
          <ac:picMkLst>
            <pc:docMk/>
            <pc:sldMk cId="2481403415" sldId="649"/>
            <ac:picMk id="6148" creationId="{2BD7C840-AF39-452C-B6D9-D3CD7B70E6E8}"/>
          </ac:picMkLst>
        </pc:picChg>
      </pc:sldChg>
      <pc:sldChg chg="addSp delSp modSp add ord">
        <pc:chgData name="Sidney Seckler" userId="73470fc2d5f88927" providerId="LiveId" clId="{3A5CB2AC-B244-4F31-AA7E-D96EB8EE8181}" dt="2019-03-24T14:24:22.809" v="6242" actId="14100"/>
        <pc:sldMkLst>
          <pc:docMk/>
          <pc:sldMk cId="2736686608" sldId="650"/>
        </pc:sldMkLst>
        <pc:spChg chg="add del mod">
          <ac:chgData name="Sidney Seckler" userId="73470fc2d5f88927" providerId="LiveId" clId="{3A5CB2AC-B244-4F31-AA7E-D96EB8EE8181}" dt="2019-03-24T13:36:15.220" v="5910" actId="478"/>
          <ac:spMkLst>
            <pc:docMk/>
            <pc:sldMk cId="2736686608" sldId="650"/>
            <ac:spMk id="3" creationId="{0412162F-C8EF-4F14-858E-8E6B30286A63}"/>
          </ac:spMkLst>
        </pc:spChg>
        <pc:spChg chg="add mod">
          <ac:chgData name="Sidney Seckler" userId="73470fc2d5f88927" providerId="LiveId" clId="{3A5CB2AC-B244-4F31-AA7E-D96EB8EE8181}" dt="2019-03-24T13:47:50.113" v="6029" actId="1076"/>
          <ac:spMkLst>
            <pc:docMk/>
            <pc:sldMk cId="2736686608" sldId="650"/>
            <ac:spMk id="5" creationId="{CDDFFAB4-22EB-4249-9DE5-A9D64BDBDB8B}"/>
          </ac:spMkLst>
        </pc:spChg>
        <pc:spChg chg="mod">
          <ac:chgData name="Sidney Seckler" userId="73470fc2d5f88927" providerId="LiveId" clId="{3A5CB2AC-B244-4F31-AA7E-D96EB8EE8181}" dt="2019-03-24T14:24:22.809" v="6242" actId="14100"/>
          <ac:spMkLst>
            <pc:docMk/>
            <pc:sldMk cId="2736686608" sldId="650"/>
            <ac:spMk id="9" creationId="{5851C2A6-0C3B-4DF2-9453-FFFD4CE00345}"/>
          </ac:spMkLst>
        </pc:spChg>
        <pc:spChg chg="del">
          <ac:chgData name="Sidney Seckler" userId="73470fc2d5f88927" providerId="LiveId" clId="{3A5CB2AC-B244-4F31-AA7E-D96EB8EE8181}" dt="2019-03-24T13:36:12.004" v="5909" actId="478"/>
          <ac:spMkLst>
            <pc:docMk/>
            <pc:sldMk cId="2736686608" sldId="650"/>
            <ac:spMk id="10" creationId="{E7BA783B-E409-41BB-8C4B-D6A83FCC905A}"/>
          </ac:spMkLst>
        </pc:spChg>
        <pc:spChg chg="add mod">
          <ac:chgData name="Sidney Seckler" userId="73470fc2d5f88927" providerId="LiveId" clId="{3A5CB2AC-B244-4F31-AA7E-D96EB8EE8181}" dt="2019-03-24T13:46:51.710" v="5997" actId="1076"/>
          <ac:spMkLst>
            <pc:docMk/>
            <pc:sldMk cId="2736686608" sldId="650"/>
            <ac:spMk id="11" creationId="{E58AE3F8-6683-44E6-89CC-EC8DA3D1B084}"/>
          </ac:spMkLst>
        </pc:spChg>
        <pc:spChg chg="add mod">
          <ac:chgData name="Sidney Seckler" userId="73470fc2d5f88927" providerId="LiveId" clId="{3A5CB2AC-B244-4F31-AA7E-D96EB8EE8181}" dt="2019-03-24T13:47:03.159" v="5999" actId="1076"/>
          <ac:spMkLst>
            <pc:docMk/>
            <pc:sldMk cId="2736686608" sldId="650"/>
            <ac:spMk id="12" creationId="{46A5665A-A49A-4CE3-8926-966E0575E47A}"/>
          </ac:spMkLst>
        </pc:spChg>
        <pc:spChg chg="add mod">
          <ac:chgData name="Sidney Seckler" userId="73470fc2d5f88927" providerId="LiveId" clId="{3A5CB2AC-B244-4F31-AA7E-D96EB8EE8181}" dt="2019-03-24T13:47:00.657" v="5998" actId="1076"/>
          <ac:spMkLst>
            <pc:docMk/>
            <pc:sldMk cId="2736686608" sldId="650"/>
            <ac:spMk id="13" creationId="{FC6E55C8-A603-4A6A-92A4-CB022D4C8C9F}"/>
          </ac:spMkLst>
        </pc:spChg>
        <pc:spChg chg="add mod">
          <ac:chgData name="Sidney Seckler" userId="73470fc2d5f88927" providerId="LiveId" clId="{3A5CB2AC-B244-4F31-AA7E-D96EB8EE8181}" dt="2019-03-24T13:47:33.628" v="6007" actId="1076"/>
          <ac:spMkLst>
            <pc:docMk/>
            <pc:sldMk cId="2736686608" sldId="650"/>
            <ac:spMk id="14" creationId="{8C7BF7F7-6504-4F94-85A8-9D1BB34481A6}"/>
          </ac:spMkLst>
        </pc:spChg>
        <pc:graphicFrameChg chg="add del mod">
          <ac:chgData name="Sidney Seckler" userId="73470fc2d5f88927" providerId="LiveId" clId="{3A5CB2AC-B244-4F31-AA7E-D96EB8EE8181}" dt="2019-03-24T13:37:46.254" v="5914" actId="478"/>
          <ac:graphicFrameMkLst>
            <pc:docMk/>
            <pc:sldMk cId="2736686608" sldId="650"/>
            <ac:graphicFrameMk id="7" creationId="{7FA415E4-77B3-43F3-AA39-6F62F9DD809A}"/>
          </ac:graphicFrameMkLst>
        </pc:graphicFrameChg>
        <pc:graphicFrameChg chg="add del mod">
          <ac:chgData name="Sidney Seckler" userId="73470fc2d5f88927" providerId="LiveId" clId="{3A5CB2AC-B244-4F31-AA7E-D96EB8EE8181}" dt="2019-03-24T13:37:55.520" v="5917" actId="478"/>
          <ac:graphicFrameMkLst>
            <pc:docMk/>
            <pc:sldMk cId="2736686608" sldId="650"/>
            <ac:graphicFrameMk id="8" creationId="{7FA415E4-77B3-43F3-AA39-6F62F9DD809A}"/>
          </ac:graphicFrameMkLst>
        </pc:graphicFrameChg>
        <pc:picChg chg="mod">
          <ac:chgData name="Sidney Seckler" userId="73470fc2d5f88927" providerId="LiveId" clId="{3A5CB2AC-B244-4F31-AA7E-D96EB8EE8181}" dt="2019-03-24T13:45:58.200" v="5982" actId="14100"/>
          <ac:picMkLst>
            <pc:docMk/>
            <pc:sldMk cId="2736686608" sldId="650"/>
            <ac:picMk id="4" creationId="{09760F28-2AE6-4F8F-A6E8-47A30EA263BE}"/>
          </ac:picMkLst>
        </pc:picChg>
        <pc:cxnChg chg="add mod">
          <ac:chgData name="Sidney Seckler" userId="73470fc2d5f88927" providerId="LiveId" clId="{3A5CB2AC-B244-4F31-AA7E-D96EB8EE8181}" dt="2019-03-24T13:48:01.083" v="6031" actId="1582"/>
          <ac:cxnSpMkLst>
            <pc:docMk/>
            <pc:sldMk cId="2736686608" sldId="650"/>
            <ac:cxnSpMk id="15" creationId="{EB1C99AE-3C94-4425-AA5F-5B291BAE009D}"/>
          </ac:cxnSpMkLst>
        </pc:cxnChg>
      </pc:sldChg>
      <pc:sldChg chg="addSp delSp modSp add">
        <pc:chgData name="Sidney Seckler" userId="73470fc2d5f88927" providerId="LiveId" clId="{3A5CB2AC-B244-4F31-AA7E-D96EB8EE8181}" dt="2019-03-25T13:07:43.297" v="6264"/>
        <pc:sldMkLst>
          <pc:docMk/>
          <pc:sldMk cId="3176531828" sldId="651"/>
        </pc:sldMkLst>
        <pc:graphicFrameChg chg="add mod">
          <ac:chgData name="Sidney Seckler" userId="73470fc2d5f88927" providerId="LiveId" clId="{3A5CB2AC-B244-4F31-AA7E-D96EB8EE8181}" dt="2019-03-25T13:07:43.297" v="6264"/>
          <ac:graphicFrameMkLst>
            <pc:docMk/>
            <pc:sldMk cId="3176531828" sldId="651"/>
            <ac:graphicFrameMk id="6" creationId="{7954D03F-2AD4-4413-98AD-7DF2546CA96E}"/>
          </ac:graphicFrameMkLst>
        </pc:graphicFrameChg>
        <pc:graphicFrameChg chg="del">
          <ac:chgData name="Sidney Seckler" userId="73470fc2d5f88927" providerId="LiveId" clId="{3A5CB2AC-B244-4F31-AA7E-D96EB8EE8181}" dt="2019-03-25T13:06:12.482" v="6251" actId="478"/>
          <ac:graphicFrameMkLst>
            <pc:docMk/>
            <pc:sldMk cId="3176531828" sldId="651"/>
            <ac:graphicFrameMk id="9" creationId="{92604DE4-79C5-479B-8269-4173DE51D27C}"/>
          </ac:graphicFrameMkLst>
        </pc:graphicFrameChg>
      </pc:sldChg>
      <pc:sldMasterChg chg="delSldLayout">
        <pc:chgData name="Sidney Seckler" userId="73470fc2d5f88927" providerId="LiveId" clId="{3A5CB2AC-B244-4F31-AA7E-D96EB8EE8181}" dt="2019-03-22T15:28:27.921" v="134" actId="2696"/>
        <pc:sldMasterMkLst>
          <pc:docMk/>
          <pc:sldMasterMk cId="2813308476" sldId="2147483662"/>
        </pc:sldMasterMkLst>
      </pc:sldMasterChg>
    </pc:docChg>
  </pc:docChgLst>
  <pc:docChgLst>
    <pc:chgData name="Sidney Seckler" userId="73470fc2d5f88927" providerId="LiveId" clId="{E451AAF5-2A54-4459-A780-52F38250C78E}"/>
    <pc:docChg chg="custSel addSld delSld modSld">
      <pc:chgData name="Sidney Seckler" userId="73470fc2d5f88927" providerId="LiveId" clId="{E451AAF5-2A54-4459-A780-52F38250C78E}" dt="2019-02-20T18:26:29.995" v="2800" actId="2696"/>
      <pc:docMkLst>
        <pc:docMk/>
      </pc:docMkLst>
    </pc:docChg>
  </pc:docChgLst>
  <pc:docChgLst>
    <pc:chgData name="Sidney Seckler" userId="73470fc2d5f88927" providerId="LiveId" clId="{9485F89E-B531-4E9E-BDD5-820B54679AB7}"/>
    <pc:docChg chg="undo custSel addSld delSld modSld">
      <pc:chgData name="Sidney Seckler" userId="73470fc2d5f88927" providerId="LiveId" clId="{9485F89E-B531-4E9E-BDD5-820B54679AB7}" dt="2019-03-10T16:22:43.120" v="1315" actId="20577"/>
      <pc:docMkLst>
        <pc:docMk/>
      </pc:docMkLst>
    </pc:docChg>
  </pc:docChgLst>
  <pc:docChgLst>
    <pc:chgData name="Sidney Seckler" userId="73470fc2d5f88927" providerId="LiveId" clId="{5823E5EF-87B8-43AC-8338-8B712359F7D0}"/>
    <pc:docChg chg="undo custSel addSld delSld modSld">
      <pc:chgData name="Sidney Seckler" userId="73470fc2d5f88927" providerId="LiveId" clId="{5823E5EF-87B8-43AC-8338-8B712359F7D0}" dt="2019-04-07T23:23:13.968" v="913" actId="20577"/>
      <pc:docMkLst>
        <pc:docMk/>
      </pc:docMkLst>
      <pc:sldChg chg="modSp add">
        <pc:chgData name="Sidney Seckler" userId="73470fc2d5f88927" providerId="LiveId" clId="{5823E5EF-87B8-43AC-8338-8B712359F7D0}" dt="2019-04-07T22:57:30.419" v="872" actId="1076"/>
        <pc:sldMkLst>
          <pc:docMk/>
          <pc:sldMk cId="3201395587" sldId="279"/>
        </pc:sldMkLst>
        <pc:spChg chg="mod">
          <ac:chgData name="Sidney Seckler" userId="73470fc2d5f88927" providerId="LiveId" clId="{5823E5EF-87B8-43AC-8338-8B712359F7D0}" dt="2019-04-07T22:56:49.888" v="867" actId="1076"/>
          <ac:spMkLst>
            <pc:docMk/>
            <pc:sldMk cId="3201395587" sldId="279"/>
            <ac:spMk id="4" creationId="{00000000-0000-0000-0000-000000000000}"/>
          </ac:spMkLst>
        </pc:spChg>
        <pc:spChg chg="mod">
          <ac:chgData name="Sidney Seckler" userId="73470fc2d5f88927" providerId="LiveId" clId="{5823E5EF-87B8-43AC-8338-8B712359F7D0}" dt="2019-04-07T22:57:30.419" v="872" actId="1076"/>
          <ac:spMkLst>
            <pc:docMk/>
            <pc:sldMk cId="3201395587" sldId="279"/>
            <ac:spMk id="15" creationId="{00000000-0000-0000-0000-000000000000}"/>
          </ac:spMkLst>
        </pc:spChg>
        <pc:spChg chg="mod">
          <ac:chgData name="Sidney Seckler" userId="73470fc2d5f88927" providerId="LiveId" clId="{5823E5EF-87B8-43AC-8338-8B712359F7D0}" dt="2019-04-07T22:56:46.481" v="866" actId="14100"/>
          <ac:spMkLst>
            <pc:docMk/>
            <pc:sldMk cId="3201395587" sldId="279"/>
            <ac:spMk id="16" creationId="{00000000-0000-0000-0000-000000000000}"/>
          </ac:spMkLst>
        </pc:spChg>
        <pc:spChg chg="mod">
          <ac:chgData name="Sidney Seckler" userId="73470fc2d5f88927" providerId="LiveId" clId="{5823E5EF-87B8-43AC-8338-8B712359F7D0}" dt="2019-04-07T22:56:38.623" v="864" actId="14100"/>
          <ac:spMkLst>
            <pc:docMk/>
            <pc:sldMk cId="3201395587" sldId="279"/>
            <ac:spMk id="17" creationId="{00000000-0000-0000-0000-000000000000}"/>
          </ac:spMkLst>
        </pc:spChg>
        <pc:spChg chg="mod">
          <ac:chgData name="Sidney Seckler" userId="73470fc2d5f88927" providerId="LiveId" clId="{5823E5EF-87B8-43AC-8338-8B712359F7D0}" dt="2019-04-07T22:57:30.419" v="872" actId="1076"/>
          <ac:spMkLst>
            <pc:docMk/>
            <pc:sldMk cId="3201395587" sldId="279"/>
            <ac:spMk id="20" creationId="{00000000-0000-0000-0000-000000000000}"/>
          </ac:spMkLst>
        </pc:spChg>
        <pc:spChg chg="mod">
          <ac:chgData name="Sidney Seckler" userId="73470fc2d5f88927" providerId="LiveId" clId="{5823E5EF-87B8-43AC-8338-8B712359F7D0}" dt="2019-04-07T22:57:21.153" v="871" actId="1076"/>
          <ac:spMkLst>
            <pc:docMk/>
            <pc:sldMk cId="3201395587" sldId="279"/>
            <ac:spMk id="27" creationId="{00000000-0000-0000-0000-000000000000}"/>
          </ac:spMkLst>
        </pc:spChg>
        <pc:spChg chg="mod">
          <ac:chgData name="Sidney Seckler" userId="73470fc2d5f88927" providerId="LiveId" clId="{5823E5EF-87B8-43AC-8338-8B712359F7D0}" dt="2019-04-07T22:57:21.153" v="871" actId="1076"/>
          <ac:spMkLst>
            <pc:docMk/>
            <pc:sldMk cId="3201395587" sldId="279"/>
            <ac:spMk id="28" creationId="{00000000-0000-0000-0000-000000000000}"/>
          </ac:spMkLst>
        </pc:spChg>
        <pc:grpChg chg="mod">
          <ac:chgData name="Sidney Seckler" userId="73470fc2d5f88927" providerId="LiveId" clId="{5823E5EF-87B8-43AC-8338-8B712359F7D0}" dt="2019-04-07T22:57:01.389" v="869" actId="1076"/>
          <ac:grpSpMkLst>
            <pc:docMk/>
            <pc:sldMk cId="3201395587" sldId="279"/>
            <ac:grpSpMk id="7" creationId="{00000000-0000-0000-0000-000000000000}"/>
          </ac:grpSpMkLst>
        </pc:grpChg>
        <pc:cxnChg chg="mod">
          <ac:chgData name="Sidney Seckler" userId="73470fc2d5f88927" providerId="LiveId" clId="{5823E5EF-87B8-43AC-8338-8B712359F7D0}" dt="2019-04-07T22:56:53.404" v="868" actId="14100"/>
          <ac:cxnSpMkLst>
            <pc:docMk/>
            <pc:sldMk cId="3201395587" sldId="279"/>
            <ac:cxnSpMk id="13" creationId="{00000000-0000-0000-0000-000000000000}"/>
          </ac:cxnSpMkLst>
        </pc:cxnChg>
        <pc:cxnChg chg="mod">
          <ac:chgData name="Sidney Seckler" userId="73470fc2d5f88927" providerId="LiveId" clId="{5823E5EF-87B8-43AC-8338-8B712359F7D0}" dt="2019-04-07T22:56:46.481" v="866" actId="14100"/>
          <ac:cxnSpMkLst>
            <pc:docMk/>
            <pc:sldMk cId="3201395587" sldId="279"/>
            <ac:cxnSpMk id="24" creationId="{00000000-0000-0000-0000-000000000000}"/>
          </ac:cxnSpMkLst>
        </pc:cxnChg>
      </pc:sldChg>
      <pc:sldChg chg="modSp add">
        <pc:chgData name="Sidney Seckler" userId="73470fc2d5f88927" providerId="LiveId" clId="{5823E5EF-87B8-43AC-8338-8B712359F7D0}" dt="2019-04-07T23:01:23.165" v="896" actId="1035"/>
        <pc:sldMkLst>
          <pc:docMk/>
          <pc:sldMk cId="895796824" sldId="284"/>
        </pc:sldMkLst>
        <pc:spChg chg="mod">
          <ac:chgData name="Sidney Seckler" userId="73470fc2d5f88927" providerId="LiveId" clId="{5823E5EF-87B8-43AC-8338-8B712359F7D0}" dt="2019-04-07T23:01:23.165" v="896" actId="1035"/>
          <ac:spMkLst>
            <pc:docMk/>
            <pc:sldMk cId="895796824" sldId="284"/>
            <ac:spMk id="2" creationId="{00000000-0000-0000-0000-000000000000}"/>
          </ac:spMkLst>
        </pc:spChg>
        <pc:spChg chg="mod">
          <ac:chgData name="Sidney Seckler" userId="73470fc2d5f88927" providerId="LiveId" clId="{5823E5EF-87B8-43AC-8338-8B712359F7D0}" dt="2019-04-07T23:01:14.012" v="888" actId="1076"/>
          <ac:spMkLst>
            <pc:docMk/>
            <pc:sldMk cId="895796824" sldId="284"/>
            <ac:spMk id="15" creationId="{00000000-0000-0000-0000-000000000000}"/>
          </ac:spMkLst>
        </pc:spChg>
        <pc:spChg chg="mod">
          <ac:chgData name="Sidney Seckler" userId="73470fc2d5f88927" providerId="LiveId" clId="{5823E5EF-87B8-43AC-8338-8B712359F7D0}" dt="2019-04-07T23:01:01.953" v="884" actId="1076"/>
          <ac:spMkLst>
            <pc:docMk/>
            <pc:sldMk cId="895796824" sldId="284"/>
            <ac:spMk id="16" creationId="{00000000-0000-0000-0000-000000000000}"/>
          </ac:spMkLst>
        </pc:spChg>
        <pc:spChg chg="mod">
          <ac:chgData name="Sidney Seckler" userId="73470fc2d5f88927" providerId="LiveId" clId="{5823E5EF-87B8-43AC-8338-8B712359F7D0}" dt="2019-04-07T23:01:10.372" v="887" actId="14100"/>
          <ac:spMkLst>
            <pc:docMk/>
            <pc:sldMk cId="895796824" sldId="284"/>
            <ac:spMk id="20" creationId="{00000000-0000-0000-0000-000000000000}"/>
          </ac:spMkLst>
        </pc:spChg>
      </pc:sldChg>
      <pc:sldChg chg="addSp delSp modSp add">
        <pc:chgData name="Sidney Seckler" userId="73470fc2d5f88927" providerId="LiveId" clId="{5823E5EF-87B8-43AC-8338-8B712359F7D0}" dt="2019-04-07T23:23:05.716" v="910" actId="20577"/>
        <pc:sldMkLst>
          <pc:docMk/>
          <pc:sldMk cId="611857016" sldId="285"/>
        </pc:sldMkLst>
        <pc:spChg chg="del mod">
          <ac:chgData name="Sidney Seckler" userId="73470fc2d5f88927" providerId="LiveId" clId="{5823E5EF-87B8-43AC-8338-8B712359F7D0}" dt="2019-04-07T23:01:41.814" v="897" actId="478"/>
          <ac:spMkLst>
            <pc:docMk/>
            <pc:sldMk cId="611857016" sldId="285"/>
            <ac:spMk id="2" creationId="{00000000-0000-0000-0000-000000000000}"/>
          </ac:spMkLst>
        </pc:spChg>
        <pc:spChg chg="mod">
          <ac:chgData name="Sidney Seckler" userId="73470fc2d5f88927" providerId="LiveId" clId="{5823E5EF-87B8-43AC-8338-8B712359F7D0}" dt="2019-04-07T23:23:05.716" v="910" actId="20577"/>
          <ac:spMkLst>
            <pc:docMk/>
            <pc:sldMk cId="611857016" sldId="285"/>
            <ac:spMk id="8" creationId="{00000000-0000-0000-0000-000000000000}"/>
          </ac:spMkLst>
        </pc:spChg>
        <pc:spChg chg="mod">
          <ac:chgData name="Sidney Seckler" userId="73470fc2d5f88927" providerId="LiveId" clId="{5823E5EF-87B8-43AC-8338-8B712359F7D0}" dt="2019-04-07T22:59:46.889" v="877" actId="14100"/>
          <ac:spMkLst>
            <pc:docMk/>
            <pc:sldMk cId="611857016" sldId="285"/>
            <ac:spMk id="12" creationId="{00000000-0000-0000-0000-000000000000}"/>
          </ac:spMkLst>
        </pc:spChg>
        <pc:spChg chg="add">
          <ac:chgData name="Sidney Seckler" userId="73470fc2d5f88927" providerId="LiveId" clId="{5823E5EF-87B8-43AC-8338-8B712359F7D0}" dt="2019-04-07T23:01:43.658" v="898"/>
          <ac:spMkLst>
            <pc:docMk/>
            <pc:sldMk cId="611857016" sldId="285"/>
            <ac:spMk id="13" creationId="{6E93B7DE-6506-429A-9B86-BE4FC2611530}"/>
          </ac:spMkLst>
        </pc:spChg>
        <pc:spChg chg="add">
          <ac:chgData name="Sidney Seckler" userId="73470fc2d5f88927" providerId="LiveId" clId="{5823E5EF-87B8-43AC-8338-8B712359F7D0}" dt="2019-04-07T23:01:43.658" v="898"/>
          <ac:spMkLst>
            <pc:docMk/>
            <pc:sldMk cId="611857016" sldId="285"/>
            <ac:spMk id="14" creationId="{E5CB135F-6861-4B9F-974D-4403D28F1D26}"/>
          </ac:spMkLst>
        </pc:spChg>
        <pc:spChg chg="del mod">
          <ac:chgData name="Sidney Seckler" userId="73470fc2d5f88927" providerId="LiveId" clId="{5823E5EF-87B8-43AC-8338-8B712359F7D0}" dt="2019-04-07T23:01:41.814" v="897" actId="478"/>
          <ac:spMkLst>
            <pc:docMk/>
            <pc:sldMk cId="611857016" sldId="285"/>
            <ac:spMk id="15" creationId="{00000000-0000-0000-0000-000000000000}"/>
          </ac:spMkLst>
        </pc:spChg>
        <pc:spChg chg="del mod">
          <ac:chgData name="Sidney Seckler" userId="73470fc2d5f88927" providerId="LiveId" clId="{5823E5EF-87B8-43AC-8338-8B712359F7D0}" dt="2019-04-07T23:01:41.814" v="897" actId="478"/>
          <ac:spMkLst>
            <pc:docMk/>
            <pc:sldMk cId="611857016" sldId="285"/>
            <ac:spMk id="16" creationId="{00000000-0000-0000-0000-000000000000}"/>
          </ac:spMkLst>
        </pc:spChg>
        <pc:spChg chg="add">
          <ac:chgData name="Sidney Seckler" userId="73470fc2d5f88927" providerId="LiveId" clId="{5823E5EF-87B8-43AC-8338-8B712359F7D0}" dt="2019-04-07T23:01:43.658" v="898"/>
          <ac:spMkLst>
            <pc:docMk/>
            <pc:sldMk cId="611857016" sldId="285"/>
            <ac:spMk id="17" creationId="{F031959D-0520-4191-ABFF-7766DA3A9AA1}"/>
          </ac:spMkLst>
        </pc:spChg>
        <pc:spChg chg="add">
          <ac:chgData name="Sidney Seckler" userId="73470fc2d5f88927" providerId="LiveId" clId="{5823E5EF-87B8-43AC-8338-8B712359F7D0}" dt="2019-04-07T23:01:43.658" v="898"/>
          <ac:spMkLst>
            <pc:docMk/>
            <pc:sldMk cId="611857016" sldId="285"/>
            <ac:spMk id="18" creationId="{AA0EFBB9-266E-4C5B-922F-BCE8BD0A45D7}"/>
          </ac:spMkLst>
        </pc:spChg>
        <pc:spChg chg="del mod">
          <ac:chgData name="Sidney Seckler" userId="73470fc2d5f88927" providerId="LiveId" clId="{5823E5EF-87B8-43AC-8338-8B712359F7D0}" dt="2019-04-07T23:01:41.814" v="897" actId="478"/>
          <ac:spMkLst>
            <pc:docMk/>
            <pc:sldMk cId="611857016" sldId="285"/>
            <ac:spMk id="20" creationId="{00000000-0000-0000-0000-000000000000}"/>
          </ac:spMkLst>
        </pc:spChg>
      </pc:sldChg>
      <pc:sldChg chg="addSp delSp modSp add">
        <pc:chgData name="Sidney Seckler" userId="73470fc2d5f88927" providerId="LiveId" clId="{5823E5EF-87B8-43AC-8338-8B712359F7D0}" dt="2019-04-07T23:23:13.968" v="913" actId="20577"/>
        <pc:sldMkLst>
          <pc:docMk/>
          <pc:sldMk cId="2585354751" sldId="286"/>
        </pc:sldMkLst>
        <pc:spChg chg="del mod">
          <ac:chgData name="Sidney Seckler" userId="73470fc2d5f88927" providerId="LiveId" clId="{5823E5EF-87B8-43AC-8338-8B712359F7D0}" dt="2019-04-07T23:01:55.122" v="901" actId="478"/>
          <ac:spMkLst>
            <pc:docMk/>
            <pc:sldMk cId="2585354751" sldId="286"/>
            <ac:spMk id="2" creationId="{00000000-0000-0000-0000-000000000000}"/>
          </ac:spMkLst>
        </pc:spChg>
        <pc:spChg chg="add">
          <ac:chgData name="Sidney Seckler" userId="73470fc2d5f88927" providerId="LiveId" clId="{5823E5EF-87B8-43AC-8338-8B712359F7D0}" dt="2019-04-07T23:01:58.372" v="902"/>
          <ac:spMkLst>
            <pc:docMk/>
            <pc:sldMk cId="2585354751" sldId="286"/>
            <ac:spMk id="12" creationId="{747C0B9B-3C3D-40C0-B472-AB08FC4D4F1D}"/>
          </ac:spMkLst>
        </pc:spChg>
        <pc:spChg chg="mod">
          <ac:chgData name="Sidney Seckler" userId="73470fc2d5f88927" providerId="LiveId" clId="{5823E5EF-87B8-43AC-8338-8B712359F7D0}" dt="2019-04-07T23:23:13.968" v="913" actId="20577"/>
          <ac:spMkLst>
            <pc:docMk/>
            <pc:sldMk cId="2585354751" sldId="286"/>
            <ac:spMk id="13" creationId="{00000000-0000-0000-0000-000000000000}"/>
          </ac:spMkLst>
        </pc:spChg>
        <pc:spChg chg="mod">
          <ac:chgData name="Sidney Seckler" userId="73470fc2d5f88927" providerId="LiveId" clId="{5823E5EF-87B8-43AC-8338-8B712359F7D0}" dt="2019-04-07T23:00:14.703" v="880" actId="14100"/>
          <ac:spMkLst>
            <pc:docMk/>
            <pc:sldMk cId="2585354751" sldId="286"/>
            <ac:spMk id="14" creationId="{00000000-0000-0000-0000-000000000000}"/>
          </ac:spMkLst>
        </pc:spChg>
        <pc:spChg chg="del mod">
          <ac:chgData name="Sidney Seckler" userId="73470fc2d5f88927" providerId="LiveId" clId="{5823E5EF-87B8-43AC-8338-8B712359F7D0}" dt="2019-04-07T23:01:55.122" v="901" actId="478"/>
          <ac:spMkLst>
            <pc:docMk/>
            <pc:sldMk cId="2585354751" sldId="286"/>
            <ac:spMk id="15" creationId="{00000000-0000-0000-0000-000000000000}"/>
          </ac:spMkLst>
        </pc:spChg>
        <pc:spChg chg="del mod">
          <ac:chgData name="Sidney Seckler" userId="73470fc2d5f88927" providerId="LiveId" clId="{5823E5EF-87B8-43AC-8338-8B712359F7D0}" dt="2019-04-07T23:01:55.122" v="901" actId="478"/>
          <ac:spMkLst>
            <pc:docMk/>
            <pc:sldMk cId="2585354751" sldId="286"/>
            <ac:spMk id="16" creationId="{00000000-0000-0000-0000-000000000000}"/>
          </ac:spMkLst>
        </pc:spChg>
        <pc:spChg chg="add">
          <ac:chgData name="Sidney Seckler" userId="73470fc2d5f88927" providerId="LiveId" clId="{5823E5EF-87B8-43AC-8338-8B712359F7D0}" dt="2019-04-07T23:01:58.372" v="902"/>
          <ac:spMkLst>
            <pc:docMk/>
            <pc:sldMk cId="2585354751" sldId="286"/>
            <ac:spMk id="17" creationId="{88BD33A8-681A-4515-A8A0-0C962BCC11E4}"/>
          </ac:spMkLst>
        </pc:spChg>
        <pc:spChg chg="add">
          <ac:chgData name="Sidney Seckler" userId="73470fc2d5f88927" providerId="LiveId" clId="{5823E5EF-87B8-43AC-8338-8B712359F7D0}" dt="2019-04-07T23:01:58.372" v="902"/>
          <ac:spMkLst>
            <pc:docMk/>
            <pc:sldMk cId="2585354751" sldId="286"/>
            <ac:spMk id="18" creationId="{8089721D-755C-47B4-9396-FF15459A15EC}"/>
          </ac:spMkLst>
        </pc:spChg>
        <pc:spChg chg="add">
          <ac:chgData name="Sidney Seckler" userId="73470fc2d5f88927" providerId="LiveId" clId="{5823E5EF-87B8-43AC-8338-8B712359F7D0}" dt="2019-04-07T23:01:58.372" v="902"/>
          <ac:spMkLst>
            <pc:docMk/>
            <pc:sldMk cId="2585354751" sldId="286"/>
            <ac:spMk id="19" creationId="{E834C425-7316-46EB-B073-66FE31E90231}"/>
          </ac:spMkLst>
        </pc:spChg>
        <pc:spChg chg="del mod">
          <ac:chgData name="Sidney Seckler" userId="73470fc2d5f88927" providerId="LiveId" clId="{5823E5EF-87B8-43AC-8338-8B712359F7D0}" dt="2019-04-07T23:01:50.655" v="900" actId="478"/>
          <ac:spMkLst>
            <pc:docMk/>
            <pc:sldMk cId="2585354751" sldId="286"/>
            <ac:spMk id="20" creationId="{00000000-0000-0000-0000-000000000000}"/>
          </ac:spMkLst>
        </pc:spChg>
      </pc:sldChg>
      <pc:sldChg chg="add">
        <pc:chgData name="Sidney Seckler" userId="73470fc2d5f88927" providerId="LiveId" clId="{5823E5EF-87B8-43AC-8338-8B712359F7D0}" dt="2019-04-02T20:46:54.085" v="240"/>
        <pc:sldMkLst>
          <pc:docMk/>
          <pc:sldMk cId="0" sldId="507"/>
        </pc:sldMkLst>
      </pc:sldChg>
      <pc:sldChg chg="addSp modSp">
        <pc:chgData name="Sidney Seckler" userId="73470fc2d5f88927" providerId="LiveId" clId="{5823E5EF-87B8-43AC-8338-8B712359F7D0}" dt="2019-04-02T21:30:56.383" v="628" actId="1076"/>
        <pc:sldMkLst>
          <pc:docMk/>
          <pc:sldMk cId="398329418" sldId="657"/>
        </pc:sldMkLst>
        <pc:spChg chg="mod">
          <ac:chgData name="Sidney Seckler" userId="73470fc2d5f88927" providerId="LiveId" clId="{5823E5EF-87B8-43AC-8338-8B712359F7D0}" dt="2019-04-02T21:30:25.027" v="621" actId="1076"/>
          <ac:spMkLst>
            <pc:docMk/>
            <pc:sldMk cId="398329418" sldId="657"/>
            <ac:spMk id="6" creationId="{25E8EA30-9A13-4254-880A-9E7F6726A2C4}"/>
          </ac:spMkLst>
        </pc:spChg>
        <pc:spChg chg="mod">
          <ac:chgData name="Sidney Seckler" userId="73470fc2d5f88927" providerId="LiveId" clId="{5823E5EF-87B8-43AC-8338-8B712359F7D0}" dt="2019-04-02T21:30:28.715" v="622" actId="1076"/>
          <ac:spMkLst>
            <pc:docMk/>
            <pc:sldMk cId="398329418" sldId="657"/>
            <ac:spMk id="7" creationId="{77AFF35F-A225-433A-87A6-99A35AFD277E}"/>
          </ac:spMkLst>
        </pc:spChg>
        <pc:picChg chg="add mod">
          <ac:chgData name="Sidney Seckler" userId="73470fc2d5f88927" providerId="LiveId" clId="{5823E5EF-87B8-43AC-8338-8B712359F7D0}" dt="2019-04-02T21:30:56.383" v="628" actId="1076"/>
          <ac:picMkLst>
            <pc:docMk/>
            <pc:sldMk cId="398329418" sldId="657"/>
            <ac:picMk id="3074" creationId="{6E6D973D-9147-4E1C-BA63-B60E6D12B537}"/>
          </ac:picMkLst>
        </pc:picChg>
      </pc:sldChg>
      <pc:sldChg chg="addSp delSp modSp add">
        <pc:chgData name="Sidney Seckler" userId="73470fc2d5f88927" providerId="LiveId" clId="{5823E5EF-87B8-43AC-8338-8B712359F7D0}" dt="2019-04-02T20:36:22.479" v="150" actId="1076"/>
        <pc:sldMkLst>
          <pc:docMk/>
          <pc:sldMk cId="4109608742" sldId="667"/>
        </pc:sldMkLst>
        <pc:spChg chg="del">
          <ac:chgData name="Sidney Seckler" userId="73470fc2d5f88927" providerId="LiveId" clId="{5823E5EF-87B8-43AC-8338-8B712359F7D0}" dt="2019-04-02T20:31:12.047" v="1" actId="478"/>
          <ac:spMkLst>
            <pc:docMk/>
            <pc:sldMk cId="4109608742" sldId="667"/>
            <ac:spMk id="5" creationId="{61B39256-4F11-4C22-979B-2A3F607FA18B}"/>
          </ac:spMkLst>
        </pc:spChg>
        <pc:spChg chg="mod">
          <ac:chgData name="Sidney Seckler" userId="73470fc2d5f88927" providerId="LiveId" clId="{5823E5EF-87B8-43AC-8338-8B712359F7D0}" dt="2019-04-02T20:32:01.828" v="140" actId="14100"/>
          <ac:spMkLst>
            <pc:docMk/>
            <pc:sldMk cId="4109608742" sldId="667"/>
            <ac:spMk id="4100" creationId="{E5CC45C3-CF65-4286-AA07-1D8008364C0B}"/>
          </ac:spMkLst>
        </pc:spChg>
        <pc:picChg chg="add mod">
          <ac:chgData name="Sidney Seckler" userId="73470fc2d5f88927" providerId="LiveId" clId="{5823E5EF-87B8-43AC-8338-8B712359F7D0}" dt="2019-04-02T20:34:40.101" v="147" actId="1076"/>
          <ac:picMkLst>
            <pc:docMk/>
            <pc:sldMk cId="4109608742" sldId="667"/>
            <ac:picMk id="1026" creationId="{B52034FD-F5CA-4932-B778-3F96FCFE3122}"/>
          </ac:picMkLst>
        </pc:picChg>
        <pc:picChg chg="add mod">
          <ac:chgData name="Sidney Seckler" userId="73470fc2d5f88927" providerId="LiveId" clId="{5823E5EF-87B8-43AC-8338-8B712359F7D0}" dt="2019-04-02T20:36:22.479" v="150" actId="1076"/>
          <ac:picMkLst>
            <pc:docMk/>
            <pc:sldMk cId="4109608742" sldId="667"/>
            <ac:picMk id="1028" creationId="{EF5198D1-A777-4387-A4D5-82689F996739}"/>
          </ac:picMkLst>
        </pc:picChg>
        <pc:picChg chg="del">
          <ac:chgData name="Sidney Seckler" userId="73470fc2d5f88927" providerId="LiveId" clId="{5823E5EF-87B8-43AC-8338-8B712359F7D0}" dt="2019-04-02T20:32:03.515" v="141" actId="478"/>
          <ac:picMkLst>
            <pc:docMk/>
            <pc:sldMk cId="4109608742" sldId="667"/>
            <ac:picMk id="11268" creationId="{BF3BBCEF-512D-4BC7-B0F9-9203BD1EABED}"/>
          </ac:picMkLst>
        </pc:picChg>
        <pc:picChg chg="del">
          <ac:chgData name="Sidney Seckler" userId="73470fc2d5f88927" providerId="LiveId" clId="{5823E5EF-87B8-43AC-8338-8B712359F7D0}" dt="2019-04-02T20:32:09.131" v="142" actId="478"/>
          <ac:picMkLst>
            <pc:docMk/>
            <pc:sldMk cId="4109608742" sldId="667"/>
            <ac:picMk id="11270" creationId="{2826EF27-8CB6-4F94-88A0-2CD224491A45}"/>
          </ac:picMkLst>
        </pc:picChg>
      </pc:sldChg>
      <pc:sldChg chg="addSp delSp modSp add">
        <pc:chgData name="Sidney Seckler" userId="73470fc2d5f88927" providerId="LiveId" clId="{5823E5EF-87B8-43AC-8338-8B712359F7D0}" dt="2019-04-02T20:43:53.868" v="235" actId="1076"/>
        <pc:sldMkLst>
          <pc:docMk/>
          <pc:sldMk cId="1231139909" sldId="668"/>
        </pc:sldMkLst>
        <pc:spChg chg="add mod">
          <ac:chgData name="Sidney Seckler" userId="73470fc2d5f88927" providerId="LiveId" clId="{5823E5EF-87B8-43AC-8338-8B712359F7D0}" dt="2019-04-02T20:42:48.070" v="209" actId="1076"/>
          <ac:spMkLst>
            <pc:docMk/>
            <pc:sldMk cId="1231139909" sldId="668"/>
            <ac:spMk id="2" creationId="{775288B5-6AAD-4A86-8EFE-8709D204BCB7}"/>
          </ac:spMkLst>
        </pc:spChg>
        <pc:spChg chg="mod">
          <ac:chgData name="Sidney Seckler" userId="73470fc2d5f88927" providerId="LiveId" clId="{5823E5EF-87B8-43AC-8338-8B712359F7D0}" dt="2019-04-02T20:42:42.594" v="208" actId="1076"/>
          <ac:spMkLst>
            <pc:docMk/>
            <pc:sldMk cId="1231139909" sldId="668"/>
            <ac:spMk id="7" creationId="{77AFF35F-A225-433A-87A6-99A35AFD277E}"/>
          </ac:spMkLst>
        </pc:spChg>
        <pc:spChg chg="del">
          <ac:chgData name="Sidney Seckler" userId="73470fc2d5f88927" providerId="LiveId" clId="{5823E5EF-87B8-43AC-8338-8B712359F7D0}" dt="2019-04-02T20:40:18.224" v="152" actId="478"/>
          <ac:spMkLst>
            <pc:docMk/>
            <pc:sldMk cId="1231139909" sldId="668"/>
            <ac:spMk id="8" creationId="{76A58809-B8F1-491E-B69E-159E3E12C8A1}"/>
          </ac:spMkLst>
        </pc:spChg>
        <pc:spChg chg="del">
          <ac:chgData name="Sidney Seckler" userId="73470fc2d5f88927" providerId="LiveId" clId="{5823E5EF-87B8-43AC-8338-8B712359F7D0}" dt="2019-04-02T20:40:23.777" v="154" actId="478"/>
          <ac:spMkLst>
            <pc:docMk/>
            <pc:sldMk cId="1231139909" sldId="668"/>
            <ac:spMk id="9" creationId="{F7C0F615-19FA-40BB-95C7-C4FF3E2CE357}"/>
          </ac:spMkLst>
        </pc:spChg>
        <pc:spChg chg="add del mod">
          <ac:chgData name="Sidney Seckler" userId="73470fc2d5f88927" providerId="LiveId" clId="{5823E5EF-87B8-43AC-8338-8B712359F7D0}" dt="2019-04-02T20:42:21.019" v="201" actId="478"/>
          <ac:spMkLst>
            <pc:docMk/>
            <pc:sldMk cId="1231139909" sldId="668"/>
            <ac:spMk id="11" creationId="{CF2276BA-6AF8-4825-8F74-78C7D957C365}"/>
          </ac:spMkLst>
        </pc:spChg>
        <pc:spChg chg="add mod">
          <ac:chgData name="Sidney Seckler" userId="73470fc2d5f88927" providerId="LiveId" clId="{5823E5EF-87B8-43AC-8338-8B712359F7D0}" dt="2019-04-02T20:43:18.504" v="223" actId="1076"/>
          <ac:spMkLst>
            <pc:docMk/>
            <pc:sldMk cId="1231139909" sldId="668"/>
            <ac:spMk id="12" creationId="{C4F71C05-ED8D-4A98-BC2D-96A96CED5FCD}"/>
          </ac:spMkLst>
        </pc:spChg>
        <pc:spChg chg="add mod">
          <ac:chgData name="Sidney Seckler" userId="73470fc2d5f88927" providerId="LiveId" clId="{5823E5EF-87B8-43AC-8338-8B712359F7D0}" dt="2019-04-02T20:43:45.426" v="233" actId="14100"/>
          <ac:spMkLst>
            <pc:docMk/>
            <pc:sldMk cId="1231139909" sldId="668"/>
            <ac:spMk id="14" creationId="{F2EC10AA-731E-44EF-B5CD-9ACD5B61FCF7}"/>
          </ac:spMkLst>
        </pc:spChg>
        <pc:spChg chg="add mod">
          <ac:chgData name="Sidney Seckler" userId="73470fc2d5f88927" providerId="LiveId" clId="{5823E5EF-87B8-43AC-8338-8B712359F7D0}" dt="2019-04-02T20:43:53.868" v="235" actId="1076"/>
          <ac:spMkLst>
            <pc:docMk/>
            <pc:sldMk cId="1231139909" sldId="668"/>
            <ac:spMk id="15" creationId="{57C3A69E-2522-4D07-A1CC-639884BC3839}"/>
          </ac:spMkLst>
        </pc:spChg>
        <pc:cxnChg chg="del mod">
          <ac:chgData name="Sidney Seckler" userId="73470fc2d5f88927" providerId="LiveId" clId="{5823E5EF-87B8-43AC-8338-8B712359F7D0}" dt="2019-04-02T20:40:20.956" v="153" actId="478"/>
          <ac:cxnSpMkLst>
            <pc:docMk/>
            <pc:sldMk cId="1231139909" sldId="668"/>
            <ac:cxnSpMk id="10" creationId="{3BBA76B7-3F44-49F0-9CF0-ED6717BE66CF}"/>
          </ac:cxnSpMkLst>
        </pc:cxnChg>
      </pc:sldChg>
      <pc:sldChg chg="addSp delSp modSp add">
        <pc:chgData name="Sidney Seckler" userId="73470fc2d5f88927" providerId="LiveId" clId="{5823E5EF-87B8-43AC-8338-8B712359F7D0}" dt="2019-04-02T20:50:04.044" v="395" actId="1076"/>
        <pc:sldMkLst>
          <pc:docMk/>
          <pc:sldMk cId="2916218267" sldId="669"/>
        </pc:sldMkLst>
        <pc:spChg chg="mod">
          <ac:chgData name="Sidney Seckler" userId="73470fc2d5f88927" providerId="LiveId" clId="{5823E5EF-87B8-43AC-8338-8B712359F7D0}" dt="2019-04-02T20:50:01.328" v="394" actId="1076"/>
          <ac:spMkLst>
            <pc:docMk/>
            <pc:sldMk cId="2916218267" sldId="669"/>
            <ac:spMk id="9" creationId="{421C8DAA-45C1-4F6E-89F6-5E98D7EBA76A}"/>
          </ac:spMkLst>
        </pc:spChg>
        <pc:graphicFrameChg chg="add mod">
          <ac:chgData name="Sidney Seckler" userId="73470fc2d5f88927" providerId="LiveId" clId="{5823E5EF-87B8-43AC-8338-8B712359F7D0}" dt="2019-04-02T20:50:04.044" v="395" actId="1076"/>
          <ac:graphicFrameMkLst>
            <pc:docMk/>
            <pc:sldMk cId="2916218267" sldId="669"/>
            <ac:graphicFrameMk id="6" creationId="{3DFBC71D-920F-4738-8A02-A45B521EB2F8}"/>
          </ac:graphicFrameMkLst>
        </pc:graphicFrameChg>
        <pc:graphicFrameChg chg="del">
          <ac:chgData name="Sidney Seckler" userId="73470fc2d5f88927" providerId="LiveId" clId="{5823E5EF-87B8-43AC-8338-8B712359F7D0}" dt="2019-04-02T20:44:33.223" v="237" actId="478"/>
          <ac:graphicFrameMkLst>
            <pc:docMk/>
            <pc:sldMk cId="2916218267" sldId="669"/>
            <ac:graphicFrameMk id="7" creationId="{F488CA39-7FB6-411C-97C1-A272D7551A21}"/>
          </ac:graphicFrameMkLst>
        </pc:graphicFrameChg>
      </pc:sldChg>
      <pc:sldChg chg="addSp delSp modSp add">
        <pc:chgData name="Sidney Seckler" userId="73470fc2d5f88927" providerId="LiveId" clId="{5823E5EF-87B8-43AC-8338-8B712359F7D0}" dt="2019-04-02T20:52:30.644" v="412" actId="692"/>
        <pc:sldMkLst>
          <pc:docMk/>
          <pc:sldMk cId="4058162865" sldId="671"/>
        </pc:sldMkLst>
        <pc:graphicFrameChg chg="del">
          <ac:chgData name="Sidney Seckler" userId="73470fc2d5f88927" providerId="LiveId" clId="{5823E5EF-87B8-43AC-8338-8B712359F7D0}" dt="2019-04-02T20:50:19.329" v="397" actId="478"/>
          <ac:graphicFrameMkLst>
            <pc:docMk/>
            <pc:sldMk cId="4058162865" sldId="671"/>
            <ac:graphicFrameMk id="6" creationId="{3DFBC71D-920F-4738-8A02-A45B521EB2F8}"/>
          </ac:graphicFrameMkLst>
        </pc:graphicFrameChg>
        <pc:graphicFrameChg chg="add mod">
          <ac:chgData name="Sidney Seckler" userId="73470fc2d5f88927" providerId="LiveId" clId="{5823E5EF-87B8-43AC-8338-8B712359F7D0}" dt="2019-04-02T20:52:30.644" v="412" actId="692"/>
          <ac:graphicFrameMkLst>
            <pc:docMk/>
            <pc:sldMk cId="4058162865" sldId="671"/>
            <ac:graphicFrameMk id="7" creationId="{E863D17B-6DD8-476C-9374-1081EAA9A488}"/>
          </ac:graphicFrameMkLst>
        </pc:graphicFrameChg>
      </pc:sldChg>
      <pc:sldChg chg="addSp delSp modSp add">
        <pc:chgData name="Sidney Seckler" userId="73470fc2d5f88927" providerId="LiveId" clId="{5823E5EF-87B8-43AC-8338-8B712359F7D0}" dt="2019-04-02T21:02:17.928" v="620" actId="1076"/>
        <pc:sldMkLst>
          <pc:docMk/>
          <pc:sldMk cId="3662670807" sldId="672"/>
        </pc:sldMkLst>
        <pc:spChg chg="add del mod">
          <ac:chgData name="Sidney Seckler" userId="73470fc2d5f88927" providerId="LiveId" clId="{5823E5EF-87B8-43AC-8338-8B712359F7D0}" dt="2019-04-02T20:53:37.830" v="415" actId="478"/>
          <ac:spMkLst>
            <pc:docMk/>
            <pc:sldMk cId="3662670807" sldId="672"/>
            <ac:spMk id="5" creationId="{2B5CFD88-16DB-44EC-888B-1985CDFF96D8}"/>
          </ac:spMkLst>
        </pc:spChg>
        <pc:spChg chg="mod">
          <ac:chgData name="Sidney Seckler" userId="73470fc2d5f88927" providerId="LiveId" clId="{5823E5EF-87B8-43AC-8338-8B712359F7D0}" dt="2019-04-02T20:56:05.402" v="610" actId="20577"/>
          <ac:spMkLst>
            <pc:docMk/>
            <pc:sldMk cId="3662670807" sldId="672"/>
            <ac:spMk id="8" creationId="{6A541547-C2C1-4C58-9DBB-CF48F94CEB25}"/>
          </ac:spMkLst>
        </pc:spChg>
        <pc:spChg chg="del">
          <ac:chgData name="Sidney Seckler" userId="73470fc2d5f88927" providerId="LiveId" clId="{5823E5EF-87B8-43AC-8338-8B712359F7D0}" dt="2019-04-02T20:53:33.848" v="414" actId="478"/>
          <ac:spMkLst>
            <pc:docMk/>
            <pc:sldMk cId="3662670807" sldId="672"/>
            <ac:spMk id="9" creationId="{823A6098-CB01-4B23-AC0D-B845CDE3BFBD}"/>
          </ac:spMkLst>
        </pc:spChg>
        <pc:spChg chg="add">
          <ac:chgData name="Sidney Seckler" userId="73470fc2d5f88927" providerId="LiveId" clId="{5823E5EF-87B8-43AC-8338-8B712359F7D0}" dt="2019-04-02T20:53:54.381" v="416"/>
          <ac:spMkLst>
            <pc:docMk/>
            <pc:sldMk cId="3662670807" sldId="672"/>
            <ac:spMk id="11" creationId="{4B21181F-15A0-4E45-B145-B0418259984C}"/>
          </ac:spMkLst>
        </pc:spChg>
        <pc:picChg chg="del">
          <ac:chgData name="Sidney Seckler" userId="73470fc2d5f88927" providerId="LiveId" clId="{5823E5EF-87B8-43AC-8338-8B712359F7D0}" dt="2019-04-02T20:55:05.918" v="481" actId="478"/>
          <ac:picMkLst>
            <pc:docMk/>
            <pc:sldMk cId="3662670807" sldId="672"/>
            <ac:picMk id="2" creationId="{087BCE56-7F5E-460E-8EDE-A52368F091E9}"/>
          </ac:picMkLst>
        </pc:picChg>
        <pc:picChg chg="add mod">
          <ac:chgData name="Sidney Seckler" userId="73470fc2d5f88927" providerId="LiveId" clId="{5823E5EF-87B8-43AC-8338-8B712359F7D0}" dt="2019-04-02T21:02:14.972" v="619" actId="1076"/>
          <ac:picMkLst>
            <pc:docMk/>
            <pc:sldMk cId="3662670807" sldId="672"/>
            <ac:picMk id="2050" creationId="{F317B66A-6078-4B85-96CE-BA10957A590D}"/>
          </ac:picMkLst>
        </pc:picChg>
        <pc:picChg chg="add mod">
          <ac:chgData name="Sidney Seckler" userId="73470fc2d5f88927" providerId="LiveId" clId="{5823E5EF-87B8-43AC-8338-8B712359F7D0}" dt="2019-04-02T21:02:17.928" v="620" actId="1076"/>
          <ac:picMkLst>
            <pc:docMk/>
            <pc:sldMk cId="3662670807" sldId="672"/>
            <ac:picMk id="2052" creationId="{76057EF8-E28A-413A-890B-6F35F17CF855}"/>
          </ac:picMkLst>
        </pc:picChg>
      </pc:sldChg>
      <pc:sldChg chg="addSp delSp modSp add">
        <pc:chgData name="Sidney Seckler" userId="73470fc2d5f88927" providerId="LiveId" clId="{5823E5EF-87B8-43AC-8338-8B712359F7D0}" dt="2019-04-02T23:13:21.510" v="858" actId="1076"/>
        <pc:sldMkLst>
          <pc:docMk/>
          <pc:sldMk cId="1150600057" sldId="674"/>
        </pc:sldMkLst>
        <pc:spChg chg="del">
          <ac:chgData name="Sidney Seckler" userId="73470fc2d5f88927" providerId="LiveId" clId="{5823E5EF-87B8-43AC-8338-8B712359F7D0}" dt="2019-04-02T21:31:22.795" v="630" actId="478"/>
          <ac:spMkLst>
            <pc:docMk/>
            <pc:sldMk cId="1150600057" sldId="674"/>
            <ac:spMk id="2" creationId="{F39A5F00-DDF9-4D1F-8076-6C85A640CE9F}"/>
          </ac:spMkLst>
        </pc:spChg>
        <pc:spChg chg="add del mod">
          <ac:chgData name="Sidney Seckler" userId="73470fc2d5f88927" providerId="LiveId" clId="{5823E5EF-87B8-43AC-8338-8B712359F7D0}" dt="2019-04-02T21:31:25.925" v="631" actId="478"/>
          <ac:spMkLst>
            <pc:docMk/>
            <pc:sldMk cId="1150600057" sldId="674"/>
            <ac:spMk id="4" creationId="{35C46E55-E807-4408-B976-24D75310407E}"/>
          </ac:spMkLst>
        </pc:spChg>
        <pc:spChg chg="add mod">
          <ac:chgData name="Sidney Seckler" userId="73470fc2d5f88927" providerId="LiveId" clId="{5823E5EF-87B8-43AC-8338-8B712359F7D0}" dt="2019-04-02T23:10:12.603" v="853" actId="1035"/>
          <ac:spMkLst>
            <pc:docMk/>
            <pc:sldMk cId="1150600057" sldId="674"/>
            <ac:spMk id="5" creationId="{2FAF7CA4-CBF3-44ED-9866-1693EA687F8A}"/>
          </ac:spMkLst>
        </pc:spChg>
        <pc:spChg chg="add mod">
          <ac:chgData name="Sidney Seckler" userId="73470fc2d5f88927" providerId="LiveId" clId="{5823E5EF-87B8-43AC-8338-8B712359F7D0}" dt="2019-04-02T23:10:12.603" v="853" actId="1035"/>
          <ac:spMkLst>
            <pc:docMk/>
            <pc:sldMk cId="1150600057" sldId="674"/>
            <ac:spMk id="6" creationId="{0EA13196-BD1D-4C43-9607-A8AAA97D1E8B}"/>
          </ac:spMkLst>
        </pc:spChg>
        <pc:spChg chg="add mod">
          <ac:chgData name="Sidney Seckler" userId="73470fc2d5f88927" providerId="LiveId" clId="{5823E5EF-87B8-43AC-8338-8B712359F7D0}" dt="2019-04-02T23:10:12.603" v="853" actId="1035"/>
          <ac:spMkLst>
            <pc:docMk/>
            <pc:sldMk cId="1150600057" sldId="674"/>
            <ac:spMk id="8" creationId="{CB6044BB-47B7-41BA-87EA-CEEFF49323F4}"/>
          </ac:spMkLst>
        </pc:spChg>
        <pc:spChg chg="add mod">
          <ac:chgData name="Sidney Seckler" userId="73470fc2d5f88927" providerId="LiveId" clId="{5823E5EF-87B8-43AC-8338-8B712359F7D0}" dt="2019-04-02T23:10:12.603" v="853" actId="1035"/>
          <ac:spMkLst>
            <pc:docMk/>
            <pc:sldMk cId="1150600057" sldId="674"/>
            <ac:spMk id="9" creationId="{9B6D5DE4-6B23-4590-8BF5-854C68896F75}"/>
          </ac:spMkLst>
        </pc:spChg>
        <pc:spChg chg="add mod">
          <ac:chgData name="Sidney Seckler" userId="73470fc2d5f88927" providerId="LiveId" clId="{5823E5EF-87B8-43AC-8338-8B712359F7D0}" dt="2019-04-02T23:10:12.603" v="853" actId="1035"/>
          <ac:spMkLst>
            <pc:docMk/>
            <pc:sldMk cId="1150600057" sldId="674"/>
            <ac:spMk id="11" creationId="{9B79489D-32C7-4B53-94AD-4E2017A23208}"/>
          </ac:spMkLst>
        </pc:spChg>
        <pc:picChg chg="add del">
          <ac:chgData name="Sidney Seckler" userId="73470fc2d5f88927" providerId="LiveId" clId="{5823E5EF-87B8-43AC-8338-8B712359F7D0}" dt="2019-04-02T21:42:15.040" v="766" actId="478"/>
          <ac:picMkLst>
            <pc:docMk/>
            <pc:sldMk cId="1150600057" sldId="674"/>
            <ac:picMk id="22" creationId="{7A0BB6F4-541F-4A37-8065-B9EB4357ADD3}"/>
          </ac:picMkLst>
        </pc:picChg>
        <pc:picChg chg="add del">
          <ac:chgData name="Sidney Seckler" userId="73470fc2d5f88927" providerId="LiveId" clId="{5823E5EF-87B8-43AC-8338-8B712359F7D0}" dt="2019-04-02T21:42:17.239" v="767" actId="478"/>
          <ac:picMkLst>
            <pc:docMk/>
            <pc:sldMk cId="1150600057" sldId="674"/>
            <ac:picMk id="4098" creationId="{6A17DF8C-CBAF-44C4-8406-5F3EDE71E063}"/>
          </ac:picMkLst>
        </pc:picChg>
        <pc:picChg chg="add mod">
          <ac:chgData name="Sidney Seckler" userId="73470fc2d5f88927" providerId="LiveId" clId="{5823E5EF-87B8-43AC-8338-8B712359F7D0}" dt="2019-04-02T23:13:21.510" v="858" actId="1076"/>
          <ac:picMkLst>
            <pc:docMk/>
            <pc:sldMk cId="1150600057" sldId="674"/>
            <ac:picMk id="4100" creationId="{087158C7-27E6-4F71-A54F-C76EF25DCD84}"/>
          </ac:picMkLst>
        </pc:picChg>
        <pc:cxnChg chg="add mod">
          <ac:chgData name="Sidney Seckler" userId="73470fc2d5f88927" providerId="LiveId" clId="{5823E5EF-87B8-43AC-8338-8B712359F7D0}" dt="2019-04-02T23:10:12.603" v="853" actId="1035"/>
          <ac:cxnSpMkLst>
            <pc:docMk/>
            <pc:sldMk cId="1150600057" sldId="674"/>
            <ac:cxnSpMk id="12" creationId="{38128875-2F28-4FFC-A4BF-7287AD8D3099}"/>
          </ac:cxnSpMkLst>
        </pc:cxnChg>
        <pc:cxnChg chg="add mod">
          <ac:chgData name="Sidney Seckler" userId="73470fc2d5f88927" providerId="LiveId" clId="{5823E5EF-87B8-43AC-8338-8B712359F7D0}" dt="2019-04-02T23:10:12.603" v="853" actId="1035"/>
          <ac:cxnSpMkLst>
            <pc:docMk/>
            <pc:sldMk cId="1150600057" sldId="674"/>
            <ac:cxnSpMk id="14" creationId="{E8200CDF-6486-468A-AB5C-D741486FB432}"/>
          </ac:cxnSpMkLst>
        </pc:cxnChg>
        <pc:cxnChg chg="add mod">
          <ac:chgData name="Sidney Seckler" userId="73470fc2d5f88927" providerId="LiveId" clId="{5823E5EF-87B8-43AC-8338-8B712359F7D0}" dt="2019-04-02T23:10:12.603" v="853" actId="1035"/>
          <ac:cxnSpMkLst>
            <pc:docMk/>
            <pc:sldMk cId="1150600057" sldId="674"/>
            <ac:cxnSpMk id="16" creationId="{B8642970-ACD0-4F4B-B9D1-BEC5FC85B682}"/>
          </ac:cxnSpMkLst>
        </pc:cxnChg>
        <pc:cxnChg chg="add mod">
          <ac:chgData name="Sidney Seckler" userId="73470fc2d5f88927" providerId="LiveId" clId="{5823E5EF-87B8-43AC-8338-8B712359F7D0}" dt="2019-04-02T23:10:12.603" v="853" actId="1035"/>
          <ac:cxnSpMkLst>
            <pc:docMk/>
            <pc:sldMk cId="1150600057" sldId="674"/>
            <ac:cxnSpMk id="18" creationId="{C665C562-9359-41D8-AA03-F5A6E30FC25E}"/>
          </ac:cxnSpMkLst>
        </pc:cxnChg>
      </pc:sldChg>
      <pc:sldChg chg="delSp modSp add">
        <pc:chgData name="Sidney Seckler" userId="73470fc2d5f88927" providerId="LiveId" clId="{5823E5EF-87B8-43AC-8338-8B712359F7D0}" dt="2019-04-02T23:09:53.255" v="827" actId="6549"/>
        <pc:sldMkLst>
          <pc:docMk/>
          <pc:sldMk cId="3078801351" sldId="675"/>
        </pc:sldMkLst>
        <pc:spChg chg="mod">
          <ac:chgData name="Sidney Seckler" userId="73470fc2d5f88927" providerId="LiveId" clId="{5823E5EF-87B8-43AC-8338-8B712359F7D0}" dt="2019-04-02T21:43:53.439" v="788" actId="20577"/>
          <ac:spMkLst>
            <pc:docMk/>
            <pc:sldMk cId="3078801351" sldId="675"/>
            <ac:spMk id="5" creationId="{2FAF7CA4-CBF3-44ED-9866-1693EA687F8A}"/>
          </ac:spMkLst>
        </pc:spChg>
        <pc:spChg chg="mod">
          <ac:chgData name="Sidney Seckler" userId="73470fc2d5f88927" providerId="LiveId" clId="{5823E5EF-87B8-43AC-8338-8B712359F7D0}" dt="2019-04-02T23:09:44.649" v="821" actId="20577"/>
          <ac:spMkLst>
            <pc:docMk/>
            <pc:sldMk cId="3078801351" sldId="675"/>
            <ac:spMk id="6" creationId="{0EA13196-BD1D-4C43-9607-A8AAA97D1E8B}"/>
          </ac:spMkLst>
        </pc:spChg>
        <pc:spChg chg="mod">
          <ac:chgData name="Sidney Seckler" userId="73470fc2d5f88927" providerId="LiveId" clId="{5823E5EF-87B8-43AC-8338-8B712359F7D0}" dt="2019-04-02T23:09:31.970" v="804" actId="20577"/>
          <ac:spMkLst>
            <pc:docMk/>
            <pc:sldMk cId="3078801351" sldId="675"/>
            <ac:spMk id="8" creationId="{CB6044BB-47B7-41BA-87EA-CEEFF49323F4}"/>
          </ac:spMkLst>
        </pc:spChg>
        <pc:spChg chg="mod">
          <ac:chgData name="Sidney Seckler" userId="73470fc2d5f88927" providerId="LiveId" clId="{5823E5EF-87B8-43AC-8338-8B712359F7D0}" dt="2019-04-02T23:09:39.623" v="817" actId="20577"/>
          <ac:spMkLst>
            <pc:docMk/>
            <pc:sldMk cId="3078801351" sldId="675"/>
            <ac:spMk id="9" creationId="{9B6D5DE4-6B23-4590-8BF5-854C68896F75}"/>
          </ac:spMkLst>
        </pc:spChg>
        <pc:spChg chg="mod">
          <ac:chgData name="Sidney Seckler" userId="73470fc2d5f88927" providerId="LiveId" clId="{5823E5EF-87B8-43AC-8338-8B712359F7D0}" dt="2019-04-02T23:09:53.255" v="827" actId="6549"/>
          <ac:spMkLst>
            <pc:docMk/>
            <pc:sldMk cId="3078801351" sldId="675"/>
            <ac:spMk id="11" creationId="{9B79489D-32C7-4B53-94AD-4E2017A23208}"/>
          </ac:spMkLst>
        </pc:spChg>
        <pc:picChg chg="del">
          <ac:chgData name="Sidney Seckler" userId="73470fc2d5f88927" providerId="LiveId" clId="{5823E5EF-87B8-43AC-8338-8B712359F7D0}" dt="2019-04-02T21:42:05.335" v="763" actId="478"/>
          <ac:picMkLst>
            <pc:docMk/>
            <pc:sldMk cId="3078801351" sldId="675"/>
            <ac:picMk id="22" creationId="{7A0BB6F4-541F-4A37-8065-B9EB4357ADD3}"/>
          </ac:picMkLst>
        </pc:picChg>
        <pc:picChg chg="mod">
          <ac:chgData name="Sidney Seckler" userId="73470fc2d5f88927" providerId="LiveId" clId="{5823E5EF-87B8-43AC-8338-8B712359F7D0}" dt="2019-04-02T21:44:19.970" v="791" actId="1076"/>
          <ac:picMkLst>
            <pc:docMk/>
            <pc:sldMk cId="3078801351" sldId="675"/>
            <ac:picMk id="4098" creationId="{6A17DF8C-CBAF-44C4-8406-5F3EDE71E063}"/>
          </ac:picMkLst>
        </pc:picChg>
        <pc:cxnChg chg="mod">
          <ac:chgData name="Sidney Seckler" userId="73470fc2d5f88927" providerId="LiveId" clId="{5823E5EF-87B8-43AC-8338-8B712359F7D0}" dt="2019-04-02T21:43:53.439" v="788" actId="20577"/>
          <ac:cxnSpMkLst>
            <pc:docMk/>
            <pc:sldMk cId="3078801351" sldId="675"/>
            <ac:cxnSpMk id="12" creationId="{38128875-2F28-4FFC-A4BF-7287AD8D3099}"/>
          </ac:cxnSpMkLst>
        </pc:cxnChg>
        <pc:cxnChg chg="mod">
          <ac:chgData name="Sidney Seckler" userId="73470fc2d5f88927" providerId="LiveId" clId="{5823E5EF-87B8-43AC-8338-8B712359F7D0}" dt="2019-04-02T21:44:13.503" v="789" actId="1076"/>
          <ac:cxnSpMkLst>
            <pc:docMk/>
            <pc:sldMk cId="3078801351" sldId="675"/>
            <ac:cxnSpMk id="14" creationId="{E8200CDF-6486-468A-AB5C-D741486FB432}"/>
          </ac:cxnSpMkLst>
        </pc:cxnChg>
        <pc:cxnChg chg="mod">
          <ac:chgData name="Sidney Seckler" userId="73470fc2d5f88927" providerId="LiveId" clId="{5823E5EF-87B8-43AC-8338-8B712359F7D0}" dt="2019-04-02T23:09:44.649" v="821" actId="20577"/>
          <ac:cxnSpMkLst>
            <pc:docMk/>
            <pc:sldMk cId="3078801351" sldId="675"/>
            <ac:cxnSpMk id="16" creationId="{B8642970-ACD0-4F4B-B9D1-BEC5FC85B682}"/>
          </ac:cxnSpMkLst>
        </pc:cxnChg>
        <pc:cxnChg chg="mod">
          <ac:chgData name="Sidney Seckler" userId="73470fc2d5f88927" providerId="LiveId" clId="{5823E5EF-87B8-43AC-8338-8B712359F7D0}" dt="2019-04-02T23:09:53.255" v="827" actId="6549"/>
          <ac:cxnSpMkLst>
            <pc:docMk/>
            <pc:sldMk cId="3078801351" sldId="675"/>
            <ac:cxnSpMk id="18" creationId="{C665C562-9359-41D8-AA03-F5A6E30FC25E}"/>
          </ac:cxnSpMkLst>
        </pc:cxnChg>
      </pc:sldChg>
    </pc:docChg>
  </pc:docChgLst>
  <pc:docChgLst>
    <pc:chgData name="Sidney Seckler" userId="73470fc2d5f88927" providerId="LiveId" clId="{1B2B0B42-B884-40CC-9D3A-1C0C2929A190}"/>
    <pc:docChg chg="custSel addSld modSld">
      <pc:chgData name="Sidney Seckler" userId="73470fc2d5f88927" providerId="LiveId" clId="{1B2B0B42-B884-40CC-9D3A-1C0C2929A190}" dt="2019-03-20T18:32:08.469" v="5"/>
      <pc:docMkLst>
        <pc:docMk/>
      </pc:docMkLst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d.docs.live.net/73470fc2d5f88927/Documentos/PHD-5746%20-%20Processos%20F&#237;sico-Qu&#237;micos%20II/Aulas%208%20e%209%20-%20Precipita&#231;&#227;o%20Qu&#237;mic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besp%20-%20ETA%20Rio%20Grande%20-%20&#193;gua%20Vermelha/Figuras%20-%20ETA%20Rio%20Grande/Ocorr&#234;ncias%20Janeiro%202016%20-%20ETA%20Rio%20Grande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besp%20-%20ETA%20Rio%20Grande%20-%20&#193;gua%20Vermelha/Figuras%20-%20ETA%20Rio%20Grande/Ocorr&#234;ncias%20Janeiro%202016%20-%20ETA%20Rio%20Grand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d.docs.live.net/73470fc2d5f88927/Documentos/PHD-5746%20-%20Processos%20F&#237;sico-Qu&#237;micos%20II/Abrandamento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d.docs.live.net/73470fc2d5f88927/Documentos/PHD-5746%20-%20Processos%20F&#237;sico-Qu&#237;micos%20II/Abrandamento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Figuras%20-%20ETE%20AB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Figuras%20-%20ETE%20AB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Figuras%20-%20ETE%20AB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5028988935555"/>
          <c:y val="6.3725642725669052E-2"/>
          <c:w val="0.7824504242337682"/>
          <c:h val="0.76715869896670819"/>
        </c:manualLayout>
      </c:layout>
      <c:scatterChart>
        <c:scatterStyle val="lineMarker"/>
        <c:varyColors val="0"/>
        <c:ser>
          <c:idx val="1"/>
          <c:order val="0"/>
          <c:tx>
            <c:strRef>
              <c:f>'[Aulas 8 e 9 - Precipitação Química.xls]Calcita'!$D$11</c:f>
              <c:strCache>
                <c:ptCount val="1"/>
                <c:pt idx="0">
                  <c:v>Produto de Solubilidade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'[Aulas 8 e 9 - Precipitação Química.xls]Calcita'!$B$12:$B$67</c:f>
              <c:numCache>
                <c:formatCode>General</c:formatCode>
                <c:ptCount val="5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31</c:v>
                </c:pt>
                <c:pt idx="27">
                  <c:v>32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  <c:pt idx="32">
                  <c:v>37</c:v>
                </c:pt>
                <c:pt idx="33">
                  <c:v>38</c:v>
                </c:pt>
                <c:pt idx="34">
                  <c:v>39</c:v>
                </c:pt>
                <c:pt idx="35">
                  <c:v>40</c:v>
                </c:pt>
                <c:pt idx="36">
                  <c:v>41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  <c:pt idx="49">
                  <c:v>54</c:v>
                </c:pt>
                <c:pt idx="50">
                  <c:v>55</c:v>
                </c:pt>
                <c:pt idx="51">
                  <c:v>56</c:v>
                </c:pt>
                <c:pt idx="52">
                  <c:v>57</c:v>
                </c:pt>
                <c:pt idx="53">
                  <c:v>58</c:v>
                </c:pt>
                <c:pt idx="54">
                  <c:v>59</c:v>
                </c:pt>
                <c:pt idx="55">
                  <c:v>60</c:v>
                </c:pt>
              </c:numCache>
            </c:numRef>
          </c:xVal>
          <c:yVal>
            <c:numRef>
              <c:f>'[Aulas 8 e 9 - Precipitação Química.xls]Calcita'!$D$12:$D$67</c:f>
              <c:numCache>
                <c:formatCode>0.000E+00</c:formatCode>
                <c:ptCount val="56"/>
                <c:pt idx="0">
                  <c:v>7.1827064046085404E-9</c:v>
                </c:pt>
                <c:pt idx="1">
                  <c:v>7.0444874382994574E-9</c:v>
                </c:pt>
                <c:pt idx="2">
                  <c:v>6.9098872304689273E-9</c:v>
                </c:pt>
                <c:pt idx="3">
                  <c:v>6.7787895838701317E-9</c:v>
                </c:pt>
                <c:pt idx="4">
                  <c:v>6.6510826677209038E-9</c:v>
                </c:pt>
                <c:pt idx="5">
                  <c:v>6.5266588310572818E-9</c:v>
                </c:pt>
                <c:pt idx="6">
                  <c:v>6.4054144249884073E-9</c:v>
                </c:pt>
                <c:pt idx="7">
                  <c:v>6.2872496333857917E-9</c:v>
                </c:pt>
                <c:pt idx="8">
                  <c:v>6.1720683115666188E-9</c:v>
                </c:pt>
                <c:pt idx="9">
                  <c:v>6.0597778325558193E-9</c:v>
                </c:pt>
                <c:pt idx="10">
                  <c:v>5.950288940535051E-9</c:v>
                </c:pt>
                <c:pt idx="11">
                  <c:v>5.8435156111088755E-9</c:v>
                </c:pt>
                <c:pt idx="12">
                  <c:v>5.7393749180389957E-9</c:v>
                </c:pt>
                <c:pt idx="13">
                  <c:v>5.6377869061170665E-9</c:v>
                </c:pt>
                <c:pt idx="14">
                  <c:v>5.5386744698646428E-9</c:v>
                </c:pt>
                <c:pt idx="15">
                  <c:v>5.4419632377662509E-9</c:v>
                </c:pt>
                <c:pt idx="16">
                  <c:v>5.3475814617575658E-9</c:v>
                </c:pt>
                <c:pt idx="17">
                  <c:v>5.2554599117060019E-9</c:v>
                </c:pt>
                <c:pt idx="18">
                  <c:v>5.1655317746352346E-9</c:v>
                </c:pt>
                <c:pt idx="19">
                  <c:v>5.0777325584587316E-9</c:v>
                </c:pt>
                <c:pt idx="20">
                  <c:v>4.9920000000000001E-9</c:v>
                </c:pt>
                <c:pt idx="21">
                  <c:v>4.9082739770891721E-9</c:v>
                </c:pt>
                <c:pt idx="22">
                  <c:v>4.8264964245368785E-9</c:v>
                </c:pt>
                <c:pt idx="23">
                  <c:v>4.7466112537968818E-9</c:v>
                </c:pt>
                <c:pt idx="24">
                  <c:v>4.6685642761389797E-9</c:v>
                </c:pt>
                <c:pt idx="25">
                  <c:v>4.5923031291630628E-9</c:v>
                </c:pt>
                <c:pt idx="26">
                  <c:v>4.5177772064941268E-9</c:v>
                </c:pt>
                <c:pt idx="27">
                  <c:v>4.4449375905064169E-9</c:v>
                </c:pt>
                <c:pt idx="28">
                  <c:v>4.3737369879327283E-9</c:v>
                </c:pt>
                <c:pt idx="29">
                  <c:v>4.3041296682224406E-9</c:v>
                </c:pt>
                <c:pt idx="30">
                  <c:v>4.2360714045188086E-9</c:v>
                </c:pt>
                <c:pt idx="31">
                  <c:v>4.169519417132737E-9</c:v>
                </c:pt>
                <c:pt idx="32">
                  <c:v>4.1044323193965445E-9</c:v>
                </c:pt>
                <c:pt idx="33">
                  <c:v>4.0407700657871174E-9</c:v>
                </c:pt>
                <c:pt idx="34">
                  <c:v>3.9784939022134886E-9</c:v>
                </c:pt>
                <c:pt idx="35">
                  <c:v>3.9175663183691864E-9</c:v>
                </c:pt>
                <c:pt idx="36">
                  <c:v>3.857951002054661E-9</c:v>
                </c:pt>
                <c:pt idx="37">
                  <c:v>3.7996127953798769E-9</c:v>
                </c:pt>
                <c:pt idx="38">
                  <c:v>3.7425176527616327E-9</c:v>
                </c:pt>
                <c:pt idx="39">
                  <c:v>3.6866326006343699E-9</c:v>
                </c:pt>
                <c:pt idx="40">
                  <c:v>3.6319256987973044E-9</c:v>
                </c:pt>
                <c:pt idx="41">
                  <c:v>3.578366003324452E-9</c:v>
                </c:pt>
                <c:pt idx="42">
                  <c:v>3.5259235309677876E-9</c:v>
                </c:pt>
                <c:pt idx="43">
                  <c:v>3.4745692249870626E-9</c:v>
                </c:pt>
                <c:pt idx="44">
                  <c:v>3.4242749223431969E-9</c:v>
                </c:pt>
                <c:pt idx="45">
                  <c:v>3.3750133221950385E-9</c:v>
                </c:pt>
                <c:pt idx="46">
                  <c:v>3.3267579556423172E-9</c:v>
                </c:pt>
                <c:pt idx="47">
                  <c:v>3.2794831566603149E-9</c:v>
                </c:pt>
                <c:pt idx="48">
                  <c:v>3.2331640341743194E-9</c:v>
                </c:pt>
                <c:pt idx="49">
                  <c:v>3.1877764452245201E-9</c:v>
                </c:pt>
                <c:pt idx="50">
                  <c:v>3.1432969691742281E-9</c:v>
                </c:pt>
                <c:pt idx="51">
                  <c:v>3.0997028829165797E-9</c:v>
                </c:pt>
                <c:pt idx="52">
                  <c:v>3.0569721370369924E-9</c:v>
                </c:pt>
                <c:pt idx="53">
                  <c:v>3.0150833328906129E-9</c:v>
                </c:pt>
                <c:pt idx="54">
                  <c:v>2.9740157005559265E-9</c:v>
                </c:pt>
                <c:pt idx="55">
                  <c:v>2.9337490776274671E-9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02-48D9-AE8A-473B25893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7792752"/>
        <c:axId val="1"/>
      </c:scatterChart>
      <c:valAx>
        <c:axId val="607792752"/>
        <c:scaling>
          <c:orientation val="minMax"/>
          <c:max val="6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Temperatura (C)</a:t>
                </a:r>
              </a:p>
            </c:rich>
          </c:tx>
          <c:layout>
            <c:manualLayout>
              <c:xMode val="edge"/>
              <c:yMode val="edge"/>
              <c:x val="0.47897666156366187"/>
              <c:y val="0.9068649157114442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5"/>
      </c:valAx>
      <c:valAx>
        <c:axId val="1"/>
        <c:scaling>
          <c:orientation val="minMax"/>
          <c:min val="2.0000000000000001E-9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Produto de Solubilidade </a:t>
                </a:r>
              </a:p>
            </c:rich>
          </c:tx>
          <c:layout>
            <c:manualLayout>
              <c:xMode val="edge"/>
              <c:yMode val="edge"/>
              <c:x val="2.9250483148925914E-2"/>
              <c:y val="0.27451046097211285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77927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57200653739291E-2"/>
          <c:y val="6.5000079345799988E-2"/>
          <c:w val="0.8814291862647784"/>
          <c:h val="0.68500083618266139"/>
        </c:manualLayout>
      </c:layout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'[Reservatório Rio Grande.xls]RG 101 OD 10 metros 99 a 2000'!$D$4:$D$889</c:f>
              <c:numCache>
                <c:formatCode>dd\-mmm\-yy</c:formatCode>
                <c:ptCount val="78"/>
                <c:pt idx="0">
                  <c:v>36179</c:v>
                </c:pt>
                <c:pt idx="1">
                  <c:v>36179</c:v>
                </c:pt>
                <c:pt idx="2">
                  <c:v>36187</c:v>
                </c:pt>
                <c:pt idx="3">
                  <c:v>36187</c:v>
                </c:pt>
                <c:pt idx="4">
                  <c:v>36193</c:v>
                </c:pt>
                <c:pt idx="5">
                  <c:v>36193</c:v>
                </c:pt>
                <c:pt idx="6">
                  <c:v>36209</c:v>
                </c:pt>
                <c:pt idx="7">
                  <c:v>36209</c:v>
                </c:pt>
                <c:pt idx="8">
                  <c:v>36256</c:v>
                </c:pt>
                <c:pt idx="9">
                  <c:v>36263</c:v>
                </c:pt>
                <c:pt idx="10">
                  <c:v>36270</c:v>
                </c:pt>
                <c:pt idx="11">
                  <c:v>36277</c:v>
                </c:pt>
                <c:pt idx="12">
                  <c:v>36284</c:v>
                </c:pt>
                <c:pt idx="13">
                  <c:v>36291</c:v>
                </c:pt>
                <c:pt idx="14">
                  <c:v>36298</c:v>
                </c:pt>
                <c:pt idx="15">
                  <c:v>36305</c:v>
                </c:pt>
                <c:pt idx="16">
                  <c:v>36312</c:v>
                </c:pt>
                <c:pt idx="17">
                  <c:v>36319</c:v>
                </c:pt>
                <c:pt idx="18">
                  <c:v>36326</c:v>
                </c:pt>
                <c:pt idx="19">
                  <c:v>36333</c:v>
                </c:pt>
                <c:pt idx="20">
                  <c:v>36340</c:v>
                </c:pt>
                <c:pt idx="21">
                  <c:v>36347</c:v>
                </c:pt>
                <c:pt idx="22">
                  <c:v>36354</c:v>
                </c:pt>
                <c:pt idx="23">
                  <c:v>36361</c:v>
                </c:pt>
                <c:pt idx="24">
                  <c:v>36368</c:v>
                </c:pt>
                <c:pt idx="25">
                  <c:v>36375</c:v>
                </c:pt>
                <c:pt idx="26">
                  <c:v>36382</c:v>
                </c:pt>
                <c:pt idx="27">
                  <c:v>36389</c:v>
                </c:pt>
                <c:pt idx="28">
                  <c:v>36396</c:v>
                </c:pt>
                <c:pt idx="29">
                  <c:v>36403</c:v>
                </c:pt>
                <c:pt idx="30">
                  <c:v>36412</c:v>
                </c:pt>
                <c:pt idx="31">
                  <c:v>36417</c:v>
                </c:pt>
                <c:pt idx="32">
                  <c:v>36424</c:v>
                </c:pt>
                <c:pt idx="33">
                  <c:v>36431</c:v>
                </c:pt>
                <c:pt idx="34">
                  <c:v>36438</c:v>
                </c:pt>
                <c:pt idx="35">
                  <c:v>36447</c:v>
                </c:pt>
                <c:pt idx="36">
                  <c:v>36459</c:v>
                </c:pt>
                <c:pt idx="37">
                  <c:v>36468</c:v>
                </c:pt>
                <c:pt idx="38">
                  <c:v>36473</c:v>
                </c:pt>
                <c:pt idx="39">
                  <c:v>36487</c:v>
                </c:pt>
                <c:pt idx="40">
                  <c:v>36494</c:v>
                </c:pt>
                <c:pt idx="41">
                  <c:v>36501</c:v>
                </c:pt>
                <c:pt idx="42">
                  <c:v>36508</c:v>
                </c:pt>
                <c:pt idx="43">
                  <c:v>36522</c:v>
                </c:pt>
                <c:pt idx="44">
                  <c:v>36529</c:v>
                </c:pt>
                <c:pt idx="45">
                  <c:v>36543</c:v>
                </c:pt>
                <c:pt idx="46">
                  <c:v>36552</c:v>
                </c:pt>
                <c:pt idx="47">
                  <c:v>36578</c:v>
                </c:pt>
                <c:pt idx="48">
                  <c:v>36594</c:v>
                </c:pt>
                <c:pt idx="49">
                  <c:v>36599</c:v>
                </c:pt>
                <c:pt idx="50">
                  <c:v>36606</c:v>
                </c:pt>
                <c:pt idx="51">
                  <c:v>36613</c:v>
                </c:pt>
                <c:pt idx="52">
                  <c:v>36620</c:v>
                </c:pt>
                <c:pt idx="53">
                  <c:v>36627</c:v>
                </c:pt>
                <c:pt idx="54">
                  <c:v>36641</c:v>
                </c:pt>
                <c:pt idx="55">
                  <c:v>36655</c:v>
                </c:pt>
                <c:pt idx="56">
                  <c:v>36662</c:v>
                </c:pt>
                <c:pt idx="57">
                  <c:v>36676</c:v>
                </c:pt>
                <c:pt idx="58">
                  <c:v>36683</c:v>
                </c:pt>
                <c:pt idx="59">
                  <c:v>36697</c:v>
                </c:pt>
                <c:pt idx="60">
                  <c:v>36704</c:v>
                </c:pt>
                <c:pt idx="61">
                  <c:v>36711</c:v>
                </c:pt>
                <c:pt idx="62">
                  <c:v>36725</c:v>
                </c:pt>
                <c:pt idx="63">
                  <c:v>36734</c:v>
                </c:pt>
                <c:pt idx="64">
                  <c:v>36738</c:v>
                </c:pt>
                <c:pt idx="65">
                  <c:v>36753</c:v>
                </c:pt>
                <c:pt idx="66">
                  <c:v>36760</c:v>
                </c:pt>
                <c:pt idx="67">
                  <c:v>36788</c:v>
                </c:pt>
                <c:pt idx="68">
                  <c:v>36795</c:v>
                </c:pt>
                <c:pt idx="69">
                  <c:v>36802</c:v>
                </c:pt>
                <c:pt idx="70">
                  <c:v>36816</c:v>
                </c:pt>
                <c:pt idx="71">
                  <c:v>36823</c:v>
                </c:pt>
                <c:pt idx="72">
                  <c:v>36830</c:v>
                </c:pt>
                <c:pt idx="73">
                  <c:v>36851</c:v>
                </c:pt>
                <c:pt idx="74">
                  <c:v>36859</c:v>
                </c:pt>
                <c:pt idx="75">
                  <c:v>36872</c:v>
                </c:pt>
                <c:pt idx="76">
                  <c:v>36886</c:v>
                </c:pt>
                <c:pt idx="77">
                  <c:v>36890</c:v>
                </c:pt>
              </c:numCache>
            </c:numRef>
          </c:xVal>
          <c:yVal>
            <c:numRef>
              <c:f>'[Reservatório Rio Grande.xls]RG 101 OD 10 metros 99 a 2000'!$F$4:$F$889</c:f>
              <c:numCache>
                <c:formatCode>General</c:formatCode>
                <c:ptCount val="78"/>
                <c:pt idx="0">
                  <c:v>0.14000000000000001</c:v>
                </c:pt>
                <c:pt idx="1">
                  <c:v>0.14000000000000001</c:v>
                </c:pt>
                <c:pt idx="2">
                  <c:v>0.35</c:v>
                </c:pt>
                <c:pt idx="3">
                  <c:v>0.35</c:v>
                </c:pt>
                <c:pt idx="4">
                  <c:v>0.47</c:v>
                </c:pt>
                <c:pt idx="5">
                  <c:v>0.47</c:v>
                </c:pt>
                <c:pt idx="6">
                  <c:v>0.6</c:v>
                </c:pt>
                <c:pt idx="7">
                  <c:v>0.6</c:v>
                </c:pt>
                <c:pt idx="8">
                  <c:v>0.1</c:v>
                </c:pt>
                <c:pt idx="9">
                  <c:v>2.48</c:v>
                </c:pt>
                <c:pt idx="10">
                  <c:v>2.96</c:v>
                </c:pt>
                <c:pt idx="11">
                  <c:v>2.64</c:v>
                </c:pt>
                <c:pt idx="12">
                  <c:v>3.42</c:v>
                </c:pt>
                <c:pt idx="13">
                  <c:v>5.84</c:v>
                </c:pt>
                <c:pt idx="14">
                  <c:v>6.22</c:v>
                </c:pt>
                <c:pt idx="15">
                  <c:v>6.6</c:v>
                </c:pt>
                <c:pt idx="16">
                  <c:v>7.22</c:v>
                </c:pt>
                <c:pt idx="17">
                  <c:v>6.48</c:v>
                </c:pt>
                <c:pt idx="18">
                  <c:v>6.54</c:v>
                </c:pt>
                <c:pt idx="19">
                  <c:v>6.04</c:v>
                </c:pt>
                <c:pt idx="20">
                  <c:v>5.9</c:v>
                </c:pt>
                <c:pt idx="21">
                  <c:v>5.84</c:v>
                </c:pt>
                <c:pt idx="22">
                  <c:v>6.28</c:v>
                </c:pt>
                <c:pt idx="23">
                  <c:v>5.21</c:v>
                </c:pt>
                <c:pt idx="24">
                  <c:v>1.28</c:v>
                </c:pt>
                <c:pt idx="25">
                  <c:v>2.6</c:v>
                </c:pt>
                <c:pt idx="26">
                  <c:v>7.26</c:v>
                </c:pt>
                <c:pt idx="27">
                  <c:v>7.32</c:v>
                </c:pt>
                <c:pt idx="28">
                  <c:v>5.62</c:v>
                </c:pt>
                <c:pt idx="29">
                  <c:v>2.8</c:v>
                </c:pt>
                <c:pt idx="30">
                  <c:v>0.9</c:v>
                </c:pt>
                <c:pt idx="31">
                  <c:v>1.06</c:v>
                </c:pt>
                <c:pt idx="32">
                  <c:v>0.76</c:v>
                </c:pt>
                <c:pt idx="33">
                  <c:v>1.9</c:v>
                </c:pt>
                <c:pt idx="34">
                  <c:v>6.2</c:v>
                </c:pt>
                <c:pt idx="35">
                  <c:v>6</c:v>
                </c:pt>
                <c:pt idx="36">
                  <c:v>6.84</c:v>
                </c:pt>
                <c:pt idx="37">
                  <c:v>1.77</c:v>
                </c:pt>
                <c:pt idx="38">
                  <c:v>3.9</c:v>
                </c:pt>
                <c:pt idx="39">
                  <c:v>4.7</c:v>
                </c:pt>
                <c:pt idx="40">
                  <c:v>1.94</c:v>
                </c:pt>
                <c:pt idx="41">
                  <c:v>2.2000000000000002</c:v>
                </c:pt>
                <c:pt idx="42">
                  <c:v>0.74</c:v>
                </c:pt>
                <c:pt idx="43">
                  <c:v>0.44</c:v>
                </c:pt>
                <c:pt idx="44">
                  <c:v>0.74</c:v>
                </c:pt>
                <c:pt idx="45">
                  <c:v>0.44</c:v>
                </c:pt>
                <c:pt idx="46">
                  <c:v>0.2</c:v>
                </c:pt>
                <c:pt idx="47">
                  <c:v>3.08</c:v>
                </c:pt>
                <c:pt idx="48">
                  <c:v>0.42</c:v>
                </c:pt>
                <c:pt idx="49">
                  <c:v>0.64</c:v>
                </c:pt>
                <c:pt idx="50">
                  <c:v>4.8600000000000003</c:v>
                </c:pt>
                <c:pt idx="51">
                  <c:v>1.73</c:v>
                </c:pt>
                <c:pt idx="52">
                  <c:v>5.5</c:v>
                </c:pt>
                <c:pt idx="53">
                  <c:v>1.24</c:v>
                </c:pt>
                <c:pt idx="54">
                  <c:v>4.54</c:v>
                </c:pt>
                <c:pt idx="55">
                  <c:v>4.4800000000000004</c:v>
                </c:pt>
                <c:pt idx="56">
                  <c:v>4.9400000000000004</c:v>
                </c:pt>
                <c:pt idx="57">
                  <c:v>7.04</c:v>
                </c:pt>
                <c:pt idx="58">
                  <c:v>6.44</c:v>
                </c:pt>
                <c:pt idx="59">
                  <c:v>1.1399999999999999</c:v>
                </c:pt>
                <c:pt idx="60">
                  <c:v>6.08</c:v>
                </c:pt>
                <c:pt idx="61">
                  <c:v>7.48</c:v>
                </c:pt>
                <c:pt idx="62">
                  <c:v>7.74</c:v>
                </c:pt>
                <c:pt idx="63">
                  <c:v>7.78</c:v>
                </c:pt>
                <c:pt idx="64">
                  <c:v>7.06</c:v>
                </c:pt>
                <c:pt idx="65">
                  <c:v>7.64</c:v>
                </c:pt>
                <c:pt idx="66">
                  <c:v>5.86</c:v>
                </c:pt>
                <c:pt idx="67">
                  <c:v>2.88</c:v>
                </c:pt>
                <c:pt idx="68">
                  <c:v>2.06</c:v>
                </c:pt>
                <c:pt idx="69">
                  <c:v>3.02</c:v>
                </c:pt>
                <c:pt idx="70">
                  <c:v>1.06</c:v>
                </c:pt>
                <c:pt idx="71">
                  <c:v>1.98</c:v>
                </c:pt>
                <c:pt idx="72">
                  <c:v>0.54</c:v>
                </c:pt>
                <c:pt idx="73">
                  <c:v>0.38</c:v>
                </c:pt>
                <c:pt idx="74">
                  <c:v>1.02</c:v>
                </c:pt>
                <c:pt idx="75">
                  <c:v>0.22</c:v>
                </c:pt>
                <c:pt idx="76">
                  <c:v>0.36</c:v>
                </c:pt>
                <c:pt idx="77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8A-4FE2-B792-9B0F275D3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25359"/>
        <c:axId val="1"/>
      </c:scatterChart>
      <c:valAx>
        <c:axId val="807825359"/>
        <c:scaling>
          <c:orientation val="minMax"/>
          <c:max val="36890"/>
          <c:min val="36179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000029996250472"/>
              <c:y val="0.90500104986876639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3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Oxigênio Dissolvido (mg/L)</a:t>
                </a:r>
              </a:p>
            </c:rich>
          </c:tx>
          <c:layout>
            <c:manualLayout>
              <c:xMode val="edge"/>
              <c:yMode val="edge"/>
              <c:x val="2.2857142857142857E-2"/>
              <c:y val="0.190000262467191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7825359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57200653739291E-2"/>
          <c:y val="6.5000079345799988E-2"/>
          <c:w val="0.8814291862647784"/>
          <c:h val="0.68500083618266139"/>
        </c:manualLayout>
      </c:layout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'[Reservatório Rio Grande.xls]RG 101 OD 10 metros 01 a 02'!$D$1152:$D$2505</c:f>
              <c:numCache>
                <c:formatCode>dd\-mmm\-yy</c:formatCode>
                <c:ptCount val="114"/>
                <c:pt idx="0">
                  <c:v>36900</c:v>
                </c:pt>
                <c:pt idx="1">
                  <c:v>36907</c:v>
                </c:pt>
                <c:pt idx="2">
                  <c:v>36916</c:v>
                </c:pt>
                <c:pt idx="3">
                  <c:v>36921</c:v>
                </c:pt>
                <c:pt idx="4">
                  <c:v>36941</c:v>
                </c:pt>
                <c:pt idx="5">
                  <c:v>36950</c:v>
                </c:pt>
                <c:pt idx="6">
                  <c:v>36956</c:v>
                </c:pt>
                <c:pt idx="7">
                  <c:v>36963</c:v>
                </c:pt>
                <c:pt idx="8">
                  <c:v>36970</c:v>
                </c:pt>
                <c:pt idx="9">
                  <c:v>36977</c:v>
                </c:pt>
                <c:pt idx="10">
                  <c:v>36984</c:v>
                </c:pt>
                <c:pt idx="11">
                  <c:v>36991</c:v>
                </c:pt>
                <c:pt idx="12">
                  <c:v>36998</c:v>
                </c:pt>
                <c:pt idx="13">
                  <c:v>37005</c:v>
                </c:pt>
                <c:pt idx="14">
                  <c:v>37014</c:v>
                </c:pt>
                <c:pt idx="15">
                  <c:v>37018</c:v>
                </c:pt>
                <c:pt idx="16">
                  <c:v>37019</c:v>
                </c:pt>
                <c:pt idx="17">
                  <c:v>37025</c:v>
                </c:pt>
                <c:pt idx="18">
                  <c:v>37035</c:v>
                </c:pt>
                <c:pt idx="19">
                  <c:v>37040</c:v>
                </c:pt>
                <c:pt idx="20">
                  <c:v>37049</c:v>
                </c:pt>
                <c:pt idx="21">
                  <c:v>37054</c:v>
                </c:pt>
                <c:pt idx="22">
                  <c:v>37060</c:v>
                </c:pt>
                <c:pt idx="23">
                  <c:v>37068</c:v>
                </c:pt>
                <c:pt idx="24">
                  <c:v>37075</c:v>
                </c:pt>
                <c:pt idx="25">
                  <c:v>37075</c:v>
                </c:pt>
                <c:pt idx="26">
                  <c:v>37083</c:v>
                </c:pt>
                <c:pt idx="27">
                  <c:v>37089</c:v>
                </c:pt>
                <c:pt idx="28">
                  <c:v>37089</c:v>
                </c:pt>
                <c:pt idx="29">
                  <c:v>37096</c:v>
                </c:pt>
                <c:pt idx="30">
                  <c:v>37096</c:v>
                </c:pt>
                <c:pt idx="31">
                  <c:v>37103</c:v>
                </c:pt>
                <c:pt idx="32">
                  <c:v>37103</c:v>
                </c:pt>
                <c:pt idx="33">
                  <c:v>37110</c:v>
                </c:pt>
                <c:pt idx="34">
                  <c:v>37110</c:v>
                </c:pt>
                <c:pt idx="35">
                  <c:v>37118</c:v>
                </c:pt>
                <c:pt idx="36">
                  <c:v>37118</c:v>
                </c:pt>
                <c:pt idx="37">
                  <c:v>37124</c:v>
                </c:pt>
                <c:pt idx="38">
                  <c:v>37131</c:v>
                </c:pt>
                <c:pt idx="39">
                  <c:v>37131</c:v>
                </c:pt>
                <c:pt idx="40">
                  <c:v>37138</c:v>
                </c:pt>
                <c:pt idx="41">
                  <c:v>37145</c:v>
                </c:pt>
                <c:pt idx="42">
                  <c:v>37145</c:v>
                </c:pt>
                <c:pt idx="43">
                  <c:v>37152</c:v>
                </c:pt>
                <c:pt idx="44">
                  <c:v>37152</c:v>
                </c:pt>
                <c:pt idx="45">
                  <c:v>37159</c:v>
                </c:pt>
                <c:pt idx="46">
                  <c:v>37166</c:v>
                </c:pt>
                <c:pt idx="47">
                  <c:v>37173</c:v>
                </c:pt>
                <c:pt idx="48">
                  <c:v>37173</c:v>
                </c:pt>
                <c:pt idx="49">
                  <c:v>37186</c:v>
                </c:pt>
                <c:pt idx="50">
                  <c:v>37187</c:v>
                </c:pt>
                <c:pt idx="51">
                  <c:v>37188</c:v>
                </c:pt>
                <c:pt idx="52">
                  <c:v>37189</c:v>
                </c:pt>
                <c:pt idx="53">
                  <c:v>37190</c:v>
                </c:pt>
                <c:pt idx="54">
                  <c:v>37193</c:v>
                </c:pt>
                <c:pt idx="55">
                  <c:v>37194</c:v>
                </c:pt>
                <c:pt idx="56">
                  <c:v>37196</c:v>
                </c:pt>
                <c:pt idx="57">
                  <c:v>37201</c:v>
                </c:pt>
                <c:pt idx="58">
                  <c:v>37208</c:v>
                </c:pt>
                <c:pt idx="59">
                  <c:v>37215</c:v>
                </c:pt>
                <c:pt idx="60">
                  <c:v>37222</c:v>
                </c:pt>
                <c:pt idx="61">
                  <c:v>37229</c:v>
                </c:pt>
                <c:pt idx="62">
                  <c:v>37236</c:v>
                </c:pt>
                <c:pt idx="63">
                  <c:v>37243</c:v>
                </c:pt>
                <c:pt idx="64">
                  <c:v>37251</c:v>
                </c:pt>
                <c:pt idx="65">
                  <c:v>37259</c:v>
                </c:pt>
                <c:pt idx="66">
                  <c:v>37271</c:v>
                </c:pt>
                <c:pt idx="67">
                  <c:v>37278</c:v>
                </c:pt>
                <c:pt idx="68">
                  <c:v>37285</c:v>
                </c:pt>
                <c:pt idx="69">
                  <c:v>37292</c:v>
                </c:pt>
                <c:pt idx="70">
                  <c:v>37301</c:v>
                </c:pt>
                <c:pt idx="71">
                  <c:v>37306</c:v>
                </c:pt>
                <c:pt idx="72">
                  <c:v>37313</c:v>
                </c:pt>
                <c:pt idx="73">
                  <c:v>37320</c:v>
                </c:pt>
                <c:pt idx="74">
                  <c:v>37327</c:v>
                </c:pt>
                <c:pt idx="75">
                  <c:v>37334</c:v>
                </c:pt>
                <c:pt idx="76">
                  <c:v>37341</c:v>
                </c:pt>
                <c:pt idx="77">
                  <c:v>37348</c:v>
                </c:pt>
                <c:pt idx="78">
                  <c:v>37355</c:v>
                </c:pt>
                <c:pt idx="79">
                  <c:v>37362</c:v>
                </c:pt>
                <c:pt idx="80">
                  <c:v>37369</c:v>
                </c:pt>
                <c:pt idx="81">
                  <c:v>37379</c:v>
                </c:pt>
                <c:pt idx="82">
                  <c:v>37383</c:v>
                </c:pt>
                <c:pt idx="83">
                  <c:v>37397</c:v>
                </c:pt>
                <c:pt idx="84">
                  <c:v>37404</c:v>
                </c:pt>
                <c:pt idx="85">
                  <c:v>37411</c:v>
                </c:pt>
                <c:pt idx="86">
                  <c:v>37418</c:v>
                </c:pt>
                <c:pt idx="87">
                  <c:v>37425</c:v>
                </c:pt>
                <c:pt idx="88">
                  <c:v>37432</c:v>
                </c:pt>
                <c:pt idx="89">
                  <c:v>37439</c:v>
                </c:pt>
                <c:pt idx="90">
                  <c:v>37448</c:v>
                </c:pt>
                <c:pt idx="91">
                  <c:v>37453</c:v>
                </c:pt>
                <c:pt idx="92">
                  <c:v>37460</c:v>
                </c:pt>
                <c:pt idx="93">
                  <c:v>37467</c:v>
                </c:pt>
                <c:pt idx="94">
                  <c:v>37474</c:v>
                </c:pt>
                <c:pt idx="95">
                  <c:v>37481</c:v>
                </c:pt>
                <c:pt idx="96">
                  <c:v>37488</c:v>
                </c:pt>
                <c:pt idx="97">
                  <c:v>37495</c:v>
                </c:pt>
                <c:pt idx="98">
                  <c:v>37502</c:v>
                </c:pt>
                <c:pt idx="99">
                  <c:v>37509</c:v>
                </c:pt>
                <c:pt idx="100">
                  <c:v>37516</c:v>
                </c:pt>
                <c:pt idx="101">
                  <c:v>37525</c:v>
                </c:pt>
                <c:pt idx="102">
                  <c:v>37544</c:v>
                </c:pt>
                <c:pt idx="103">
                  <c:v>37551</c:v>
                </c:pt>
                <c:pt idx="104">
                  <c:v>37558</c:v>
                </c:pt>
                <c:pt idx="105">
                  <c:v>37565</c:v>
                </c:pt>
                <c:pt idx="106">
                  <c:v>37572</c:v>
                </c:pt>
                <c:pt idx="107">
                  <c:v>37579</c:v>
                </c:pt>
                <c:pt idx="108">
                  <c:v>37586</c:v>
                </c:pt>
                <c:pt idx="109">
                  <c:v>37593</c:v>
                </c:pt>
                <c:pt idx="110">
                  <c:v>37600</c:v>
                </c:pt>
                <c:pt idx="111">
                  <c:v>37607</c:v>
                </c:pt>
                <c:pt idx="112">
                  <c:v>37613</c:v>
                </c:pt>
                <c:pt idx="113">
                  <c:v>37620</c:v>
                </c:pt>
              </c:numCache>
            </c:numRef>
          </c:xVal>
          <c:yVal>
            <c:numRef>
              <c:f>'[Reservatório Rio Grande.xls]RG 101 OD 10 metros 01 a 02'!$F$1152:$F$2505</c:f>
              <c:numCache>
                <c:formatCode>General</c:formatCode>
                <c:ptCount val="114"/>
                <c:pt idx="0">
                  <c:v>0.2</c:v>
                </c:pt>
                <c:pt idx="1">
                  <c:v>0.04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0.14000000000000001</c:v>
                </c:pt>
                <c:pt idx="12">
                  <c:v>0</c:v>
                </c:pt>
                <c:pt idx="13">
                  <c:v>1.1200000000000001</c:v>
                </c:pt>
                <c:pt idx="14">
                  <c:v>0.56000000000000005</c:v>
                </c:pt>
                <c:pt idx="15">
                  <c:v>0.48</c:v>
                </c:pt>
                <c:pt idx="16">
                  <c:v>0.54</c:v>
                </c:pt>
                <c:pt idx="17">
                  <c:v>3.38</c:v>
                </c:pt>
                <c:pt idx="18">
                  <c:v>3.08</c:v>
                </c:pt>
                <c:pt idx="19">
                  <c:v>3.82</c:v>
                </c:pt>
                <c:pt idx="20">
                  <c:v>1.4</c:v>
                </c:pt>
                <c:pt idx="21">
                  <c:v>0.64</c:v>
                </c:pt>
                <c:pt idx="22">
                  <c:v>1.26</c:v>
                </c:pt>
                <c:pt idx="23">
                  <c:v>5</c:v>
                </c:pt>
                <c:pt idx="24">
                  <c:v>4.6399999999999997</c:v>
                </c:pt>
                <c:pt idx="25">
                  <c:v>4.6399999999999997</c:v>
                </c:pt>
                <c:pt idx="26">
                  <c:v>2.36</c:v>
                </c:pt>
                <c:pt idx="27">
                  <c:v>4.26</c:v>
                </c:pt>
                <c:pt idx="28">
                  <c:v>4.26</c:v>
                </c:pt>
                <c:pt idx="29">
                  <c:v>6.84</c:v>
                </c:pt>
                <c:pt idx="30">
                  <c:v>6.84</c:v>
                </c:pt>
                <c:pt idx="31">
                  <c:v>7.14</c:v>
                </c:pt>
                <c:pt idx="32">
                  <c:v>7.14</c:v>
                </c:pt>
                <c:pt idx="33">
                  <c:v>2.86</c:v>
                </c:pt>
                <c:pt idx="34">
                  <c:v>2.86</c:v>
                </c:pt>
                <c:pt idx="35">
                  <c:v>0.82</c:v>
                </c:pt>
                <c:pt idx="36">
                  <c:v>0.82</c:v>
                </c:pt>
                <c:pt idx="37">
                  <c:v>1.1000000000000001</c:v>
                </c:pt>
                <c:pt idx="38">
                  <c:v>0.48</c:v>
                </c:pt>
                <c:pt idx="39">
                  <c:v>0.48</c:v>
                </c:pt>
                <c:pt idx="40">
                  <c:v>0.28000000000000003</c:v>
                </c:pt>
                <c:pt idx="41">
                  <c:v>0.28000000000000003</c:v>
                </c:pt>
                <c:pt idx="42">
                  <c:v>0.28000000000000003</c:v>
                </c:pt>
                <c:pt idx="43">
                  <c:v>5.54</c:v>
                </c:pt>
                <c:pt idx="44">
                  <c:v>5.54</c:v>
                </c:pt>
                <c:pt idx="45">
                  <c:v>1.54</c:v>
                </c:pt>
                <c:pt idx="46">
                  <c:v>3.42</c:v>
                </c:pt>
                <c:pt idx="47">
                  <c:v>4.68</c:v>
                </c:pt>
                <c:pt idx="48">
                  <c:v>4.68</c:v>
                </c:pt>
                <c:pt idx="49">
                  <c:v>0.46</c:v>
                </c:pt>
                <c:pt idx="50">
                  <c:v>0.16</c:v>
                </c:pt>
                <c:pt idx="51">
                  <c:v>0.1</c:v>
                </c:pt>
                <c:pt idx="52">
                  <c:v>0.66</c:v>
                </c:pt>
                <c:pt idx="53">
                  <c:v>0.32</c:v>
                </c:pt>
                <c:pt idx="54">
                  <c:v>1.84</c:v>
                </c:pt>
                <c:pt idx="55">
                  <c:v>0.57999999999999996</c:v>
                </c:pt>
                <c:pt idx="56">
                  <c:v>0</c:v>
                </c:pt>
                <c:pt idx="57">
                  <c:v>0.3</c:v>
                </c:pt>
                <c:pt idx="58">
                  <c:v>0.14000000000000001</c:v>
                </c:pt>
                <c:pt idx="59">
                  <c:v>0.3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4.5999999999999996</c:v>
                </c:pt>
                <c:pt idx="72">
                  <c:v>4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3.14</c:v>
                </c:pt>
                <c:pt idx="82">
                  <c:v>0</c:v>
                </c:pt>
                <c:pt idx="83">
                  <c:v>3.25</c:v>
                </c:pt>
                <c:pt idx="84">
                  <c:v>3.81</c:v>
                </c:pt>
                <c:pt idx="85">
                  <c:v>1.54</c:v>
                </c:pt>
                <c:pt idx="86">
                  <c:v>4</c:v>
                </c:pt>
                <c:pt idx="87">
                  <c:v>0.95</c:v>
                </c:pt>
                <c:pt idx="88">
                  <c:v>4.2</c:v>
                </c:pt>
                <c:pt idx="89">
                  <c:v>4.0599999999999996</c:v>
                </c:pt>
                <c:pt idx="90">
                  <c:v>5.01</c:v>
                </c:pt>
                <c:pt idx="91">
                  <c:v>4.7699999999999996</c:v>
                </c:pt>
                <c:pt idx="92">
                  <c:v>5.1100000000000003</c:v>
                </c:pt>
                <c:pt idx="93">
                  <c:v>6.48</c:v>
                </c:pt>
                <c:pt idx="94">
                  <c:v>7.9</c:v>
                </c:pt>
                <c:pt idx="95">
                  <c:v>2.7</c:v>
                </c:pt>
                <c:pt idx="96">
                  <c:v>1.39</c:v>
                </c:pt>
                <c:pt idx="97">
                  <c:v>1.44</c:v>
                </c:pt>
                <c:pt idx="98">
                  <c:v>2.0699999999999998</c:v>
                </c:pt>
                <c:pt idx="99">
                  <c:v>5.73</c:v>
                </c:pt>
                <c:pt idx="100">
                  <c:v>3.91</c:v>
                </c:pt>
                <c:pt idx="101">
                  <c:v>5.94</c:v>
                </c:pt>
                <c:pt idx="102">
                  <c:v>1.55</c:v>
                </c:pt>
                <c:pt idx="103">
                  <c:v>0.23</c:v>
                </c:pt>
                <c:pt idx="104">
                  <c:v>0.38</c:v>
                </c:pt>
                <c:pt idx="105">
                  <c:v>0</c:v>
                </c:pt>
                <c:pt idx="106">
                  <c:v>0.31</c:v>
                </c:pt>
                <c:pt idx="107">
                  <c:v>0.45</c:v>
                </c:pt>
                <c:pt idx="108">
                  <c:v>0.17</c:v>
                </c:pt>
                <c:pt idx="109">
                  <c:v>0.53</c:v>
                </c:pt>
                <c:pt idx="110">
                  <c:v>0.73</c:v>
                </c:pt>
                <c:pt idx="111">
                  <c:v>0.02</c:v>
                </c:pt>
                <c:pt idx="112">
                  <c:v>0.28000000000000003</c:v>
                </c:pt>
                <c:pt idx="113">
                  <c:v>0.87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46-4E90-B095-9CFFAFEB5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24943"/>
        <c:axId val="1"/>
      </c:scatterChart>
      <c:valAx>
        <c:axId val="807824943"/>
        <c:scaling>
          <c:orientation val="minMax"/>
          <c:max val="37620"/>
          <c:min val="36893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000029996250472"/>
              <c:y val="0.90500104986876639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3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Oxigênio Dissolvido (mg/L)</a:t>
                </a:r>
              </a:p>
            </c:rich>
          </c:tx>
          <c:layout>
            <c:manualLayout>
              <c:xMode val="edge"/>
              <c:yMode val="edge"/>
              <c:x val="2.2857142857142857E-2"/>
              <c:y val="0.190000262467191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7824943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3081312410841E-2"/>
          <c:y val="6.7708505524967252E-2"/>
          <c:w val="0.86590584878744647"/>
          <c:h val="0.67187670867082894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FFCC00"/>
              </a:solidFill>
              <a:ln>
                <a:solidFill>
                  <a:srgbClr val="FFCC00"/>
                </a:solidFill>
                <a:prstDash val="solid"/>
              </a:ln>
            </c:spPr>
          </c:marker>
          <c:xVal>
            <c:numRef>
              <c:f>'[Reservatório Rio Grande.xls]RG 101 F - Fe soluvel'!$B$2:$B$329</c:f>
              <c:numCache>
                <c:formatCode>dd\-mmm\-yy</c:formatCode>
                <c:ptCount val="328"/>
                <c:pt idx="0">
                  <c:v>36203</c:v>
                </c:pt>
                <c:pt idx="1">
                  <c:v>36203</c:v>
                </c:pt>
                <c:pt idx="2">
                  <c:v>36221</c:v>
                </c:pt>
                <c:pt idx="3">
                  <c:v>36228</c:v>
                </c:pt>
                <c:pt idx="4">
                  <c:v>36235</c:v>
                </c:pt>
                <c:pt idx="5">
                  <c:v>36242</c:v>
                </c:pt>
                <c:pt idx="6">
                  <c:v>36249</c:v>
                </c:pt>
                <c:pt idx="7">
                  <c:v>36256</c:v>
                </c:pt>
                <c:pt idx="8">
                  <c:v>36270</c:v>
                </c:pt>
                <c:pt idx="9">
                  <c:v>36277</c:v>
                </c:pt>
                <c:pt idx="10">
                  <c:v>36284</c:v>
                </c:pt>
                <c:pt idx="11">
                  <c:v>36298</c:v>
                </c:pt>
                <c:pt idx="12">
                  <c:v>36305</c:v>
                </c:pt>
                <c:pt idx="13">
                  <c:v>36312</c:v>
                </c:pt>
                <c:pt idx="14">
                  <c:v>36333</c:v>
                </c:pt>
                <c:pt idx="15">
                  <c:v>36340</c:v>
                </c:pt>
                <c:pt idx="16">
                  <c:v>36347</c:v>
                </c:pt>
                <c:pt idx="17">
                  <c:v>36361</c:v>
                </c:pt>
                <c:pt idx="18">
                  <c:v>36368</c:v>
                </c:pt>
                <c:pt idx="19">
                  <c:v>36375</c:v>
                </c:pt>
                <c:pt idx="20">
                  <c:v>36382</c:v>
                </c:pt>
                <c:pt idx="21">
                  <c:v>36396</c:v>
                </c:pt>
                <c:pt idx="22">
                  <c:v>36403</c:v>
                </c:pt>
                <c:pt idx="23">
                  <c:v>36412</c:v>
                </c:pt>
                <c:pt idx="24">
                  <c:v>36424</c:v>
                </c:pt>
                <c:pt idx="25">
                  <c:v>36431</c:v>
                </c:pt>
                <c:pt idx="26">
                  <c:v>36438</c:v>
                </c:pt>
                <c:pt idx="27">
                  <c:v>36452</c:v>
                </c:pt>
                <c:pt idx="28">
                  <c:v>36459</c:v>
                </c:pt>
                <c:pt idx="29">
                  <c:v>36468</c:v>
                </c:pt>
                <c:pt idx="30">
                  <c:v>36473</c:v>
                </c:pt>
                <c:pt idx="31">
                  <c:v>36481</c:v>
                </c:pt>
                <c:pt idx="32">
                  <c:v>36487</c:v>
                </c:pt>
                <c:pt idx="33">
                  <c:v>36494</c:v>
                </c:pt>
                <c:pt idx="34">
                  <c:v>36501</c:v>
                </c:pt>
                <c:pt idx="35">
                  <c:v>36522</c:v>
                </c:pt>
                <c:pt idx="36">
                  <c:v>36529</c:v>
                </c:pt>
                <c:pt idx="37">
                  <c:v>36543</c:v>
                </c:pt>
                <c:pt idx="38">
                  <c:v>36552</c:v>
                </c:pt>
                <c:pt idx="39">
                  <c:v>36557</c:v>
                </c:pt>
                <c:pt idx="40">
                  <c:v>36565</c:v>
                </c:pt>
                <c:pt idx="41">
                  <c:v>36571</c:v>
                </c:pt>
                <c:pt idx="42">
                  <c:v>36578</c:v>
                </c:pt>
                <c:pt idx="43">
                  <c:v>36585</c:v>
                </c:pt>
                <c:pt idx="44">
                  <c:v>36594</c:v>
                </c:pt>
                <c:pt idx="45">
                  <c:v>36599</c:v>
                </c:pt>
                <c:pt idx="46">
                  <c:v>36606</c:v>
                </c:pt>
                <c:pt idx="47">
                  <c:v>36613</c:v>
                </c:pt>
                <c:pt idx="48">
                  <c:v>36627</c:v>
                </c:pt>
                <c:pt idx="49">
                  <c:v>36634</c:v>
                </c:pt>
                <c:pt idx="50">
                  <c:v>36641</c:v>
                </c:pt>
                <c:pt idx="51">
                  <c:v>36648</c:v>
                </c:pt>
                <c:pt idx="52">
                  <c:v>36655</c:v>
                </c:pt>
                <c:pt idx="53">
                  <c:v>36662</c:v>
                </c:pt>
                <c:pt idx="54">
                  <c:v>36669</c:v>
                </c:pt>
                <c:pt idx="55">
                  <c:v>36676</c:v>
                </c:pt>
                <c:pt idx="56">
                  <c:v>36683</c:v>
                </c:pt>
                <c:pt idx="57">
                  <c:v>36697</c:v>
                </c:pt>
                <c:pt idx="58">
                  <c:v>36704</c:v>
                </c:pt>
                <c:pt idx="59">
                  <c:v>36711</c:v>
                </c:pt>
                <c:pt idx="60">
                  <c:v>36718</c:v>
                </c:pt>
                <c:pt idx="61">
                  <c:v>36725</c:v>
                </c:pt>
                <c:pt idx="62">
                  <c:v>36732</c:v>
                </c:pt>
                <c:pt idx="63">
                  <c:v>36738</c:v>
                </c:pt>
                <c:pt idx="64">
                  <c:v>36746</c:v>
                </c:pt>
                <c:pt idx="65">
                  <c:v>36753</c:v>
                </c:pt>
                <c:pt idx="66">
                  <c:v>36760</c:v>
                </c:pt>
                <c:pt idx="67">
                  <c:v>36773</c:v>
                </c:pt>
                <c:pt idx="68">
                  <c:v>36781</c:v>
                </c:pt>
                <c:pt idx="69">
                  <c:v>36788</c:v>
                </c:pt>
                <c:pt idx="70">
                  <c:v>36795</c:v>
                </c:pt>
                <c:pt idx="71">
                  <c:v>36802</c:v>
                </c:pt>
                <c:pt idx="72">
                  <c:v>36808</c:v>
                </c:pt>
                <c:pt idx="73">
                  <c:v>36816</c:v>
                </c:pt>
                <c:pt idx="74">
                  <c:v>36823</c:v>
                </c:pt>
                <c:pt idx="75">
                  <c:v>36830</c:v>
                </c:pt>
                <c:pt idx="76">
                  <c:v>36851</c:v>
                </c:pt>
                <c:pt idx="77">
                  <c:v>36872</c:v>
                </c:pt>
                <c:pt idx="78">
                  <c:v>36879</c:v>
                </c:pt>
                <c:pt idx="79">
                  <c:v>36890</c:v>
                </c:pt>
                <c:pt idx="80">
                  <c:v>36893</c:v>
                </c:pt>
                <c:pt idx="81">
                  <c:v>36900</c:v>
                </c:pt>
                <c:pt idx="82">
                  <c:v>36907</c:v>
                </c:pt>
                <c:pt idx="83">
                  <c:v>36916</c:v>
                </c:pt>
                <c:pt idx="84">
                  <c:v>36921</c:v>
                </c:pt>
                <c:pt idx="85">
                  <c:v>36928</c:v>
                </c:pt>
                <c:pt idx="86">
                  <c:v>36935</c:v>
                </c:pt>
                <c:pt idx="87">
                  <c:v>36941</c:v>
                </c:pt>
                <c:pt idx="88">
                  <c:v>36950</c:v>
                </c:pt>
                <c:pt idx="89">
                  <c:v>36956</c:v>
                </c:pt>
                <c:pt idx="90">
                  <c:v>36963</c:v>
                </c:pt>
                <c:pt idx="91">
                  <c:v>36970</c:v>
                </c:pt>
                <c:pt idx="92">
                  <c:v>36977</c:v>
                </c:pt>
                <c:pt idx="93">
                  <c:v>36984</c:v>
                </c:pt>
                <c:pt idx="94">
                  <c:v>36991</c:v>
                </c:pt>
                <c:pt idx="95">
                  <c:v>36998</c:v>
                </c:pt>
                <c:pt idx="96">
                  <c:v>37005</c:v>
                </c:pt>
                <c:pt idx="97">
                  <c:v>37014</c:v>
                </c:pt>
                <c:pt idx="98">
                  <c:v>37019</c:v>
                </c:pt>
                <c:pt idx="99">
                  <c:v>37025</c:v>
                </c:pt>
                <c:pt idx="100">
                  <c:v>37033</c:v>
                </c:pt>
                <c:pt idx="101">
                  <c:v>37040</c:v>
                </c:pt>
                <c:pt idx="102">
                  <c:v>37047</c:v>
                </c:pt>
                <c:pt idx="103">
                  <c:v>37054</c:v>
                </c:pt>
                <c:pt idx="104">
                  <c:v>37060</c:v>
                </c:pt>
                <c:pt idx="105">
                  <c:v>37068</c:v>
                </c:pt>
                <c:pt idx="106">
                  <c:v>37075</c:v>
                </c:pt>
                <c:pt idx="107">
                  <c:v>37075</c:v>
                </c:pt>
                <c:pt idx="108">
                  <c:v>37083</c:v>
                </c:pt>
                <c:pt idx="109">
                  <c:v>37089</c:v>
                </c:pt>
                <c:pt idx="110">
                  <c:v>37096</c:v>
                </c:pt>
                <c:pt idx="111">
                  <c:v>37096</c:v>
                </c:pt>
                <c:pt idx="112">
                  <c:v>37103</c:v>
                </c:pt>
                <c:pt idx="113">
                  <c:v>37103</c:v>
                </c:pt>
                <c:pt idx="114">
                  <c:v>37110</c:v>
                </c:pt>
                <c:pt idx="115">
                  <c:v>37110</c:v>
                </c:pt>
                <c:pt idx="116">
                  <c:v>37118</c:v>
                </c:pt>
                <c:pt idx="117">
                  <c:v>37118</c:v>
                </c:pt>
                <c:pt idx="118">
                  <c:v>37124</c:v>
                </c:pt>
                <c:pt idx="119">
                  <c:v>37124</c:v>
                </c:pt>
                <c:pt idx="120">
                  <c:v>37131</c:v>
                </c:pt>
                <c:pt idx="121">
                  <c:v>37131</c:v>
                </c:pt>
                <c:pt idx="122">
                  <c:v>37138</c:v>
                </c:pt>
                <c:pt idx="123">
                  <c:v>37138</c:v>
                </c:pt>
                <c:pt idx="124">
                  <c:v>37145</c:v>
                </c:pt>
                <c:pt idx="125">
                  <c:v>37145</c:v>
                </c:pt>
                <c:pt idx="126">
                  <c:v>37152</c:v>
                </c:pt>
                <c:pt idx="127">
                  <c:v>37152</c:v>
                </c:pt>
                <c:pt idx="128">
                  <c:v>37159</c:v>
                </c:pt>
                <c:pt idx="129">
                  <c:v>37159</c:v>
                </c:pt>
                <c:pt idx="130">
                  <c:v>37166</c:v>
                </c:pt>
                <c:pt idx="131">
                  <c:v>37166</c:v>
                </c:pt>
                <c:pt idx="132">
                  <c:v>37173</c:v>
                </c:pt>
                <c:pt idx="133">
                  <c:v>37181</c:v>
                </c:pt>
                <c:pt idx="134">
                  <c:v>37181</c:v>
                </c:pt>
                <c:pt idx="135">
                  <c:v>37187</c:v>
                </c:pt>
                <c:pt idx="136">
                  <c:v>37187</c:v>
                </c:pt>
                <c:pt idx="137">
                  <c:v>37194</c:v>
                </c:pt>
                <c:pt idx="138">
                  <c:v>37194</c:v>
                </c:pt>
                <c:pt idx="139">
                  <c:v>37201</c:v>
                </c:pt>
                <c:pt idx="140">
                  <c:v>37201</c:v>
                </c:pt>
                <c:pt idx="141">
                  <c:v>37208</c:v>
                </c:pt>
                <c:pt idx="142">
                  <c:v>37208</c:v>
                </c:pt>
                <c:pt idx="143">
                  <c:v>37215</c:v>
                </c:pt>
                <c:pt idx="144">
                  <c:v>37215</c:v>
                </c:pt>
                <c:pt idx="145">
                  <c:v>37222</c:v>
                </c:pt>
                <c:pt idx="146">
                  <c:v>37222</c:v>
                </c:pt>
                <c:pt idx="147">
                  <c:v>37229</c:v>
                </c:pt>
                <c:pt idx="148">
                  <c:v>37229</c:v>
                </c:pt>
                <c:pt idx="149">
                  <c:v>37236</c:v>
                </c:pt>
                <c:pt idx="150">
                  <c:v>37236</c:v>
                </c:pt>
                <c:pt idx="151">
                  <c:v>37243</c:v>
                </c:pt>
                <c:pt idx="152">
                  <c:v>37243</c:v>
                </c:pt>
                <c:pt idx="153">
                  <c:v>37251</c:v>
                </c:pt>
                <c:pt idx="154">
                  <c:v>37259</c:v>
                </c:pt>
                <c:pt idx="155">
                  <c:v>37271</c:v>
                </c:pt>
                <c:pt idx="156">
                  <c:v>37278</c:v>
                </c:pt>
                <c:pt idx="157">
                  <c:v>37285</c:v>
                </c:pt>
                <c:pt idx="158">
                  <c:v>37292</c:v>
                </c:pt>
                <c:pt idx="159">
                  <c:v>37301</c:v>
                </c:pt>
                <c:pt idx="160">
                  <c:v>37306</c:v>
                </c:pt>
                <c:pt idx="161">
                  <c:v>37313</c:v>
                </c:pt>
                <c:pt idx="162">
                  <c:v>37320</c:v>
                </c:pt>
                <c:pt idx="163">
                  <c:v>37327</c:v>
                </c:pt>
                <c:pt idx="164">
                  <c:v>37334</c:v>
                </c:pt>
                <c:pt idx="165">
                  <c:v>37341</c:v>
                </c:pt>
                <c:pt idx="166">
                  <c:v>37348</c:v>
                </c:pt>
                <c:pt idx="167">
                  <c:v>37355</c:v>
                </c:pt>
                <c:pt idx="168">
                  <c:v>37362</c:v>
                </c:pt>
                <c:pt idx="169">
                  <c:v>37369</c:v>
                </c:pt>
                <c:pt idx="170">
                  <c:v>37376</c:v>
                </c:pt>
                <c:pt idx="171">
                  <c:v>37383</c:v>
                </c:pt>
                <c:pt idx="172">
                  <c:v>37390</c:v>
                </c:pt>
                <c:pt idx="173">
                  <c:v>37397</c:v>
                </c:pt>
                <c:pt idx="174">
                  <c:v>37404</c:v>
                </c:pt>
                <c:pt idx="175">
                  <c:v>37411</c:v>
                </c:pt>
                <c:pt idx="176">
                  <c:v>37418</c:v>
                </c:pt>
                <c:pt idx="177">
                  <c:v>37425</c:v>
                </c:pt>
                <c:pt idx="178">
                  <c:v>37432</c:v>
                </c:pt>
                <c:pt idx="179">
                  <c:v>37439</c:v>
                </c:pt>
                <c:pt idx="180">
                  <c:v>37448</c:v>
                </c:pt>
                <c:pt idx="181">
                  <c:v>37453</c:v>
                </c:pt>
                <c:pt idx="182">
                  <c:v>37460</c:v>
                </c:pt>
                <c:pt idx="183">
                  <c:v>37467</c:v>
                </c:pt>
                <c:pt idx="184">
                  <c:v>37474</c:v>
                </c:pt>
                <c:pt idx="185">
                  <c:v>37481</c:v>
                </c:pt>
                <c:pt idx="186">
                  <c:v>37488</c:v>
                </c:pt>
                <c:pt idx="187">
                  <c:v>37495</c:v>
                </c:pt>
                <c:pt idx="188">
                  <c:v>37502</c:v>
                </c:pt>
                <c:pt idx="189">
                  <c:v>37509</c:v>
                </c:pt>
                <c:pt idx="190">
                  <c:v>37516</c:v>
                </c:pt>
                <c:pt idx="191">
                  <c:v>37525</c:v>
                </c:pt>
                <c:pt idx="192">
                  <c:v>37532</c:v>
                </c:pt>
                <c:pt idx="193">
                  <c:v>37537</c:v>
                </c:pt>
                <c:pt idx="194">
                  <c:v>37544</c:v>
                </c:pt>
                <c:pt idx="195">
                  <c:v>37551</c:v>
                </c:pt>
                <c:pt idx="196">
                  <c:v>37558</c:v>
                </c:pt>
                <c:pt idx="197">
                  <c:v>37565</c:v>
                </c:pt>
                <c:pt idx="198">
                  <c:v>37572</c:v>
                </c:pt>
                <c:pt idx="199">
                  <c:v>37579</c:v>
                </c:pt>
                <c:pt idx="200">
                  <c:v>37586</c:v>
                </c:pt>
                <c:pt idx="201">
                  <c:v>37593</c:v>
                </c:pt>
                <c:pt idx="202">
                  <c:v>37600</c:v>
                </c:pt>
                <c:pt idx="203">
                  <c:v>37607</c:v>
                </c:pt>
                <c:pt idx="204">
                  <c:v>37613</c:v>
                </c:pt>
                <c:pt idx="205">
                  <c:v>37620</c:v>
                </c:pt>
                <c:pt idx="206">
                  <c:v>37628</c:v>
                </c:pt>
                <c:pt idx="207">
                  <c:v>37635</c:v>
                </c:pt>
                <c:pt idx="208">
                  <c:v>37642</c:v>
                </c:pt>
                <c:pt idx="209">
                  <c:v>37656</c:v>
                </c:pt>
                <c:pt idx="210">
                  <c:v>37663</c:v>
                </c:pt>
                <c:pt idx="211">
                  <c:v>37670</c:v>
                </c:pt>
                <c:pt idx="212">
                  <c:v>37677</c:v>
                </c:pt>
                <c:pt idx="213">
                  <c:v>37685</c:v>
                </c:pt>
                <c:pt idx="214">
                  <c:v>37691</c:v>
                </c:pt>
                <c:pt idx="215">
                  <c:v>37698</c:v>
                </c:pt>
                <c:pt idx="216">
                  <c:v>37705</c:v>
                </c:pt>
                <c:pt idx="217">
                  <c:v>37712</c:v>
                </c:pt>
                <c:pt idx="218">
                  <c:v>37719</c:v>
                </c:pt>
                <c:pt idx="219">
                  <c:v>37726</c:v>
                </c:pt>
                <c:pt idx="220">
                  <c:v>37733</c:v>
                </c:pt>
                <c:pt idx="221">
                  <c:v>37740</c:v>
                </c:pt>
                <c:pt idx="222">
                  <c:v>37747</c:v>
                </c:pt>
                <c:pt idx="223">
                  <c:v>37754</c:v>
                </c:pt>
                <c:pt idx="224">
                  <c:v>37761</c:v>
                </c:pt>
                <c:pt idx="225">
                  <c:v>37768</c:v>
                </c:pt>
                <c:pt idx="226">
                  <c:v>37775</c:v>
                </c:pt>
                <c:pt idx="227">
                  <c:v>37782</c:v>
                </c:pt>
                <c:pt idx="228">
                  <c:v>37789</c:v>
                </c:pt>
                <c:pt idx="229">
                  <c:v>37796</c:v>
                </c:pt>
                <c:pt idx="230">
                  <c:v>37803</c:v>
                </c:pt>
                <c:pt idx="231">
                  <c:v>37810</c:v>
                </c:pt>
                <c:pt idx="232">
                  <c:v>37817</c:v>
                </c:pt>
                <c:pt idx="233">
                  <c:v>37824</c:v>
                </c:pt>
                <c:pt idx="234">
                  <c:v>37831</c:v>
                </c:pt>
                <c:pt idx="235" formatCode="m/d/yyyy">
                  <c:v>37992</c:v>
                </c:pt>
                <c:pt idx="236" formatCode="m/d/yyyy">
                  <c:v>37999</c:v>
                </c:pt>
                <c:pt idx="237" formatCode="m/d/yyyy">
                  <c:v>38006</c:v>
                </c:pt>
                <c:pt idx="238" formatCode="m/d/yyyy">
                  <c:v>38014</c:v>
                </c:pt>
                <c:pt idx="239" formatCode="m/d/yyyy">
                  <c:v>38020</c:v>
                </c:pt>
                <c:pt idx="240" formatCode="m/d/yyyy">
                  <c:v>38027</c:v>
                </c:pt>
                <c:pt idx="241" formatCode="m/d/yyyy">
                  <c:v>38034</c:v>
                </c:pt>
                <c:pt idx="242" formatCode="m/d/yyyy">
                  <c:v>38042</c:v>
                </c:pt>
                <c:pt idx="243" formatCode="m/d/yyyy">
                  <c:v>38048</c:v>
                </c:pt>
                <c:pt idx="244" formatCode="m/d/yyyy">
                  <c:v>38055</c:v>
                </c:pt>
                <c:pt idx="245" formatCode="m/d/yyyy">
                  <c:v>38062</c:v>
                </c:pt>
                <c:pt idx="246" formatCode="m/d/yyyy">
                  <c:v>38069</c:v>
                </c:pt>
                <c:pt idx="247" formatCode="m/d/yyyy">
                  <c:v>38076</c:v>
                </c:pt>
                <c:pt idx="248" formatCode="m/d/yyyy">
                  <c:v>38083</c:v>
                </c:pt>
                <c:pt idx="249" formatCode="m/d/yyyy">
                  <c:v>38090</c:v>
                </c:pt>
                <c:pt idx="250" formatCode="m/d/yyyy">
                  <c:v>38097</c:v>
                </c:pt>
                <c:pt idx="251" formatCode="m/d/yyyy">
                  <c:v>38104</c:v>
                </c:pt>
                <c:pt idx="252" formatCode="m/d/yyyy">
                  <c:v>38111</c:v>
                </c:pt>
                <c:pt idx="253" formatCode="m/d/yyyy">
                  <c:v>38118</c:v>
                </c:pt>
                <c:pt idx="254" formatCode="m/d/yyyy">
                  <c:v>38125</c:v>
                </c:pt>
                <c:pt idx="255" formatCode="m/d/yyyy">
                  <c:v>38132</c:v>
                </c:pt>
                <c:pt idx="256" formatCode="m/d/yyyy">
                  <c:v>38139</c:v>
                </c:pt>
                <c:pt idx="257" formatCode="m/d/yyyy">
                  <c:v>38146</c:v>
                </c:pt>
                <c:pt idx="258" formatCode="m/d/yyyy">
                  <c:v>38153</c:v>
                </c:pt>
                <c:pt idx="259" formatCode="m/d/yyyy">
                  <c:v>38160</c:v>
                </c:pt>
                <c:pt idx="260" formatCode="m/d/yyyy">
                  <c:v>38167</c:v>
                </c:pt>
                <c:pt idx="261" formatCode="m/d/yyyy">
                  <c:v>38175</c:v>
                </c:pt>
                <c:pt idx="262" formatCode="m/d/yyyy">
                  <c:v>38181</c:v>
                </c:pt>
                <c:pt idx="263" formatCode="m/d/yyyy">
                  <c:v>38190</c:v>
                </c:pt>
                <c:pt idx="264" formatCode="m/d/yyyy">
                  <c:v>38195</c:v>
                </c:pt>
                <c:pt idx="265" formatCode="m/d/yyyy">
                  <c:v>38202</c:v>
                </c:pt>
                <c:pt idx="266" formatCode="m/d/yyyy">
                  <c:v>38209</c:v>
                </c:pt>
                <c:pt idx="267" formatCode="m/d/yyyy">
                  <c:v>38216</c:v>
                </c:pt>
                <c:pt idx="268" formatCode="m/d/yyyy">
                  <c:v>38224</c:v>
                </c:pt>
                <c:pt idx="269" formatCode="m/d/yyyy">
                  <c:v>38230</c:v>
                </c:pt>
                <c:pt idx="270" formatCode="m/d/yyyy">
                  <c:v>38238</c:v>
                </c:pt>
                <c:pt idx="271" formatCode="m/d/yyyy">
                  <c:v>38244</c:v>
                </c:pt>
                <c:pt idx="272" formatCode="m/d/yyyy">
                  <c:v>38251</c:v>
                </c:pt>
                <c:pt idx="273" formatCode="m/d/yyyy">
                  <c:v>38258</c:v>
                </c:pt>
                <c:pt idx="274" formatCode="m/d/yyyy">
                  <c:v>38265</c:v>
                </c:pt>
                <c:pt idx="275" formatCode="m/d/yyyy">
                  <c:v>38273</c:v>
                </c:pt>
                <c:pt idx="276" formatCode="m/d/yyyy">
                  <c:v>38279</c:v>
                </c:pt>
                <c:pt idx="277" formatCode="m/d/yyyy">
                  <c:v>38286</c:v>
                </c:pt>
                <c:pt idx="278" formatCode="m/d/yyyy">
                  <c:v>38293</c:v>
                </c:pt>
                <c:pt idx="279" formatCode="m/d/yyyy">
                  <c:v>38300</c:v>
                </c:pt>
                <c:pt idx="280" formatCode="m/d/yyyy">
                  <c:v>38307</c:v>
                </c:pt>
                <c:pt idx="281" formatCode="m/d/yyyy">
                  <c:v>38314</c:v>
                </c:pt>
                <c:pt idx="282" formatCode="m/d/yyyy">
                  <c:v>38321</c:v>
                </c:pt>
                <c:pt idx="283" formatCode="m/d/yyyy">
                  <c:v>38328</c:v>
                </c:pt>
                <c:pt idx="284" formatCode="m/d/yyyy">
                  <c:v>38335</c:v>
                </c:pt>
                <c:pt idx="285" formatCode="m/d/yyyy">
                  <c:v>38342</c:v>
                </c:pt>
                <c:pt idx="286" formatCode="m/d/yyyy">
                  <c:v>38348</c:v>
                </c:pt>
                <c:pt idx="287" formatCode="m/d/yyyy">
                  <c:v>38356</c:v>
                </c:pt>
                <c:pt idx="288" formatCode="m/d/yyyy">
                  <c:v>38363</c:v>
                </c:pt>
                <c:pt idx="289" formatCode="m/d/yyyy">
                  <c:v>38370</c:v>
                </c:pt>
                <c:pt idx="290" formatCode="m/d/yyyy">
                  <c:v>38378</c:v>
                </c:pt>
                <c:pt idx="291" formatCode="m/d/yyyy">
                  <c:v>38384</c:v>
                </c:pt>
                <c:pt idx="292" formatCode="m/d/yyyy">
                  <c:v>38392</c:v>
                </c:pt>
                <c:pt idx="293" formatCode="m/d/yyyy">
                  <c:v>38398</c:v>
                </c:pt>
                <c:pt idx="294" formatCode="m/d/yyyy">
                  <c:v>38405</c:v>
                </c:pt>
                <c:pt idx="295" formatCode="m/d/yyyy">
                  <c:v>38412</c:v>
                </c:pt>
                <c:pt idx="296" formatCode="m/d/yyyy">
                  <c:v>38419</c:v>
                </c:pt>
                <c:pt idx="297" formatCode="m/d/yyyy">
                  <c:v>38426</c:v>
                </c:pt>
                <c:pt idx="298" formatCode="m/d/yyyy">
                  <c:v>38433</c:v>
                </c:pt>
                <c:pt idx="299" formatCode="m/d/yyyy">
                  <c:v>38440</c:v>
                </c:pt>
                <c:pt idx="300" formatCode="m/d/yyyy">
                  <c:v>38447</c:v>
                </c:pt>
                <c:pt idx="301" formatCode="m/d/yyyy">
                  <c:v>38454</c:v>
                </c:pt>
                <c:pt idx="302" formatCode="m/d/yyyy">
                  <c:v>38461</c:v>
                </c:pt>
                <c:pt idx="303" formatCode="m/d/yyyy">
                  <c:v>38468</c:v>
                </c:pt>
                <c:pt idx="304" formatCode="m/d/yyyy">
                  <c:v>38475</c:v>
                </c:pt>
                <c:pt idx="305" formatCode="m/d/yyyy">
                  <c:v>38482</c:v>
                </c:pt>
                <c:pt idx="306" formatCode="m/d/yyyy">
                  <c:v>38489</c:v>
                </c:pt>
                <c:pt idx="307" formatCode="m/d/yyyy">
                  <c:v>38496</c:v>
                </c:pt>
                <c:pt idx="308" formatCode="m/d/yyyy">
                  <c:v>38503</c:v>
                </c:pt>
                <c:pt idx="309" formatCode="m/d/yyyy">
                  <c:v>38510</c:v>
                </c:pt>
                <c:pt idx="310" formatCode="m/d/yyyy">
                  <c:v>38517</c:v>
                </c:pt>
                <c:pt idx="311" formatCode="m/d/yyyy">
                  <c:v>38524</c:v>
                </c:pt>
                <c:pt idx="312" formatCode="m/d/yyyy">
                  <c:v>38531</c:v>
                </c:pt>
                <c:pt idx="313" formatCode="m/d/yyyy">
                  <c:v>38538</c:v>
                </c:pt>
                <c:pt idx="314" formatCode="m/d/yyyy">
                  <c:v>38545</c:v>
                </c:pt>
                <c:pt idx="315" formatCode="m/d/yyyy">
                  <c:v>38552</c:v>
                </c:pt>
                <c:pt idx="316" formatCode="m/d/yyyy">
                  <c:v>38559</c:v>
                </c:pt>
                <c:pt idx="317" formatCode="m/d/yyyy">
                  <c:v>38566</c:v>
                </c:pt>
                <c:pt idx="318" formatCode="m/d/yyyy">
                  <c:v>38573</c:v>
                </c:pt>
                <c:pt idx="319" formatCode="m/d/yyyy">
                  <c:v>38580</c:v>
                </c:pt>
                <c:pt idx="320" formatCode="m/d/yyyy">
                  <c:v>38587</c:v>
                </c:pt>
                <c:pt idx="321" formatCode="m/d/yyyy">
                  <c:v>38594</c:v>
                </c:pt>
                <c:pt idx="322" formatCode="m/d/yyyy">
                  <c:v>38600</c:v>
                </c:pt>
                <c:pt idx="323" formatCode="m/d/yyyy">
                  <c:v>38608</c:v>
                </c:pt>
                <c:pt idx="324" formatCode="m/d/yyyy">
                  <c:v>38615</c:v>
                </c:pt>
                <c:pt idx="325" formatCode="m/d/yyyy">
                  <c:v>38622</c:v>
                </c:pt>
                <c:pt idx="326" formatCode="m/d/yyyy">
                  <c:v>38635</c:v>
                </c:pt>
                <c:pt idx="327" formatCode="m/d/yyyy">
                  <c:v>38643</c:v>
                </c:pt>
              </c:numCache>
            </c:numRef>
          </c:xVal>
          <c:yVal>
            <c:numRef>
              <c:f>'[Reservatório Rio Grande.xls]RG 101 F - Fe soluvel'!$C$2:$C$329</c:f>
              <c:numCache>
                <c:formatCode>General</c:formatCode>
                <c:ptCount val="328"/>
                <c:pt idx="0">
                  <c:v>1.41</c:v>
                </c:pt>
                <c:pt idx="1">
                  <c:v>1.41</c:v>
                </c:pt>
                <c:pt idx="2">
                  <c:v>1.84</c:v>
                </c:pt>
                <c:pt idx="3">
                  <c:v>1.98</c:v>
                </c:pt>
                <c:pt idx="4">
                  <c:v>2.76</c:v>
                </c:pt>
                <c:pt idx="5">
                  <c:v>2.39</c:v>
                </c:pt>
                <c:pt idx="6">
                  <c:v>1.32</c:v>
                </c:pt>
                <c:pt idx="7">
                  <c:v>2.2200000000000002</c:v>
                </c:pt>
                <c:pt idx="8">
                  <c:v>0.05</c:v>
                </c:pt>
                <c:pt idx="9">
                  <c:v>0.16</c:v>
                </c:pt>
                <c:pt idx="10">
                  <c:v>0.2</c:v>
                </c:pt>
                <c:pt idx="11">
                  <c:v>0.01</c:v>
                </c:pt>
                <c:pt idx="12">
                  <c:v>0.01</c:v>
                </c:pt>
                <c:pt idx="13">
                  <c:v>0</c:v>
                </c:pt>
                <c:pt idx="14">
                  <c:v>0.02</c:v>
                </c:pt>
                <c:pt idx="15">
                  <c:v>0</c:v>
                </c:pt>
                <c:pt idx="16">
                  <c:v>0.01</c:v>
                </c:pt>
                <c:pt idx="17">
                  <c:v>0.01</c:v>
                </c:pt>
                <c:pt idx="18">
                  <c:v>0.04</c:v>
                </c:pt>
                <c:pt idx="19">
                  <c:v>1.7000000000000001E-2</c:v>
                </c:pt>
                <c:pt idx="20">
                  <c:v>0</c:v>
                </c:pt>
                <c:pt idx="21">
                  <c:v>0</c:v>
                </c:pt>
                <c:pt idx="22">
                  <c:v>1.6E-2</c:v>
                </c:pt>
                <c:pt idx="23">
                  <c:v>0.03</c:v>
                </c:pt>
                <c:pt idx="24">
                  <c:v>0.01</c:v>
                </c:pt>
                <c:pt idx="25">
                  <c:v>0.03</c:v>
                </c:pt>
                <c:pt idx="26">
                  <c:v>0.03</c:v>
                </c:pt>
                <c:pt idx="27">
                  <c:v>1.7000000000000001E-2</c:v>
                </c:pt>
                <c:pt idx="28">
                  <c:v>0</c:v>
                </c:pt>
                <c:pt idx="29">
                  <c:v>2.1000000000000001E-2</c:v>
                </c:pt>
                <c:pt idx="30">
                  <c:v>0</c:v>
                </c:pt>
                <c:pt idx="31">
                  <c:v>1.2999999999999999E-2</c:v>
                </c:pt>
                <c:pt idx="32">
                  <c:v>0.17199999999999999</c:v>
                </c:pt>
                <c:pt idx="33">
                  <c:v>0</c:v>
                </c:pt>
                <c:pt idx="34">
                  <c:v>0.01</c:v>
                </c:pt>
                <c:pt idx="35">
                  <c:v>0.01</c:v>
                </c:pt>
                <c:pt idx="36">
                  <c:v>0.16</c:v>
                </c:pt>
                <c:pt idx="37">
                  <c:v>0.36</c:v>
                </c:pt>
                <c:pt idx="38">
                  <c:v>0.46</c:v>
                </c:pt>
                <c:pt idx="39">
                  <c:v>1.06</c:v>
                </c:pt>
                <c:pt idx="40">
                  <c:v>0.89</c:v>
                </c:pt>
                <c:pt idx="41">
                  <c:v>1.03</c:v>
                </c:pt>
                <c:pt idx="42">
                  <c:v>7.0000000000000007E-2</c:v>
                </c:pt>
                <c:pt idx="43">
                  <c:v>0.24</c:v>
                </c:pt>
                <c:pt idx="44">
                  <c:v>1.31</c:v>
                </c:pt>
                <c:pt idx="45">
                  <c:v>1.75</c:v>
                </c:pt>
                <c:pt idx="46">
                  <c:v>0.38</c:v>
                </c:pt>
                <c:pt idx="47">
                  <c:v>0.19</c:v>
                </c:pt>
                <c:pt idx="48">
                  <c:v>0.04</c:v>
                </c:pt>
                <c:pt idx="49">
                  <c:v>0.03</c:v>
                </c:pt>
                <c:pt idx="50">
                  <c:v>0.36</c:v>
                </c:pt>
                <c:pt idx="51">
                  <c:v>0.01</c:v>
                </c:pt>
                <c:pt idx="52">
                  <c:v>0.02</c:v>
                </c:pt>
                <c:pt idx="53">
                  <c:v>0.01</c:v>
                </c:pt>
                <c:pt idx="54">
                  <c:v>0.01</c:v>
                </c:pt>
                <c:pt idx="55">
                  <c:v>0.01</c:v>
                </c:pt>
                <c:pt idx="56">
                  <c:v>0.01</c:v>
                </c:pt>
                <c:pt idx="57">
                  <c:v>0.01</c:v>
                </c:pt>
                <c:pt idx="58">
                  <c:v>0.02</c:v>
                </c:pt>
                <c:pt idx="59">
                  <c:v>0.03</c:v>
                </c:pt>
                <c:pt idx="60">
                  <c:v>0.03</c:v>
                </c:pt>
                <c:pt idx="61">
                  <c:v>0.01</c:v>
                </c:pt>
                <c:pt idx="62">
                  <c:v>0.01</c:v>
                </c:pt>
                <c:pt idx="63">
                  <c:v>0</c:v>
                </c:pt>
                <c:pt idx="64">
                  <c:v>0.01</c:v>
                </c:pt>
                <c:pt idx="65">
                  <c:v>0.02</c:v>
                </c:pt>
                <c:pt idx="66">
                  <c:v>0.02</c:v>
                </c:pt>
                <c:pt idx="67">
                  <c:v>0</c:v>
                </c:pt>
                <c:pt idx="68">
                  <c:v>0.01</c:v>
                </c:pt>
                <c:pt idx="69">
                  <c:v>0</c:v>
                </c:pt>
                <c:pt idx="70">
                  <c:v>0.01</c:v>
                </c:pt>
                <c:pt idx="71">
                  <c:v>0.08</c:v>
                </c:pt>
                <c:pt idx="72">
                  <c:v>0.04</c:v>
                </c:pt>
                <c:pt idx="73">
                  <c:v>0.04</c:v>
                </c:pt>
                <c:pt idx="74">
                  <c:v>0.03</c:v>
                </c:pt>
                <c:pt idx="75">
                  <c:v>0.03</c:v>
                </c:pt>
                <c:pt idx="76">
                  <c:v>0.01</c:v>
                </c:pt>
                <c:pt idx="77">
                  <c:v>0.34</c:v>
                </c:pt>
                <c:pt idx="78">
                  <c:v>0.15</c:v>
                </c:pt>
                <c:pt idx="79">
                  <c:v>0.84</c:v>
                </c:pt>
                <c:pt idx="80">
                  <c:v>0.57999999999999996</c:v>
                </c:pt>
                <c:pt idx="81">
                  <c:v>1.53</c:v>
                </c:pt>
                <c:pt idx="82">
                  <c:v>1.37</c:v>
                </c:pt>
                <c:pt idx="83">
                  <c:v>1.37</c:v>
                </c:pt>
                <c:pt idx="84">
                  <c:v>1.8</c:v>
                </c:pt>
                <c:pt idx="85">
                  <c:v>3.18</c:v>
                </c:pt>
                <c:pt idx="86">
                  <c:v>2.61</c:v>
                </c:pt>
                <c:pt idx="87">
                  <c:v>2.16</c:v>
                </c:pt>
                <c:pt idx="88">
                  <c:v>2.5299999999999998</c:v>
                </c:pt>
                <c:pt idx="89">
                  <c:v>1.71</c:v>
                </c:pt>
                <c:pt idx="90">
                  <c:v>1.29</c:v>
                </c:pt>
                <c:pt idx="91">
                  <c:v>1.91</c:v>
                </c:pt>
                <c:pt idx="92">
                  <c:v>2.15</c:v>
                </c:pt>
                <c:pt idx="93">
                  <c:v>2.14</c:v>
                </c:pt>
                <c:pt idx="94">
                  <c:v>1.59</c:v>
                </c:pt>
                <c:pt idx="95">
                  <c:v>1.78</c:v>
                </c:pt>
                <c:pt idx="96">
                  <c:v>0.8</c:v>
                </c:pt>
                <c:pt idx="97">
                  <c:v>0.24</c:v>
                </c:pt>
                <c:pt idx="98">
                  <c:v>0.02</c:v>
                </c:pt>
                <c:pt idx="99">
                  <c:v>0</c:v>
                </c:pt>
                <c:pt idx="100">
                  <c:v>0.01</c:v>
                </c:pt>
                <c:pt idx="101">
                  <c:v>0.01</c:v>
                </c:pt>
                <c:pt idx="102">
                  <c:v>0.03</c:v>
                </c:pt>
                <c:pt idx="103">
                  <c:v>0.01</c:v>
                </c:pt>
                <c:pt idx="104">
                  <c:v>0.01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0.03</c:v>
                </c:pt>
                <c:pt idx="109">
                  <c:v>0.01</c:v>
                </c:pt>
                <c:pt idx="110">
                  <c:v>0.01</c:v>
                </c:pt>
                <c:pt idx="111">
                  <c:v>0.01</c:v>
                </c:pt>
                <c:pt idx="112">
                  <c:v>1.7999999999999999E-2</c:v>
                </c:pt>
                <c:pt idx="113">
                  <c:v>1.7999999999999999E-2</c:v>
                </c:pt>
                <c:pt idx="114">
                  <c:v>1.2E-2</c:v>
                </c:pt>
                <c:pt idx="115">
                  <c:v>1.2E-2</c:v>
                </c:pt>
                <c:pt idx="116">
                  <c:v>1.4E-2</c:v>
                </c:pt>
                <c:pt idx="117">
                  <c:v>1.4E-2</c:v>
                </c:pt>
                <c:pt idx="118">
                  <c:v>0.02</c:v>
                </c:pt>
                <c:pt idx="119">
                  <c:v>0.02</c:v>
                </c:pt>
                <c:pt idx="120">
                  <c:v>2E-3</c:v>
                </c:pt>
                <c:pt idx="121">
                  <c:v>2E-3</c:v>
                </c:pt>
                <c:pt idx="122">
                  <c:v>1.4999999999999999E-2</c:v>
                </c:pt>
                <c:pt idx="123">
                  <c:v>1.4999999999999999E-2</c:v>
                </c:pt>
                <c:pt idx="124">
                  <c:v>0.05</c:v>
                </c:pt>
                <c:pt idx="125">
                  <c:v>0.05</c:v>
                </c:pt>
                <c:pt idx="126">
                  <c:v>0.01</c:v>
                </c:pt>
                <c:pt idx="127">
                  <c:v>0.01</c:v>
                </c:pt>
                <c:pt idx="128">
                  <c:v>0.01</c:v>
                </c:pt>
                <c:pt idx="129">
                  <c:v>0.01</c:v>
                </c:pt>
                <c:pt idx="130">
                  <c:v>0</c:v>
                </c:pt>
                <c:pt idx="131">
                  <c:v>0</c:v>
                </c:pt>
                <c:pt idx="132">
                  <c:v>0.02</c:v>
                </c:pt>
                <c:pt idx="133">
                  <c:v>0.01</c:v>
                </c:pt>
                <c:pt idx="134">
                  <c:v>0.01</c:v>
                </c:pt>
                <c:pt idx="135">
                  <c:v>0.1</c:v>
                </c:pt>
                <c:pt idx="136">
                  <c:v>0.1</c:v>
                </c:pt>
                <c:pt idx="137">
                  <c:v>0.49</c:v>
                </c:pt>
                <c:pt idx="138">
                  <c:v>0.49</c:v>
                </c:pt>
                <c:pt idx="139">
                  <c:v>0.3</c:v>
                </c:pt>
                <c:pt idx="140">
                  <c:v>0.3</c:v>
                </c:pt>
                <c:pt idx="141">
                  <c:v>0.13</c:v>
                </c:pt>
                <c:pt idx="142">
                  <c:v>0.13</c:v>
                </c:pt>
                <c:pt idx="143">
                  <c:v>0.06</c:v>
                </c:pt>
                <c:pt idx="144">
                  <c:v>0.06</c:v>
                </c:pt>
                <c:pt idx="145">
                  <c:v>0.55000000000000004</c:v>
                </c:pt>
                <c:pt idx="146">
                  <c:v>0.55000000000000004</c:v>
                </c:pt>
                <c:pt idx="147">
                  <c:v>0.35</c:v>
                </c:pt>
                <c:pt idx="148">
                  <c:v>0.35</c:v>
                </c:pt>
                <c:pt idx="149">
                  <c:v>0.12</c:v>
                </c:pt>
                <c:pt idx="150">
                  <c:v>0.12</c:v>
                </c:pt>
                <c:pt idx="151">
                  <c:v>0.22</c:v>
                </c:pt>
                <c:pt idx="152">
                  <c:v>0.22</c:v>
                </c:pt>
                <c:pt idx="153">
                  <c:v>0.76</c:v>
                </c:pt>
                <c:pt idx="154">
                  <c:v>0.13</c:v>
                </c:pt>
                <c:pt idx="155">
                  <c:v>0.61</c:v>
                </c:pt>
                <c:pt idx="156">
                  <c:v>0.41</c:v>
                </c:pt>
                <c:pt idx="157">
                  <c:v>0.5</c:v>
                </c:pt>
                <c:pt idx="158">
                  <c:v>0.59</c:v>
                </c:pt>
                <c:pt idx="159">
                  <c:v>0.52</c:v>
                </c:pt>
                <c:pt idx="160">
                  <c:v>0.69</c:v>
                </c:pt>
                <c:pt idx="161">
                  <c:v>0.56999999999999995</c:v>
                </c:pt>
                <c:pt idx="162">
                  <c:v>0.23</c:v>
                </c:pt>
                <c:pt idx="163">
                  <c:v>0.51</c:v>
                </c:pt>
                <c:pt idx="164">
                  <c:v>0.26</c:v>
                </c:pt>
                <c:pt idx="165">
                  <c:v>0.55000000000000004</c:v>
                </c:pt>
                <c:pt idx="166">
                  <c:v>1.02</c:v>
                </c:pt>
                <c:pt idx="167">
                  <c:v>1.26</c:v>
                </c:pt>
                <c:pt idx="168">
                  <c:v>0.65</c:v>
                </c:pt>
                <c:pt idx="169">
                  <c:v>0.5</c:v>
                </c:pt>
                <c:pt idx="170">
                  <c:v>1.52</c:v>
                </c:pt>
                <c:pt idx="171">
                  <c:v>0.65</c:v>
                </c:pt>
                <c:pt idx="172">
                  <c:v>0.09</c:v>
                </c:pt>
                <c:pt idx="173">
                  <c:v>0.03</c:v>
                </c:pt>
                <c:pt idx="174">
                  <c:v>0.02</c:v>
                </c:pt>
                <c:pt idx="175">
                  <c:v>0.01</c:v>
                </c:pt>
                <c:pt idx="176">
                  <c:v>0.01</c:v>
                </c:pt>
                <c:pt idx="177">
                  <c:v>0.02</c:v>
                </c:pt>
                <c:pt idx="178">
                  <c:v>0.01</c:v>
                </c:pt>
                <c:pt idx="179">
                  <c:v>0.01</c:v>
                </c:pt>
                <c:pt idx="180">
                  <c:v>0.25</c:v>
                </c:pt>
                <c:pt idx="181">
                  <c:v>0</c:v>
                </c:pt>
                <c:pt idx="182">
                  <c:v>0</c:v>
                </c:pt>
                <c:pt idx="183">
                  <c:v>0.01</c:v>
                </c:pt>
                <c:pt idx="184">
                  <c:v>0.01</c:v>
                </c:pt>
                <c:pt idx="185">
                  <c:v>0.02</c:v>
                </c:pt>
                <c:pt idx="186">
                  <c:v>0</c:v>
                </c:pt>
                <c:pt idx="187">
                  <c:v>0.06</c:v>
                </c:pt>
                <c:pt idx="188">
                  <c:v>0.02</c:v>
                </c:pt>
                <c:pt idx="189">
                  <c:v>0.01</c:v>
                </c:pt>
                <c:pt idx="190">
                  <c:v>0.01</c:v>
                </c:pt>
                <c:pt idx="191">
                  <c:v>0</c:v>
                </c:pt>
                <c:pt idx="192">
                  <c:v>0.01</c:v>
                </c:pt>
                <c:pt idx="193">
                  <c:v>0.02</c:v>
                </c:pt>
                <c:pt idx="194">
                  <c:v>0.01</c:v>
                </c:pt>
                <c:pt idx="195">
                  <c:v>0.23</c:v>
                </c:pt>
                <c:pt idx="196">
                  <c:v>0.22</c:v>
                </c:pt>
                <c:pt idx="197">
                  <c:v>0.72</c:v>
                </c:pt>
                <c:pt idx="198">
                  <c:v>0.36</c:v>
                </c:pt>
                <c:pt idx="199">
                  <c:v>0.04</c:v>
                </c:pt>
                <c:pt idx="200">
                  <c:v>0.18</c:v>
                </c:pt>
                <c:pt idx="201">
                  <c:v>0.01</c:v>
                </c:pt>
                <c:pt idx="202">
                  <c:v>0.3</c:v>
                </c:pt>
                <c:pt idx="203">
                  <c:v>0.01</c:v>
                </c:pt>
                <c:pt idx="204">
                  <c:v>0.28999999999999998</c:v>
                </c:pt>
                <c:pt idx="205">
                  <c:v>0.16</c:v>
                </c:pt>
                <c:pt idx="206">
                  <c:v>0.53</c:v>
                </c:pt>
                <c:pt idx="207">
                  <c:v>1.17</c:v>
                </c:pt>
                <c:pt idx="208">
                  <c:v>0.66</c:v>
                </c:pt>
                <c:pt idx="209">
                  <c:v>0.04</c:v>
                </c:pt>
                <c:pt idx="210">
                  <c:v>0.16</c:v>
                </c:pt>
                <c:pt idx="211">
                  <c:v>1.38</c:v>
                </c:pt>
                <c:pt idx="212">
                  <c:v>2.2999999999999998</c:v>
                </c:pt>
                <c:pt idx="213">
                  <c:v>1.32</c:v>
                </c:pt>
                <c:pt idx="214">
                  <c:v>0.81</c:v>
                </c:pt>
                <c:pt idx="215">
                  <c:v>0.82</c:v>
                </c:pt>
                <c:pt idx="216">
                  <c:v>0.17</c:v>
                </c:pt>
                <c:pt idx="217">
                  <c:v>0.01</c:v>
                </c:pt>
                <c:pt idx="218">
                  <c:v>0.03</c:v>
                </c:pt>
                <c:pt idx="219">
                  <c:v>0</c:v>
                </c:pt>
                <c:pt idx="220">
                  <c:v>0.03</c:v>
                </c:pt>
                <c:pt idx="221">
                  <c:v>0.03</c:v>
                </c:pt>
                <c:pt idx="222">
                  <c:v>0.01</c:v>
                </c:pt>
                <c:pt idx="223">
                  <c:v>0.03</c:v>
                </c:pt>
                <c:pt idx="224">
                  <c:v>0.02</c:v>
                </c:pt>
                <c:pt idx="225">
                  <c:v>0.1</c:v>
                </c:pt>
                <c:pt idx="226">
                  <c:v>0.02</c:v>
                </c:pt>
                <c:pt idx="227">
                  <c:v>0.01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0.01</c:v>
                </c:pt>
                <c:pt idx="232">
                  <c:v>0</c:v>
                </c:pt>
                <c:pt idx="233">
                  <c:v>0.02</c:v>
                </c:pt>
                <c:pt idx="234">
                  <c:v>0.01</c:v>
                </c:pt>
                <c:pt idx="235">
                  <c:v>0.01</c:v>
                </c:pt>
                <c:pt idx="236">
                  <c:v>0.03</c:v>
                </c:pt>
                <c:pt idx="237">
                  <c:v>0.02</c:v>
                </c:pt>
                <c:pt idx="238">
                  <c:v>0.01</c:v>
                </c:pt>
                <c:pt idx="239">
                  <c:v>0.04</c:v>
                </c:pt>
                <c:pt idx="240">
                  <c:v>0.01</c:v>
                </c:pt>
                <c:pt idx="241">
                  <c:v>0</c:v>
                </c:pt>
                <c:pt idx="242">
                  <c:v>0.01</c:v>
                </c:pt>
                <c:pt idx="243">
                  <c:v>0.08</c:v>
                </c:pt>
                <c:pt idx="244">
                  <c:v>0.09</c:v>
                </c:pt>
                <c:pt idx="245">
                  <c:v>0.4</c:v>
                </c:pt>
                <c:pt idx="246">
                  <c:v>0.4</c:v>
                </c:pt>
                <c:pt idx="247">
                  <c:v>0.31</c:v>
                </c:pt>
                <c:pt idx="248">
                  <c:v>0.54</c:v>
                </c:pt>
                <c:pt idx="249">
                  <c:v>0.12</c:v>
                </c:pt>
                <c:pt idx="250">
                  <c:v>7.0000000000000007E-2</c:v>
                </c:pt>
                <c:pt idx="251">
                  <c:v>0.28999999999999998</c:v>
                </c:pt>
                <c:pt idx="252">
                  <c:v>0.01</c:v>
                </c:pt>
                <c:pt idx="253">
                  <c:v>0.01</c:v>
                </c:pt>
                <c:pt idx="254">
                  <c:v>0.01</c:v>
                </c:pt>
                <c:pt idx="255">
                  <c:v>0.01</c:v>
                </c:pt>
                <c:pt idx="256">
                  <c:v>0</c:v>
                </c:pt>
                <c:pt idx="257">
                  <c:v>0.01</c:v>
                </c:pt>
                <c:pt idx="258">
                  <c:v>0</c:v>
                </c:pt>
                <c:pt idx="259">
                  <c:v>1.7999999999999999E-2</c:v>
                </c:pt>
                <c:pt idx="260">
                  <c:v>0.02</c:v>
                </c:pt>
                <c:pt idx="261">
                  <c:v>0.02</c:v>
                </c:pt>
                <c:pt idx="262">
                  <c:v>0.01</c:v>
                </c:pt>
                <c:pt idx="263">
                  <c:v>0.01</c:v>
                </c:pt>
                <c:pt idx="264">
                  <c:v>0.02</c:v>
                </c:pt>
                <c:pt idx="265">
                  <c:v>0.02</c:v>
                </c:pt>
                <c:pt idx="266">
                  <c:v>0.01</c:v>
                </c:pt>
                <c:pt idx="267">
                  <c:v>0.04</c:v>
                </c:pt>
                <c:pt idx="268">
                  <c:v>0.01</c:v>
                </c:pt>
                <c:pt idx="269">
                  <c:v>0</c:v>
                </c:pt>
                <c:pt idx="270">
                  <c:v>0.51</c:v>
                </c:pt>
                <c:pt idx="271">
                  <c:v>0.01</c:v>
                </c:pt>
                <c:pt idx="272">
                  <c:v>0.04</c:v>
                </c:pt>
                <c:pt idx="273">
                  <c:v>0.02</c:v>
                </c:pt>
                <c:pt idx="274">
                  <c:v>0.03</c:v>
                </c:pt>
                <c:pt idx="275">
                  <c:v>0.40899999999999997</c:v>
                </c:pt>
                <c:pt idx="276">
                  <c:v>2.1000000000000001E-2</c:v>
                </c:pt>
                <c:pt idx="277">
                  <c:v>1.9E-2</c:v>
                </c:pt>
                <c:pt idx="278">
                  <c:v>2.5999999999999999E-2</c:v>
                </c:pt>
                <c:pt idx="279">
                  <c:v>7.0000000000000001E-3</c:v>
                </c:pt>
                <c:pt idx="280">
                  <c:v>1.2999999999999999E-2</c:v>
                </c:pt>
                <c:pt idx="281">
                  <c:v>8.0000000000000002E-3</c:v>
                </c:pt>
                <c:pt idx="282">
                  <c:v>9.8000000000000004E-2</c:v>
                </c:pt>
                <c:pt idx="283">
                  <c:v>0.1</c:v>
                </c:pt>
                <c:pt idx="284">
                  <c:v>1.2E-2</c:v>
                </c:pt>
                <c:pt idx="285">
                  <c:v>1.7999999999999999E-2</c:v>
                </c:pt>
                <c:pt idx="286">
                  <c:v>0.17399999999999999</c:v>
                </c:pt>
                <c:pt idx="287">
                  <c:v>0.33</c:v>
                </c:pt>
                <c:pt idx="288">
                  <c:v>1.4E-2</c:v>
                </c:pt>
                <c:pt idx="289">
                  <c:v>1.19</c:v>
                </c:pt>
                <c:pt idx="290">
                  <c:v>0.15</c:v>
                </c:pt>
                <c:pt idx="291">
                  <c:v>1.0999999999999999E-2</c:v>
                </c:pt>
                <c:pt idx="292">
                  <c:v>0.04</c:v>
                </c:pt>
                <c:pt idx="293">
                  <c:v>0.26</c:v>
                </c:pt>
                <c:pt idx="294">
                  <c:v>0.02</c:v>
                </c:pt>
                <c:pt idx="295">
                  <c:v>2.31</c:v>
                </c:pt>
                <c:pt idx="296">
                  <c:v>0.04</c:v>
                </c:pt>
                <c:pt idx="297">
                  <c:v>0.52</c:v>
                </c:pt>
                <c:pt idx="298">
                  <c:v>0.77</c:v>
                </c:pt>
                <c:pt idx="299">
                  <c:v>1.6E-2</c:v>
                </c:pt>
                <c:pt idx="300">
                  <c:v>1.7000000000000001E-2</c:v>
                </c:pt>
                <c:pt idx="301">
                  <c:v>0.73499999999999999</c:v>
                </c:pt>
                <c:pt idx="302">
                  <c:v>1.62</c:v>
                </c:pt>
                <c:pt idx="303">
                  <c:v>7.0000000000000007E-2</c:v>
                </c:pt>
                <c:pt idx="304">
                  <c:v>0.01</c:v>
                </c:pt>
                <c:pt idx="305">
                  <c:v>0.01</c:v>
                </c:pt>
                <c:pt idx="306">
                  <c:v>0.01</c:v>
                </c:pt>
                <c:pt idx="307">
                  <c:v>0</c:v>
                </c:pt>
                <c:pt idx="308">
                  <c:v>0.01</c:v>
                </c:pt>
                <c:pt idx="309">
                  <c:v>0</c:v>
                </c:pt>
                <c:pt idx="310">
                  <c:v>3.6999999999999998E-2</c:v>
                </c:pt>
                <c:pt idx="311">
                  <c:v>0.01</c:v>
                </c:pt>
                <c:pt idx="312">
                  <c:v>0</c:v>
                </c:pt>
                <c:pt idx="313">
                  <c:v>3.4000000000000002E-2</c:v>
                </c:pt>
                <c:pt idx="314">
                  <c:v>0.02</c:v>
                </c:pt>
                <c:pt idx="315">
                  <c:v>0.01</c:v>
                </c:pt>
                <c:pt idx="316">
                  <c:v>0.28299999999999997</c:v>
                </c:pt>
                <c:pt idx="317">
                  <c:v>2.8000000000000001E-2</c:v>
                </c:pt>
                <c:pt idx="318">
                  <c:v>2.5999999999999999E-2</c:v>
                </c:pt>
                <c:pt idx="319">
                  <c:v>0.02</c:v>
                </c:pt>
                <c:pt idx="320">
                  <c:v>0.01</c:v>
                </c:pt>
                <c:pt idx="321">
                  <c:v>0.01</c:v>
                </c:pt>
                <c:pt idx="322">
                  <c:v>0.02</c:v>
                </c:pt>
                <c:pt idx="323">
                  <c:v>0.01</c:v>
                </c:pt>
                <c:pt idx="324">
                  <c:v>0.01</c:v>
                </c:pt>
                <c:pt idx="325">
                  <c:v>0.02</c:v>
                </c:pt>
                <c:pt idx="326">
                  <c:v>0</c:v>
                </c:pt>
                <c:pt idx="327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AE-43C7-BBEE-E3A3E1DD5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33263"/>
        <c:axId val="1"/>
      </c:scatterChart>
      <c:valAx>
        <c:axId val="807833263"/>
        <c:scaling>
          <c:orientation val="minMax"/>
          <c:max val="38421"/>
          <c:min val="36235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784593437945791"/>
              <c:y val="0.90104385389326325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2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Ferro Solúvel (mg/L)</a:t>
                </a:r>
              </a:p>
            </c:rich>
          </c:tx>
          <c:layout>
            <c:manualLayout>
              <c:xMode val="edge"/>
              <c:yMode val="edge"/>
              <c:x val="2.2824536376604851E-2"/>
              <c:y val="0.229167213473315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7833263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3081312410841E-2"/>
          <c:y val="6.7708505524967252E-2"/>
          <c:w val="0.86590584878744647"/>
          <c:h val="0.67187670867082894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'[Reservatório Rio Grande.xls]RG 101 F - Mn soluvel'!$B$2:$B$326</c:f>
              <c:numCache>
                <c:formatCode>dd\-mmm\-yy</c:formatCode>
                <c:ptCount val="325"/>
                <c:pt idx="0">
                  <c:v>36203</c:v>
                </c:pt>
                <c:pt idx="1">
                  <c:v>36203</c:v>
                </c:pt>
                <c:pt idx="2">
                  <c:v>36221</c:v>
                </c:pt>
                <c:pt idx="3">
                  <c:v>36228</c:v>
                </c:pt>
                <c:pt idx="4">
                  <c:v>36235</c:v>
                </c:pt>
                <c:pt idx="5">
                  <c:v>36242</c:v>
                </c:pt>
                <c:pt idx="6">
                  <c:v>36249</c:v>
                </c:pt>
                <c:pt idx="7">
                  <c:v>36256</c:v>
                </c:pt>
                <c:pt idx="8">
                  <c:v>36270</c:v>
                </c:pt>
                <c:pt idx="9">
                  <c:v>36277</c:v>
                </c:pt>
                <c:pt idx="10">
                  <c:v>36284</c:v>
                </c:pt>
                <c:pt idx="11">
                  <c:v>36298</c:v>
                </c:pt>
                <c:pt idx="12">
                  <c:v>36305</c:v>
                </c:pt>
                <c:pt idx="13">
                  <c:v>36312</c:v>
                </c:pt>
                <c:pt idx="14">
                  <c:v>36333</c:v>
                </c:pt>
                <c:pt idx="15">
                  <c:v>36340</c:v>
                </c:pt>
                <c:pt idx="16">
                  <c:v>36347</c:v>
                </c:pt>
                <c:pt idx="17">
                  <c:v>36361</c:v>
                </c:pt>
                <c:pt idx="18">
                  <c:v>36368</c:v>
                </c:pt>
                <c:pt idx="19">
                  <c:v>36375</c:v>
                </c:pt>
                <c:pt idx="20">
                  <c:v>36382</c:v>
                </c:pt>
                <c:pt idx="21">
                  <c:v>36396</c:v>
                </c:pt>
                <c:pt idx="22">
                  <c:v>36403</c:v>
                </c:pt>
                <c:pt idx="23">
                  <c:v>36424</c:v>
                </c:pt>
                <c:pt idx="24">
                  <c:v>36431</c:v>
                </c:pt>
                <c:pt idx="25">
                  <c:v>36438</c:v>
                </c:pt>
                <c:pt idx="26">
                  <c:v>36452</c:v>
                </c:pt>
                <c:pt idx="27">
                  <c:v>36459</c:v>
                </c:pt>
                <c:pt idx="28">
                  <c:v>36468</c:v>
                </c:pt>
                <c:pt idx="29">
                  <c:v>36473</c:v>
                </c:pt>
                <c:pt idx="30">
                  <c:v>36481</c:v>
                </c:pt>
                <c:pt idx="31">
                  <c:v>36487</c:v>
                </c:pt>
                <c:pt idx="32">
                  <c:v>36494</c:v>
                </c:pt>
                <c:pt idx="33">
                  <c:v>36501</c:v>
                </c:pt>
                <c:pt idx="34">
                  <c:v>36522</c:v>
                </c:pt>
                <c:pt idx="35">
                  <c:v>36529</c:v>
                </c:pt>
                <c:pt idx="36">
                  <c:v>36543</c:v>
                </c:pt>
                <c:pt idx="37">
                  <c:v>36552</c:v>
                </c:pt>
                <c:pt idx="38">
                  <c:v>36557</c:v>
                </c:pt>
                <c:pt idx="39">
                  <c:v>36565</c:v>
                </c:pt>
                <c:pt idx="40">
                  <c:v>36571</c:v>
                </c:pt>
                <c:pt idx="41">
                  <c:v>36578</c:v>
                </c:pt>
                <c:pt idx="42">
                  <c:v>36585</c:v>
                </c:pt>
                <c:pt idx="43">
                  <c:v>36599</c:v>
                </c:pt>
                <c:pt idx="44">
                  <c:v>36606</c:v>
                </c:pt>
                <c:pt idx="45">
                  <c:v>36613</c:v>
                </c:pt>
                <c:pt idx="46">
                  <c:v>36627</c:v>
                </c:pt>
                <c:pt idx="47">
                  <c:v>36634</c:v>
                </c:pt>
                <c:pt idx="48">
                  <c:v>36641</c:v>
                </c:pt>
                <c:pt idx="49">
                  <c:v>36648</c:v>
                </c:pt>
                <c:pt idx="50">
                  <c:v>36655</c:v>
                </c:pt>
                <c:pt idx="51">
                  <c:v>36662</c:v>
                </c:pt>
                <c:pt idx="52">
                  <c:v>36669</c:v>
                </c:pt>
                <c:pt idx="53">
                  <c:v>36676</c:v>
                </c:pt>
                <c:pt idx="54">
                  <c:v>36683</c:v>
                </c:pt>
                <c:pt idx="55">
                  <c:v>36697</c:v>
                </c:pt>
                <c:pt idx="56">
                  <c:v>36704</c:v>
                </c:pt>
                <c:pt idx="57">
                  <c:v>36711</c:v>
                </c:pt>
                <c:pt idx="58">
                  <c:v>36718</c:v>
                </c:pt>
                <c:pt idx="59">
                  <c:v>36725</c:v>
                </c:pt>
                <c:pt idx="60">
                  <c:v>36732</c:v>
                </c:pt>
                <c:pt idx="61">
                  <c:v>36738</c:v>
                </c:pt>
                <c:pt idx="62">
                  <c:v>36746</c:v>
                </c:pt>
                <c:pt idx="63">
                  <c:v>36753</c:v>
                </c:pt>
                <c:pt idx="64">
                  <c:v>36760</c:v>
                </c:pt>
                <c:pt idx="65">
                  <c:v>36773</c:v>
                </c:pt>
                <c:pt idx="66">
                  <c:v>36781</c:v>
                </c:pt>
                <c:pt idx="67">
                  <c:v>36788</c:v>
                </c:pt>
                <c:pt idx="68">
                  <c:v>36795</c:v>
                </c:pt>
                <c:pt idx="69">
                  <c:v>36802</c:v>
                </c:pt>
                <c:pt idx="70">
                  <c:v>36808</c:v>
                </c:pt>
                <c:pt idx="71">
                  <c:v>36816</c:v>
                </c:pt>
                <c:pt idx="72">
                  <c:v>36823</c:v>
                </c:pt>
                <c:pt idx="73">
                  <c:v>36830</c:v>
                </c:pt>
                <c:pt idx="74">
                  <c:v>36851</c:v>
                </c:pt>
                <c:pt idx="75">
                  <c:v>36872</c:v>
                </c:pt>
                <c:pt idx="76">
                  <c:v>36879</c:v>
                </c:pt>
                <c:pt idx="77">
                  <c:v>36890</c:v>
                </c:pt>
                <c:pt idx="78">
                  <c:v>36893</c:v>
                </c:pt>
                <c:pt idx="79">
                  <c:v>36900</c:v>
                </c:pt>
                <c:pt idx="80">
                  <c:v>36907</c:v>
                </c:pt>
                <c:pt idx="81">
                  <c:v>36916</c:v>
                </c:pt>
                <c:pt idx="82">
                  <c:v>36921</c:v>
                </c:pt>
                <c:pt idx="83">
                  <c:v>36928</c:v>
                </c:pt>
                <c:pt idx="84">
                  <c:v>36935</c:v>
                </c:pt>
                <c:pt idx="85">
                  <c:v>36941</c:v>
                </c:pt>
                <c:pt idx="86">
                  <c:v>36950</c:v>
                </c:pt>
                <c:pt idx="87">
                  <c:v>36956</c:v>
                </c:pt>
                <c:pt idx="88">
                  <c:v>36963</c:v>
                </c:pt>
                <c:pt idx="89">
                  <c:v>36970</c:v>
                </c:pt>
                <c:pt idx="90">
                  <c:v>36977</c:v>
                </c:pt>
                <c:pt idx="91">
                  <c:v>36984</c:v>
                </c:pt>
                <c:pt idx="92">
                  <c:v>36991</c:v>
                </c:pt>
                <c:pt idx="93">
                  <c:v>36998</c:v>
                </c:pt>
                <c:pt idx="94">
                  <c:v>37005</c:v>
                </c:pt>
                <c:pt idx="95">
                  <c:v>37014</c:v>
                </c:pt>
                <c:pt idx="96">
                  <c:v>37019</c:v>
                </c:pt>
                <c:pt idx="97">
                  <c:v>37025</c:v>
                </c:pt>
                <c:pt idx="98">
                  <c:v>37033</c:v>
                </c:pt>
                <c:pt idx="99">
                  <c:v>37040</c:v>
                </c:pt>
                <c:pt idx="100">
                  <c:v>37047</c:v>
                </c:pt>
                <c:pt idx="101">
                  <c:v>37054</c:v>
                </c:pt>
                <c:pt idx="102">
                  <c:v>37060</c:v>
                </c:pt>
                <c:pt idx="103">
                  <c:v>37068</c:v>
                </c:pt>
                <c:pt idx="104">
                  <c:v>37075</c:v>
                </c:pt>
                <c:pt idx="105">
                  <c:v>37075</c:v>
                </c:pt>
                <c:pt idx="106">
                  <c:v>37083</c:v>
                </c:pt>
                <c:pt idx="107">
                  <c:v>37089</c:v>
                </c:pt>
                <c:pt idx="108">
                  <c:v>37096</c:v>
                </c:pt>
                <c:pt idx="109">
                  <c:v>37096</c:v>
                </c:pt>
                <c:pt idx="110">
                  <c:v>37103</c:v>
                </c:pt>
                <c:pt idx="111">
                  <c:v>37103</c:v>
                </c:pt>
                <c:pt idx="112">
                  <c:v>37110</c:v>
                </c:pt>
                <c:pt idx="113">
                  <c:v>37110</c:v>
                </c:pt>
                <c:pt idx="114">
                  <c:v>37118</c:v>
                </c:pt>
                <c:pt idx="115">
                  <c:v>37118</c:v>
                </c:pt>
                <c:pt idx="116">
                  <c:v>37124</c:v>
                </c:pt>
                <c:pt idx="117">
                  <c:v>37124</c:v>
                </c:pt>
                <c:pt idx="118">
                  <c:v>37131</c:v>
                </c:pt>
                <c:pt idx="119">
                  <c:v>37138</c:v>
                </c:pt>
                <c:pt idx="120">
                  <c:v>37138</c:v>
                </c:pt>
                <c:pt idx="121">
                  <c:v>37145</c:v>
                </c:pt>
                <c:pt idx="122">
                  <c:v>37145</c:v>
                </c:pt>
                <c:pt idx="123">
                  <c:v>37152</c:v>
                </c:pt>
                <c:pt idx="124">
                  <c:v>37152</c:v>
                </c:pt>
                <c:pt idx="125">
                  <c:v>37159</c:v>
                </c:pt>
                <c:pt idx="126">
                  <c:v>37159</c:v>
                </c:pt>
                <c:pt idx="127">
                  <c:v>37166</c:v>
                </c:pt>
                <c:pt idx="128">
                  <c:v>37166</c:v>
                </c:pt>
                <c:pt idx="129">
                  <c:v>37173</c:v>
                </c:pt>
                <c:pt idx="130">
                  <c:v>37181</c:v>
                </c:pt>
                <c:pt idx="131">
                  <c:v>37181</c:v>
                </c:pt>
                <c:pt idx="132">
                  <c:v>37187</c:v>
                </c:pt>
                <c:pt idx="133">
                  <c:v>37187</c:v>
                </c:pt>
                <c:pt idx="134">
                  <c:v>37194</c:v>
                </c:pt>
                <c:pt idx="135">
                  <c:v>37194</c:v>
                </c:pt>
                <c:pt idx="136">
                  <c:v>37201</c:v>
                </c:pt>
                <c:pt idx="137">
                  <c:v>37201</c:v>
                </c:pt>
                <c:pt idx="138">
                  <c:v>37208</c:v>
                </c:pt>
                <c:pt idx="139">
                  <c:v>37208</c:v>
                </c:pt>
                <c:pt idx="140">
                  <c:v>37215</c:v>
                </c:pt>
                <c:pt idx="141">
                  <c:v>37215</c:v>
                </c:pt>
                <c:pt idx="142">
                  <c:v>37222</c:v>
                </c:pt>
                <c:pt idx="143">
                  <c:v>37222</c:v>
                </c:pt>
                <c:pt idx="144">
                  <c:v>37229</c:v>
                </c:pt>
                <c:pt idx="145">
                  <c:v>37229</c:v>
                </c:pt>
                <c:pt idx="146">
                  <c:v>37236</c:v>
                </c:pt>
                <c:pt idx="147">
                  <c:v>37236</c:v>
                </c:pt>
                <c:pt idx="148">
                  <c:v>37243</c:v>
                </c:pt>
                <c:pt idx="149">
                  <c:v>37243</c:v>
                </c:pt>
                <c:pt idx="150">
                  <c:v>37251</c:v>
                </c:pt>
                <c:pt idx="151">
                  <c:v>37259</c:v>
                </c:pt>
                <c:pt idx="152">
                  <c:v>37271</c:v>
                </c:pt>
                <c:pt idx="153">
                  <c:v>37278</c:v>
                </c:pt>
                <c:pt idx="154">
                  <c:v>37285</c:v>
                </c:pt>
                <c:pt idx="155">
                  <c:v>37292</c:v>
                </c:pt>
                <c:pt idx="156">
                  <c:v>37301</c:v>
                </c:pt>
                <c:pt idx="157">
                  <c:v>37306</c:v>
                </c:pt>
                <c:pt idx="158">
                  <c:v>37313</c:v>
                </c:pt>
                <c:pt idx="159">
                  <c:v>37320</c:v>
                </c:pt>
                <c:pt idx="160">
                  <c:v>37327</c:v>
                </c:pt>
                <c:pt idx="161">
                  <c:v>37334</c:v>
                </c:pt>
                <c:pt idx="162">
                  <c:v>37341</c:v>
                </c:pt>
                <c:pt idx="163">
                  <c:v>37348</c:v>
                </c:pt>
                <c:pt idx="164">
                  <c:v>37355</c:v>
                </c:pt>
                <c:pt idx="165">
                  <c:v>37362</c:v>
                </c:pt>
                <c:pt idx="166">
                  <c:v>37369</c:v>
                </c:pt>
                <c:pt idx="167">
                  <c:v>37376</c:v>
                </c:pt>
                <c:pt idx="168">
                  <c:v>37383</c:v>
                </c:pt>
                <c:pt idx="169">
                  <c:v>37390</c:v>
                </c:pt>
                <c:pt idx="170">
                  <c:v>37397</c:v>
                </c:pt>
                <c:pt idx="171">
                  <c:v>37404</c:v>
                </c:pt>
                <c:pt idx="172">
                  <c:v>37411</c:v>
                </c:pt>
                <c:pt idx="173">
                  <c:v>37418</c:v>
                </c:pt>
                <c:pt idx="174">
                  <c:v>37425</c:v>
                </c:pt>
                <c:pt idx="175">
                  <c:v>37432</c:v>
                </c:pt>
                <c:pt idx="176">
                  <c:v>37439</c:v>
                </c:pt>
                <c:pt idx="177">
                  <c:v>37448</c:v>
                </c:pt>
                <c:pt idx="178">
                  <c:v>37453</c:v>
                </c:pt>
                <c:pt idx="179">
                  <c:v>37460</c:v>
                </c:pt>
                <c:pt idx="180">
                  <c:v>37467</c:v>
                </c:pt>
                <c:pt idx="181">
                  <c:v>37474</c:v>
                </c:pt>
                <c:pt idx="182">
                  <c:v>37481</c:v>
                </c:pt>
                <c:pt idx="183">
                  <c:v>37488</c:v>
                </c:pt>
                <c:pt idx="184">
                  <c:v>37495</c:v>
                </c:pt>
                <c:pt idx="185">
                  <c:v>37502</c:v>
                </c:pt>
                <c:pt idx="186">
                  <c:v>37509</c:v>
                </c:pt>
                <c:pt idx="187">
                  <c:v>37516</c:v>
                </c:pt>
                <c:pt idx="188">
                  <c:v>37525</c:v>
                </c:pt>
                <c:pt idx="189">
                  <c:v>37532</c:v>
                </c:pt>
                <c:pt idx="190">
                  <c:v>37537</c:v>
                </c:pt>
                <c:pt idx="191">
                  <c:v>37544</c:v>
                </c:pt>
                <c:pt idx="192">
                  <c:v>37551</c:v>
                </c:pt>
                <c:pt idx="193">
                  <c:v>37558</c:v>
                </c:pt>
                <c:pt idx="194">
                  <c:v>37565</c:v>
                </c:pt>
                <c:pt idx="195">
                  <c:v>37572</c:v>
                </c:pt>
                <c:pt idx="196">
                  <c:v>37579</c:v>
                </c:pt>
                <c:pt idx="197">
                  <c:v>37586</c:v>
                </c:pt>
                <c:pt idx="198">
                  <c:v>37593</c:v>
                </c:pt>
                <c:pt idx="199">
                  <c:v>37600</c:v>
                </c:pt>
                <c:pt idx="200">
                  <c:v>37607</c:v>
                </c:pt>
                <c:pt idx="201">
                  <c:v>37613</c:v>
                </c:pt>
                <c:pt idx="202">
                  <c:v>37620</c:v>
                </c:pt>
                <c:pt idx="203">
                  <c:v>37628</c:v>
                </c:pt>
                <c:pt idx="204">
                  <c:v>37635</c:v>
                </c:pt>
                <c:pt idx="205">
                  <c:v>37642</c:v>
                </c:pt>
                <c:pt idx="206">
                  <c:v>37656</c:v>
                </c:pt>
                <c:pt idx="207">
                  <c:v>37663</c:v>
                </c:pt>
                <c:pt idx="208">
                  <c:v>37670</c:v>
                </c:pt>
                <c:pt idx="209">
                  <c:v>37677</c:v>
                </c:pt>
                <c:pt idx="210">
                  <c:v>37685</c:v>
                </c:pt>
                <c:pt idx="211">
                  <c:v>37691</c:v>
                </c:pt>
                <c:pt idx="212">
                  <c:v>37698</c:v>
                </c:pt>
                <c:pt idx="213">
                  <c:v>37705</c:v>
                </c:pt>
                <c:pt idx="214">
                  <c:v>37712</c:v>
                </c:pt>
                <c:pt idx="215">
                  <c:v>37719</c:v>
                </c:pt>
                <c:pt idx="216">
                  <c:v>37726</c:v>
                </c:pt>
                <c:pt idx="217">
                  <c:v>37733</c:v>
                </c:pt>
                <c:pt idx="218">
                  <c:v>37740</c:v>
                </c:pt>
                <c:pt idx="219">
                  <c:v>37747</c:v>
                </c:pt>
                <c:pt idx="220">
                  <c:v>37754</c:v>
                </c:pt>
                <c:pt idx="221">
                  <c:v>37761</c:v>
                </c:pt>
                <c:pt idx="222">
                  <c:v>37768</c:v>
                </c:pt>
                <c:pt idx="223">
                  <c:v>37775</c:v>
                </c:pt>
                <c:pt idx="224">
                  <c:v>37782</c:v>
                </c:pt>
                <c:pt idx="225">
                  <c:v>37789</c:v>
                </c:pt>
                <c:pt idx="226">
                  <c:v>37796</c:v>
                </c:pt>
                <c:pt idx="227">
                  <c:v>37803</c:v>
                </c:pt>
                <c:pt idx="228">
                  <c:v>37810</c:v>
                </c:pt>
                <c:pt idx="229">
                  <c:v>37817</c:v>
                </c:pt>
                <c:pt idx="230">
                  <c:v>37824</c:v>
                </c:pt>
                <c:pt idx="231">
                  <c:v>37831</c:v>
                </c:pt>
                <c:pt idx="232" formatCode="m/d/yyyy">
                  <c:v>37992</c:v>
                </c:pt>
                <c:pt idx="233" formatCode="m/d/yyyy">
                  <c:v>37999</c:v>
                </c:pt>
                <c:pt idx="234" formatCode="m/d/yyyy">
                  <c:v>38006</c:v>
                </c:pt>
                <c:pt idx="235" formatCode="m/d/yyyy">
                  <c:v>38014</c:v>
                </c:pt>
                <c:pt idx="236" formatCode="m/d/yyyy">
                  <c:v>38020</c:v>
                </c:pt>
                <c:pt idx="237" formatCode="m/d/yyyy">
                  <c:v>38027</c:v>
                </c:pt>
                <c:pt idx="238" formatCode="m/d/yyyy">
                  <c:v>38034</c:v>
                </c:pt>
                <c:pt idx="239" formatCode="m/d/yyyy">
                  <c:v>38042</c:v>
                </c:pt>
                <c:pt idx="240" formatCode="m/d/yyyy">
                  <c:v>38048</c:v>
                </c:pt>
                <c:pt idx="241" formatCode="m/d/yyyy">
                  <c:v>38055</c:v>
                </c:pt>
                <c:pt idx="242" formatCode="m/d/yyyy">
                  <c:v>38062</c:v>
                </c:pt>
                <c:pt idx="243" formatCode="m/d/yyyy">
                  <c:v>38069</c:v>
                </c:pt>
                <c:pt idx="244" formatCode="m/d/yyyy">
                  <c:v>38076</c:v>
                </c:pt>
                <c:pt idx="245" formatCode="m/d/yyyy">
                  <c:v>38083</c:v>
                </c:pt>
                <c:pt idx="246" formatCode="m/d/yyyy">
                  <c:v>38090</c:v>
                </c:pt>
                <c:pt idx="247" formatCode="m/d/yyyy">
                  <c:v>38097</c:v>
                </c:pt>
                <c:pt idx="248" formatCode="m/d/yyyy">
                  <c:v>38104</c:v>
                </c:pt>
                <c:pt idx="249" formatCode="m/d/yyyy">
                  <c:v>38111</c:v>
                </c:pt>
                <c:pt idx="250" formatCode="m/d/yyyy">
                  <c:v>38118</c:v>
                </c:pt>
                <c:pt idx="251" formatCode="m/d/yyyy">
                  <c:v>38125</c:v>
                </c:pt>
                <c:pt idx="252" formatCode="m/d/yyyy">
                  <c:v>38132</c:v>
                </c:pt>
                <c:pt idx="253" formatCode="m/d/yyyy">
                  <c:v>38139</c:v>
                </c:pt>
                <c:pt idx="254" formatCode="m/d/yyyy">
                  <c:v>38146</c:v>
                </c:pt>
                <c:pt idx="255" formatCode="m/d/yyyy">
                  <c:v>38153</c:v>
                </c:pt>
                <c:pt idx="256" formatCode="m/d/yyyy">
                  <c:v>38160</c:v>
                </c:pt>
                <c:pt idx="257" formatCode="m/d/yyyy">
                  <c:v>38167</c:v>
                </c:pt>
                <c:pt idx="258" formatCode="m/d/yyyy">
                  <c:v>38175</c:v>
                </c:pt>
                <c:pt idx="259" formatCode="m/d/yyyy">
                  <c:v>38181</c:v>
                </c:pt>
                <c:pt idx="260" formatCode="m/d/yyyy">
                  <c:v>38190</c:v>
                </c:pt>
                <c:pt idx="261" formatCode="m/d/yyyy">
                  <c:v>38195</c:v>
                </c:pt>
                <c:pt idx="262" formatCode="m/d/yyyy">
                  <c:v>38202</c:v>
                </c:pt>
                <c:pt idx="263" formatCode="m/d/yyyy">
                  <c:v>38209</c:v>
                </c:pt>
                <c:pt idx="264" formatCode="m/d/yyyy">
                  <c:v>38216</c:v>
                </c:pt>
                <c:pt idx="265" formatCode="m/d/yyyy">
                  <c:v>38224</c:v>
                </c:pt>
                <c:pt idx="266" formatCode="m/d/yyyy">
                  <c:v>38230</c:v>
                </c:pt>
                <c:pt idx="267" formatCode="m/d/yyyy">
                  <c:v>38238</c:v>
                </c:pt>
                <c:pt idx="268" formatCode="m/d/yyyy">
                  <c:v>38244</c:v>
                </c:pt>
                <c:pt idx="269" formatCode="m/d/yyyy">
                  <c:v>38251</c:v>
                </c:pt>
                <c:pt idx="270" formatCode="m/d/yyyy">
                  <c:v>38258</c:v>
                </c:pt>
                <c:pt idx="271" formatCode="m/d/yyyy">
                  <c:v>38265</c:v>
                </c:pt>
                <c:pt idx="272" formatCode="m/d/yyyy">
                  <c:v>38273</c:v>
                </c:pt>
                <c:pt idx="273" formatCode="m/d/yyyy">
                  <c:v>38279</c:v>
                </c:pt>
                <c:pt idx="274" formatCode="m/d/yyyy">
                  <c:v>38286</c:v>
                </c:pt>
                <c:pt idx="275" formatCode="m/d/yyyy">
                  <c:v>38293</c:v>
                </c:pt>
                <c:pt idx="276" formatCode="m/d/yyyy">
                  <c:v>38300</c:v>
                </c:pt>
                <c:pt idx="277" formatCode="m/d/yyyy">
                  <c:v>38307</c:v>
                </c:pt>
                <c:pt idx="278" formatCode="m/d/yyyy">
                  <c:v>38314</c:v>
                </c:pt>
                <c:pt idx="279" formatCode="m/d/yyyy">
                  <c:v>38321</c:v>
                </c:pt>
                <c:pt idx="280" formatCode="m/d/yyyy">
                  <c:v>38328</c:v>
                </c:pt>
                <c:pt idx="281" formatCode="m/d/yyyy">
                  <c:v>38335</c:v>
                </c:pt>
                <c:pt idx="282" formatCode="m/d/yyyy">
                  <c:v>38342</c:v>
                </c:pt>
                <c:pt idx="283" formatCode="m/d/yyyy">
                  <c:v>38348</c:v>
                </c:pt>
                <c:pt idx="284" formatCode="m/d/yyyy">
                  <c:v>38356</c:v>
                </c:pt>
                <c:pt idx="285" formatCode="m/d/yyyy">
                  <c:v>38363</c:v>
                </c:pt>
                <c:pt idx="286" formatCode="m/d/yyyy">
                  <c:v>38370</c:v>
                </c:pt>
                <c:pt idx="287" formatCode="m/d/yyyy">
                  <c:v>38378</c:v>
                </c:pt>
                <c:pt idx="288" formatCode="m/d/yyyy">
                  <c:v>38384</c:v>
                </c:pt>
                <c:pt idx="289" formatCode="m/d/yyyy">
                  <c:v>38392</c:v>
                </c:pt>
                <c:pt idx="290" formatCode="m/d/yyyy">
                  <c:v>38398</c:v>
                </c:pt>
                <c:pt idx="291" formatCode="m/d/yyyy">
                  <c:v>38405</c:v>
                </c:pt>
                <c:pt idx="292" formatCode="m/d/yyyy">
                  <c:v>38412</c:v>
                </c:pt>
                <c:pt idx="293" formatCode="m/d/yyyy">
                  <c:v>38419</c:v>
                </c:pt>
                <c:pt idx="294" formatCode="m/d/yyyy">
                  <c:v>38433</c:v>
                </c:pt>
                <c:pt idx="295" formatCode="m/d/yyyy">
                  <c:v>38440</c:v>
                </c:pt>
                <c:pt idx="296" formatCode="m/d/yyyy">
                  <c:v>38447</c:v>
                </c:pt>
                <c:pt idx="297" formatCode="m/d/yyyy">
                  <c:v>38454</c:v>
                </c:pt>
                <c:pt idx="298" formatCode="m/d/yyyy">
                  <c:v>38461</c:v>
                </c:pt>
                <c:pt idx="299" formatCode="m/d/yyyy">
                  <c:v>38468</c:v>
                </c:pt>
                <c:pt idx="300" formatCode="m/d/yyyy">
                  <c:v>38475</c:v>
                </c:pt>
                <c:pt idx="301" formatCode="m/d/yyyy">
                  <c:v>38482</c:v>
                </c:pt>
                <c:pt idx="302" formatCode="m/d/yyyy">
                  <c:v>38489</c:v>
                </c:pt>
                <c:pt idx="303" formatCode="m/d/yyyy">
                  <c:v>38496</c:v>
                </c:pt>
                <c:pt idx="304" formatCode="m/d/yyyy">
                  <c:v>38503</c:v>
                </c:pt>
                <c:pt idx="305" formatCode="m/d/yyyy">
                  <c:v>38510</c:v>
                </c:pt>
                <c:pt idx="306" formatCode="m/d/yyyy">
                  <c:v>38517</c:v>
                </c:pt>
                <c:pt idx="307" formatCode="m/d/yyyy">
                  <c:v>38524</c:v>
                </c:pt>
                <c:pt idx="308" formatCode="m/d/yyyy">
                  <c:v>38531</c:v>
                </c:pt>
                <c:pt idx="309" formatCode="m/d/yyyy">
                  <c:v>38538</c:v>
                </c:pt>
                <c:pt idx="310" formatCode="m/d/yyyy">
                  <c:v>38545</c:v>
                </c:pt>
                <c:pt idx="311" formatCode="m/d/yyyy">
                  <c:v>38552</c:v>
                </c:pt>
                <c:pt idx="312" formatCode="m/d/yyyy">
                  <c:v>38559</c:v>
                </c:pt>
                <c:pt idx="313" formatCode="m/d/yyyy">
                  <c:v>38566</c:v>
                </c:pt>
                <c:pt idx="314" formatCode="m/d/yyyy">
                  <c:v>38573</c:v>
                </c:pt>
                <c:pt idx="315" formatCode="m/d/yyyy">
                  <c:v>38580</c:v>
                </c:pt>
                <c:pt idx="316" formatCode="m/d/yyyy">
                  <c:v>38587</c:v>
                </c:pt>
                <c:pt idx="317" formatCode="m/d/yyyy">
                  <c:v>38594</c:v>
                </c:pt>
                <c:pt idx="318" formatCode="m/d/yyyy">
                  <c:v>38600</c:v>
                </c:pt>
                <c:pt idx="319" formatCode="m/d/yyyy">
                  <c:v>38608</c:v>
                </c:pt>
                <c:pt idx="320" formatCode="m/d/yyyy">
                  <c:v>38615</c:v>
                </c:pt>
                <c:pt idx="321" formatCode="m/d/yyyy">
                  <c:v>38622</c:v>
                </c:pt>
                <c:pt idx="322" formatCode="m/d/yyyy">
                  <c:v>38629</c:v>
                </c:pt>
                <c:pt idx="323" formatCode="m/d/yyyy">
                  <c:v>38635</c:v>
                </c:pt>
                <c:pt idx="324" formatCode="m/d/yyyy">
                  <c:v>38643</c:v>
                </c:pt>
              </c:numCache>
            </c:numRef>
          </c:xVal>
          <c:yVal>
            <c:numRef>
              <c:f>'[Reservatório Rio Grande.xls]RG 101 F - Mn soluvel'!$C$2:$C$326</c:f>
              <c:numCache>
                <c:formatCode>General</c:formatCode>
                <c:ptCount val="325"/>
                <c:pt idx="0">
                  <c:v>0.71</c:v>
                </c:pt>
                <c:pt idx="1">
                  <c:v>0.71</c:v>
                </c:pt>
                <c:pt idx="2">
                  <c:v>0.72</c:v>
                </c:pt>
                <c:pt idx="3">
                  <c:v>0.83</c:v>
                </c:pt>
                <c:pt idx="4">
                  <c:v>1.65</c:v>
                </c:pt>
                <c:pt idx="5">
                  <c:v>0</c:v>
                </c:pt>
                <c:pt idx="6">
                  <c:v>0.78</c:v>
                </c:pt>
                <c:pt idx="7">
                  <c:v>0.77</c:v>
                </c:pt>
                <c:pt idx="8">
                  <c:v>0.1</c:v>
                </c:pt>
                <c:pt idx="9">
                  <c:v>0</c:v>
                </c:pt>
                <c:pt idx="10">
                  <c:v>0</c:v>
                </c:pt>
                <c:pt idx="11">
                  <c:v>0.01</c:v>
                </c:pt>
                <c:pt idx="12">
                  <c:v>0.01</c:v>
                </c:pt>
                <c:pt idx="13">
                  <c:v>0</c:v>
                </c:pt>
                <c:pt idx="14">
                  <c:v>0.01</c:v>
                </c:pt>
                <c:pt idx="15">
                  <c:v>0</c:v>
                </c:pt>
                <c:pt idx="16">
                  <c:v>0.01</c:v>
                </c:pt>
                <c:pt idx="17">
                  <c:v>0.11</c:v>
                </c:pt>
                <c:pt idx="18">
                  <c:v>0.27</c:v>
                </c:pt>
                <c:pt idx="19">
                  <c:v>0.23100000000000001</c:v>
                </c:pt>
                <c:pt idx="20">
                  <c:v>0.12</c:v>
                </c:pt>
                <c:pt idx="21">
                  <c:v>0.16</c:v>
                </c:pt>
                <c:pt idx="22">
                  <c:v>0.16700000000000001</c:v>
                </c:pt>
                <c:pt idx="23">
                  <c:v>0.43</c:v>
                </c:pt>
                <c:pt idx="24">
                  <c:v>0.16</c:v>
                </c:pt>
                <c:pt idx="25">
                  <c:v>0.03</c:v>
                </c:pt>
                <c:pt idx="26">
                  <c:v>2.5999999999999999E-2</c:v>
                </c:pt>
                <c:pt idx="27">
                  <c:v>0.01</c:v>
                </c:pt>
                <c:pt idx="28">
                  <c:v>0.13800000000000001</c:v>
                </c:pt>
                <c:pt idx="29">
                  <c:v>0.03</c:v>
                </c:pt>
                <c:pt idx="30">
                  <c:v>2E-3</c:v>
                </c:pt>
                <c:pt idx="31">
                  <c:v>8.9999999999999993E-3</c:v>
                </c:pt>
                <c:pt idx="32">
                  <c:v>2.5000000000000001E-2</c:v>
                </c:pt>
                <c:pt idx="33">
                  <c:v>0.11</c:v>
                </c:pt>
                <c:pt idx="34">
                  <c:v>0.31</c:v>
                </c:pt>
                <c:pt idx="35">
                  <c:v>0.26</c:v>
                </c:pt>
                <c:pt idx="36">
                  <c:v>0.35</c:v>
                </c:pt>
                <c:pt idx="37">
                  <c:v>0.39</c:v>
                </c:pt>
                <c:pt idx="38">
                  <c:v>0.94</c:v>
                </c:pt>
                <c:pt idx="39">
                  <c:v>0.51</c:v>
                </c:pt>
                <c:pt idx="40">
                  <c:v>0.52</c:v>
                </c:pt>
                <c:pt idx="41">
                  <c:v>0.25</c:v>
                </c:pt>
                <c:pt idx="42">
                  <c:v>0.24</c:v>
                </c:pt>
                <c:pt idx="43">
                  <c:v>0.95</c:v>
                </c:pt>
                <c:pt idx="44">
                  <c:v>0.28000000000000003</c:v>
                </c:pt>
                <c:pt idx="45">
                  <c:v>0.28000000000000003</c:v>
                </c:pt>
                <c:pt idx="46">
                  <c:v>0.13</c:v>
                </c:pt>
                <c:pt idx="47">
                  <c:v>0.08</c:v>
                </c:pt>
                <c:pt idx="48">
                  <c:v>0.22</c:v>
                </c:pt>
                <c:pt idx="49">
                  <c:v>0.01</c:v>
                </c:pt>
                <c:pt idx="50">
                  <c:v>7.0000000000000007E-2</c:v>
                </c:pt>
                <c:pt idx="51">
                  <c:v>7.0000000000000007E-2</c:v>
                </c:pt>
                <c:pt idx="52">
                  <c:v>7.0000000000000007E-2</c:v>
                </c:pt>
                <c:pt idx="53">
                  <c:v>7.0000000000000007E-2</c:v>
                </c:pt>
                <c:pt idx="54">
                  <c:v>0.09</c:v>
                </c:pt>
                <c:pt idx="55">
                  <c:v>0.26</c:v>
                </c:pt>
                <c:pt idx="56">
                  <c:v>0.15</c:v>
                </c:pt>
                <c:pt idx="57">
                  <c:v>0.14000000000000001</c:v>
                </c:pt>
                <c:pt idx="58">
                  <c:v>0.12</c:v>
                </c:pt>
                <c:pt idx="59">
                  <c:v>0.11</c:v>
                </c:pt>
                <c:pt idx="60">
                  <c:v>0.05</c:v>
                </c:pt>
                <c:pt idx="61">
                  <c:v>0.03</c:v>
                </c:pt>
                <c:pt idx="62">
                  <c:v>0.03</c:v>
                </c:pt>
                <c:pt idx="63">
                  <c:v>0.01</c:v>
                </c:pt>
                <c:pt idx="64">
                  <c:v>0.05</c:v>
                </c:pt>
                <c:pt idx="65">
                  <c:v>0.01</c:v>
                </c:pt>
                <c:pt idx="66">
                  <c:v>0</c:v>
                </c:pt>
                <c:pt idx="67">
                  <c:v>0.04</c:v>
                </c:pt>
                <c:pt idx="68">
                  <c:v>0.02</c:v>
                </c:pt>
                <c:pt idx="69">
                  <c:v>0.14000000000000001</c:v>
                </c:pt>
                <c:pt idx="70">
                  <c:v>0.22</c:v>
                </c:pt>
                <c:pt idx="71">
                  <c:v>0.24</c:v>
                </c:pt>
                <c:pt idx="72">
                  <c:v>0.22</c:v>
                </c:pt>
                <c:pt idx="73">
                  <c:v>0.28000000000000003</c:v>
                </c:pt>
                <c:pt idx="74">
                  <c:v>0</c:v>
                </c:pt>
                <c:pt idx="75">
                  <c:v>0.44</c:v>
                </c:pt>
                <c:pt idx="76">
                  <c:v>0.72</c:v>
                </c:pt>
                <c:pt idx="77">
                  <c:v>0.56999999999999995</c:v>
                </c:pt>
                <c:pt idx="78">
                  <c:v>1.35</c:v>
                </c:pt>
                <c:pt idx="79">
                  <c:v>0.69</c:v>
                </c:pt>
                <c:pt idx="80">
                  <c:v>0.56000000000000005</c:v>
                </c:pt>
                <c:pt idx="81">
                  <c:v>0.51</c:v>
                </c:pt>
                <c:pt idx="82">
                  <c:v>0.63</c:v>
                </c:pt>
                <c:pt idx="83">
                  <c:v>1</c:v>
                </c:pt>
                <c:pt idx="84">
                  <c:v>0.86</c:v>
                </c:pt>
                <c:pt idx="85">
                  <c:v>0.56000000000000005</c:v>
                </c:pt>
                <c:pt idx="86">
                  <c:v>0.67</c:v>
                </c:pt>
                <c:pt idx="87">
                  <c:v>0.49</c:v>
                </c:pt>
                <c:pt idx="88">
                  <c:v>0.53</c:v>
                </c:pt>
                <c:pt idx="89">
                  <c:v>0.64</c:v>
                </c:pt>
                <c:pt idx="90">
                  <c:v>0.57999999999999996</c:v>
                </c:pt>
                <c:pt idx="91">
                  <c:v>0.73</c:v>
                </c:pt>
                <c:pt idx="92">
                  <c:v>0.88</c:v>
                </c:pt>
                <c:pt idx="93">
                  <c:v>1.06</c:v>
                </c:pt>
                <c:pt idx="94">
                  <c:v>0.52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0.06</c:v>
                </c:pt>
                <c:pt idx="99">
                  <c:v>0.01</c:v>
                </c:pt>
                <c:pt idx="100">
                  <c:v>0.05</c:v>
                </c:pt>
                <c:pt idx="101">
                  <c:v>0.08</c:v>
                </c:pt>
                <c:pt idx="102">
                  <c:v>0.24</c:v>
                </c:pt>
                <c:pt idx="103">
                  <c:v>0.01</c:v>
                </c:pt>
                <c:pt idx="104">
                  <c:v>0</c:v>
                </c:pt>
                <c:pt idx="105">
                  <c:v>0</c:v>
                </c:pt>
                <c:pt idx="106">
                  <c:v>0.03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2E-3</c:v>
                </c:pt>
                <c:pt idx="111">
                  <c:v>2E-3</c:v>
                </c:pt>
                <c:pt idx="112">
                  <c:v>5.0000000000000001E-3</c:v>
                </c:pt>
                <c:pt idx="113">
                  <c:v>5.0000000000000001E-3</c:v>
                </c:pt>
                <c:pt idx="114">
                  <c:v>8.3000000000000004E-2</c:v>
                </c:pt>
                <c:pt idx="115">
                  <c:v>8.3000000000000004E-2</c:v>
                </c:pt>
                <c:pt idx="116">
                  <c:v>9.7000000000000003E-2</c:v>
                </c:pt>
                <c:pt idx="117">
                  <c:v>9.7000000000000003E-2</c:v>
                </c:pt>
                <c:pt idx="118">
                  <c:v>0.08</c:v>
                </c:pt>
                <c:pt idx="119">
                  <c:v>1E-3</c:v>
                </c:pt>
                <c:pt idx="120">
                  <c:v>1E-3</c:v>
                </c:pt>
                <c:pt idx="121">
                  <c:v>0.51</c:v>
                </c:pt>
                <c:pt idx="122">
                  <c:v>0.51</c:v>
                </c:pt>
                <c:pt idx="123">
                  <c:v>0</c:v>
                </c:pt>
                <c:pt idx="124">
                  <c:v>0</c:v>
                </c:pt>
                <c:pt idx="125">
                  <c:v>0.02</c:v>
                </c:pt>
                <c:pt idx="126">
                  <c:v>0.02</c:v>
                </c:pt>
                <c:pt idx="127">
                  <c:v>7.0000000000000007E-2</c:v>
                </c:pt>
                <c:pt idx="128">
                  <c:v>7.0000000000000007E-2</c:v>
                </c:pt>
                <c:pt idx="129">
                  <c:v>0.01</c:v>
                </c:pt>
                <c:pt idx="130">
                  <c:v>0.15</c:v>
                </c:pt>
                <c:pt idx="131">
                  <c:v>0.15</c:v>
                </c:pt>
                <c:pt idx="132">
                  <c:v>0.3</c:v>
                </c:pt>
                <c:pt idx="133">
                  <c:v>0.3</c:v>
                </c:pt>
                <c:pt idx="134">
                  <c:v>0.21</c:v>
                </c:pt>
                <c:pt idx="135">
                  <c:v>0.21</c:v>
                </c:pt>
                <c:pt idx="136">
                  <c:v>0.25</c:v>
                </c:pt>
                <c:pt idx="137">
                  <c:v>0.25</c:v>
                </c:pt>
                <c:pt idx="138">
                  <c:v>0.23</c:v>
                </c:pt>
                <c:pt idx="139">
                  <c:v>0.23</c:v>
                </c:pt>
                <c:pt idx="140">
                  <c:v>0.33</c:v>
                </c:pt>
                <c:pt idx="141">
                  <c:v>0.33</c:v>
                </c:pt>
                <c:pt idx="142">
                  <c:v>0.31</c:v>
                </c:pt>
                <c:pt idx="143">
                  <c:v>0.31</c:v>
                </c:pt>
                <c:pt idx="144">
                  <c:v>0.25</c:v>
                </c:pt>
                <c:pt idx="145">
                  <c:v>0.25</c:v>
                </c:pt>
                <c:pt idx="146">
                  <c:v>0.27</c:v>
                </c:pt>
                <c:pt idx="147">
                  <c:v>0.27</c:v>
                </c:pt>
                <c:pt idx="148">
                  <c:v>0.36</c:v>
                </c:pt>
                <c:pt idx="149">
                  <c:v>0.36</c:v>
                </c:pt>
                <c:pt idx="150">
                  <c:v>0.36</c:v>
                </c:pt>
                <c:pt idx="151">
                  <c:v>0.26</c:v>
                </c:pt>
                <c:pt idx="152">
                  <c:v>0.59</c:v>
                </c:pt>
                <c:pt idx="153">
                  <c:v>0.46</c:v>
                </c:pt>
                <c:pt idx="154">
                  <c:v>0.22</c:v>
                </c:pt>
                <c:pt idx="155">
                  <c:v>0.28000000000000003</c:v>
                </c:pt>
                <c:pt idx="156">
                  <c:v>0.31</c:v>
                </c:pt>
                <c:pt idx="157">
                  <c:v>0.25</c:v>
                </c:pt>
                <c:pt idx="158">
                  <c:v>0.24</c:v>
                </c:pt>
                <c:pt idx="159">
                  <c:v>0.44</c:v>
                </c:pt>
                <c:pt idx="160">
                  <c:v>0.33</c:v>
                </c:pt>
                <c:pt idx="161">
                  <c:v>0.26</c:v>
                </c:pt>
                <c:pt idx="162">
                  <c:v>0.34</c:v>
                </c:pt>
                <c:pt idx="163">
                  <c:v>0.48</c:v>
                </c:pt>
                <c:pt idx="164">
                  <c:v>0.54</c:v>
                </c:pt>
                <c:pt idx="165">
                  <c:v>0.37</c:v>
                </c:pt>
                <c:pt idx="166">
                  <c:v>0.31</c:v>
                </c:pt>
                <c:pt idx="167">
                  <c:v>0.61</c:v>
                </c:pt>
                <c:pt idx="168">
                  <c:v>0.66</c:v>
                </c:pt>
                <c:pt idx="169">
                  <c:v>0.41</c:v>
                </c:pt>
                <c:pt idx="170">
                  <c:v>0</c:v>
                </c:pt>
                <c:pt idx="171">
                  <c:v>0.01</c:v>
                </c:pt>
                <c:pt idx="172">
                  <c:v>0.01</c:v>
                </c:pt>
                <c:pt idx="173">
                  <c:v>0</c:v>
                </c:pt>
                <c:pt idx="174">
                  <c:v>0.28000000000000003</c:v>
                </c:pt>
                <c:pt idx="175">
                  <c:v>0</c:v>
                </c:pt>
                <c:pt idx="176">
                  <c:v>0.03</c:v>
                </c:pt>
                <c:pt idx="177">
                  <c:v>0.16</c:v>
                </c:pt>
                <c:pt idx="178">
                  <c:v>0.01</c:v>
                </c:pt>
                <c:pt idx="179">
                  <c:v>0</c:v>
                </c:pt>
                <c:pt idx="180">
                  <c:v>0.02</c:v>
                </c:pt>
                <c:pt idx="181">
                  <c:v>0</c:v>
                </c:pt>
                <c:pt idx="182">
                  <c:v>0.06</c:v>
                </c:pt>
                <c:pt idx="183">
                  <c:v>0.11</c:v>
                </c:pt>
                <c:pt idx="184">
                  <c:v>0.37</c:v>
                </c:pt>
                <c:pt idx="185">
                  <c:v>0.27</c:v>
                </c:pt>
                <c:pt idx="186">
                  <c:v>0.04</c:v>
                </c:pt>
                <c:pt idx="187">
                  <c:v>0.02</c:v>
                </c:pt>
                <c:pt idx="188">
                  <c:v>0.01</c:v>
                </c:pt>
                <c:pt idx="189">
                  <c:v>0</c:v>
                </c:pt>
                <c:pt idx="190">
                  <c:v>0.06</c:v>
                </c:pt>
                <c:pt idx="191">
                  <c:v>0.06</c:v>
                </c:pt>
                <c:pt idx="192">
                  <c:v>0.01</c:v>
                </c:pt>
                <c:pt idx="193">
                  <c:v>0.26</c:v>
                </c:pt>
                <c:pt idx="194">
                  <c:v>0.44</c:v>
                </c:pt>
                <c:pt idx="195">
                  <c:v>0.43</c:v>
                </c:pt>
                <c:pt idx="196">
                  <c:v>0.05</c:v>
                </c:pt>
                <c:pt idx="197">
                  <c:v>0.25</c:v>
                </c:pt>
                <c:pt idx="198">
                  <c:v>0.23</c:v>
                </c:pt>
                <c:pt idx="199">
                  <c:v>0.26</c:v>
                </c:pt>
                <c:pt idx="200">
                  <c:v>0</c:v>
                </c:pt>
                <c:pt idx="201">
                  <c:v>0.21</c:v>
                </c:pt>
                <c:pt idx="202">
                  <c:v>0.28000000000000003</c:v>
                </c:pt>
                <c:pt idx="203">
                  <c:v>0.33</c:v>
                </c:pt>
                <c:pt idx="204">
                  <c:v>0.37</c:v>
                </c:pt>
                <c:pt idx="205">
                  <c:v>0.34</c:v>
                </c:pt>
                <c:pt idx="206">
                  <c:v>0.1</c:v>
                </c:pt>
                <c:pt idx="207">
                  <c:v>0.21</c:v>
                </c:pt>
                <c:pt idx="208">
                  <c:v>0.37</c:v>
                </c:pt>
                <c:pt idx="209">
                  <c:v>0.52</c:v>
                </c:pt>
                <c:pt idx="210">
                  <c:v>0.36</c:v>
                </c:pt>
                <c:pt idx="211">
                  <c:v>0.31</c:v>
                </c:pt>
                <c:pt idx="212">
                  <c:v>0.37</c:v>
                </c:pt>
                <c:pt idx="213">
                  <c:v>7.0000000000000007E-2</c:v>
                </c:pt>
                <c:pt idx="214">
                  <c:v>0</c:v>
                </c:pt>
                <c:pt idx="215">
                  <c:v>0.03</c:v>
                </c:pt>
                <c:pt idx="216">
                  <c:v>0.01</c:v>
                </c:pt>
                <c:pt idx="217">
                  <c:v>0</c:v>
                </c:pt>
                <c:pt idx="218">
                  <c:v>0.02</c:v>
                </c:pt>
                <c:pt idx="219">
                  <c:v>0.01</c:v>
                </c:pt>
                <c:pt idx="220">
                  <c:v>0.01</c:v>
                </c:pt>
                <c:pt idx="221">
                  <c:v>0.24</c:v>
                </c:pt>
                <c:pt idx="222">
                  <c:v>0</c:v>
                </c:pt>
                <c:pt idx="223">
                  <c:v>0.01</c:v>
                </c:pt>
                <c:pt idx="224">
                  <c:v>0</c:v>
                </c:pt>
                <c:pt idx="225">
                  <c:v>0.1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0.06</c:v>
                </c:pt>
                <c:pt idx="231">
                  <c:v>0</c:v>
                </c:pt>
                <c:pt idx="232">
                  <c:v>0.1</c:v>
                </c:pt>
                <c:pt idx="233">
                  <c:v>0.06</c:v>
                </c:pt>
                <c:pt idx="234">
                  <c:v>0.21</c:v>
                </c:pt>
                <c:pt idx="235">
                  <c:v>0.02</c:v>
                </c:pt>
                <c:pt idx="236">
                  <c:v>0.2</c:v>
                </c:pt>
                <c:pt idx="237">
                  <c:v>0.03</c:v>
                </c:pt>
                <c:pt idx="238">
                  <c:v>0.01</c:v>
                </c:pt>
                <c:pt idx="239">
                  <c:v>0.01</c:v>
                </c:pt>
                <c:pt idx="240">
                  <c:v>0.03</c:v>
                </c:pt>
                <c:pt idx="241">
                  <c:v>0.15</c:v>
                </c:pt>
                <c:pt idx="242">
                  <c:v>0.19</c:v>
                </c:pt>
                <c:pt idx="243">
                  <c:v>0.28000000000000003</c:v>
                </c:pt>
                <c:pt idx="244">
                  <c:v>0.34</c:v>
                </c:pt>
                <c:pt idx="245">
                  <c:v>0.37</c:v>
                </c:pt>
                <c:pt idx="246">
                  <c:v>0.09</c:v>
                </c:pt>
                <c:pt idx="247">
                  <c:v>0.21</c:v>
                </c:pt>
                <c:pt idx="248">
                  <c:v>0.28000000000000003</c:v>
                </c:pt>
                <c:pt idx="249">
                  <c:v>0.05</c:v>
                </c:pt>
                <c:pt idx="250">
                  <c:v>0.02</c:v>
                </c:pt>
                <c:pt idx="251">
                  <c:v>0.01</c:v>
                </c:pt>
                <c:pt idx="252">
                  <c:v>0.01</c:v>
                </c:pt>
                <c:pt idx="253">
                  <c:v>0.01</c:v>
                </c:pt>
                <c:pt idx="254">
                  <c:v>0</c:v>
                </c:pt>
                <c:pt idx="255">
                  <c:v>0</c:v>
                </c:pt>
                <c:pt idx="256">
                  <c:v>0.04</c:v>
                </c:pt>
                <c:pt idx="257">
                  <c:v>0.08</c:v>
                </c:pt>
                <c:pt idx="258">
                  <c:v>0.05</c:v>
                </c:pt>
                <c:pt idx="259">
                  <c:v>0.03</c:v>
                </c:pt>
                <c:pt idx="260">
                  <c:v>0</c:v>
                </c:pt>
                <c:pt idx="261">
                  <c:v>0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0.1</c:v>
                </c:pt>
                <c:pt idx="266">
                  <c:v>0.01</c:v>
                </c:pt>
                <c:pt idx="267">
                  <c:v>8.8999999999999996E-2</c:v>
                </c:pt>
                <c:pt idx="268">
                  <c:v>0.14000000000000001</c:v>
                </c:pt>
                <c:pt idx="269">
                  <c:v>0.2</c:v>
                </c:pt>
                <c:pt idx="270">
                  <c:v>0.2</c:v>
                </c:pt>
                <c:pt idx="271">
                  <c:v>0.01</c:v>
                </c:pt>
                <c:pt idx="272">
                  <c:v>0.214</c:v>
                </c:pt>
                <c:pt idx="273">
                  <c:v>1.2999999999999999E-2</c:v>
                </c:pt>
                <c:pt idx="274">
                  <c:v>0.115</c:v>
                </c:pt>
                <c:pt idx="275">
                  <c:v>1.7000000000000001E-2</c:v>
                </c:pt>
                <c:pt idx="276">
                  <c:v>2.1000000000000001E-2</c:v>
                </c:pt>
                <c:pt idx="277">
                  <c:v>0</c:v>
                </c:pt>
                <c:pt idx="278">
                  <c:v>5.2999999999999999E-2</c:v>
                </c:pt>
                <c:pt idx="279">
                  <c:v>0</c:v>
                </c:pt>
                <c:pt idx="280">
                  <c:v>0.215</c:v>
                </c:pt>
                <c:pt idx="281">
                  <c:v>4.7E-2</c:v>
                </c:pt>
                <c:pt idx="282">
                  <c:v>0.01</c:v>
                </c:pt>
                <c:pt idx="283">
                  <c:v>0</c:v>
                </c:pt>
                <c:pt idx="284">
                  <c:v>2.5999999999999999E-2</c:v>
                </c:pt>
                <c:pt idx="285">
                  <c:v>0</c:v>
                </c:pt>
                <c:pt idx="286">
                  <c:v>0.37</c:v>
                </c:pt>
                <c:pt idx="287">
                  <c:v>0.28799999999999998</c:v>
                </c:pt>
                <c:pt idx="288">
                  <c:v>0</c:v>
                </c:pt>
                <c:pt idx="289">
                  <c:v>0.01</c:v>
                </c:pt>
                <c:pt idx="290">
                  <c:v>0.04</c:v>
                </c:pt>
                <c:pt idx="291">
                  <c:v>0</c:v>
                </c:pt>
                <c:pt idx="292">
                  <c:v>0.59</c:v>
                </c:pt>
                <c:pt idx="293">
                  <c:v>0</c:v>
                </c:pt>
                <c:pt idx="294">
                  <c:v>0.29299999999999998</c:v>
                </c:pt>
                <c:pt idx="295">
                  <c:v>0</c:v>
                </c:pt>
                <c:pt idx="296">
                  <c:v>0</c:v>
                </c:pt>
                <c:pt idx="297">
                  <c:v>0.48</c:v>
                </c:pt>
                <c:pt idx="298">
                  <c:v>0.55000000000000004</c:v>
                </c:pt>
                <c:pt idx="299">
                  <c:v>0.214</c:v>
                </c:pt>
                <c:pt idx="300">
                  <c:v>0</c:v>
                </c:pt>
                <c:pt idx="301">
                  <c:v>0.06</c:v>
                </c:pt>
                <c:pt idx="302">
                  <c:v>0.01</c:v>
                </c:pt>
                <c:pt idx="303">
                  <c:v>0</c:v>
                </c:pt>
                <c:pt idx="304">
                  <c:v>0.01</c:v>
                </c:pt>
                <c:pt idx="305">
                  <c:v>0</c:v>
                </c:pt>
                <c:pt idx="306">
                  <c:v>0.12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0.01</c:v>
                </c:pt>
                <c:pt idx="311">
                  <c:v>0</c:v>
                </c:pt>
                <c:pt idx="312">
                  <c:v>0.14000000000000001</c:v>
                </c:pt>
                <c:pt idx="313">
                  <c:v>7.0000000000000007E-2</c:v>
                </c:pt>
                <c:pt idx="314">
                  <c:v>0.11</c:v>
                </c:pt>
                <c:pt idx="315">
                  <c:v>0.12</c:v>
                </c:pt>
                <c:pt idx="316">
                  <c:v>0.03</c:v>
                </c:pt>
                <c:pt idx="317">
                  <c:v>0.24399999999999999</c:v>
                </c:pt>
                <c:pt idx="318">
                  <c:v>0</c:v>
                </c:pt>
                <c:pt idx="319">
                  <c:v>0</c:v>
                </c:pt>
                <c:pt idx="320">
                  <c:v>0.01</c:v>
                </c:pt>
                <c:pt idx="321">
                  <c:v>0.01</c:v>
                </c:pt>
                <c:pt idx="322">
                  <c:v>0.05</c:v>
                </c:pt>
                <c:pt idx="323">
                  <c:v>0.01</c:v>
                </c:pt>
                <c:pt idx="324">
                  <c:v>0.11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C9-48A0-8110-2D0FEECB6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22031"/>
        <c:axId val="1"/>
      </c:scatterChart>
      <c:valAx>
        <c:axId val="807822031"/>
        <c:scaling>
          <c:orientation val="minMax"/>
          <c:max val="38643"/>
          <c:min val="36203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784593437945791"/>
              <c:y val="0.90104385389326325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2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Manganês Solúvel (mg/L)</a:t>
                </a:r>
              </a:p>
            </c:rich>
          </c:tx>
          <c:layout>
            <c:manualLayout>
              <c:xMode val="edge"/>
              <c:yMode val="edge"/>
              <c:x val="2.2824536376604851E-2"/>
              <c:y val="0.1901047134733158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7822031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01836092204578E-2"/>
          <c:y val="3.0683396329106112E-2"/>
          <c:w val="0.92291198733602364"/>
          <c:h val="0.790241977126483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'[Ocorrências Janeiro 2016 - ETA Rio Grande.xlsx]Ferro AB e AT - Janeiro  2016'!$E$4</c:f>
              <c:strCache>
                <c:ptCount val="1"/>
                <c:pt idx="0">
                  <c:v>Ferro total - Água Bruta (mg/L)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'[Ocorrências Janeiro 2016 - ETA Rio Grande.xlsx]Ferro AB e AT - Janeiro  2016'!$D$5:$D$368</c:f>
              <c:numCache>
                <c:formatCode>dd/mm/yy</c:formatCode>
                <c:ptCount val="364"/>
                <c:pt idx="0">
                  <c:v>42370.333333333336</c:v>
                </c:pt>
                <c:pt idx="1">
                  <c:v>42370.666666666664</c:v>
                </c:pt>
                <c:pt idx="2">
                  <c:v>42370.999988425923</c:v>
                </c:pt>
                <c:pt idx="3">
                  <c:v>42371.333333333336</c:v>
                </c:pt>
                <c:pt idx="4">
                  <c:v>42371.666666666664</c:v>
                </c:pt>
                <c:pt idx="5">
                  <c:v>42371.999988425923</c:v>
                </c:pt>
                <c:pt idx="6">
                  <c:v>42372.333333333336</c:v>
                </c:pt>
                <c:pt idx="7">
                  <c:v>42372.666666666664</c:v>
                </c:pt>
                <c:pt idx="8">
                  <c:v>42372.999988425923</c:v>
                </c:pt>
                <c:pt idx="9">
                  <c:v>42373.333333333336</c:v>
                </c:pt>
                <c:pt idx="10">
                  <c:v>42373.666666666664</c:v>
                </c:pt>
                <c:pt idx="11">
                  <c:v>42373.999988425923</c:v>
                </c:pt>
                <c:pt idx="12">
                  <c:v>42374.333333333336</c:v>
                </c:pt>
                <c:pt idx="13">
                  <c:v>42374.666666666664</c:v>
                </c:pt>
                <c:pt idx="14">
                  <c:v>42374.999988425923</c:v>
                </c:pt>
                <c:pt idx="15">
                  <c:v>42375.333333333336</c:v>
                </c:pt>
                <c:pt idx="16">
                  <c:v>42375.666666666664</c:v>
                </c:pt>
                <c:pt idx="17">
                  <c:v>42375.999988425923</c:v>
                </c:pt>
                <c:pt idx="18">
                  <c:v>42376.333333333336</c:v>
                </c:pt>
                <c:pt idx="19">
                  <c:v>42376.666666666664</c:v>
                </c:pt>
                <c:pt idx="20">
                  <c:v>42376.999988425923</c:v>
                </c:pt>
                <c:pt idx="21">
                  <c:v>42377.333333333336</c:v>
                </c:pt>
                <c:pt idx="22">
                  <c:v>42377.666666666664</c:v>
                </c:pt>
                <c:pt idx="23">
                  <c:v>42377.999988425923</c:v>
                </c:pt>
                <c:pt idx="24">
                  <c:v>42378.333333333336</c:v>
                </c:pt>
                <c:pt idx="25">
                  <c:v>42378.666666666664</c:v>
                </c:pt>
                <c:pt idx="26">
                  <c:v>42378.999988425923</c:v>
                </c:pt>
                <c:pt idx="27">
                  <c:v>42379.333333333336</c:v>
                </c:pt>
                <c:pt idx="28">
                  <c:v>42379.666666666664</c:v>
                </c:pt>
                <c:pt idx="29">
                  <c:v>42379.999988425923</c:v>
                </c:pt>
                <c:pt idx="30">
                  <c:v>42380.333333333336</c:v>
                </c:pt>
                <c:pt idx="31">
                  <c:v>42380.666666666664</c:v>
                </c:pt>
                <c:pt idx="32">
                  <c:v>42380.999988425923</c:v>
                </c:pt>
                <c:pt idx="33">
                  <c:v>42381.333333333336</c:v>
                </c:pt>
                <c:pt idx="34">
                  <c:v>42381.666666666664</c:v>
                </c:pt>
                <c:pt idx="35">
                  <c:v>42381.999988425923</c:v>
                </c:pt>
                <c:pt idx="36">
                  <c:v>42382.333333333336</c:v>
                </c:pt>
                <c:pt idx="37">
                  <c:v>42382.666666666664</c:v>
                </c:pt>
                <c:pt idx="38">
                  <c:v>42382.999988425923</c:v>
                </c:pt>
                <c:pt idx="39">
                  <c:v>42383.333333333336</c:v>
                </c:pt>
                <c:pt idx="40">
                  <c:v>42383.666666666664</c:v>
                </c:pt>
                <c:pt idx="41">
                  <c:v>42383.999988425923</c:v>
                </c:pt>
                <c:pt idx="42">
                  <c:v>42384.333333333336</c:v>
                </c:pt>
                <c:pt idx="43">
                  <c:v>42384.666666666664</c:v>
                </c:pt>
                <c:pt idx="44">
                  <c:v>42384.999988425923</c:v>
                </c:pt>
                <c:pt idx="45">
                  <c:v>42385.333333333336</c:v>
                </c:pt>
                <c:pt idx="46">
                  <c:v>42385.666666666664</c:v>
                </c:pt>
                <c:pt idx="47">
                  <c:v>42385.999988425923</c:v>
                </c:pt>
                <c:pt idx="48">
                  <c:v>42386.333333333336</c:v>
                </c:pt>
                <c:pt idx="49">
                  <c:v>42386.666666666664</c:v>
                </c:pt>
                <c:pt idx="50">
                  <c:v>42386.999988425923</c:v>
                </c:pt>
                <c:pt idx="51">
                  <c:v>42387.333333333336</c:v>
                </c:pt>
                <c:pt idx="52">
                  <c:v>42387.666666666664</c:v>
                </c:pt>
                <c:pt idx="53">
                  <c:v>42387.999988425923</c:v>
                </c:pt>
                <c:pt idx="54">
                  <c:v>42388.333333333336</c:v>
                </c:pt>
                <c:pt idx="55">
                  <c:v>42388.666666666664</c:v>
                </c:pt>
                <c:pt idx="56">
                  <c:v>42388.999988425923</c:v>
                </c:pt>
                <c:pt idx="57">
                  <c:v>42389.333333333336</c:v>
                </c:pt>
                <c:pt idx="58">
                  <c:v>42389.666666666664</c:v>
                </c:pt>
                <c:pt idx="59">
                  <c:v>42389.999988425923</c:v>
                </c:pt>
                <c:pt idx="60">
                  <c:v>42390.333333333336</c:v>
                </c:pt>
                <c:pt idx="61">
                  <c:v>42390.666666666664</c:v>
                </c:pt>
                <c:pt idx="62">
                  <c:v>42390.999988425923</c:v>
                </c:pt>
                <c:pt idx="63">
                  <c:v>42391.333333333336</c:v>
                </c:pt>
                <c:pt idx="64">
                  <c:v>42391.666666666664</c:v>
                </c:pt>
                <c:pt idx="65">
                  <c:v>42391.999988425923</c:v>
                </c:pt>
                <c:pt idx="66">
                  <c:v>42392.333333333336</c:v>
                </c:pt>
                <c:pt idx="67">
                  <c:v>42392.666666666664</c:v>
                </c:pt>
                <c:pt idx="68">
                  <c:v>42392.999988425923</c:v>
                </c:pt>
                <c:pt idx="69">
                  <c:v>42393.333333333336</c:v>
                </c:pt>
                <c:pt idx="70">
                  <c:v>42393.666666666664</c:v>
                </c:pt>
                <c:pt idx="71">
                  <c:v>42393.999988425923</c:v>
                </c:pt>
                <c:pt idx="72">
                  <c:v>42394.333333333336</c:v>
                </c:pt>
                <c:pt idx="73">
                  <c:v>42394.666666666664</c:v>
                </c:pt>
                <c:pt idx="74">
                  <c:v>42394.999988425923</c:v>
                </c:pt>
                <c:pt idx="75">
                  <c:v>42395.333333333336</c:v>
                </c:pt>
                <c:pt idx="76">
                  <c:v>42395.666666666664</c:v>
                </c:pt>
                <c:pt idx="77">
                  <c:v>42395.999988425923</c:v>
                </c:pt>
                <c:pt idx="78">
                  <c:v>42396.333333333336</c:v>
                </c:pt>
                <c:pt idx="79">
                  <c:v>42396.666666666664</c:v>
                </c:pt>
                <c:pt idx="80">
                  <c:v>42396.999988425923</c:v>
                </c:pt>
                <c:pt idx="81">
                  <c:v>42397.333333333336</c:v>
                </c:pt>
                <c:pt idx="82">
                  <c:v>42397.666666666664</c:v>
                </c:pt>
                <c:pt idx="83">
                  <c:v>42397.999988425923</c:v>
                </c:pt>
                <c:pt idx="84">
                  <c:v>42398.333333333336</c:v>
                </c:pt>
                <c:pt idx="85">
                  <c:v>42398.666666666664</c:v>
                </c:pt>
                <c:pt idx="86">
                  <c:v>42398.999988425923</c:v>
                </c:pt>
                <c:pt idx="87">
                  <c:v>42399.333333333336</c:v>
                </c:pt>
                <c:pt idx="88">
                  <c:v>42399.666666666664</c:v>
                </c:pt>
                <c:pt idx="89">
                  <c:v>42399.999988425923</c:v>
                </c:pt>
                <c:pt idx="90">
                  <c:v>42400.333333333336</c:v>
                </c:pt>
                <c:pt idx="91">
                  <c:v>42400.666666666664</c:v>
                </c:pt>
                <c:pt idx="92">
                  <c:v>42400.999988425923</c:v>
                </c:pt>
              </c:numCache>
            </c:numRef>
          </c:xVal>
          <c:yVal>
            <c:numRef>
              <c:f>'[Ocorrências Janeiro 2016 - ETA Rio Grande.xlsx]Ferro AB e AT - Janeiro  2016'!$E$5:$E$368</c:f>
              <c:numCache>
                <c:formatCode>@</c:formatCode>
                <c:ptCount val="364"/>
                <c:pt idx="0">
                  <c:v>1.016</c:v>
                </c:pt>
                <c:pt idx="1">
                  <c:v>0.77700000000000002</c:v>
                </c:pt>
                <c:pt idx="2">
                  <c:v>0.76</c:v>
                </c:pt>
                <c:pt idx="3">
                  <c:v>1.012</c:v>
                </c:pt>
                <c:pt idx="4">
                  <c:v>0.995</c:v>
                </c:pt>
                <c:pt idx="5">
                  <c:v>1.02</c:v>
                </c:pt>
                <c:pt idx="6">
                  <c:v>1.083</c:v>
                </c:pt>
                <c:pt idx="7">
                  <c:v>0.89300000000000002</c:v>
                </c:pt>
                <c:pt idx="8">
                  <c:v>0.95799999999999996</c:v>
                </c:pt>
                <c:pt idx="9">
                  <c:v>0.89900000000000002</c:v>
                </c:pt>
                <c:pt idx="10">
                  <c:v>1.0089999999999999</c:v>
                </c:pt>
                <c:pt idx="11">
                  <c:v>0.86699999999999999</c:v>
                </c:pt>
                <c:pt idx="12">
                  <c:v>0.94099999999999995</c:v>
                </c:pt>
                <c:pt idx="13">
                  <c:v>0.71099999999999997</c:v>
                </c:pt>
                <c:pt idx="14">
                  <c:v>1.02</c:v>
                </c:pt>
                <c:pt idx="15">
                  <c:v>1.036</c:v>
                </c:pt>
                <c:pt idx="16">
                  <c:v>0.97599999999999998</c:v>
                </c:pt>
                <c:pt idx="17">
                  <c:v>0.85199999999999998</c:v>
                </c:pt>
                <c:pt idx="18">
                  <c:v>0.88500000000000001</c:v>
                </c:pt>
                <c:pt idx="19">
                  <c:v>0.80100000000000005</c:v>
                </c:pt>
                <c:pt idx="20">
                  <c:v>0.67500000000000004</c:v>
                </c:pt>
                <c:pt idx="21">
                  <c:v>0.50800000000000001</c:v>
                </c:pt>
                <c:pt idx="22">
                  <c:v>0.73199999999999998</c:v>
                </c:pt>
                <c:pt idx="23">
                  <c:v>2.3E-2</c:v>
                </c:pt>
                <c:pt idx="24">
                  <c:v>0.67900000000000005</c:v>
                </c:pt>
                <c:pt idx="25">
                  <c:v>0.755</c:v>
                </c:pt>
                <c:pt idx="26">
                  <c:v>0.77500000000000002</c:v>
                </c:pt>
                <c:pt idx="27">
                  <c:v>0.502</c:v>
                </c:pt>
                <c:pt idx="28">
                  <c:v>0.48</c:v>
                </c:pt>
                <c:pt idx="29">
                  <c:v>0.34599999999999997</c:v>
                </c:pt>
                <c:pt idx="30">
                  <c:v>0.80800000000000005</c:v>
                </c:pt>
                <c:pt idx="31">
                  <c:v>0.74299999999999999</c:v>
                </c:pt>
                <c:pt idx="32">
                  <c:v>0.74</c:v>
                </c:pt>
                <c:pt idx="33">
                  <c:v>0.76500000000000001</c:v>
                </c:pt>
                <c:pt idx="34">
                  <c:v>0.76200000000000001</c:v>
                </c:pt>
                <c:pt idx="35">
                  <c:v>0.64600000000000002</c:v>
                </c:pt>
                <c:pt idx="36">
                  <c:v>0.68300000000000005</c:v>
                </c:pt>
                <c:pt idx="37">
                  <c:v>0.57999999999999996</c:v>
                </c:pt>
                <c:pt idx="38">
                  <c:v>0.61099999999999999</c:v>
                </c:pt>
                <c:pt idx="39">
                  <c:v>1.0309999999999999</c:v>
                </c:pt>
                <c:pt idx="40">
                  <c:v>1.61</c:v>
                </c:pt>
                <c:pt idx="41">
                  <c:v>1.28</c:v>
                </c:pt>
                <c:pt idx="42">
                  <c:v>1.0960000000000001</c:v>
                </c:pt>
                <c:pt idx="43">
                  <c:v>1.0589999999999999</c:v>
                </c:pt>
                <c:pt idx="44">
                  <c:v>1.0620000000000001</c:v>
                </c:pt>
                <c:pt idx="45">
                  <c:v>1.1000000000000001</c:v>
                </c:pt>
                <c:pt idx="46">
                  <c:v>0.97799999999999998</c:v>
                </c:pt>
                <c:pt idx="47">
                  <c:v>0.78800000000000003</c:v>
                </c:pt>
                <c:pt idx="48">
                  <c:v>0.45100000000000001</c:v>
                </c:pt>
                <c:pt idx="49">
                  <c:v>1.042</c:v>
                </c:pt>
                <c:pt idx="50">
                  <c:v>0.90500000000000003</c:v>
                </c:pt>
                <c:pt idx="51">
                  <c:v>1.133</c:v>
                </c:pt>
                <c:pt idx="52">
                  <c:v>1.1479999999999999</c:v>
                </c:pt>
                <c:pt idx="53">
                  <c:v>0.97199999999999998</c:v>
                </c:pt>
                <c:pt idx="54">
                  <c:v>1.103</c:v>
                </c:pt>
                <c:pt idx="55">
                  <c:v>1.0940000000000001</c:v>
                </c:pt>
                <c:pt idx="56">
                  <c:v>0.99199999999999999</c:v>
                </c:pt>
                <c:pt idx="57">
                  <c:v>1.105</c:v>
                </c:pt>
                <c:pt idx="58">
                  <c:v>0.82799999999999996</c:v>
                </c:pt>
                <c:pt idx="59">
                  <c:v>0.91600000000000004</c:v>
                </c:pt>
                <c:pt idx="60">
                  <c:v>1.026</c:v>
                </c:pt>
                <c:pt idx="61">
                  <c:v>1.143</c:v>
                </c:pt>
                <c:pt idx="62">
                  <c:v>0.753</c:v>
                </c:pt>
                <c:pt idx="63">
                  <c:v>1.002</c:v>
                </c:pt>
                <c:pt idx="64">
                  <c:v>0.88900000000000001</c:v>
                </c:pt>
                <c:pt idx="65">
                  <c:v>0.89100000000000001</c:v>
                </c:pt>
                <c:pt idx="66">
                  <c:v>0.84799999999999998</c:v>
                </c:pt>
                <c:pt idx="67">
                  <c:v>0.77800000000000002</c:v>
                </c:pt>
                <c:pt idx="68">
                  <c:v>0.55200000000000005</c:v>
                </c:pt>
                <c:pt idx="69">
                  <c:v>0.90400000000000003</c:v>
                </c:pt>
                <c:pt idx="70">
                  <c:v>0.504</c:v>
                </c:pt>
                <c:pt idx="71">
                  <c:v>0.55000000000000004</c:v>
                </c:pt>
                <c:pt idx="72">
                  <c:v>1.0069999999999999</c:v>
                </c:pt>
                <c:pt idx="73">
                  <c:v>0.504</c:v>
                </c:pt>
                <c:pt idx="74">
                  <c:v>0.56399999999999995</c:v>
                </c:pt>
                <c:pt idx="75">
                  <c:v>0.70899999999999996</c:v>
                </c:pt>
                <c:pt idx="76">
                  <c:v>0.745</c:v>
                </c:pt>
                <c:pt idx="77">
                  <c:v>0.80100000000000005</c:v>
                </c:pt>
                <c:pt idx="78">
                  <c:v>0.81499999999999995</c:v>
                </c:pt>
                <c:pt idx="79">
                  <c:v>0.51200000000000001</c:v>
                </c:pt>
                <c:pt idx="80">
                  <c:v>0.23499999999999999</c:v>
                </c:pt>
                <c:pt idx="81">
                  <c:v>0.60799999999999998</c:v>
                </c:pt>
                <c:pt idx="82">
                  <c:v>0.57199999999999995</c:v>
                </c:pt>
                <c:pt idx="83">
                  <c:v>0.65200000000000002</c:v>
                </c:pt>
                <c:pt idx="84">
                  <c:v>1.093</c:v>
                </c:pt>
                <c:pt idx="85">
                  <c:v>0.67900000000000005</c:v>
                </c:pt>
                <c:pt idx="86">
                  <c:v>0.67900000000000005</c:v>
                </c:pt>
                <c:pt idx="87">
                  <c:v>1.0169999999999999</c:v>
                </c:pt>
                <c:pt idx="88">
                  <c:v>1.006</c:v>
                </c:pt>
                <c:pt idx="89">
                  <c:v>0.77600000000000002</c:v>
                </c:pt>
                <c:pt idx="90">
                  <c:v>1.27</c:v>
                </c:pt>
                <c:pt idx="91">
                  <c:v>1.18</c:v>
                </c:pt>
                <c:pt idx="92">
                  <c:v>0.70399999999999996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7F-45F3-A8FB-1BDC19E9B38F}"/>
            </c:ext>
          </c:extLst>
        </c:ser>
        <c:ser>
          <c:idx val="1"/>
          <c:order val="1"/>
          <c:tx>
            <c:strRef>
              <c:f>'[Ocorrências Janeiro 2016 - ETA Rio Grande.xlsx]Ferro AB e AT - Janeiro  2016'!$G$4</c:f>
              <c:strCache>
                <c:ptCount val="1"/>
                <c:pt idx="0">
                  <c:v>Ferro total - Água tratada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'[Ocorrências Janeiro 2016 - ETA Rio Grande.xlsx]Ferro AB e AT - Janeiro  2016'!$F$5:$F$748</c:f>
              <c:numCache>
                <c:formatCode>dd/mm/yy</c:formatCode>
                <c:ptCount val="744"/>
                <c:pt idx="0">
                  <c:v>42370.333333333336</c:v>
                </c:pt>
                <c:pt idx="1">
                  <c:v>42370.666666666664</c:v>
                </c:pt>
                <c:pt idx="2">
                  <c:v>42370.999988425923</c:v>
                </c:pt>
                <c:pt idx="3">
                  <c:v>42371.333333333336</c:v>
                </c:pt>
                <c:pt idx="4">
                  <c:v>42371.666666666664</c:v>
                </c:pt>
                <c:pt idx="5">
                  <c:v>42371.999988425923</c:v>
                </c:pt>
                <c:pt idx="6">
                  <c:v>42372.333333333336</c:v>
                </c:pt>
                <c:pt idx="7">
                  <c:v>42372.666666666664</c:v>
                </c:pt>
                <c:pt idx="8">
                  <c:v>42372.999988425923</c:v>
                </c:pt>
                <c:pt idx="9">
                  <c:v>42373.333333333336</c:v>
                </c:pt>
                <c:pt idx="10">
                  <c:v>42373.666666666664</c:v>
                </c:pt>
                <c:pt idx="11">
                  <c:v>42373.999988425923</c:v>
                </c:pt>
                <c:pt idx="12">
                  <c:v>42374.333333333336</c:v>
                </c:pt>
                <c:pt idx="13">
                  <c:v>42374.666666666664</c:v>
                </c:pt>
                <c:pt idx="14">
                  <c:v>42374.999988425923</c:v>
                </c:pt>
                <c:pt idx="15">
                  <c:v>42375.333333333336</c:v>
                </c:pt>
                <c:pt idx="16">
                  <c:v>42375.666666666664</c:v>
                </c:pt>
                <c:pt idx="17">
                  <c:v>42375.999988425923</c:v>
                </c:pt>
                <c:pt idx="18">
                  <c:v>42376.333333333336</c:v>
                </c:pt>
                <c:pt idx="19">
                  <c:v>42376.666666666664</c:v>
                </c:pt>
                <c:pt idx="20">
                  <c:v>42376.999988425923</c:v>
                </c:pt>
                <c:pt idx="21">
                  <c:v>42377.333333333336</c:v>
                </c:pt>
                <c:pt idx="22">
                  <c:v>42377.666666666664</c:v>
                </c:pt>
                <c:pt idx="23">
                  <c:v>42377.999988425923</c:v>
                </c:pt>
                <c:pt idx="24">
                  <c:v>42378.333333333336</c:v>
                </c:pt>
                <c:pt idx="25">
                  <c:v>42378.666666666664</c:v>
                </c:pt>
                <c:pt idx="26">
                  <c:v>42378.999988425923</c:v>
                </c:pt>
                <c:pt idx="27">
                  <c:v>42379.333333333336</c:v>
                </c:pt>
                <c:pt idx="28">
                  <c:v>42379.666666666664</c:v>
                </c:pt>
                <c:pt idx="29">
                  <c:v>42379.999988425923</c:v>
                </c:pt>
                <c:pt idx="30">
                  <c:v>42380.333333333336</c:v>
                </c:pt>
                <c:pt idx="31">
                  <c:v>42380.666666666664</c:v>
                </c:pt>
                <c:pt idx="32">
                  <c:v>42380.999988425923</c:v>
                </c:pt>
                <c:pt idx="33">
                  <c:v>42381.333333333336</c:v>
                </c:pt>
                <c:pt idx="34">
                  <c:v>42381.666666666664</c:v>
                </c:pt>
                <c:pt idx="35">
                  <c:v>42381.999988425923</c:v>
                </c:pt>
                <c:pt idx="36">
                  <c:v>42382.333333333336</c:v>
                </c:pt>
                <c:pt idx="37">
                  <c:v>42382.666666666664</c:v>
                </c:pt>
                <c:pt idx="38">
                  <c:v>42382.999988425923</c:v>
                </c:pt>
                <c:pt idx="39">
                  <c:v>42383.333333333336</c:v>
                </c:pt>
                <c:pt idx="40">
                  <c:v>42383.666666666664</c:v>
                </c:pt>
                <c:pt idx="41">
                  <c:v>42383.999988425923</c:v>
                </c:pt>
                <c:pt idx="42">
                  <c:v>42384.333333333336</c:v>
                </c:pt>
                <c:pt idx="43">
                  <c:v>42384.666666666664</c:v>
                </c:pt>
                <c:pt idx="44">
                  <c:v>42384.999988425923</c:v>
                </c:pt>
                <c:pt idx="45">
                  <c:v>42385.333333333336</c:v>
                </c:pt>
                <c:pt idx="46">
                  <c:v>42385.666666666664</c:v>
                </c:pt>
                <c:pt idx="47">
                  <c:v>42385.999988425923</c:v>
                </c:pt>
                <c:pt idx="48">
                  <c:v>42386.333333333336</c:v>
                </c:pt>
                <c:pt idx="49">
                  <c:v>42386.666666666664</c:v>
                </c:pt>
                <c:pt idx="50">
                  <c:v>42386.999988425923</c:v>
                </c:pt>
                <c:pt idx="51">
                  <c:v>42387.333333333336</c:v>
                </c:pt>
                <c:pt idx="52">
                  <c:v>42387.666666666664</c:v>
                </c:pt>
                <c:pt idx="53">
                  <c:v>42387.999988425923</c:v>
                </c:pt>
                <c:pt idx="54">
                  <c:v>42388.333333333336</c:v>
                </c:pt>
                <c:pt idx="55">
                  <c:v>42388.666666666664</c:v>
                </c:pt>
                <c:pt idx="56">
                  <c:v>42388.999988425923</c:v>
                </c:pt>
                <c:pt idx="57">
                  <c:v>42389.333333333336</c:v>
                </c:pt>
                <c:pt idx="58">
                  <c:v>42389.666666666664</c:v>
                </c:pt>
                <c:pt idx="59">
                  <c:v>42389.999988425923</c:v>
                </c:pt>
                <c:pt idx="60">
                  <c:v>42390.333333333336</c:v>
                </c:pt>
                <c:pt idx="61">
                  <c:v>42390.666666666664</c:v>
                </c:pt>
                <c:pt idx="62">
                  <c:v>42390.999988425923</c:v>
                </c:pt>
                <c:pt idx="63">
                  <c:v>42391.333333333336</c:v>
                </c:pt>
                <c:pt idx="64">
                  <c:v>42391.666666666664</c:v>
                </c:pt>
                <c:pt idx="65">
                  <c:v>42391.999988425923</c:v>
                </c:pt>
                <c:pt idx="66">
                  <c:v>42392.333333333336</c:v>
                </c:pt>
                <c:pt idx="67">
                  <c:v>42392.666666666664</c:v>
                </c:pt>
                <c:pt idx="68">
                  <c:v>42392.999988425923</c:v>
                </c:pt>
                <c:pt idx="69">
                  <c:v>42393.333333333336</c:v>
                </c:pt>
                <c:pt idx="70">
                  <c:v>42393.666666666664</c:v>
                </c:pt>
                <c:pt idx="71">
                  <c:v>42393.999988425923</c:v>
                </c:pt>
                <c:pt idx="72">
                  <c:v>42394.333333333336</c:v>
                </c:pt>
                <c:pt idx="73">
                  <c:v>42394.666666666664</c:v>
                </c:pt>
                <c:pt idx="74">
                  <c:v>42394.999988425923</c:v>
                </c:pt>
                <c:pt idx="75">
                  <c:v>42395.333333333336</c:v>
                </c:pt>
                <c:pt idx="76">
                  <c:v>42395.666666666664</c:v>
                </c:pt>
                <c:pt idx="77">
                  <c:v>42395.999988425923</c:v>
                </c:pt>
                <c:pt idx="78">
                  <c:v>42396.333333333336</c:v>
                </c:pt>
                <c:pt idx="79">
                  <c:v>42396.666666666664</c:v>
                </c:pt>
                <c:pt idx="80">
                  <c:v>42396.999988425923</c:v>
                </c:pt>
                <c:pt idx="81">
                  <c:v>42397.333333333336</c:v>
                </c:pt>
                <c:pt idx="82">
                  <c:v>42397.666666666664</c:v>
                </c:pt>
                <c:pt idx="83">
                  <c:v>42397.999988425923</c:v>
                </c:pt>
                <c:pt idx="84">
                  <c:v>42398.333333333336</c:v>
                </c:pt>
                <c:pt idx="85">
                  <c:v>42398.666666666664</c:v>
                </c:pt>
                <c:pt idx="86">
                  <c:v>42398.999988425923</c:v>
                </c:pt>
                <c:pt idx="87">
                  <c:v>42399.333333333336</c:v>
                </c:pt>
                <c:pt idx="88">
                  <c:v>42399.666666666664</c:v>
                </c:pt>
                <c:pt idx="89">
                  <c:v>42399.999988425923</c:v>
                </c:pt>
                <c:pt idx="90">
                  <c:v>42400.333333333336</c:v>
                </c:pt>
                <c:pt idx="91">
                  <c:v>42400.666666666664</c:v>
                </c:pt>
                <c:pt idx="92">
                  <c:v>42400.999988425923</c:v>
                </c:pt>
              </c:numCache>
            </c:numRef>
          </c:xVal>
          <c:yVal>
            <c:numRef>
              <c:f>'[Ocorrências Janeiro 2016 - ETA Rio Grande.xlsx]Ferro AB e AT - Janeiro  2016'!$G$5:$G$748</c:f>
              <c:numCache>
                <c:formatCode>@</c:formatCode>
                <c:ptCount val="744"/>
                <c:pt idx="0">
                  <c:v>6.2E-2</c:v>
                </c:pt>
                <c:pt idx="1">
                  <c:v>0.05</c:v>
                </c:pt>
                <c:pt idx="2">
                  <c:v>4.5999999999999999E-2</c:v>
                </c:pt>
                <c:pt idx="3">
                  <c:v>6.3E-2</c:v>
                </c:pt>
                <c:pt idx="4">
                  <c:v>6.0999999999999999E-2</c:v>
                </c:pt>
                <c:pt idx="5">
                  <c:v>5.6000000000000001E-2</c:v>
                </c:pt>
                <c:pt idx="6">
                  <c:v>5.8000000000000003E-2</c:v>
                </c:pt>
                <c:pt idx="7">
                  <c:v>7.9000000000000001E-2</c:v>
                </c:pt>
                <c:pt idx="8">
                  <c:v>5.0999999999999997E-2</c:v>
                </c:pt>
                <c:pt idx="9">
                  <c:v>9.1999999999999998E-2</c:v>
                </c:pt>
                <c:pt idx="10">
                  <c:v>5.2999999999999999E-2</c:v>
                </c:pt>
                <c:pt idx="11">
                  <c:v>8.7999999999999995E-2</c:v>
                </c:pt>
                <c:pt idx="12">
                  <c:v>0.111</c:v>
                </c:pt>
                <c:pt idx="13">
                  <c:v>8.8999999999999996E-2</c:v>
                </c:pt>
                <c:pt idx="14">
                  <c:v>0.14000000000000001</c:v>
                </c:pt>
                <c:pt idx="15">
                  <c:v>8.6999999999999994E-2</c:v>
                </c:pt>
                <c:pt idx="16">
                  <c:v>3.9E-2</c:v>
                </c:pt>
                <c:pt idx="17">
                  <c:v>4.1000000000000002E-2</c:v>
                </c:pt>
                <c:pt idx="18">
                  <c:v>6.9000000000000006E-2</c:v>
                </c:pt>
                <c:pt idx="19">
                  <c:v>4.3999999999999997E-2</c:v>
                </c:pt>
                <c:pt idx="20">
                  <c:v>0.04</c:v>
                </c:pt>
                <c:pt idx="21">
                  <c:v>3.2000000000000001E-2</c:v>
                </c:pt>
                <c:pt idx="22">
                  <c:v>4.8000000000000001E-2</c:v>
                </c:pt>
                <c:pt idx="23">
                  <c:v>0.09</c:v>
                </c:pt>
                <c:pt idx="24">
                  <c:v>7.0000000000000007E-2</c:v>
                </c:pt>
                <c:pt idx="25">
                  <c:v>6.2E-2</c:v>
                </c:pt>
                <c:pt idx="26">
                  <c:v>6.3E-2</c:v>
                </c:pt>
                <c:pt idx="27">
                  <c:v>5.5E-2</c:v>
                </c:pt>
                <c:pt idx="28">
                  <c:v>4.2000000000000003E-2</c:v>
                </c:pt>
                <c:pt idx="29">
                  <c:v>3.4000000000000002E-2</c:v>
                </c:pt>
                <c:pt idx="30">
                  <c:v>9.9000000000000005E-2</c:v>
                </c:pt>
                <c:pt idx="31">
                  <c:v>3.6999999999999998E-2</c:v>
                </c:pt>
                <c:pt idx="32">
                  <c:v>8.5000000000000006E-2</c:v>
                </c:pt>
                <c:pt idx="33">
                  <c:v>7.9000000000000001E-2</c:v>
                </c:pt>
                <c:pt idx="34">
                  <c:v>0.08</c:v>
                </c:pt>
                <c:pt idx="35">
                  <c:v>5.1999999999999998E-2</c:v>
                </c:pt>
                <c:pt idx="36">
                  <c:v>3.6999999999999998E-2</c:v>
                </c:pt>
                <c:pt idx="37">
                  <c:v>4.3999999999999997E-2</c:v>
                </c:pt>
                <c:pt idx="38">
                  <c:v>1.7000000000000001E-2</c:v>
                </c:pt>
                <c:pt idx="39">
                  <c:v>9.7000000000000003E-2</c:v>
                </c:pt>
                <c:pt idx="40">
                  <c:v>0.08</c:v>
                </c:pt>
                <c:pt idx="41">
                  <c:v>0.08</c:v>
                </c:pt>
                <c:pt idx="42">
                  <c:v>6.8000000000000005E-2</c:v>
                </c:pt>
                <c:pt idx="43">
                  <c:v>5.8999999999999997E-2</c:v>
                </c:pt>
                <c:pt idx="44">
                  <c:v>5.8000000000000003E-2</c:v>
                </c:pt>
                <c:pt idx="45">
                  <c:v>6.3E-2</c:v>
                </c:pt>
                <c:pt idx="46">
                  <c:v>4.3999999999999997E-2</c:v>
                </c:pt>
                <c:pt idx="47">
                  <c:v>2.8000000000000001E-2</c:v>
                </c:pt>
                <c:pt idx="48">
                  <c:v>1.4999999999999999E-2</c:v>
                </c:pt>
                <c:pt idx="49">
                  <c:v>5.2999999999999999E-2</c:v>
                </c:pt>
                <c:pt idx="50">
                  <c:v>5.8000000000000003E-2</c:v>
                </c:pt>
                <c:pt idx="51">
                  <c:v>7.0999999999999994E-2</c:v>
                </c:pt>
                <c:pt idx="52">
                  <c:v>8.2000000000000003E-2</c:v>
                </c:pt>
                <c:pt idx="53">
                  <c:v>4.9000000000000002E-2</c:v>
                </c:pt>
                <c:pt idx="54">
                  <c:v>0.107</c:v>
                </c:pt>
                <c:pt idx="55">
                  <c:v>0.13600000000000001</c:v>
                </c:pt>
                <c:pt idx="56">
                  <c:v>8.5000000000000006E-2</c:v>
                </c:pt>
                <c:pt idx="57">
                  <c:v>0.08</c:v>
                </c:pt>
                <c:pt idx="58">
                  <c:v>0.14699999999999999</c:v>
                </c:pt>
                <c:pt idx="59">
                  <c:v>9.5000000000000001E-2</c:v>
                </c:pt>
                <c:pt idx="60">
                  <c:v>5.0999999999999997E-2</c:v>
                </c:pt>
                <c:pt idx="61">
                  <c:v>5.3999999999999999E-2</c:v>
                </c:pt>
                <c:pt idx="62">
                  <c:v>7.0999999999999994E-2</c:v>
                </c:pt>
                <c:pt idx="63">
                  <c:v>0.06</c:v>
                </c:pt>
                <c:pt idx="64">
                  <c:v>0.109</c:v>
                </c:pt>
                <c:pt idx="65">
                  <c:v>5.2999999999999999E-2</c:v>
                </c:pt>
                <c:pt idx="66">
                  <c:v>4.2000000000000003E-2</c:v>
                </c:pt>
                <c:pt idx="67">
                  <c:v>5.7000000000000002E-2</c:v>
                </c:pt>
                <c:pt idx="68">
                  <c:v>5.2999999999999999E-2</c:v>
                </c:pt>
                <c:pt idx="69">
                  <c:v>0.05</c:v>
                </c:pt>
                <c:pt idx="70">
                  <c:v>5.0999999999999997E-2</c:v>
                </c:pt>
                <c:pt idx="71">
                  <c:v>6.5000000000000002E-2</c:v>
                </c:pt>
                <c:pt idx="72">
                  <c:v>4.7E-2</c:v>
                </c:pt>
                <c:pt idx="73">
                  <c:v>5.0999999999999997E-2</c:v>
                </c:pt>
                <c:pt idx="74">
                  <c:v>7.2999999999999995E-2</c:v>
                </c:pt>
                <c:pt idx="75">
                  <c:v>5.8000000000000003E-2</c:v>
                </c:pt>
                <c:pt idx="76">
                  <c:v>6.5000000000000002E-2</c:v>
                </c:pt>
                <c:pt idx="77">
                  <c:v>0.05</c:v>
                </c:pt>
                <c:pt idx="78">
                  <c:v>5.1999999999999998E-2</c:v>
                </c:pt>
                <c:pt idx="79">
                  <c:v>3.7999999999999999E-2</c:v>
                </c:pt>
                <c:pt idx="80">
                  <c:v>3.7999999999999999E-2</c:v>
                </c:pt>
                <c:pt idx="81">
                  <c:v>0.04</c:v>
                </c:pt>
                <c:pt idx="82">
                  <c:v>5.0999999999999997E-2</c:v>
                </c:pt>
                <c:pt idx="83">
                  <c:v>4.7E-2</c:v>
                </c:pt>
                <c:pt idx="84">
                  <c:v>2.7E-2</c:v>
                </c:pt>
                <c:pt idx="85">
                  <c:v>6.0999999999999999E-2</c:v>
                </c:pt>
                <c:pt idx="86">
                  <c:v>6.4000000000000001E-2</c:v>
                </c:pt>
                <c:pt idx="87">
                  <c:v>0.11</c:v>
                </c:pt>
                <c:pt idx="88">
                  <c:v>0.12</c:v>
                </c:pt>
                <c:pt idx="89">
                  <c:v>6.7000000000000004E-2</c:v>
                </c:pt>
                <c:pt idx="90">
                  <c:v>0.104</c:v>
                </c:pt>
                <c:pt idx="91">
                  <c:v>0.10199999999999999</c:v>
                </c:pt>
                <c:pt idx="92">
                  <c:v>5.2999999999999999E-2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7F-45F3-A8FB-1BDC19E9B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963168"/>
        <c:axId val="586142320"/>
      </c:scatterChart>
      <c:valAx>
        <c:axId val="690963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d/mm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142320"/>
        <c:crosses val="autoZero"/>
        <c:crossBetween val="midCat"/>
        <c:majorUnit val="1"/>
      </c:valAx>
      <c:valAx>
        <c:axId val="5861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Ferro total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96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18378027222584"/>
          <c:y val="5.9623088410132238E-2"/>
          <c:w val="0.24020648611401496"/>
          <c:h val="9.4142897650337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66060819914116E-2"/>
          <c:y val="3.0683396329106112E-2"/>
          <c:w val="0.90014776260831408"/>
          <c:h val="0.790241977126483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'[Ocorrências Janeiro 2016 - ETA Rio Grande.xlsx]Mang AB e AT - Janeiro  2016'!$E$4</c:f>
              <c:strCache>
                <c:ptCount val="1"/>
                <c:pt idx="0">
                  <c:v>Manganês total - Água Bruta (mg/L)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'[Ocorrências Janeiro 2016 - ETA Rio Grande.xlsx]Mang AB e AT - Janeiro  2016'!$D$5:$D$368</c:f>
              <c:numCache>
                <c:formatCode>dd/mm/yy</c:formatCode>
                <c:ptCount val="364"/>
                <c:pt idx="0">
                  <c:v>42370.333333333336</c:v>
                </c:pt>
                <c:pt idx="1">
                  <c:v>42370.666666666664</c:v>
                </c:pt>
                <c:pt idx="2">
                  <c:v>42370.999988425923</c:v>
                </c:pt>
                <c:pt idx="3">
                  <c:v>42371.333333333336</c:v>
                </c:pt>
                <c:pt idx="4">
                  <c:v>42371.666666666664</c:v>
                </c:pt>
                <c:pt idx="5">
                  <c:v>42371.999988425923</c:v>
                </c:pt>
                <c:pt idx="6">
                  <c:v>42372.333333333336</c:v>
                </c:pt>
                <c:pt idx="7">
                  <c:v>42372.666666666664</c:v>
                </c:pt>
                <c:pt idx="8">
                  <c:v>42372.999988425923</c:v>
                </c:pt>
                <c:pt idx="9">
                  <c:v>42373.333333333336</c:v>
                </c:pt>
                <c:pt idx="10">
                  <c:v>42373.666666666664</c:v>
                </c:pt>
                <c:pt idx="11">
                  <c:v>42373.999988425923</c:v>
                </c:pt>
                <c:pt idx="12">
                  <c:v>42374.333333333336</c:v>
                </c:pt>
                <c:pt idx="13">
                  <c:v>42374.666666666664</c:v>
                </c:pt>
                <c:pt idx="14">
                  <c:v>42374.999988425923</c:v>
                </c:pt>
                <c:pt idx="15">
                  <c:v>42375.333333333336</c:v>
                </c:pt>
                <c:pt idx="16">
                  <c:v>42375.666666666664</c:v>
                </c:pt>
                <c:pt idx="17">
                  <c:v>42375.999988425923</c:v>
                </c:pt>
                <c:pt idx="18">
                  <c:v>42376.333333333336</c:v>
                </c:pt>
                <c:pt idx="19">
                  <c:v>42376.666666666664</c:v>
                </c:pt>
                <c:pt idx="20">
                  <c:v>42376.999988425923</c:v>
                </c:pt>
                <c:pt idx="21">
                  <c:v>42377.333333333336</c:v>
                </c:pt>
                <c:pt idx="22">
                  <c:v>42377.666666666664</c:v>
                </c:pt>
                <c:pt idx="23">
                  <c:v>42377.999988425923</c:v>
                </c:pt>
                <c:pt idx="24">
                  <c:v>42378.333333333336</c:v>
                </c:pt>
                <c:pt idx="25">
                  <c:v>42378.666666666664</c:v>
                </c:pt>
                <c:pt idx="26">
                  <c:v>42378.999988425923</c:v>
                </c:pt>
                <c:pt idx="27">
                  <c:v>42379.333333333336</c:v>
                </c:pt>
                <c:pt idx="28">
                  <c:v>42379.666666666664</c:v>
                </c:pt>
                <c:pt idx="29">
                  <c:v>42379.999988425923</c:v>
                </c:pt>
                <c:pt idx="30">
                  <c:v>42380.333333333336</c:v>
                </c:pt>
                <c:pt idx="31">
                  <c:v>42380.666666666664</c:v>
                </c:pt>
                <c:pt idx="32">
                  <c:v>42380.999988425923</c:v>
                </c:pt>
                <c:pt idx="33">
                  <c:v>42381.333333333336</c:v>
                </c:pt>
                <c:pt idx="34">
                  <c:v>42381.666666666664</c:v>
                </c:pt>
                <c:pt idx="35">
                  <c:v>42381.999988425923</c:v>
                </c:pt>
                <c:pt idx="36">
                  <c:v>42382.333333333336</c:v>
                </c:pt>
                <c:pt idx="37">
                  <c:v>42382.666666666664</c:v>
                </c:pt>
                <c:pt idx="38">
                  <c:v>42382.999988425923</c:v>
                </c:pt>
                <c:pt idx="39">
                  <c:v>42383.333333333336</c:v>
                </c:pt>
                <c:pt idx="40">
                  <c:v>42383.666666666664</c:v>
                </c:pt>
                <c:pt idx="41">
                  <c:v>42383.999988425923</c:v>
                </c:pt>
                <c:pt idx="42">
                  <c:v>42384.333333333336</c:v>
                </c:pt>
                <c:pt idx="43">
                  <c:v>42384.666666666664</c:v>
                </c:pt>
                <c:pt idx="44">
                  <c:v>42384.999988425923</c:v>
                </c:pt>
                <c:pt idx="45">
                  <c:v>42385.333333333336</c:v>
                </c:pt>
                <c:pt idx="46">
                  <c:v>42385.666666666664</c:v>
                </c:pt>
                <c:pt idx="47">
                  <c:v>42385.999988425923</c:v>
                </c:pt>
                <c:pt idx="48">
                  <c:v>42386.333333333336</c:v>
                </c:pt>
                <c:pt idx="49">
                  <c:v>42386.666666666664</c:v>
                </c:pt>
                <c:pt idx="50">
                  <c:v>42386.999988425923</c:v>
                </c:pt>
                <c:pt idx="51">
                  <c:v>42387.333333333336</c:v>
                </c:pt>
                <c:pt idx="52">
                  <c:v>42387.666666666664</c:v>
                </c:pt>
                <c:pt idx="53">
                  <c:v>42387.999988425923</c:v>
                </c:pt>
                <c:pt idx="54">
                  <c:v>42388.333333333336</c:v>
                </c:pt>
                <c:pt idx="55">
                  <c:v>42388.666666666664</c:v>
                </c:pt>
                <c:pt idx="56">
                  <c:v>42388.999988425923</c:v>
                </c:pt>
                <c:pt idx="57">
                  <c:v>42389.333333333336</c:v>
                </c:pt>
                <c:pt idx="58">
                  <c:v>42389.666666666664</c:v>
                </c:pt>
                <c:pt idx="59">
                  <c:v>42389.999988425923</c:v>
                </c:pt>
                <c:pt idx="60">
                  <c:v>42390.333333333336</c:v>
                </c:pt>
                <c:pt idx="61">
                  <c:v>42390.666666666664</c:v>
                </c:pt>
                <c:pt idx="62">
                  <c:v>42390.999988425923</c:v>
                </c:pt>
                <c:pt idx="63">
                  <c:v>42391.333333333336</c:v>
                </c:pt>
                <c:pt idx="64">
                  <c:v>42391.666666666664</c:v>
                </c:pt>
                <c:pt idx="65">
                  <c:v>42391.999988425923</c:v>
                </c:pt>
                <c:pt idx="66">
                  <c:v>42392.333333333336</c:v>
                </c:pt>
                <c:pt idx="67">
                  <c:v>42392.666666666664</c:v>
                </c:pt>
                <c:pt idx="68">
                  <c:v>42392.999988425923</c:v>
                </c:pt>
                <c:pt idx="69">
                  <c:v>42393.333333333336</c:v>
                </c:pt>
                <c:pt idx="70">
                  <c:v>42393.666666666664</c:v>
                </c:pt>
                <c:pt idx="71">
                  <c:v>42393.999988425923</c:v>
                </c:pt>
                <c:pt idx="72">
                  <c:v>42394.333333333336</c:v>
                </c:pt>
                <c:pt idx="73">
                  <c:v>42394.666666666664</c:v>
                </c:pt>
                <c:pt idx="74">
                  <c:v>42394.999988425923</c:v>
                </c:pt>
                <c:pt idx="75">
                  <c:v>42395.333333333336</c:v>
                </c:pt>
                <c:pt idx="76">
                  <c:v>42395.666666666664</c:v>
                </c:pt>
                <c:pt idx="77">
                  <c:v>42395.999988425923</c:v>
                </c:pt>
                <c:pt idx="78">
                  <c:v>42396.333333333336</c:v>
                </c:pt>
                <c:pt idx="79">
                  <c:v>42396.666666666664</c:v>
                </c:pt>
                <c:pt idx="80">
                  <c:v>42396.999988425923</c:v>
                </c:pt>
                <c:pt idx="81">
                  <c:v>42397.333333333336</c:v>
                </c:pt>
                <c:pt idx="82">
                  <c:v>42397.666666666664</c:v>
                </c:pt>
                <c:pt idx="83">
                  <c:v>42397.999988425923</c:v>
                </c:pt>
                <c:pt idx="84">
                  <c:v>42398.333333333336</c:v>
                </c:pt>
                <c:pt idx="85">
                  <c:v>42398.666666666664</c:v>
                </c:pt>
                <c:pt idx="86">
                  <c:v>42398.999988425923</c:v>
                </c:pt>
                <c:pt idx="87">
                  <c:v>42399.333333333336</c:v>
                </c:pt>
                <c:pt idx="88">
                  <c:v>42399.666666666664</c:v>
                </c:pt>
                <c:pt idx="89">
                  <c:v>42399.999988425923</c:v>
                </c:pt>
                <c:pt idx="90">
                  <c:v>42400.333333333336</c:v>
                </c:pt>
                <c:pt idx="91">
                  <c:v>42400.666666666664</c:v>
                </c:pt>
                <c:pt idx="92">
                  <c:v>42400.999988425923</c:v>
                </c:pt>
              </c:numCache>
            </c:numRef>
          </c:xVal>
          <c:yVal>
            <c:numRef>
              <c:f>'[Ocorrências Janeiro 2016 - ETA Rio Grande.xlsx]Mang AB e AT - Janeiro  2016'!$E$5:$E$368</c:f>
              <c:numCache>
                <c:formatCode>@</c:formatCode>
                <c:ptCount val="364"/>
                <c:pt idx="0">
                  <c:v>0.14599999999999999</c:v>
                </c:pt>
                <c:pt idx="1">
                  <c:v>0.124</c:v>
                </c:pt>
                <c:pt idx="2">
                  <c:v>0.14799999999999999</c:v>
                </c:pt>
                <c:pt idx="3">
                  <c:v>0.14000000000000001</c:v>
                </c:pt>
                <c:pt idx="4">
                  <c:v>0.14799999999999999</c:v>
                </c:pt>
                <c:pt idx="5">
                  <c:v>0.13500000000000001</c:v>
                </c:pt>
                <c:pt idx="6">
                  <c:v>0.156</c:v>
                </c:pt>
                <c:pt idx="7">
                  <c:v>0.115</c:v>
                </c:pt>
                <c:pt idx="8">
                  <c:v>0.13100000000000001</c:v>
                </c:pt>
                <c:pt idx="9">
                  <c:v>0.22</c:v>
                </c:pt>
                <c:pt idx="10">
                  <c:v>0.1</c:v>
                </c:pt>
                <c:pt idx="11">
                  <c:v>0.13100000000000001</c:v>
                </c:pt>
                <c:pt idx="12">
                  <c:v>0.26500000000000001</c:v>
                </c:pt>
                <c:pt idx="13">
                  <c:v>3.2000000000000001E-2</c:v>
                </c:pt>
                <c:pt idx="14">
                  <c:v>0.13600000000000001</c:v>
                </c:pt>
                <c:pt idx="15">
                  <c:v>0.14699999999999999</c:v>
                </c:pt>
                <c:pt idx="16">
                  <c:v>0.20200000000000001</c:v>
                </c:pt>
                <c:pt idx="17">
                  <c:v>0.182</c:v>
                </c:pt>
                <c:pt idx="18">
                  <c:v>0.114</c:v>
                </c:pt>
                <c:pt idx="19">
                  <c:v>6.3E-2</c:v>
                </c:pt>
                <c:pt idx="20">
                  <c:v>0.10199999999999999</c:v>
                </c:pt>
                <c:pt idx="21">
                  <c:v>0.08</c:v>
                </c:pt>
                <c:pt idx="22">
                  <c:v>0.10199999999999999</c:v>
                </c:pt>
                <c:pt idx="23">
                  <c:v>2.3E-2</c:v>
                </c:pt>
                <c:pt idx="24">
                  <c:v>0.151</c:v>
                </c:pt>
                <c:pt idx="25">
                  <c:v>0.188</c:v>
                </c:pt>
                <c:pt idx="26">
                  <c:v>1.2999999999999999E-2</c:v>
                </c:pt>
                <c:pt idx="27">
                  <c:v>0.13400000000000001</c:v>
                </c:pt>
                <c:pt idx="28">
                  <c:v>0.14199999999999999</c:v>
                </c:pt>
                <c:pt idx="29">
                  <c:v>0.122</c:v>
                </c:pt>
                <c:pt idx="30">
                  <c:v>0.187</c:v>
                </c:pt>
                <c:pt idx="31">
                  <c:v>0.152</c:v>
                </c:pt>
                <c:pt idx="32">
                  <c:v>7.0000000000000007E-2</c:v>
                </c:pt>
                <c:pt idx="33">
                  <c:v>8.1000000000000003E-2</c:v>
                </c:pt>
                <c:pt idx="34">
                  <c:v>8.4000000000000005E-2</c:v>
                </c:pt>
                <c:pt idx="35">
                  <c:v>9.1999999999999998E-2</c:v>
                </c:pt>
                <c:pt idx="36">
                  <c:v>0.105</c:v>
                </c:pt>
                <c:pt idx="37">
                  <c:v>0.112</c:v>
                </c:pt>
                <c:pt idx="38">
                  <c:v>0.189</c:v>
                </c:pt>
                <c:pt idx="39">
                  <c:v>0.13</c:v>
                </c:pt>
                <c:pt idx="40">
                  <c:v>0.20699999999999999</c:v>
                </c:pt>
                <c:pt idx="41">
                  <c:v>0.21199999999999999</c:v>
                </c:pt>
                <c:pt idx="42">
                  <c:v>0.16700000000000001</c:v>
                </c:pt>
                <c:pt idx="43">
                  <c:v>0.13400000000000001</c:v>
                </c:pt>
                <c:pt idx="44">
                  <c:v>0.17399999999999999</c:v>
                </c:pt>
                <c:pt idx="45">
                  <c:v>0.17499999999999999</c:v>
                </c:pt>
                <c:pt idx="46">
                  <c:v>7.9000000000000001E-2</c:v>
                </c:pt>
                <c:pt idx="47">
                  <c:v>0.03</c:v>
                </c:pt>
                <c:pt idx="48">
                  <c:v>0.318</c:v>
                </c:pt>
                <c:pt idx="49">
                  <c:v>0.124</c:v>
                </c:pt>
                <c:pt idx="50">
                  <c:v>0.122</c:v>
                </c:pt>
                <c:pt idx="51">
                  <c:v>0.188</c:v>
                </c:pt>
                <c:pt idx="52">
                  <c:v>0.192</c:v>
                </c:pt>
                <c:pt idx="53">
                  <c:v>0.108</c:v>
                </c:pt>
                <c:pt idx="54">
                  <c:v>0.2</c:v>
                </c:pt>
                <c:pt idx="55">
                  <c:v>0.17</c:v>
                </c:pt>
                <c:pt idx="56">
                  <c:v>0.113</c:v>
                </c:pt>
                <c:pt idx="57">
                  <c:v>0.13</c:v>
                </c:pt>
                <c:pt idx="58">
                  <c:v>0.13300000000000001</c:v>
                </c:pt>
                <c:pt idx="59">
                  <c:v>0.20599999999999999</c:v>
                </c:pt>
                <c:pt idx="60">
                  <c:v>0.26600000000000001</c:v>
                </c:pt>
                <c:pt idx="61">
                  <c:v>0.216</c:v>
                </c:pt>
                <c:pt idx="62">
                  <c:v>0.23799999999999999</c:v>
                </c:pt>
                <c:pt idx="63">
                  <c:v>0.221</c:v>
                </c:pt>
                <c:pt idx="64">
                  <c:v>0.14599999999999999</c:v>
                </c:pt>
                <c:pt idx="65">
                  <c:v>1.2999999999999999E-2</c:v>
                </c:pt>
                <c:pt idx="66">
                  <c:v>0.19</c:v>
                </c:pt>
                <c:pt idx="67">
                  <c:v>0.13100000000000001</c:v>
                </c:pt>
                <c:pt idx="68">
                  <c:v>6.5000000000000002E-2</c:v>
                </c:pt>
                <c:pt idx="69">
                  <c:v>0.17699999999999999</c:v>
                </c:pt>
                <c:pt idx="70">
                  <c:v>0.23799999999999999</c:v>
                </c:pt>
                <c:pt idx="71">
                  <c:v>0.188</c:v>
                </c:pt>
                <c:pt idx="72">
                  <c:v>0.20200000000000001</c:v>
                </c:pt>
                <c:pt idx="73">
                  <c:v>8.1000000000000003E-2</c:v>
                </c:pt>
                <c:pt idx="74">
                  <c:v>0.155</c:v>
                </c:pt>
                <c:pt idx="75">
                  <c:v>0.14199999999999999</c:v>
                </c:pt>
                <c:pt idx="76">
                  <c:v>9.5000000000000001E-2</c:v>
                </c:pt>
                <c:pt idx="77">
                  <c:v>0.112</c:v>
                </c:pt>
                <c:pt idx="78">
                  <c:v>0.2</c:v>
                </c:pt>
                <c:pt idx="79">
                  <c:v>4.4999999999999998E-2</c:v>
                </c:pt>
                <c:pt idx="80">
                  <c:v>7.0000000000000007E-2</c:v>
                </c:pt>
                <c:pt idx="81">
                  <c:v>0.14799999999999999</c:v>
                </c:pt>
                <c:pt idx="82">
                  <c:v>0.109</c:v>
                </c:pt>
                <c:pt idx="83">
                  <c:v>0.184</c:v>
                </c:pt>
                <c:pt idx="84">
                  <c:v>0.17899999999999999</c:v>
                </c:pt>
                <c:pt idx="85">
                  <c:v>0.11799999999999999</c:v>
                </c:pt>
                <c:pt idx="86">
                  <c:v>0.158</c:v>
                </c:pt>
                <c:pt idx="87">
                  <c:v>0.218</c:v>
                </c:pt>
                <c:pt idx="88">
                  <c:v>0.22600000000000001</c:v>
                </c:pt>
                <c:pt idx="89">
                  <c:v>0.13200000000000001</c:v>
                </c:pt>
                <c:pt idx="90">
                  <c:v>0.253</c:v>
                </c:pt>
                <c:pt idx="91">
                  <c:v>0.246</c:v>
                </c:pt>
                <c:pt idx="92">
                  <c:v>0.13500000000000001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41-4C36-8576-565E3FEBBE00}"/>
            </c:ext>
          </c:extLst>
        </c:ser>
        <c:ser>
          <c:idx val="1"/>
          <c:order val="1"/>
          <c:tx>
            <c:strRef>
              <c:f>'[Ocorrências Janeiro 2016 - ETA Rio Grande.xlsx]Mang AB e AT - Janeiro  2016'!$G$4</c:f>
              <c:strCache>
                <c:ptCount val="1"/>
                <c:pt idx="0">
                  <c:v>Manganês total - Água tratada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xVal>
            <c:numRef>
              <c:f>'[Ocorrências Janeiro 2016 - ETA Rio Grande.xlsx]Mang AB e AT - Janeiro  2016'!$F$5:$F$748</c:f>
              <c:numCache>
                <c:formatCode>dd/mm/yy</c:formatCode>
                <c:ptCount val="744"/>
                <c:pt idx="0">
                  <c:v>42370.333333333336</c:v>
                </c:pt>
                <c:pt idx="1">
                  <c:v>42370.666666666664</c:v>
                </c:pt>
                <c:pt idx="2">
                  <c:v>42370.999988425923</c:v>
                </c:pt>
                <c:pt idx="3">
                  <c:v>42371.333333333336</c:v>
                </c:pt>
                <c:pt idx="4">
                  <c:v>42371.666666666664</c:v>
                </c:pt>
                <c:pt idx="5">
                  <c:v>42371.999988425923</c:v>
                </c:pt>
                <c:pt idx="6">
                  <c:v>42372.333333333336</c:v>
                </c:pt>
                <c:pt idx="7">
                  <c:v>42372.666666666664</c:v>
                </c:pt>
                <c:pt idx="8">
                  <c:v>42372.999988425923</c:v>
                </c:pt>
                <c:pt idx="9">
                  <c:v>42373.333333333336</c:v>
                </c:pt>
                <c:pt idx="10">
                  <c:v>42373.666666666664</c:v>
                </c:pt>
                <c:pt idx="11">
                  <c:v>42373.999988425923</c:v>
                </c:pt>
                <c:pt idx="12">
                  <c:v>42374.333333333336</c:v>
                </c:pt>
                <c:pt idx="13">
                  <c:v>42374.666666666664</c:v>
                </c:pt>
                <c:pt idx="14">
                  <c:v>42374.999988425923</c:v>
                </c:pt>
                <c:pt idx="15">
                  <c:v>42375.333333333336</c:v>
                </c:pt>
                <c:pt idx="16">
                  <c:v>42375.666666666664</c:v>
                </c:pt>
                <c:pt idx="17">
                  <c:v>42375.999988425923</c:v>
                </c:pt>
                <c:pt idx="18">
                  <c:v>42376.333333333336</c:v>
                </c:pt>
                <c:pt idx="19">
                  <c:v>42376.666666666664</c:v>
                </c:pt>
                <c:pt idx="20">
                  <c:v>42376.999988425923</c:v>
                </c:pt>
                <c:pt idx="21">
                  <c:v>42377.333333333336</c:v>
                </c:pt>
                <c:pt idx="22">
                  <c:v>42377.666666666664</c:v>
                </c:pt>
                <c:pt idx="23">
                  <c:v>42377.999988425923</c:v>
                </c:pt>
                <c:pt idx="24">
                  <c:v>42378.333333333336</c:v>
                </c:pt>
                <c:pt idx="25">
                  <c:v>42378.666666666664</c:v>
                </c:pt>
                <c:pt idx="26">
                  <c:v>42378.999988425923</c:v>
                </c:pt>
                <c:pt idx="27">
                  <c:v>42379.333333333336</c:v>
                </c:pt>
                <c:pt idx="28">
                  <c:v>42379.666666666664</c:v>
                </c:pt>
                <c:pt idx="29">
                  <c:v>42379.999988425923</c:v>
                </c:pt>
                <c:pt idx="30">
                  <c:v>42380.333333333336</c:v>
                </c:pt>
                <c:pt idx="31">
                  <c:v>42380.666666666664</c:v>
                </c:pt>
                <c:pt idx="32">
                  <c:v>42380.999988425923</c:v>
                </c:pt>
                <c:pt idx="33">
                  <c:v>42381.333333333336</c:v>
                </c:pt>
                <c:pt idx="34">
                  <c:v>42381.666666666664</c:v>
                </c:pt>
                <c:pt idx="35">
                  <c:v>42381.999988425923</c:v>
                </c:pt>
                <c:pt idx="36">
                  <c:v>42382.333333333336</c:v>
                </c:pt>
                <c:pt idx="37">
                  <c:v>42382.666666666664</c:v>
                </c:pt>
                <c:pt idx="38">
                  <c:v>42382.999988425923</c:v>
                </c:pt>
                <c:pt idx="39">
                  <c:v>42383.333333333336</c:v>
                </c:pt>
                <c:pt idx="40">
                  <c:v>42383.666666666664</c:v>
                </c:pt>
                <c:pt idx="41">
                  <c:v>42383.999988425923</c:v>
                </c:pt>
                <c:pt idx="42">
                  <c:v>42384.333333333336</c:v>
                </c:pt>
                <c:pt idx="43">
                  <c:v>42384.666666666664</c:v>
                </c:pt>
                <c:pt idx="44">
                  <c:v>42384.999988425923</c:v>
                </c:pt>
                <c:pt idx="45">
                  <c:v>42385.333333333336</c:v>
                </c:pt>
                <c:pt idx="46">
                  <c:v>42385.666666666664</c:v>
                </c:pt>
                <c:pt idx="47">
                  <c:v>42385.999988425923</c:v>
                </c:pt>
                <c:pt idx="48">
                  <c:v>42386.333333333336</c:v>
                </c:pt>
                <c:pt idx="49">
                  <c:v>42386.666666666664</c:v>
                </c:pt>
                <c:pt idx="50">
                  <c:v>42386.999988425923</c:v>
                </c:pt>
                <c:pt idx="51">
                  <c:v>42387.333333333336</c:v>
                </c:pt>
                <c:pt idx="52">
                  <c:v>42387.666666666664</c:v>
                </c:pt>
                <c:pt idx="53">
                  <c:v>42387.999988425923</c:v>
                </c:pt>
                <c:pt idx="54">
                  <c:v>42388.333333333336</c:v>
                </c:pt>
                <c:pt idx="55">
                  <c:v>42388.666666666664</c:v>
                </c:pt>
                <c:pt idx="56">
                  <c:v>42388.999988425923</c:v>
                </c:pt>
                <c:pt idx="57">
                  <c:v>42389.333333333336</c:v>
                </c:pt>
                <c:pt idx="58">
                  <c:v>42389.666666666664</c:v>
                </c:pt>
                <c:pt idx="59">
                  <c:v>42389.999988425923</c:v>
                </c:pt>
                <c:pt idx="60">
                  <c:v>42390.333333333336</c:v>
                </c:pt>
                <c:pt idx="61">
                  <c:v>42390.666666666664</c:v>
                </c:pt>
                <c:pt idx="62">
                  <c:v>42390.999988425923</c:v>
                </c:pt>
                <c:pt idx="63">
                  <c:v>42391.333333333336</c:v>
                </c:pt>
                <c:pt idx="64">
                  <c:v>42391.666666666664</c:v>
                </c:pt>
                <c:pt idx="65">
                  <c:v>42391.999988425923</c:v>
                </c:pt>
                <c:pt idx="66">
                  <c:v>42392.333333333336</c:v>
                </c:pt>
                <c:pt idx="67">
                  <c:v>42392.666666666664</c:v>
                </c:pt>
                <c:pt idx="68">
                  <c:v>42392.999988425923</c:v>
                </c:pt>
                <c:pt idx="69">
                  <c:v>42393.333333333336</c:v>
                </c:pt>
                <c:pt idx="70">
                  <c:v>42393.666666666664</c:v>
                </c:pt>
                <c:pt idx="71">
                  <c:v>42393.999988425923</c:v>
                </c:pt>
                <c:pt idx="72">
                  <c:v>42394.333333333336</c:v>
                </c:pt>
                <c:pt idx="73">
                  <c:v>42394.666666666664</c:v>
                </c:pt>
                <c:pt idx="74">
                  <c:v>42394.999988425923</c:v>
                </c:pt>
                <c:pt idx="75">
                  <c:v>42395.333333333336</c:v>
                </c:pt>
                <c:pt idx="76">
                  <c:v>42395.666666666664</c:v>
                </c:pt>
                <c:pt idx="77">
                  <c:v>42395.999988425923</c:v>
                </c:pt>
                <c:pt idx="78">
                  <c:v>42396.333333333336</c:v>
                </c:pt>
                <c:pt idx="79">
                  <c:v>42396.666666666664</c:v>
                </c:pt>
                <c:pt idx="80">
                  <c:v>42396.999988425923</c:v>
                </c:pt>
                <c:pt idx="81">
                  <c:v>42397.333333333336</c:v>
                </c:pt>
                <c:pt idx="82">
                  <c:v>42397.666666666664</c:v>
                </c:pt>
                <c:pt idx="83">
                  <c:v>42397.999988425923</c:v>
                </c:pt>
                <c:pt idx="84">
                  <c:v>42398.333333333336</c:v>
                </c:pt>
                <c:pt idx="85">
                  <c:v>42398.666666666664</c:v>
                </c:pt>
                <c:pt idx="86">
                  <c:v>42398.999988425923</c:v>
                </c:pt>
                <c:pt idx="87">
                  <c:v>42399.333333333336</c:v>
                </c:pt>
                <c:pt idx="88">
                  <c:v>42399.666666666664</c:v>
                </c:pt>
                <c:pt idx="89">
                  <c:v>42399.999988425923</c:v>
                </c:pt>
                <c:pt idx="90">
                  <c:v>42400.333333333336</c:v>
                </c:pt>
                <c:pt idx="91">
                  <c:v>42400.666666666664</c:v>
                </c:pt>
                <c:pt idx="92">
                  <c:v>42400.999988425923</c:v>
                </c:pt>
              </c:numCache>
            </c:numRef>
          </c:xVal>
          <c:yVal>
            <c:numRef>
              <c:f>'[Ocorrências Janeiro 2016 - ETA Rio Grande.xlsx]Mang AB e AT - Janeiro  2016'!$G$5:$G$748</c:f>
              <c:numCache>
                <c:formatCode>@</c:formatCode>
                <c:ptCount val="7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8.9999999999999993E-3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1E-3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5.5E-2</c:v>
                </c:pt>
                <c:pt idx="64">
                  <c:v>0</c:v>
                </c:pt>
                <c:pt idx="65">
                  <c:v>0</c:v>
                </c:pt>
                <c:pt idx="66">
                  <c:v>0.02</c:v>
                </c:pt>
                <c:pt idx="67">
                  <c:v>0</c:v>
                </c:pt>
                <c:pt idx="68">
                  <c:v>0</c:v>
                </c:pt>
                <c:pt idx="69">
                  <c:v>0.02</c:v>
                </c:pt>
                <c:pt idx="70">
                  <c:v>0.15</c:v>
                </c:pt>
                <c:pt idx="71">
                  <c:v>0</c:v>
                </c:pt>
                <c:pt idx="72">
                  <c:v>0.01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0.01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8.9999999999999993E-3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341-4C36-8576-565E3FEBB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963168"/>
        <c:axId val="586142320"/>
      </c:scatterChart>
      <c:valAx>
        <c:axId val="690963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d/mm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142320"/>
        <c:crosses val="autoZero"/>
        <c:crossBetween val="midCat"/>
        <c:majorUnit val="1"/>
      </c:valAx>
      <c:valAx>
        <c:axId val="5861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Manganês total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96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20816551972791"/>
          <c:y val="2.8939692081026137E-2"/>
          <c:w val="0.27760485530953777"/>
          <c:h val="0.11924749464687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21474967177198"/>
          <c:y val="6.3725642725669052E-2"/>
          <c:w val="0.68455007350421793"/>
          <c:h val="0.77206067148406743"/>
        </c:manualLayout>
      </c:layout>
      <c:scatterChart>
        <c:scatterStyle val="lineMarker"/>
        <c:varyColors val="0"/>
        <c:ser>
          <c:idx val="3"/>
          <c:order val="1"/>
          <c:tx>
            <c:strRef>
              <c:f>'[Abrandamento.xls]Abrand 5'!$F$16</c:f>
              <c:strCache>
                <c:ptCount val="1"/>
                <c:pt idx="0">
                  <c:v>Dureza (mg CaCO3/L)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'[Abrandamento.xls]Abrand 5'!$B$17:$B$77</c:f>
              <c:numCache>
                <c:formatCode>General</c:formatCode>
                <c:ptCount val="61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7.5</c:v>
                </c:pt>
                <c:pt idx="16">
                  <c:v>7.6</c:v>
                </c:pt>
                <c:pt idx="17">
                  <c:v>7.7</c:v>
                </c:pt>
                <c:pt idx="18">
                  <c:v>7.8</c:v>
                </c:pt>
                <c:pt idx="19">
                  <c:v>7.9</c:v>
                </c:pt>
                <c:pt idx="20">
                  <c:v>8</c:v>
                </c:pt>
                <c:pt idx="21">
                  <c:v>8.1</c:v>
                </c:pt>
                <c:pt idx="22">
                  <c:v>8.1999999999999993</c:v>
                </c:pt>
                <c:pt idx="23">
                  <c:v>8.3000000000000007</c:v>
                </c:pt>
                <c:pt idx="24">
                  <c:v>8.4</c:v>
                </c:pt>
                <c:pt idx="25">
                  <c:v>8.5</c:v>
                </c:pt>
                <c:pt idx="26">
                  <c:v>8.6</c:v>
                </c:pt>
                <c:pt idx="27">
                  <c:v>8.6999999999999993</c:v>
                </c:pt>
                <c:pt idx="28">
                  <c:v>8.8000000000000007</c:v>
                </c:pt>
                <c:pt idx="29">
                  <c:v>8.9</c:v>
                </c:pt>
                <c:pt idx="30">
                  <c:v>9</c:v>
                </c:pt>
                <c:pt idx="31">
                  <c:v>9.1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9.4</c:v>
                </c:pt>
                <c:pt idx="35">
                  <c:v>9.5</c:v>
                </c:pt>
                <c:pt idx="36">
                  <c:v>9.6</c:v>
                </c:pt>
                <c:pt idx="37">
                  <c:v>9.6999999999999993</c:v>
                </c:pt>
                <c:pt idx="38">
                  <c:v>9.8000000000000007</c:v>
                </c:pt>
                <c:pt idx="39">
                  <c:v>9.9</c:v>
                </c:pt>
                <c:pt idx="40">
                  <c:v>10</c:v>
                </c:pt>
                <c:pt idx="41">
                  <c:v>10.1</c:v>
                </c:pt>
                <c:pt idx="42">
                  <c:v>10.199999999999999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  <c:pt idx="52">
                  <c:v>11.2</c:v>
                </c:pt>
                <c:pt idx="53">
                  <c:v>11.3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11.7</c:v>
                </c:pt>
                <c:pt idx="58">
                  <c:v>11.8</c:v>
                </c:pt>
                <c:pt idx="59">
                  <c:v>11.9</c:v>
                </c:pt>
                <c:pt idx="60">
                  <c:v>12</c:v>
                </c:pt>
              </c:numCache>
            </c:numRef>
          </c:xVal>
          <c:yVal>
            <c:numRef>
              <c:f>'[Abrandamento.xls]Abrand 5'!$F$17:$F$77</c:f>
              <c:numCache>
                <c:formatCode>General</c:formatCode>
                <c:ptCount val="61"/>
                <c:pt idx="0">
                  <c:v>220</c:v>
                </c:pt>
                <c:pt idx="1">
                  <c:v>254.06460000000001</c:v>
                </c:pt>
                <c:pt idx="2">
                  <c:v>290.678</c:v>
                </c:pt>
                <c:pt idx="3">
                  <c:v>329.07690000000002</c:v>
                </c:pt>
                <c:pt idx="4">
                  <c:v>368.32510000000002</c:v>
                </c:pt>
                <c:pt idx="5">
                  <c:v>407.4008</c:v>
                </c:pt>
                <c:pt idx="6">
                  <c:v>378.27640000000002</c:v>
                </c:pt>
                <c:pt idx="7">
                  <c:v>339.32830000000001</c:v>
                </c:pt>
                <c:pt idx="8">
                  <c:v>304.6146</c:v>
                </c:pt>
                <c:pt idx="9">
                  <c:v>273.67739999999998</c:v>
                </c:pt>
                <c:pt idx="10">
                  <c:v>246.11619999999999</c:v>
                </c:pt>
                <c:pt idx="11">
                  <c:v>221.54949999999999</c:v>
                </c:pt>
                <c:pt idx="12">
                  <c:v>199.6532</c:v>
                </c:pt>
                <c:pt idx="13">
                  <c:v>180.14099999999999</c:v>
                </c:pt>
                <c:pt idx="14">
                  <c:v>162.76499999999999</c:v>
                </c:pt>
                <c:pt idx="15">
                  <c:v>147.2774</c:v>
                </c:pt>
                <c:pt idx="16">
                  <c:v>133.4682</c:v>
                </c:pt>
                <c:pt idx="17">
                  <c:v>121.1658</c:v>
                </c:pt>
                <c:pt idx="18">
                  <c:v>110.2176</c:v>
                </c:pt>
                <c:pt idx="19">
                  <c:v>100.471</c:v>
                </c:pt>
                <c:pt idx="20">
                  <c:v>91.773499999999999</c:v>
                </c:pt>
                <c:pt idx="21">
                  <c:v>84.0488</c:v>
                </c:pt>
                <c:pt idx="22">
                  <c:v>77.163200000000003</c:v>
                </c:pt>
                <c:pt idx="23">
                  <c:v>71.040599999999998</c:v>
                </c:pt>
                <c:pt idx="24">
                  <c:v>65.585599999999999</c:v>
                </c:pt>
                <c:pt idx="25">
                  <c:v>60.76</c:v>
                </c:pt>
                <c:pt idx="26">
                  <c:v>56.449399999999997</c:v>
                </c:pt>
                <c:pt idx="27">
                  <c:v>52.634700000000002</c:v>
                </c:pt>
                <c:pt idx="28">
                  <c:v>49.258699999999997</c:v>
                </c:pt>
                <c:pt idx="29">
                  <c:v>46.283299999999997</c:v>
                </c:pt>
                <c:pt idx="30">
                  <c:v>43.6511</c:v>
                </c:pt>
                <c:pt idx="31">
                  <c:v>41.324199999999998</c:v>
                </c:pt>
                <c:pt idx="32">
                  <c:v>39.302399999999999</c:v>
                </c:pt>
                <c:pt idx="33">
                  <c:v>37.547600000000003</c:v>
                </c:pt>
                <c:pt idx="34">
                  <c:v>36.021700000000003</c:v>
                </c:pt>
                <c:pt idx="35">
                  <c:v>34.724699999999999</c:v>
                </c:pt>
                <c:pt idx="36">
                  <c:v>33.637500000000003</c:v>
                </c:pt>
                <c:pt idx="37">
                  <c:v>32.741100000000003</c:v>
                </c:pt>
                <c:pt idx="38">
                  <c:v>32.054400000000001</c:v>
                </c:pt>
                <c:pt idx="39">
                  <c:v>31.5395</c:v>
                </c:pt>
                <c:pt idx="40">
                  <c:v>31.253399999999999</c:v>
                </c:pt>
                <c:pt idx="41">
                  <c:v>31.177099999999999</c:v>
                </c:pt>
                <c:pt idx="42">
                  <c:v>31.329699999999999</c:v>
                </c:pt>
                <c:pt idx="43">
                  <c:v>31.787400000000002</c:v>
                </c:pt>
                <c:pt idx="44">
                  <c:v>32.607599999999998</c:v>
                </c:pt>
                <c:pt idx="45">
                  <c:v>33.8855</c:v>
                </c:pt>
                <c:pt idx="46">
                  <c:v>35.7166</c:v>
                </c:pt>
                <c:pt idx="47">
                  <c:v>38.310499999999998</c:v>
                </c:pt>
                <c:pt idx="48">
                  <c:v>41.7819</c:v>
                </c:pt>
                <c:pt idx="49">
                  <c:v>46.360199999999999</c:v>
                </c:pt>
                <c:pt idx="50">
                  <c:v>52.095700000000001</c:v>
                </c:pt>
                <c:pt idx="51">
                  <c:v>59.842599999999997</c:v>
                </c:pt>
                <c:pt idx="52">
                  <c:v>69.749600000000001</c:v>
                </c:pt>
                <c:pt idx="53">
                  <c:v>82.294600000000003</c:v>
                </c:pt>
                <c:pt idx="54">
                  <c:v>98.187700000000007</c:v>
                </c:pt>
                <c:pt idx="55">
                  <c:v>118.2085</c:v>
                </c:pt>
                <c:pt idx="56">
                  <c:v>143.4965</c:v>
                </c:pt>
                <c:pt idx="57">
                  <c:v>175.3252</c:v>
                </c:pt>
                <c:pt idx="58">
                  <c:v>215.4247</c:v>
                </c:pt>
                <c:pt idx="59">
                  <c:v>265.93</c:v>
                </c:pt>
                <c:pt idx="60">
                  <c:v>329.56229999999999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07-4468-AA1D-6F9DCB71D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7804816"/>
        <c:axId val="1"/>
      </c:scatterChart>
      <c:scatterChart>
        <c:scatterStyle val="lineMarker"/>
        <c:varyColors val="0"/>
        <c:ser>
          <c:idx val="0"/>
          <c:order val="0"/>
          <c:tx>
            <c:strRef>
              <c:f>'[Abrandamento.xls]Abrand 5'!$C$16</c:f>
              <c:strCache>
                <c:ptCount val="1"/>
                <c:pt idx="0">
                  <c:v>Ca(OH)2 (mg/l)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'[Abrandamento.xls]Abrand 5'!$B$17:$B$77</c:f>
              <c:numCache>
                <c:formatCode>General</c:formatCode>
                <c:ptCount val="61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7.5</c:v>
                </c:pt>
                <c:pt idx="16">
                  <c:v>7.6</c:v>
                </c:pt>
                <c:pt idx="17">
                  <c:v>7.7</c:v>
                </c:pt>
                <c:pt idx="18">
                  <c:v>7.8</c:v>
                </c:pt>
                <c:pt idx="19">
                  <c:v>7.9</c:v>
                </c:pt>
                <c:pt idx="20">
                  <c:v>8</c:v>
                </c:pt>
                <c:pt idx="21">
                  <c:v>8.1</c:v>
                </c:pt>
                <c:pt idx="22">
                  <c:v>8.1999999999999993</c:v>
                </c:pt>
                <c:pt idx="23">
                  <c:v>8.3000000000000007</c:v>
                </c:pt>
                <c:pt idx="24">
                  <c:v>8.4</c:v>
                </c:pt>
                <c:pt idx="25">
                  <c:v>8.5</c:v>
                </c:pt>
                <c:pt idx="26">
                  <c:v>8.6</c:v>
                </c:pt>
                <c:pt idx="27">
                  <c:v>8.6999999999999993</c:v>
                </c:pt>
                <c:pt idx="28">
                  <c:v>8.8000000000000007</c:v>
                </c:pt>
                <c:pt idx="29">
                  <c:v>8.9</c:v>
                </c:pt>
                <c:pt idx="30">
                  <c:v>9</c:v>
                </c:pt>
                <c:pt idx="31">
                  <c:v>9.1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9.4</c:v>
                </c:pt>
                <c:pt idx="35">
                  <c:v>9.5</c:v>
                </c:pt>
                <c:pt idx="36">
                  <c:v>9.6</c:v>
                </c:pt>
                <c:pt idx="37">
                  <c:v>9.6999999999999993</c:v>
                </c:pt>
                <c:pt idx="38">
                  <c:v>9.8000000000000007</c:v>
                </c:pt>
                <c:pt idx="39">
                  <c:v>9.9</c:v>
                </c:pt>
                <c:pt idx="40">
                  <c:v>10</c:v>
                </c:pt>
                <c:pt idx="41">
                  <c:v>10.1</c:v>
                </c:pt>
                <c:pt idx="42">
                  <c:v>10.199999999999999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  <c:pt idx="52">
                  <c:v>11.2</c:v>
                </c:pt>
                <c:pt idx="53">
                  <c:v>11.3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11.7</c:v>
                </c:pt>
                <c:pt idx="58">
                  <c:v>11.8</c:v>
                </c:pt>
                <c:pt idx="59">
                  <c:v>11.9</c:v>
                </c:pt>
                <c:pt idx="60">
                  <c:v>12</c:v>
                </c:pt>
              </c:numCache>
            </c:numRef>
          </c:xVal>
          <c:yVal>
            <c:numRef>
              <c:f>'[Abrandamento.xls]Abrand 5'!$C$17:$C$77</c:f>
              <c:numCache>
                <c:formatCode>General</c:formatCode>
                <c:ptCount val="61"/>
                <c:pt idx="0">
                  <c:v>0</c:v>
                </c:pt>
                <c:pt idx="1">
                  <c:v>25.207799999999999</c:v>
                </c:pt>
                <c:pt idx="2">
                  <c:v>52.301699999999997</c:v>
                </c:pt>
                <c:pt idx="3">
                  <c:v>80.716899999999995</c:v>
                </c:pt>
                <c:pt idx="4">
                  <c:v>109.7606</c:v>
                </c:pt>
                <c:pt idx="5">
                  <c:v>138.67660000000001</c:v>
                </c:pt>
                <c:pt idx="6">
                  <c:v>276.5421</c:v>
                </c:pt>
                <c:pt idx="7">
                  <c:v>399.30919999999998</c:v>
                </c:pt>
                <c:pt idx="8">
                  <c:v>491.49939999999998</c:v>
                </c:pt>
                <c:pt idx="9">
                  <c:v>561.47360000000003</c:v>
                </c:pt>
                <c:pt idx="10">
                  <c:v>615.23440000000005</c:v>
                </c:pt>
                <c:pt idx="11">
                  <c:v>657.02719999999999</c:v>
                </c:pt>
                <c:pt idx="12">
                  <c:v>689.94200000000001</c:v>
                </c:pt>
                <c:pt idx="13">
                  <c:v>716.21820000000002</c:v>
                </c:pt>
                <c:pt idx="14">
                  <c:v>737.49760000000003</c:v>
                </c:pt>
                <c:pt idx="15">
                  <c:v>754.91880000000003</c:v>
                </c:pt>
                <c:pt idx="16">
                  <c:v>769.33920000000001</c:v>
                </c:pt>
                <c:pt idx="17">
                  <c:v>781.4271</c:v>
                </c:pt>
                <c:pt idx="18">
                  <c:v>791.6857</c:v>
                </c:pt>
                <c:pt idx="19">
                  <c:v>800.45920000000001</c:v>
                </c:pt>
                <c:pt idx="20">
                  <c:v>807.97149999999999</c:v>
                </c:pt>
                <c:pt idx="21">
                  <c:v>814.52350000000001</c:v>
                </c:pt>
                <c:pt idx="22">
                  <c:v>820.21199999999999</c:v>
                </c:pt>
                <c:pt idx="23">
                  <c:v>825.20330000000001</c:v>
                </c:pt>
                <c:pt idx="24">
                  <c:v>829.57209999999998</c:v>
                </c:pt>
                <c:pt idx="25">
                  <c:v>833.48080000000004</c:v>
                </c:pt>
                <c:pt idx="26">
                  <c:v>836.88959999999997</c:v>
                </c:pt>
                <c:pt idx="27">
                  <c:v>839.94209999999998</c:v>
                </c:pt>
                <c:pt idx="28">
                  <c:v>842.67430000000002</c:v>
                </c:pt>
                <c:pt idx="29">
                  <c:v>845.14329999999995</c:v>
                </c:pt>
                <c:pt idx="30">
                  <c:v>847.34829999999999</c:v>
                </c:pt>
                <c:pt idx="31">
                  <c:v>849.31510000000003</c:v>
                </c:pt>
                <c:pt idx="32">
                  <c:v>851.13720000000001</c:v>
                </c:pt>
                <c:pt idx="33">
                  <c:v>852.81479999999999</c:v>
                </c:pt>
                <c:pt idx="34">
                  <c:v>854.33870000000002</c:v>
                </c:pt>
                <c:pt idx="35">
                  <c:v>855.76930000000004</c:v>
                </c:pt>
                <c:pt idx="36">
                  <c:v>857.11789999999996</c:v>
                </c:pt>
                <c:pt idx="37">
                  <c:v>858.38840000000005</c:v>
                </c:pt>
                <c:pt idx="38">
                  <c:v>859.64760000000001</c:v>
                </c:pt>
                <c:pt idx="39">
                  <c:v>860.84900000000005</c:v>
                </c:pt>
                <c:pt idx="40">
                  <c:v>862.10199999999998</c:v>
                </c:pt>
                <c:pt idx="41">
                  <c:v>863.37329999999997</c:v>
                </c:pt>
                <c:pt idx="42">
                  <c:v>864.68520000000001</c:v>
                </c:pt>
                <c:pt idx="43">
                  <c:v>866.12270000000001</c:v>
                </c:pt>
                <c:pt idx="44">
                  <c:v>867.72239999999999</c:v>
                </c:pt>
                <c:pt idx="45">
                  <c:v>869.55219999999997</c:v>
                </c:pt>
                <c:pt idx="46">
                  <c:v>871.6721</c:v>
                </c:pt>
                <c:pt idx="47">
                  <c:v>874.24609999999996</c:v>
                </c:pt>
                <c:pt idx="48">
                  <c:v>877.34939999999995</c:v>
                </c:pt>
                <c:pt idx="49">
                  <c:v>881.31650000000002</c:v>
                </c:pt>
                <c:pt idx="50">
                  <c:v>891.51</c:v>
                </c:pt>
                <c:pt idx="51">
                  <c:v>900.91139999999996</c:v>
                </c:pt>
                <c:pt idx="52">
                  <c:v>910.55229999999995</c:v>
                </c:pt>
                <c:pt idx="53">
                  <c:v>921.30430000000001</c:v>
                </c:pt>
                <c:pt idx="54">
                  <c:v>934.00620000000004</c:v>
                </c:pt>
                <c:pt idx="55">
                  <c:v>949.42880000000002</c:v>
                </c:pt>
                <c:pt idx="56">
                  <c:v>968.53660000000002</c:v>
                </c:pt>
                <c:pt idx="57">
                  <c:v>992.34829999999999</c:v>
                </c:pt>
                <c:pt idx="58">
                  <c:v>1022.1931</c:v>
                </c:pt>
                <c:pt idx="59">
                  <c:v>1059.6812</c:v>
                </c:pt>
                <c:pt idx="60">
                  <c:v>1106.8462999999999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07-4468-AA1D-6F9DCB71D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valAx>
        <c:axId val="607804816"/>
        <c:scaling>
          <c:orientation val="minMax"/>
          <c:max val="12"/>
          <c:min val="6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 </a:t>
                </a:r>
              </a:p>
            </c:rich>
          </c:tx>
          <c:layout>
            <c:manualLayout>
              <c:xMode val="edge"/>
              <c:yMode val="edge"/>
              <c:x val="0.46995757397311516"/>
              <c:y val="0.911766888228803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Dureza (mg CaCO3/l)</a:t>
                </a:r>
              </a:p>
            </c:rich>
          </c:tx>
          <c:layout>
            <c:manualLayout>
              <c:xMode val="edge"/>
              <c:yMode val="edge"/>
              <c:x val="3.0042949934354395E-2"/>
              <c:y val="0.281863419748151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7804816"/>
        <c:crosses val="autoZero"/>
        <c:crossBetween val="midCat"/>
      </c:valAx>
      <c:val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Ca(OH)2 adicionado (mg/l)</a:t>
                </a:r>
              </a:p>
            </c:rich>
          </c:tx>
          <c:layout>
            <c:manualLayout>
              <c:xMode val="edge"/>
              <c:yMode val="edge"/>
              <c:x val="0.92060182298843107"/>
              <c:y val="0.240196653350598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"/>
        <c:crosses val="max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3905614925914246"/>
          <c:y val="9.8039450347183157E-2"/>
          <c:w val="0.38841242415129612"/>
          <c:h val="0.1127453678992606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21474967177198"/>
          <c:y val="6.3725642725669052E-2"/>
          <c:w val="0.68455007350421793"/>
          <c:h val="0.77206067148406743"/>
        </c:manualLayout>
      </c:layout>
      <c:scatterChart>
        <c:scatterStyle val="lineMarker"/>
        <c:varyColors val="0"/>
        <c:ser>
          <c:idx val="3"/>
          <c:order val="1"/>
          <c:tx>
            <c:strRef>
              <c:f>'[Abrandamento.xls]Abrand 2'!$F$16</c:f>
              <c:strCache>
                <c:ptCount val="1"/>
                <c:pt idx="0">
                  <c:v>Dureza (mg CaCO3/L)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'[Abrandamento.xls]Abrand 2'!$B$17:$B$77</c:f>
              <c:numCache>
                <c:formatCode>General</c:formatCode>
                <c:ptCount val="61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7.5</c:v>
                </c:pt>
                <c:pt idx="16">
                  <c:v>7.6</c:v>
                </c:pt>
                <c:pt idx="17">
                  <c:v>7.7</c:v>
                </c:pt>
                <c:pt idx="18">
                  <c:v>7.8</c:v>
                </c:pt>
                <c:pt idx="19">
                  <c:v>7.9</c:v>
                </c:pt>
                <c:pt idx="20">
                  <c:v>8</c:v>
                </c:pt>
                <c:pt idx="21">
                  <c:v>8.1</c:v>
                </c:pt>
                <c:pt idx="22">
                  <c:v>8.1999999999999993</c:v>
                </c:pt>
                <c:pt idx="23">
                  <c:v>8.3000000000000007</c:v>
                </c:pt>
                <c:pt idx="24">
                  <c:v>8.4</c:v>
                </c:pt>
                <c:pt idx="25">
                  <c:v>8.5</c:v>
                </c:pt>
                <c:pt idx="26">
                  <c:v>8.6</c:v>
                </c:pt>
                <c:pt idx="27">
                  <c:v>8.6999999999999993</c:v>
                </c:pt>
                <c:pt idx="28">
                  <c:v>8.8000000000000007</c:v>
                </c:pt>
                <c:pt idx="29">
                  <c:v>8.9</c:v>
                </c:pt>
                <c:pt idx="30">
                  <c:v>9</c:v>
                </c:pt>
                <c:pt idx="31">
                  <c:v>9.1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9.4</c:v>
                </c:pt>
                <c:pt idx="35">
                  <c:v>9.5</c:v>
                </c:pt>
                <c:pt idx="36">
                  <c:v>9.6</c:v>
                </c:pt>
                <c:pt idx="37">
                  <c:v>9.6999999999999993</c:v>
                </c:pt>
                <c:pt idx="38">
                  <c:v>9.8000000000000007</c:v>
                </c:pt>
                <c:pt idx="39">
                  <c:v>9.9</c:v>
                </c:pt>
                <c:pt idx="40">
                  <c:v>10</c:v>
                </c:pt>
                <c:pt idx="41">
                  <c:v>10.1</c:v>
                </c:pt>
                <c:pt idx="42">
                  <c:v>10.199999999999999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  <c:pt idx="52">
                  <c:v>11.2</c:v>
                </c:pt>
                <c:pt idx="53">
                  <c:v>11.3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11.7</c:v>
                </c:pt>
                <c:pt idx="58">
                  <c:v>11.8</c:v>
                </c:pt>
                <c:pt idx="59">
                  <c:v>11.9</c:v>
                </c:pt>
                <c:pt idx="60">
                  <c:v>12</c:v>
                </c:pt>
              </c:numCache>
            </c:numRef>
          </c:xVal>
          <c:yVal>
            <c:numRef>
              <c:f>'[Abrandamento.xls]Abrand 2'!$F$17:$F$77</c:f>
              <c:numCache>
                <c:formatCode>General</c:formatCode>
                <c:ptCount val="61"/>
                <c:pt idx="0">
                  <c:v>420</c:v>
                </c:pt>
                <c:pt idx="1">
                  <c:v>454.06459999999998</c:v>
                </c:pt>
                <c:pt idx="2">
                  <c:v>490.678</c:v>
                </c:pt>
                <c:pt idx="3">
                  <c:v>529.07690000000002</c:v>
                </c:pt>
                <c:pt idx="4">
                  <c:v>568.32510000000002</c:v>
                </c:pt>
                <c:pt idx="5">
                  <c:v>534.22119999999995</c:v>
                </c:pt>
                <c:pt idx="6">
                  <c:v>491.95440000000002</c:v>
                </c:pt>
                <c:pt idx="7">
                  <c:v>454.60840000000002</c:v>
                </c:pt>
                <c:pt idx="8">
                  <c:v>421.66849999999999</c:v>
                </c:pt>
                <c:pt idx="9">
                  <c:v>392.67680000000001</c:v>
                </c:pt>
                <c:pt idx="10">
                  <c:v>367.2328</c:v>
                </c:pt>
                <c:pt idx="11">
                  <c:v>344.9932</c:v>
                </c:pt>
                <c:pt idx="12">
                  <c:v>325.61439999999999</c:v>
                </c:pt>
                <c:pt idx="13">
                  <c:v>308.81079999999997</c:v>
                </c:pt>
                <c:pt idx="14">
                  <c:v>294.31490000000002</c:v>
                </c:pt>
                <c:pt idx="15">
                  <c:v>281.87900000000002</c:v>
                </c:pt>
                <c:pt idx="16">
                  <c:v>271.27409999999998</c:v>
                </c:pt>
                <c:pt idx="17">
                  <c:v>262.27140000000003</c:v>
                </c:pt>
                <c:pt idx="18">
                  <c:v>254.7183</c:v>
                </c:pt>
                <c:pt idx="19">
                  <c:v>248.38589999999999</c:v>
                </c:pt>
                <c:pt idx="20">
                  <c:v>243.1216</c:v>
                </c:pt>
                <c:pt idx="21">
                  <c:v>238.77289999999999</c:v>
                </c:pt>
                <c:pt idx="22">
                  <c:v>235.2252</c:v>
                </c:pt>
                <c:pt idx="23">
                  <c:v>232.3261</c:v>
                </c:pt>
                <c:pt idx="24">
                  <c:v>229.96090000000001</c:v>
                </c:pt>
                <c:pt idx="25">
                  <c:v>228.0917</c:v>
                </c:pt>
                <c:pt idx="26">
                  <c:v>226.5659</c:v>
                </c:pt>
                <c:pt idx="27">
                  <c:v>225.3451</c:v>
                </c:pt>
                <c:pt idx="28">
                  <c:v>224.39150000000001</c:v>
                </c:pt>
                <c:pt idx="29">
                  <c:v>223.6285</c:v>
                </c:pt>
                <c:pt idx="30">
                  <c:v>223.05629999999999</c:v>
                </c:pt>
                <c:pt idx="31">
                  <c:v>222.5986</c:v>
                </c:pt>
                <c:pt idx="32">
                  <c:v>222.29339999999999</c:v>
                </c:pt>
                <c:pt idx="33">
                  <c:v>222.1027</c:v>
                </c:pt>
                <c:pt idx="34">
                  <c:v>221.98820000000001</c:v>
                </c:pt>
                <c:pt idx="35">
                  <c:v>221.98820000000001</c:v>
                </c:pt>
                <c:pt idx="36">
                  <c:v>222.1027</c:v>
                </c:pt>
                <c:pt idx="37">
                  <c:v>222.2552</c:v>
                </c:pt>
                <c:pt idx="38">
                  <c:v>222.56039999999999</c:v>
                </c:pt>
                <c:pt idx="39">
                  <c:v>222.98</c:v>
                </c:pt>
                <c:pt idx="40">
                  <c:v>223.5522</c:v>
                </c:pt>
                <c:pt idx="41">
                  <c:v>224.3152</c:v>
                </c:pt>
                <c:pt idx="42">
                  <c:v>225.2689</c:v>
                </c:pt>
                <c:pt idx="43">
                  <c:v>226.52770000000001</c:v>
                </c:pt>
                <c:pt idx="44">
                  <c:v>228.0917</c:v>
                </c:pt>
                <c:pt idx="45">
                  <c:v>230.0754</c:v>
                </c:pt>
                <c:pt idx="46">
                  <c:v>232.59309999999999</c:v>
                </c:pt>
                <c:pt idx="47">
                  <c:v>235.7593</c:v>
                </c:pt>
                <c:pt idx="48">
                  <c:v>239.7647</c:v>
                </c:pt>
                <c:pt idx="49">
                  <c:v>244.80080000000001</c:v>
                </c:pt>
                <c:pt idx="50">
                  <c:v>251.14670000000001</c:v>
                </c:pt>
                <c:pt idx="51">
                  <c:v>259.16059999999999</c:v>
                </c:pt>
                <c:pt idx="52">
                  <c:v>269.2201</c:v>
                </c:pt>
                <c:pt idx="53">
                  <c:v>281.9178</c:v>
                </c:pt>
                <c:pt idx="54">
                  <c:v>297.887</c:v>
                </c:pt>
                <c:pt idx="55">
                  <c:v>317.98430000000002</c:v>
                </c:pt>
                <c:pt idx="56">
                  <c:v>343.31029999999998</c:v>
                </c:pt>
                <c:pt idx="57">
                  <c:v>375.21530000000001</c:v>
                </c:pt>
                <c:pt idx="58">
                  <c:v>415.35300000000001</c:v>
                </c:pt>
                <c:pt idx="59">
                  <c:v>465.8963</c:v>
                </c:pt>
                <c:pt idx="60">
                  <c:v>529.49059999999997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43-4FA6-B077-8120479AD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9169120"/>
        <c:axId val="1"/>
      </c:scatterChart>
      <c:scatterChart>
        <c:scatterStyle val="lineMarker"/>
        <c:varyColors val="0"/>
        <c:ser>
          <c:idx val="0"/>
          <c:order val="0"/>
          <c:tx>
            <c:strRef>
              <c:f>'[Abrandamento.xls]Abrand 2'!$C$16</c:f>
              <c:strCache>
                <c:ptCount val="1"/>
                <c:pt idx="0">
                  <c:v>Ca(OH)2 (mg/l)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'[Abrandamento.xls]Abrand 2'!$B$17:$B$77</c:f>
              <c:numCache>
                <c:formatCode>General</c:formatCode>
                <c:ptCount val="61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7.5</c:v>
                </c:pt>
                <c:pt idx="16">
                  <c:v>7.6</c:v>
                </c:pt>
                <c:pt idx="17">
                  <c:v>7.7</c:v>
                </c:pt>
                <c:pt idx="18">
                  <c:v>7.8</c:v>
                </c:pt>
                <c:pt idx="19">
                  <c:v>7.9</c:v>
                </c:pt>
                <c:pt idx="20">
                  <c:v>8</c:v>
                </c:pt>
                <c:pt idx="21">
                  <c:v>8.1</c:v>
                </c:pt>
                <c:pt idx="22">
                  <c:v>8.1999999999999993</c:v>
                </c:pt>
                <c:pt idx="23">
                  <c:v>8.3000000000000007</c:v>
                </c:pt>
                <c:pt idx="24">
                  <c:v>8.4</c:v>
                </c:pt>
                <c:pt idx="25">
                  <c:v>8.5</c:v>
                </c:pt>
                <c:pt idx="26">
                  <c:v>8.6</c:v>
                </c:pt>
                <c:pt idx="27">
                  <c:v>8.6999999999999993</c:v>
                </c:pt>
                <c:pt idx="28">
                  <c:v>8.8000000000000007</c:v>
                </c:pt>
                <c:pt idx="29">
                  <c:v>8.9</c:v>
                </c:pt>
                <c:pt idx="30">
                  <c:v>9</c:v>
                </c:pt>
                <c:pt idx="31">
                  <c:v>9.1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9.4</c:v>
                </c:pt>
                <c:pt idx="35">
                  <c:v>9.5</c:v>
                </c:pt>
                <c:pt idx="36">
                  <c:v>9.6</c:v>
                </c:pt>
                <c:pt idx="37">
                  <c:v>9.6999999999999993</c:v>
                </c:pt>
                <c:pt idx="38">
                  <c:v>9.8000000000000007</c:v>
                </c:pt>
                <c:pt idx="39">
                  <c:v>9.9</c:v>
                </c:pt>
                <c:pt idx="40">
                  <c:v>10</c:v>
                </c:pt>
                <c:pt idx="41">
                  <c:v>10.1</c:v>
                </c:pt>
                <c:pt idx="42">
                  <c:v>10.199999999999999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  <c:pt idx="52">
                  <c:v>11.2</c:v>
                </c:pt>
                <c:pt idx="53">
                  <c:v>11.3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11.7</c:v>
                </c:pt>
                <c:pt idx="58">
                  <c:v>11.8</c:v>
                </c:pt>
                <c:pt idx="59">
                  <c:v>11.9</c:v>
                </c:pt>
                <c:pt idx="60">
                  <c:v>12</c:v>
                </c:pt>
              </c:numCache>
            </c:numRef>
          </c:xVal>
          <c:yVal>
            <c:numRef>
              <c:f>'[Abrandamento.xls]Abrand 2'!$C$17:$C$77</c:f>
              <c:numCache>
                <c:formatCode>General</c:formatCode>
                <c:ptCount val="61"/>
                <c:pt idx="0">
                  <c:v>0</c:v>
                </c:pt>
                <c:pt idx="1">
                  <c:v>25.207799999999999</c:v>
                </c:pt>
                <c:pt idx="2">
                  <c:v>52.301699999999997</c:v>
                </c:pt>
                <c:pt idx="3">
                  <c:v>80.716899999999995</c:v>
                </c:pt>
                <c:pt idx="4">
                  <c:v>109.7606</c:v>
                </c:pt>
                <c:pt idx="5">
                  <c:v>275.56259999999997</c:v>
                </c:pt>
                <c:pt idx="6">
                  <c:v>417.81909999999999</c:v>
                </c:pt>
                <c:pt idx="7">
                  <c:v>522.33150000000001</c:v>
                </c:pt>
                <c:pt idx="8">
                  <c:v>599.80439999999999</c:v>
                </c:pt>
                <c:pt idx="9">
                  <c:v>657.80460000000005</c:v>
                </c:pt>
                <c:pt idx="10">
                  <c:v>701.70119999999997</c:v>
                </c:pt>
                <c:pt idx="11">
                  <c:v>735.32129999999995</c:v>
                </c:pt>
                <c:pt idx="12">
                  <c:v>761.33839999999998</c:v>
                </c:pt>
                <c:pt idx="13">
                  <c:v>781.6925</c:v>
                </c:pt>
                <c:pt idx="14">
                  <c:v>797.76840000000004</c:v>
                </c:pt>
                <c:pt idx="15">
                  <c:v>810.56579999999997</c:v>
                </c:pt>
                <c:pt idx="16">
                  <c:v>820.81700000000001</c:v>
                </c:pt>
                <c:pt idx="17">
                  <c:v>829.04849999999999</c:v>
                </c:pt>
                <c:pt idx="18">
                  <c:v>835.71619999999996</c:v>
                </c:pt>
                <c:pt idx="19">
                  <c:v>841.08879999999999</c:v>
                </c:pt>
                <c:pt idx="20">
                  <c:v>845.42909999999995</c:v>
                </c:pt>
                <c:pt idx="21">
                  <c:v>848.93409999999994</c:v>
                </c:pt>
                <c:pt idx="22">
                  <c:v>851.78179999999998</c:v>
                </c:pt>
                <c:pt idx="23">
                  <c:v>854.07439999999997</c:v>
                </c:pt>
                <c:pt idx="24">
                  <c:v>855.91139999999996</c:v>
                </c:pt>
                <c:pt idx="25">
                  <c:v>857.423</c:v>
                </c:pt>
                <c:pt idx="26">
                  <c:v>858.62040000000002</c:v>
                </c:pt>
                <c:pt idx="27">
                  <c:v>859.58399999999995</c:v>
                </c:pt>
                <c:pt idx="28">
                  <c:v>860.37419999999997</c:v>
                </c:pt>
                <c:pt idx="29">
                  <c:v>861.00559999999996</c:v>
                </c:pt>
                <c:pt idx="30">
                  <c:v>861.53779999999995</c:v>
                </c:pt>
                <c:pt idx="31">
                  <c:v>861.96109999999999</c:v>
                </c:pt>
                <c:pt idx="32">
                  <c:v>862.3433</c:v>
                </c:pt>
                <c:pt idx="33">
                  <c:v>862.6866</c:v>
                </c:pt>
                <c:pt idx="34">
                  <c:v>862.9873</c:v>
                </c:pt>
                <c:pt idx="35">
                  <c:v>863.2944</c:v>
                </c:pt>
                <c:pt idx="36">
                  <c:v>863.62339999999995</c:v>
                </c:pt>
                <c:pt idx="37">
                  <c:v>863.93050000000005</c:v>
                </c:pt>
                <c:pt idx="38">
                  <c:v>864.31100000000004</c:v>
                </c:pt>
                <c:pt idx="39">
                  <c:v>864.74450000000002</c:v>
                </c:pt>
                <c:pt idx="40">
                  <c:v>865.26589999999999</c:v>
                </c:pt>
                <c:pt idx="41">
                  <c:v>865.9085</c:v>
                </c:pt>
                <c:pt idx="42">
                  <c:v>866.67650000000003</c:v>
                </c:pt>
                <c:pt idx="43">
                  <c:v>867.65779999999995</c:v>
                </c:pt>
                <c:pt idx="44">
                  <c:v>868.85519999999997</c:v>
                </c:pt>
                <c:pt idx="45">
                  <c:v>870.35530000000006</c:v>
                </c:pt>
                <c:pt idx="46">
                  <c:v>872.24459999999999</c:v>
                </c:pt>
                <c:pt idx="47">
                  <c:v>874.60900000000004</c:v>
                </c:pt>
                <c:pt idx="48">
                  <c:v>877.59090000000003</c:v>
                </c:pt>
                <c:pt idx="49">
                  <c:v>881.47379999999998</c:v>
                </c:pt>
                <c:pt idx="50">
                  <c:v>891.59780000000001</c:v>
                </c:pt>
                <c:pt idx="51">
                  <c:v>900.95569999999998</c:v>
                </c:pt>
                <c:pt idx="52">
                  <c:v>910.56510000000003</c:v>
                </c:pt>
                <c:pt idx="53">
                  <c:v>921.3306</c:v>
                </c:pt>
                <c:pt idx="54">
                  <c:v>934.01499999999999</c:v>
                </c:pt>
                <c:pt idx="55">
                  <c:v>949.43709999999999</c:v>
                </c:pt>
                <c:pt idx="56">
                  <c:v>968.52890000000002</c:v>
                </c:pt>
                <c:pt idx="57">
                  <c:v>992.36300000000006</c:v>
                </c:pt>
                <c:pt idx="58">
                  <c:v>1022.2097</c:v>
                </c:pt>
                <c:pt idx="59">
                  <c:v>1059.7062000000001</c:v>
                </c:pt>
                <c:pt idx="60">
                  <c:v>1106.8284000000001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C43-4FA6-B077-8120479AD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valAx>
        <c:axId val="559169120"/>
        <c:scaling>
          <c:orientation val="minMax"/>
          <c:max val="12"/>
          <c:min val="6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 </a:t>
                </a:r>
              </a:p>
            </c:rich>
          </c:tx>
          <c:layout>
            <c:manualLayout>
              <c:xMode val="edge"/>
              <c:yMode val="edge"/>
              <c:x val="0.46995757397311516"/>
              <c:y val="0.911766888228803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Dureza (mg CaCO3/l)</a:t>
                </a:r>
              </a:p>
            </c:rich>
          </c:tx>
          <c:layout>
            <c:manualLayout>
              <c:xMode val="edge"/>
              <c:yMode val="edge"/>
              <c:x val="3.0042949934354395E-2"/>
              <c:y val="0.281863419748151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59169120"/>
        <c:crosses val="autoZero"/>
        <c:crossBetween val="midCat"/>
      </c:valAx>
      <c:val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Ca(OH)2 adicionado (mg/l)</a:t>
                </a:r>
              </a:p>
            </c:rich>
          </c:tx>
          <c:layout>
            <c:manualLayout>
              <c:xMode val="edge"/>
              <c:yMode val="edge"/>
              <c:x val="0.92060182298843107"/>
              <c:y val="0.240196653350598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"/>
        <c:crosses val="max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3905614925914246"/>
          <c:y val="9.8039450347183157E-2"/>
          <c:w val="0.38841242415129612"/>
          <c:h val="0.1127453678992606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18088658919719E-2"/>
          <c:y val="3.6202748869279572E-2"/>
          <c:w val="0.84855951617077141"/>
          <c:h val="0.83396673026982582"/>
        </c:manualLayout>
      </c:layout>
      <c:lineChart>
        <c:grouping val="standard"/>
        <c:varyColors val="0"/>
        <c:ser>
          <c:idx val="0"/>
          <c:order val="0"/>
          <c:tx>
            <c:strRef>
              <c:f>'[Figuras - ETE ABC.xlsx]Cloretos '!$D$6:$D$7</c:f>
              <c:strCache>
                <c:ptCount val="2"/>
                <c:pt idx="0">
                  <c:v>ETE ABC</c:v>
                </c:pt>
                <c:pt idx="1">
                  <c:v>Cloretos - Afluente (mg/L)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'[Figuras - ETE ABC.xlsx]Cloretos '!$C$8:$C$26</c:f>
              <c:numCache>
                <c:formatCode>mmm\-yy</c:formatCode>
                <c:ptCount val="1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</c:numCache>
            </c:numRef>
          </c:cat>
          <c:val>
            <c:numRef>
              <c:f>'[Figuras - ETE ABC.xlsx]Cloretos '!$D$8:$D$26</c:f>
              <c:numCache>
                <c:formatCode>General</c:formatCode>
                <c:ptCount val="19"/>
                <c:pt idx="0">
                  <c:v>88</c:v>
                </c:pt>
                <c:pt idx="1">
                  <c:v>139</c:v>
                </c:pt>
                <c:pt idx="2">
                  <c:v>60.1</c:v>
                </c:pt>
                <c:pt idx="3">
                  <c:v>61</c:v>
                </c:pt>
                <c:pt idx="4">
                  <c:v>79.8</c:v>
                </c:pt>
                <c:pt idx="5">
                  <c:v>90.2</c:v>
                </c:pt>
                <c:pt idx="6">
                  <c:v>164</c:v>
                </c:pt>
                <c:pt idx="7">
                  <c:v>116</c:v>
                </c:pt>
                <c:pt idx="8">
                  <c:v>94.8</c:v>
                </c:pt>
                <c:pt idx="9">
                  <c:v>108</c:v>
                </c:pt>
                <c:pt idx="10">
                  <c:v>83.2</c:v>
                </c:pt>
                <c:pt idx="11">
                  <c:v>102</c:v>
                </c:pt>
                <c:pt idx="12">
                  <c:v>65.5</c:v>
                </c:pt>
                <c:pt idx="13">
                  <c:v>69</c:v>
                </c:pt>
                <c:pt idx="14">
                  <c:v>89.6</c:v>
                </c:pt>
                <c:pt idx="15">
                  <c:v>93.3</c:v>
                </c:pt>
                <c:pt idx="16">
                  <c:v>93.2</c:v>
                </c:pt>
                <c:pt idx="17">
                  <c:v>103</c:v>
                </c:pt>
                <c:pt idx="18">
                  <c:v>91.8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8C-4E22-8492-00B298BB0E63}"/>
            </c:ext>
          </c:extLst>
        </c:ser>
        <c:ser>
          <c:idx val="1"/>
          <c:order val="1"/>
          <c:tx>
            <c:strRef>
              <c:f>'[Figuras - ETE ABC.xlsx]Cloretos '!$E$6:$E$7</c:f>
              <c:strCache>
                <c:ptCount val="2"/>
                <c:pt idx="0">
                  <c:v>ETE ABC</c:v>
                </c:pt>
                <c:pt idx="1">
                  <c:v>Cloretos - Efluente (mg/L)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'[Figuras - ETE ABC.xlsx]Cloretos '!$C$8:$C$26</c:f>
              <c:numCache>
                <c:formatCode>mmm\-yy</c:formatCode>
                <c:ptCount val="1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</c:numCache>
            </c:numRef>
          </c:cat>
          <c:val>
            <c:numRef>
              <c:f>'[Figuras - ETE ABC.xlsx]Cloretos '!$E$8:$E$26</c:f>
              <c:numCache>
                <c:formatCode>General</c:formatCode>
                <c:ptCount val="19"/>
                <c:pt idx="0">
                  <c:v>74.099999999999994</c:v>
                </c:pt>
                <c:pt idx="1">
                  <c:v>56</c:v>
                </c:pt>
                <c:pt idx="2">
                  <c:v>79.099999999999994</c:v>
                </c:pt>
                <c:pt idx="3">
                  <c:v>65.599999999999994</c:v>
                </c:pt>
                <c:pt idx="4">
                  <c:v>79.8</c:v>
                </c:pt>
                <c:pt idx="5">
                  <c:v>88.7</c:v>
                </c:pt>
                <c:pt idx="6">
                  <c:v>68.400000000000006</c:v>
                </c:pt>
                <c:pt idx="7">
                  <c:v>91.1</c:v>
                </c:pt>
                <c:pt idx="8">
                  <c:v>86.8</c:v>
                </c:pt>
                <c:pt idx="9">
                  <c:v>102</c:v>
                </c:pt>
                <c:pt idx="10">
                  <c:v>80.7</c:v>
                </c:pt>
                <c:pt idx="11">
                  <c:v>98.6</c:v>
                </c:pt>
                <c:pt idx="12">
                  <c:v>66.900000000000006</c:v>
                </c:pt>
                <c:pt idx="13">
                  <c:v>67.099999999999994</c:v>
                </c:pt>
                <c:pt idx="14">
                  <c:v>76.5</c:v>
                </c:pt>
                <c:pt idx="15">
                  <c:v>79.7</c:v>
                </c:pt>
                <c:pt idx="16">
                  <c:v>90.5</c:v>
                </c:pt>
                <c:pt idx="17">
                  <c:v>86.3</c:v>
                </c:pt>
                <c:pt idx="18">
                  <c:v>97.8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8C-4E22-8492-00B298BB0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506752"/>
        <c:axId val="137668992"/>
      </c:lineChart>
      <c:dateAx>
        <c:axId val="180650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668992"/>
        <c:crosses val="autoZero"/>
        <c:auto val="1"/>
        <c:lblOffset val="100"/>
        <c:baseTimeUnit val="months"/>
      </c:dateAx>
      <c:valAx>
        <c:axId val="13766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de Cloretos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650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7603018362808"/>
          <c:y val="0.10547179800680155"/>
          <c:w val="0.29797081954615851"/>
          <c:h val="0.11107739328805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71041369472182"/>
          <c:y val="6.7708505524967252E-2"/>
          <c:w val="0.84165477888730389"/>
          <c:h val="0.67187670867082894"/>
        </c:manualLayout>
      </c:layout>
      <c:scatterChart>
        <c:scatterStyle val="lineMarker"/>
        <c:varyColors val="0"/>
        <c:ser>
          <c:idx val="0"/>
          <c:order val="0"/>
          <c:tx>
            <c:v>RG 101</c:v>
          </c:tx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'[Reservatório Rio Grande.xls]RG 104 e 101 - Cloretos'!$B$2:$B$55</c:f>
              <c:numCache>
                <c:formatCode>dd\-mmm\-yy</c:formatCode>
                <c:ptCount val="54"/>
                <c:pt idx="0">
                  <c:v>36417</c:v>
                </c:pt>
                <c:pt idx="1">
                  <c:v>36447</c:v>
                </c:pt>
                <c:pt idx="2">
                  <c:v>36481</c:v>
                </c:pt>
                <c:pt idx="3">
                  <c:v>36508</c:v>
                </c:pt>
                <c:pt idx="4">
                  <c:v>36552</c:v>
                </c:pt>
                <c:pt idx="5">
                  <c:v>36557</c:v>
                </c:pt>
                <c:pt idx="6">
                  <c:v>36606</c:v>
                </c:pt>
                <c:pt idx="7">
                  <c:v>37089</c:v>
                </c:pt>
                <c:pt idx="8">
                  <c:v>37138</c:v>
                </c:pt>
                <c:pt idx="9">
                  <c:v>36941</c:v>
                </c:pt>
                <c:pt idx="10">
                  <c:v>37005</c:v>
                </c:pt>
                <c:pt idx="11">
                  <c:v>37025</c:v>
                </c:pt>
                <c:pt idx="12">
                  <c:v>37060</c:v>
                </c:pt>
                <c:pt idx="13">
                  <c:v>37089</c:v>
                </c:pt>
                <c:pt idx="14">
                  <c:v>37138</c:v>
                </c:pt>
                <c:pt idx="15">
                  <c:v>37215</c:v>
                </c:pt>
                <c:pt idx="16">
                  <c:v>37271</c:v>
                </c:pt>
                <c:pt idx="17">
                  <c:v>37306</c:v>
                </c:pt>
                <c:pt idx="18">
                  <c:v>37355</c:v>
                </c:pt>
                <c:pt idx="19">
                  <c:v>37397</c:v>
                </c:pt>
                <c:pt idx="20">
                  <c:v>37432</c:v>
                </c:pt>
                <c:pt idx="21">
                  <c:v>37460</c:v>
                </c:pt>
                <c:pt idx="22">
                  <c:v>37495</c:v>
                </c:pt>
                <c:pt idx="23">
                  <c:v>37532</c:v>
                </c:pt>
                <c:pt idx="24">
                  <c:v>37532</c:v>
                </c:pt>
                <c:pt idx="25">
                  <c:v>37607</c:v>
                </c:pt>
                <c:pt idx="26">
                  <c:v>37642</c:v>
                </c:pt>
                <c:pt idx="27">
                  <c:v>37712</c:v>
                </c:pt>
                <c:pt idx="28">
                  <c:v>37677</c:v>
                </c:pt>
                <c:pt idx="29">
                  <c:v>37789</c:v>
                </c:pt>
                <c:pt idx="30">
                  <c:v>37761</c:v>
                </c:pt>
                <c:pt idx="31">
                  <c:v>37711</c:v>
                </c:pt>
                <c:pt idx="32" formatCode="m/d/yyyy">
                  <c:v>37999</c:v>
                </c:pt>
                <c:pt idx="33" formatCode="m/d/yyyy">
                  <c:v>38027</c:v>
                </c:pt>
                <c:pt idx="34" formatCode="m/d/yyyy">
                  <c:v>38048</c:v>
                </c:pt>
                <c:pt idx="35" formatCode="m/d/yyyy">
                  <c:v>38061</c:v>
                </c:pt>
                <c:pt idx="36" formatCode="m/d/yyyy">
                  <c:v>38097</c:v>
                </c:pt>
                <c:pt idx="37" formatCode="m/d/yyyy">
                  <c:v>38132</c:v>
                </c:pt>
                <c:pt idx="38" formatCode="m/d/yyyy">
                  <c:v>38160</c:v>
                </c:pt>
                <c:pt idx="39" formatCode="m/d/yyyy">
                  <c:v>38209</c:v>
                </c:pt>
                <c:pt idx="40" formatCode="m/d/yyyy">
                  <c:v>38244</c:v>
                </c:pt>
                <c:pt idx="41" formatCode="m/d/yyyy">
                  <c:v>38273</c:v>
                </c:pt>
                <c:pt idx="42" formatCode="m/d/yyyy">
                  <c:v>38314</c:v>
                </c:pt>
                <c:pt idx="43" formatCode="m/d/yyyy">
                  <c:v>38328</c:v>
                </c:pt>
                <c:pt idx="44" formatCode="m/d/yyyy">
                  <c:v>38378</c:v>
                </c:pt>
                <c:pt idx="45" formatCode="m/d/yyyy">
                  <c:v>38392</c:v>
                </c:pt>
                <c:pt idx="46" formatCode="m/d/yyyy">
                  <c:v>38398</c:v>
                </c:pt>
                <c:pt idx="47" formatCode="m/d/yyyy">
                  <c:v>38426</c:v>
                </c:pt>
                <c:pt idx="48" formatCode="m/d/yyyy">
                  <c:v>38454</c:v>
                </c:pt>
                <c:pt idx="49" formatCode="m/d/yyyy">
                  <c:v>38489</c:v>
                </c:pt>
                <c:pt idx="50" formatCode="m/d/yyyy">
                  <c:v>38510</c:v>
                </c:pt>
                <c:pt idx="51" formatCode="m/d/yyyy">
                  <c:v>38545</c:v>
                </c:pt>
                <c:pt idx="52" formatCode="m/d/yyyy">
                  <c:v>38573</c:v>
                </c:pt>
                <c:pt idx="53" formatCode="m/d/yyyy">
                  <c:v>38615</c:v>
                </c:pt>
              </c:numCache>
            </c:numRef>
          </c:xVal>
          <c:yVal>
            <c:numRef>
              <c:f>'[Reservatório Rio Grande.xls]RG 104 e 101 - Cloretos'!$C$2:$C$55</c:f>
              <c:numCache>
                <c:formatCode>General</c:formatCode>
                <c:ptCount val="54"/>
                <c:pt idx="0">
                  <c:v>81.645570000000006</c:v>
                </c:pt>
                <c:pt idx="1">
                  <c:v>59.293680000000002</c:v>
                </c:pt>
                <c:pt idx="2">
                  <c:v>68.03922</c:v>
                </c:pt>
                <c:pt idx="3">
                  <c:v>72.22</c:v>
                </c:pt>
                <c:pt idx="4">
                  <c:v>74.62</c:v>
                </c:pt>
                <c:pt idx="5">
                  <c:v>73.760000000000005</c:v>
                </c:pt>
                <c:pt idx="6">
                  <c:v>66.2</c:v>
                </c:pt>
                <c:pt idx="7">
                  <c:v>79.959999999999994</c:v>
                </c:pt>
                <c:pt idx="8">
                  <c:v>85.66</c:v>
                </c:pt>
                <c:pt idx="9">
                  <c:v>67.94</c:v>
                </c:pt>
                <c:pt idx="10">
                  <c:v>67.97</c:v>
                </c:pt>
                <c:pt idx="11">
                  <c:v>68.900000000000006</c:v>
                </c:pt>
                <c:pt idx="12">
                  <c:v>75.489999999999995</c:v>
                </c:pt>
                <c:pt idx="13">
                  <c:v>79.959999999999994</c:v>
                </c:pt>
                <c:pt idx="14">
                  <c:v>85.66</c:v>
                </c:pt>
                <c:pt idx="15">
                  <c:v>86.4</c:v>
                </c:pt>
                <c:pt idx="16">
                  <c:v>80.8</c:v>
                </c:pt>
                <c:pt idx="17">
                  <c:v>60.32</c:v>
                </c:pt>
                <c:pt idx="18">
                  <c:v>62.11</c:v>
                </c:pt>
                <c:pt idx="19">
                  <c:v>62.01</c:v>
                </c:pt>
                <c:pt idx="20">
                  <c:v>69.11</c:v>
                </c:pt>
                <c:pt idx="21">
                  <c:v>67.25</c:v>
                </c:pt>
                <c:pt idx="22">
                  <c:v>72.91</c:v>
                </c:pt>
                <c:pt idx="23">
                  <c:v>72</c:v>
                </c:pt>
                <c:pt idx="24">
                  <c:v>72</c:v>
                </c:pt>
                <c:pt idx="25">
                  <c:v>77.09</c:v>
                </c:pt>
                <c:pt idx="26">
                  <c:v>60.12</c:v>
                </c:pt>
                <c:pt idx="27">
                  <c:v>50.2</c:v>
                </c:pt>
                <c:pt idx="28">
                  <c:v>53.64</c:v>
                </c:pt>
                <c:pt idx="29">
                  <c:v>54.4</c:v>
                </c:pt>
                <c:pt idx="30">
                  <c:v>53.22</c:v>
                </c:pt>
                <c:pt idx="31">
                  <c:v>51</c:v>
                </c:pt>
                <c:pt idx="32">
                  <c:v>72.81</c:v>
                </c:pt>
                <c:pt idx="33">
                  <c:v>67.94</c:v>
                </c:pt>
                <c:pt idx="34">
                  <c:v>61.79</c:v>
                </c:pt>
                <c:pt idx="35">
                  <c:v>34.94</c:v>
                </c:pt>
                <c:pt idx="36">
                  <c:v>42.67</c:v>
                </c:pt>
                <c:pt idx="37">
                  <c:v>42.99</c:v>
                </c:pt>
                <c:pt idx="38">
                  <c:v>46.51</c:v>
                </c:pt>
                <c:pt idx="39">
                  <c:v>42.48</c:v>
                </c:pt>
                <c:pt idx="40">
                  <c:v>51.62</c:v>
                </c:pt>
                <c:pt idx="41">
                  <c:v>53.17</c:v>
                </c:pt>
                <c:pt idx="42">
                  <c:v>57.49</c:v>
                </c:pt>
                <c:pt idx="43">
                  <c:v>57.85</c:v>
                </c:pt>
                <c:pt idx="44">
                  <c:v>53.95</c:v>
                </c:pt>
                <c:pt idx="45">
                  <c:v>44.19</c:v>
                </c:pt>
                <c:pt idx="46">
                  <c:v>51.01</c:v>
                </c:pt>
                <c:pt idx="47">
                  <c:v>44.48</c:v>
                </c:pt>
                <c:pt idx="48">
                  <c:v>45.04</c:v>
                </c:pt>
                <c:pt idx="49">
                  <c:v>49.12</c:v>
                </c:pt>
                <c:pt idx="50">
                  <c:v>48.87</c:v>
                </c:pt>
                <c:pt idx="51">
                  <c:v>43.48</c:v>
                </c:pt>
                <c:pt idx="52">
                  <c:v>48.53</c:v>
                </c:pt>
                <c:pt idx="53">
                  <c:v>45.66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7F-434A-88D9-77CFAF8C81D8}"/>
            </c:ext>
          </c:extLst>
        </c:ser>
        <c:ser>
          <c:idx val="1"/>
          <c:order val="1"/>
          <c:tx>
            <c:v>RG 104</c:v>
          </c:tx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'[Reservatório Rio Grande.xls]RG 104 e 101 - Cloretos'!$E$2:$E$18</c:f>
              <c:numCache>
                <c:formatCode>m/d/yyyy</c:formatCode>
                <c:ptCount val="17"/>
                <c:pt idx="0">
                  <c:v>38132</c:v>
                </c:pt>
                <c:pt idx="1">
                  <c:v>38160</c:v>
                </c:pt>
                <c:pt idx="2">
                  <c:v>38209</c:v>
                </c:pt>
                <c:pt idx="3">
                  <c:v>38244</c:v>
                </c:pt>
                <c:pt idx="4">
                  <c:v>38273</c:v>
                </c:pt>
                <c:pt idx="5">
                  <c:v>38314</c:v>
                </c:pt>
                <c:pt idx="6">
                  <c:v>38328</c:v>
                </c:pt>
                <c:pt idx="7">
                  <c:v>38378</c:v>
                </c:pt>
                <c:pt idx="8">
                  <c:v>38392</c:v>
                </c:pt>
                <c:pt idx="9">
                  <c:v>38398</c:v>
                </c:pt>
                <c:pt idx="10">
                  <c:v>38426</c:v>
                </c:pt>
                <c:pt idx="11">
                  <c:v>38454</c:v>
                </c:pt>
                <c:pt idx="12">
                  <c:v>38489</c:v>
                </c:pt>
                <c:pt idx="13">
                  <c:v>38510</c:v>
                </c:pt>
                <c:pt idx="14">
                  <c:v>38545</c:v>
                </c:pt>
                <c:pt idx="15">
                  <c:v>38573</c:v>
                </c:pt>
                <c:pt idx="16">
                  <c:v>38615</c:v>
                </c:pt>
              </c:numCache>
            </c:numRef>
          </c:xVal>
          <c:yVal>
            <c:numRef>
              <c:f>'[Reservatório Rio Grande.xls]RG 104 e 101 - Cloretos'!$F$2:$F$18</c:f>
              <c:numCache>
                <c:formatCode>General</c:formatCode>
                <c:ptCount val="17"/>
                <c:pt idx="0">
                  <c:v>59.33</c:v>
                </c:pt>
                <c:pt idx="1">
                  <c:v>50.64</c:v>
                </c:pt>
                <c:pt idx="2">
                  <c:v>53.2</c:v>
                </c:pt>
                <c:pt idx="3">
                  <c:v>77.44</c:v>
                </c:pt>
                <c:pt idx="4">
                  <c:v>74.900000000000006</c:v>
                </c:pt>
                <c:pt idx="5">
                  <c:v>85.71</c:v>
                </c:pt>
                <c:pt idx="6">
                  <c:v>67.540000000000006</c:v>
                </c:pt>
                <c:pt idx="7">
                  <c:v>37.76</c:v>
                </c:pt>
                <c:pt idx="8">
                  <c:v>39.86</c:v>
                </c:pt>
                <c:pt idx="9">
                  <c:v>42.39</c:v>
                </c:pt>
                <c:pt idx="10">
                  <c:v>47.31</c:v>
                </c:pt>
                <c:pt idx="11">
                  <c:v>47.44</c:v>
                </c:pt>
                <c:pt idx="12">
                  <c:v>52.39</c:v>
                </c:pt>
                <c:pt idx="13">
                  <c:v>47.67</c:v>
                </c:pt>
                <c:pt idx="14">
                  <c:v>54.14</c:v>
                </c:pt>
                <c:pt idx="15">
                  <c:v>57.55</c:v>
                </c:pt>
                <c:pt idx="16">
                  <c:v>70.63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7F-434A-88D9-77CFAF8C8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5850976"/>
        <c:axId val="1"/>
      </c:scatterChart>
      <c:valAx>
        <c:axId val="605850976"/>
        <c:scaling>
          <c:orientation val="minMax"/>
          <c:max val="38616"/>
          <c:min val="36417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071326676176886"/>
              <c:y val="0.90104395813994886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2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Cloretos (mg/L)</a:t>
                </a:r>
              </a:p>
            </c:rich>
          </c:tx>
          <c:layout>
            <c:manualLayout>
              <c:xMode val="edge"/>
              <c:yMode val="edge"/>
              <c:x val="2.2824536376604851E-2"/>
              <c:y val="0.2734381953892908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585097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7689015691868759"/>
          <c:y val="0.44791780578055262"/>
          <c:w val="0.11269614835948645"/>
          <c:h val="0.1145836247345599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81966823544817E-2"/>
          <c:y val="3.4965463782962836E-2"/>
          <c:w val="0.85199905126337228"/>
          <c:h val="0.83964117474947886"/>
        </c:manualLayout>
      </c:layout>
      <c:lineChart>
        <c:grouping val="standard"/>
        <c:varyColors val="0"/>
        <c:ser>
          <c:idx val="0"/>
          <c:order val="0"/>
          <c:tx>
            <c:strRef>
              <c:f>'[Figuras - ETE ABC.xlsx]Sulfatos'!$D$6:$D$7</c:f>
              <c:strCache>
                <c:ptCount val="2"/>
                <c:pt idx="0">
                  <c:v>ETE ABC</c:v>
                </c:pt>
                <c:pt idx="1">
                  <c:v>Sulfato - Afluente (mg/L)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'[Figuras - ETE ABC.xlsx]Sulfatos'!$C$8:$C$26</c:f>
              <c:numCache>
                <c:formatCode>mmm\-yy</c:formatCode>
                <c:ptCount val="1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</c:numCache>
            </c:numRef>
          </c:cat>
          <c:val>
            <c:numRef>
              <c:f>'[Figuras - ETE ABC.xlsx]Sulfatos'!$D$8:$D$26</c:f>
              <c:numCache>
                <c:formatCode>General</c:formatCode>
                <c:ptCount val="19"/>
                <c:pt idx="0">
                  <c:v>62</c:v>
                </c:pt>
                <c:pt idx="1">
                  <c:v>156</c:v>
                </c:pt>
                <c:pt idx="2">
                  <c:v>39</c:v>
                </c:pt>
                <c:pt idx="3">
                  <c:v>44</c:v>
                </c:pt>
                <c:pt idx="4">
                  <c:v>63</c:v>
                </c:pt>
                <c:pt idx="5">
                  <c:v>56</c:v>
                </c:pt>
                <c:pt idx="6">
                  <c:v>60</c:v>
                </c:pt>
                <c:pt idx="7">
                  <c:v>77</c:v>
                </c:pt>
                <c:pt idx="8">
                  <c:v>76</c:v>
                </c:pt>
                <c:pt idx="9">
                  <c:v>82</c:v>
                </c:pt>
                <c:pt idx="10">
                  <c:v>70</c:v>
                </c:pt>
                <c:pt idx="11">
                  <c:v>63.7</c:v>
                </c:pt>
                <c:pt idx="12">
                  <c:v>240.1</c:v>
                </c:pt>
                <c:pt idx="13">
                  <c:v>137.19999999999999</c:v>
                </c:pt>
                <c:pt idx="14">
                  <c:v>286</c:v>
                </c:pt>
                <c:pt idx="15">
                  <c:v>234</c:v>
                </c:pt>
                <c:pt idx="16">
                  <c:v>226</c:v>
                </c:pt>
                <c:pt idx="17">
                  <c:v>100</c:v>
                </c:pt>
                <c:pt idx="18">
                  <c:v>71.400000000000006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3E-4376-A0C1-5BE84BA3593D}"/>
            </c:ext>
          </c:extLst>
        </c:ser>
        <c:ser>
          <c:idx val="1"/>
          <c:order val="1"/>
          <c:tx>
            <c:strRef>
              <c:f>'[Figuras - ETE ABC.xlsx]Sulfatos'!$E$6:$E$7</c:f>
              <c:strCache>
                <c:ptCount val="2"/>
                <c:pt idx="0">
                  <c:v>ETE ABC</c:v>
                </c:pt>
                <c:pt idx="1">
                  <c:v>Sulfato - Efluente (mg/L)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'[Figuras - ETE ABC.xlsx]Sulfatos'!$C$8:$C$26</c:f>
              <c:numCache>
                <c:formatCode>mmm\-yy</c:formatCode>
                <c:ptCount val="1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</c:numCache>
            </c:numRef>
          </c:cat>
          <c:val>
            <c:numRef>
              <c:f>'[Figuras - ETE ABC.xlsx]Sulfatos'!$E$8:$E$26</c:f>
              <c:numCache>
                <c:formatCode>General</c:formatCode>
                <c:ptCount val="19"/>
                <c:pt idx="0">
                  <c:v>37</c:v>
                </c:pt>
                <c:pt idx="1">
                  <c:v>33</c:v>
                </c:pt>
                <c:pt idx="2">
                  <c:v>43</c:v>
                </c:pt>
                <c:pt idx="3">
                  <c:v>39</c:v>
                </c:pt>
                <c:pt idx="4">
                  <c:v>42</c:v>
                </c:pt>
                <c:pt idx="5">
                  <c:v>38</c:v>
                </c:pt>
                <c:pt idx="6">
                  <c:v>37</c:v>
                </c:pt>
                <c:pt idx="7">
                  <c:v>40</c:v>
                </c:pt>
                <c:pt idx="8">
                  <c:v>41</c:v>
                </c:pt>
                <c:pt idx="9">
                  <c:v>37</c:v>
                </c:pt>
                <c:pt idx="10">
                  <c:v>33</c:v>
                </c:pt>
                <c:pt idx="11">
                  <c:v>41.3</c:v>
                </c:pt>
                <c:pt idx="12">
                  <c:v>38.9</c:v>
                </c:pt>
                <c:pt idx="13">
                  <c:v>44.3</c:v>
                </c:pt>
                <c:pt idx="14">
                  <c:v>48.2</c:v>
                </c:pt>
                <c:pt idx="15">
                  <c:v>42.4</c:v>
                </c:pt>
                <c:pt idx="16">
                  <c:v>42.25</c:v>
                </c:pt>
                <c:pt idx="17">
                  <c:v>43.9</c:v>
                </c:pt>
                <c:pt idx="18">
                  <c:v>41.9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3E-4376-A0C1-5BE84BA35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506752"/>
        <c:axId val="137668992"/>
      </c:lineChart>
      <c:dateAx>
        <c:axId val="180650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668992"/>
        <c:crosses val="autoZero"/>
        <c:auto val="1"/>
        <c:lblOffset val="100"/>
        <c:baseTimeUnit val="months"/>
      </c:dateAx>
      <c:valAx>
        <c:axId val="13766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de Sulfatos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650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48172843003589"/>
          <c:y val="8.7168625892313875E-2"/>
          <c:w val="0.2924997653101315"/>
          <c:h val="0.10728115111212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90476040137905E-2"/>
          <c:y val="3.5069495087132758E-2"/>
          <c:w val="0.89296803300576921"/>
          <c:h val="0.83916406574187297"/>
        </c:manualLayout>
      </c:layout>
      <c:lineChart>
        <c:grouping val="standard"/>
        <c:varyColors val="0"/>
        <c:ser>
          <c:idx val="0"/>
          <c:order val="0"/>
          <c:tx>
            <c:strRef>
              <c:f>'[Figuras - ETE ABC.xlsx]Sulfetos'!$D$6:$D$7</c:f>
              <c:strCache>
                <c:ptCount val="2"/>
                <c:pt idx="0">
                  <c:v>ETE ABC</c:v>
                </c:pt>
                <c:pt idx="1">
                  <c:v>Sulfetos - Afluente (mg/L)</c:v>
                </c:pt>
              </c:strCache>
            </c:strRef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numRef>
              <c:f>'[Figuras - ETE ABC.xlsx]Sulfetos'!$C$8:$C$26</c:f>
              <c:numCache>
                <c:formatCode>mmm\-yy</c:formatCode>
                <c:ptCount val="1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</c:numCache>
            </c:numRef>
          </c:cat>
          <c:val>
            <c:numRef>
              <c:f>'[Figuras - ETE ABC.xlsx]Sulfetos'!$D$8:$D$26</c:f>
              <c:numCache>
                <c:formatCode>General</c:formatCode>
                <c:ptCount val="19"/>
                <c:pt idx="0">
                  <c:v>4.9400000000000004</c:v>
                </c:pt>
                <c:pt idx="1">
                  <c:v>5</c:v>
                </c:pt>
                <c:pt idx="2">
                  <c:v>4.63</c:v>
                </c:pt>
                <c:pt idx="3">
                  <c:v>5.53</c:v>
                </c:pt>
                <c:pt idx="4">
                  <c:v>0.44</c:v>
                </c:pt>
                <c:pt idx="5">
                  <c:v>0.48</c:v>
                </c:pt>
                <c:pt idx="6">
                  <c:v>3.15</c:v>
                </c:pt>
                <c:pt idx="7">
                  <c:v>1.58</c:v>
                </c:pt>
                <c:pt idx="8">
                  <c:v>0.7</c:v>
                </c:pt>
                <c:pt idx="9">
                  <c:v>4.1399999999999997</c:v>
                </c:pt>
                <c:pt idx="10">
                  <c:v>1.55</c:v>
                </c:pt>
                <c:pt idx="11">
                  <c:v>0.39</c:v>
                </c:pt>
                <c:pt idx="12">
                  <c:v>0.39</c:v>
                </c:pt>
                <c:pt idx="13">
                  <c:v>0.39</c:v>
                </c:pt>
                <c:pt idx="14">
                  <c:v>0.39</c:v>
                </c:pt>
                <c:pt idx="15">
                  <c:v>0.98</c:v>
                </c:pt>
                <c:pt idx="16">
                  <c:v>0.39</c:v>
                </c:pt>
                <c:pt idx="17">
                  <c:v>0.39</c:v>
                </c:pt>
                <c:pt idx="18">
                  <c:v>2.11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7F-49D5-8CB9-28AEA9E013A6}"/>
            </c:ext>
          </c:extLst>
        </c:ser>
        <c:ser>
          <c:idx val="1"/>
          <c:order val="1"/>
          <c:tx>
            <c:strRef>
              <c:f>'[Figuras - ETE ABC.xlsx]Sulfetos'!$E$6:$E$7</c:f>
              <c:strCache>
                <c:ptCount val="2"/>
                <c:pt idx="0">
                  <c:v>ETE ABC</c:v>
                </c:pt>
                <c:pt idx="1">
                  <c:v>Sulfetos - Efluente (mg/L)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'[Figuras - ETE ABC.xlsx]Sulfetos'!$C$8:$C$26</c:f>
              <c:numCache>
                <c:formatCode>mmm\-yy</c:formatCode>
                <c:ptCount val="1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</c:numCache>
            </c:numRef>
          </c:cat>
          <c:val>
            <c:numRef>
              <c:f>'[Figuras - ETE ABC.xlsx]Sulfetos'!$E$8:$E$26</c:f>
              <c:numCache>
                <c:formatCode>General</c:formatCode>
                <c:ptCount val="19"/>
                <c:pt idx="0">
                  <c:v>0.82</c:v>
                </c:pt>
                <c:pt idx="1">
                  <c:v>0.44</c:v>
                </c:pt>
                <c:pt idx="2">
                  <c:v>1.17</c:v>
                </c:pt>
                <c:pt idx="3">
                  <c:v>0.39</c:v>
                </c:pt>
                <c:pt idx="4">
                  <c:v>0.39</c:v>
                </c:pt>
                <c:pt idx="5">
                  <c:v>0.39</c:v>
                </c:pt>
                <c:pt idx="6">
                  <c:v>0.39</c:v>
                </c:pt>
                <c:pt idx="7">
                  <c:v>0.39</c:v>
                </c:pt>
                <c:pt idx="8">
                  <c:v>0.39</c:v>
                </c:pt>
                <c:pt idx="9">
                  <c:v>0.39</c:v>
                </c:pt>
                <c:pt idx="10">
                  <c:v>0.39</c:v>
                </c:pt>
                <c:pt idx="11">
                  <c:v>0.4</c:v>
                </c:pt>
                <c:pt idx="12">
                  <c:v>0.39</c:v>
                </c:pt>
                <c:pt idx="13">
                  <c:v>0.39</c:v>
                </c:pt>
                <c:pt idx="14">
                  <c:v>0.39</c:v>
                </c:pt>
                <c:pt idx="15">
                  <c:v>0.39</c:v>
                </c:pt>
                <c:pt idx="16">
                  <c:v>0.51</c:v>
                </c:pt>
                <c:pt idx="17">
                  <c:v>0.39</c:v>
                </c:pt>
                <c:pt idx="18">
                  <c:v>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7F-49D5-8CB9-28AEA9E01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506752"/>
        <c:axId val="137668992"/>
      </c:lineChart>
      <c:dateAx>
        <c:axId val="180650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668992"/>
        <c:crosses val="autoZero"/>
        <c:auto val="1"/>
        <c:lblOffset val="100"/>
        <c:baseTimeUnit val="months"/>
      </c:dateAx>
      <c:valAx>
        <c:axId val="13766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Concentração de Sulfetos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650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9453603213113438"/>
          <c:y val="8.9128481626421244E-2"/>
          <c:w val="0.28966166806470833"/>
          <c:h val="0.10760034030212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857207629190586E-2"/>
          <c:y val="6.7885117493472591E-2"/>
          <c:w val="0.87142917928932706"/>
          <c:h val="0.67101827676240211"/>
        </c:manualLayout>
      </c:layout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'[Reservatório Rio Grande.xls]RG 101 OD 2 metros 99 a 2000'!$D$4:$D$1146</c:f>
              <c:numCache>
                <c:formatCode>dd\-mmm\-yy</c:formatCode>
                <c:ptCount val="78"/>
                <c:pt idx="0">
                  <c:v>36179</c:v>
                </c:pt>
                <c:pt idx="1">
                  <c:v>36179</c:v>
                </c:pt>
                <c:pt idx="2">
                  <c:v>36187</c:v>
                </c:pt>
                <c:pt idx="3">
                  <c:v>36187</c:v>
                </c:pt>
                <c:pt idx="4">
                  <c:v>36193</c:v>
                </c:pt>
                <c:pt idx="5">
                  <c:v>36193</c:v>
                </c:pt>
                <c:pt idx="6">
                  <c:v>36209</c:v>
                </c:pt>
                <c:pt idx="7">
                  <c:v>36209</c:v>
                </c:pt>
                <c:pt idx="8">
                  <c:v>36256</c:v>
                </c:pt>
                <c:pt idx="9">
                  <c:v>36263</c:v>
                </c:pt>
                <c:pt idx="10">
                  <c:v>36270</c:v>
                </c:pt>
                <c:pt idx="11">
                  <c:v>36277</c:v>
                </c:pt>
                <c:pt idx="12">
                  <c:v>36284</c:v>
                </c:pt>
                <c:pt idx="13">
                  <c:v>36291</c:v>
                </c:pt>
                <c:pt idx="14">
                  <c:v>36298</c:v>
                </c:pt>
                <c:pt idx="15">
                  <c:v>36305</c:v>
                </c:pt>
                <c:pt idx="16">
                  <c:v>36312</c:v>
                </c:pt>
                <c:pt idx="17">
                  <c:v>36319</c:v>
                </c:pt>
                <c:pt idx="18">
                  <c:v>36333</c:v>
                </c:pt>
                <c:pt idx="19">
                  <c:v>36340</c:v>
                </c:pt>
                <c:pt idx="20">
                  <c:v>36347</c:v>
                </c:pt>
                <c:pt idx="21">
                  <c:v>36354</c:v>
                </c:pt>
                <c:pt idx="22">
                  <c:v>36361</c:v>
                </c:pt>
                <c:pt idx="23">
                  <c:v>36368</c:v>
                </c:pt>
                <c:pt idx="24">
                  <c:v>36375</c:v>
                </c:pt>
                <c:pt idx="25">
                  <c:v>36382</c:v>
                </c:pt>
                <c:pt idx="26">
                  <c:v>36389</c:v>
                </c:pt>
                <c:pt idx="27">
                  <c:v>36396</c:v>
                </c:pt>
                <c:pt idx="28">
                  <c:v>36403</c:v>
                </c:pt>
                <c:pt idx="29">
                  <c:v>36412</c:v>
                </c:pt>
                <c:pt idx="30">
                  <c:v>36417</c:v>
                </c:pt>
                <c:pt idx="31">
                  <c:v>36424</c:v>
                </c:pt>
                <c:pt idx="32">
                  <c:v>36431</c:v>
                </c:pt>
                <c:pt idx="33">
                  <c:v>36447</c:v>
                </c:pt>
                <c:pt idx="34">
                  <c:v>36459</c:v>
                </c:pt>
                <c:pt idx="35">
                  <c:v>36468</c:v>
                </c:pt>
                <c:pt idx="36">
                  <c:v>36473</c:v>
                </c:pt>
                <c:pt idx="37">
                  <c:v>36487</c:v>
                </c:pt>
                <c:pt idx="38">
                  <c:v>36494</c:v>
                </c:pt>
                <c:pt idx="39">
                  <c:v>36501</c:v>
                </c:pt>
                <c:pt idx="40">
                  <c:v>36508</c:v>
                </c:pt>
                <c:pt idx="41">
                  <c:v>36522</c:v>
                </c:pt>
                <c:pt idx="42">
                  <c:v>36529</c:v>
                </c:pt>
                <c:pt idx="43">
                  <c:v>36543</c:v>
                </c:pt>
                <c:pt idx="44">
                  <c:v>36552</c:v>
                </c:pt>
                <c:pt idx="45">
                  <c:v>36578</c:v>
                </c:pt>
                <c:pt idx="46">
                  <c:v>36594</c:v>
                </c:pt>
                <c:pt idx="47">
                  <c:v>36599</c:v>
                </c:pt>
                <c:pt idx="48">
                  <c:v>36606</c:v>
                </c:pt>
                <c:pt idx="49">
                  <c:v>36613</c:v>
                </c:pt>
                <c:pt idx="50">
                  <c:v>36620</c:v>
                </c:pt>
                <c:pt idx="51">
                  <c:v>36627</c:v>
                </c:pt>
                <c:pt idx="52">
                  <c:v>36641</c:v>
                </c:pt>
                <c:pt idx="53">
                  <c:v>36655</c:v>
                </c:pt>
                <c:pt idx="54">
                  <c:v>36662</c:v>
                </c:pt>
                <c:pt idx="55">
                  <c:v>36676</c:v>
                </c:pt>
                <c:pt idx="56">
                  <c:v>36683</c:v>
                </c:pt>
                <c:pt idx="57">
                  <c:v>36697</c:v>
                </c:pt>
                <c:pt idx="58">
                  <c:v>36704</c:v>
                </c:pt>
                <c:pt idx="59">
                  <c:v>36711</c:v>
                </c:pt>
                <c:pt idx="60">
                  <c:v>36718</c:v>
                </c:pt>
                <c:pt idx="61">
                  <c:v>36725</c:v>
                </c:pt>
                <c:pt idx="62">
                  <c:v>36734</c:v>
                </c:pt>
                <c:pt idx="63">
                  <c:v>36738</c:v>
                </c:pt>
                <c:pt idx="64">
                  <c:v>36753</c:v>
                </c:pt>
                <c:pt idx="65">
                  <c:v>36760</c:v>
                </c:pt>
                <c:pt idx="66">
                  <c:v>36788</c:v>
                </c:pt>
                <c:pt idx="67">
                  <c:v>36795</c:v>
                </c:pt>
                <c:pt idx="68">
                  <c:v>36802</c:v>
                </c:pt>
                <c:pt idx="69">
                  <c:v>36816</c:v>
                </c:pt>
                <c:pt idx="70">
                  <c:v>36823</c:v>
                </c:pt>
                <c:pt idx="71">
                  <c:v>36830</c:v>
                </c:pt>
                <c:pt idx="72">
                  <c:v>36851</c:v>
                </c:pt>
                <c:pt idx="73">
                  <c:v>36859</c:v>
                </c:pt>
                <c:pt idx="74">
                  <c:v>36865</c:v>
                </c:pt>
                <c:pt idx="75">
                  <c:v>36879</c:v>
                </c:pt>
                <c:pt idx="76">
                  <c:v>36886</c:v>
                </c:pt>
                <c:pt idx="77">
                  <c:v>36890</c:v>
                </c:pt>
              </c:numCache>
            </c:numRef>
          </c:xVal>
          <c:yVal>
            <c:numRef>
              <c:f>'[Reservatório Rio Grande.xls]RG 101 OD 2 metros 99 a 2000'!$F$4:$F$1146</c:f>
              <c:numCache>
                <c:formatCode>General</c:formatCode>
                <c:ptCount val="78"/>
                <c:pt idx="0">
                  <c:v>8.1</c:v>
                </c:pt>
                <c:pt idx="1">
                  <c:v>8.1</c:v>
                </c:pt>
                <c:pt idx="2">
                  <c:v>7.64</c:v>
                </c:pt>
                <c:pt idx="3">
                  <c:v>7.64</c:v>
                </c:pt>
                <c:pt idx="4">
                  <c:v>6.28</c:v>
                </c:pt>
                <c:pt idx="5">
                  <c:v>6.28</c:v>
                </c:pt>
                <c:pt idx="6">
                  <c:v>7.44</c:v>
                </c:pt>
                <c:pt idx="7">
                  <c:v>7.44</c:v>
                </c:pt>
                <c:pt idx="8">
                  <c:v>8.1</c:v>
                </c:pt>
                <c:pt idx="9">
                  <c:v>4.1399999999999997</c:v>
                </c:pt>
                <c:pt idx="10">
                  <c:v>4.16</c:v>
                </c:pt>
                <c:pt idx="11">
                  <c:v>4.12</c:v>
                </c:pt>
                <c:pt idx="12">
                  <c:v>7.02</c:v>
                </c:pt>
                <c:pt idx="13">
                  <c:v>6.78</c:v>
                </c:pt>
                <c:pt idx="14">
                  <c:v>6.68</c:v>
                </c:pt>
                <c:pt idx="15">
                  <c:v>7</c:v>
                </c:pt>
                <c:pt idx="16">
                  <c:v>6.96</c:v>
                </c:pt>
                <c:pt idx="17">
                  <c:v>6.42</c:v>
                </c:pt>
                <c:pt idx="18">
                  <c:v>5.26</c:v>
                </c:pt>
                <c:pt idx="19">
                  <c:v>6.62</c:v>
                </c:pt>
                <c:pt idx="20">
                  <c:v>5.72</c:v>
                </c:pt>
                <c:pt idx="21">
                  <c:v>6.64</c:v>
                </c:pt>
                <c:pt idx="22">
                  <c:v>8.14</c:v>
                </c:pt>
                <c:pt idx="23">
                  <c:v>8.3800000000000008</c:v>
                </c:pt>
                <c:pt idx="24">
                  <c:v>8.0399999999999991</c:v>
                </c:pt>
                <c:pt idx="25">
                  <c:v>8.2200000000000006</c:v>
                </c:pt>
                <c:pt idx="26">
                  <c:v>7.42</c:v>
                </c:pt>
                <c:pt idx="27">
                  <c:v>9.06</c:v>
                </c:pt>
                <c:pt idx="28">
                  <c:v>8.8000000000000007</c:v>
                </c:pt>
                <c:pt idx="29">
                  <c:v>7.94</c:v>
                </c:pt>
                <c:pt idx="30">
                  <c:v>7.08</c:v>
                </c:pt>
                <c:pt idx="31">
                  <c:v>7.9</c:v>
                </c:pt>
                <c:pt idx="32">
                  <c:v>7.28</c:v>
                </c:pt>
                <c:pt idx="33">
                  <c:v>7.38</c:v>
                </c:pt>
                <c:pt idx="34">
                  <c:v>7.74</c:v>
                </c:pt>
                <c:pt idx="35">
                  <c:v>8.26</c:v>
                </c:pt>
                <c:pt idx="36">
                  <c:v>8</c:v>
                </c:pt>
                <c:pt idx="37">
                  <c:v>8.44</c:v>
                </c:pt>
                <c:pt idx="38">
                  <c:v>8.14</c:v>
                </c:pt>
                <c:pt idx="39">
                  <c:v>7.58</c:v>
                </c:pt>
                <c:pt idx="40">
                  <c:v>6.97</c:v>
                </c:pt>
                <c:pt idx="41">
                  <c:v>7.82</c:v>
                </c:pt>
                <c:pt idx="42">
                  <c:v>9.3000000000000007</c:v>
                </c:pt>
                <c:pt idx="43">
                  <c:v>7.28</c:v>
                </c:pt>
                <c:pt idx="44">
                  <c:v>5.72</c:v>
                </c:pt>
                <c:pt idx="45">
                  <c:v>6.74</c:v>
                </c:pt>
                <c:pt idx="46">
                  <c:v>5.84</c:v>
                </c:pt>
                <c:pt idx="47">
                  <c:v>6.46</c:v>
                </c:pt>
                <c:pt idx="48">
                  <c:v>5.62</c:v>
                </c:pt>
                <c:pt idx="49">
                  <c:v>7.04</c:v>
                </c:pt>
                <c:pt idx="50">
                  <c:v>5.74</c:v>
                </c:pt>
                <c:pt idx="51">
                  <c:v>7.76</c:v>
                </c:pt>
                <c:pt idx="52">
                  <c:v>6.52</c:v>
                </c:pt>
                <c:pt idx="53">
                  <c:v>5.96</c:v>
                </c:pt>
                <c:pt idx="54">
                  <c:v>5.34</c:v>
                </c:pt>
                <c:pt idx="55">
                  <c:v>6.7</c:v>
                </c:pt>
                <c:pt idx="56">
                  <c:v>7.42</c:v>
                </c:pt>
                <c:pt idx="57">
                  <c:v>7.8</c:v>
                </c:pt>
                <c:pt idx="58">
                  <c:v>6.46</c:v>
                </c:pt>
                <c:pt idx="59">
                  <c:v>7.54</c:v>
                </c:pt>
                <c:pt idx="60">
                  <c:v>8</c:v>
                </c:pt>
                <c:pt idx="61">
                  <c:v>7.76</c:v>
                </c:pt>
                <c:pt idx="62">
                  <c:v>7.82</c:v>
                </c:pt>
                <c:pt idx="63">
                  <c:v>9.18</c:v>
                </c:pt>
                <c:pt idx="64">
                  <c:v>9</c:v>
                </c:pt>
                <c:pt idx="65">
                  <c:v>10.28</c:v>
                </c:pt>
                <c:pt idx="66">
                  <c:v>8.52</c:v>
                </c:pt>
                <c:pt idx="67">
                  <c:v>5.92</c:v>
                </c:pt>
                <c:pt idx="68">
                  <c:v>8.86</c:v>
                </c:pt>
                <c:pt idx="69">
                  <c:v>7.8</c:v>
                </c:pt>
                <c:pt idx="70">
                  <c:v>7.8</c:v>
                </c:pt>
                <c:pt idx="71">
                  <c:v>7.42</c:v>
                </c:pt>
                <c:pt idx="72">
                  <c:v>7.54</c:v>
                </c:pt>
                <c:pt idx="73">
                  <c:v>8.42</c:v>
                </c:pt>
                <c:pt idx="74">
                  <c:v>7.42</c:v>
                </c:pt>
                <c:pt idx="75">
                  <c:v>6.32</c:v>
                </c:pt>
                <c:pt idx="76">
                  <c:v>7.94</c:v>
                </c:pt>
                <c:pt idx="77">
                  <c:v>6.1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B1-4634-B34A-71C01C1C6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30351"/>
        <c:axId val="1"/>
      </c:scatterChart>
      <c:valAx>
        <c:axId val="807830351"/>
        <c:scaling>
          <c:orientation val="minMax"/>
          <c:max val="36890"/>
          <c:min val="36179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57145856767904"/>
              <c:y val="0.90078328981723232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3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Oxigênio Dissolvido (mg/L)</a:t>
                </a:r>
              </a:p>
            </c:rich>
          </c:tx>
          <c:layout>
            <c:manualLayout>
              <c:xMode val="edge"/>
              <c:yMode val="edge"/>
              <c:x val="2.2857142857142857E-2"/>
              <c:y val="0.174934725848563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7830351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857207629190586E-2"/>
          <c:y val="6.7885117493472591E-2"/>
          <c:w val="0.87142917928932706"/>
          <c:h val="0.67101827676240211"/>
        </c:manualLayout>
      </c:layout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'[Reservatório Rio Grande.xls]RG 101 OD 2 metros 2001 a 2003'!$D$1146:$D$2495</c:f>
              <c:numCache>
                <c:formatCode>dd\-mmm\-yy</c:formatCode>
                <c:ptCount val="120"/>
                <c:pt idx="0">
                  <c:v>36893</c:v>
                </c:pt>
                <c:pt idx="1">
                  <c:v>36900</c:v>
                </c:pt>
                <c:pt idx="2">
                  <c:v>36907</c:v>
                </c:pt>
                <c:pt idx="3">
                  <c:v>36911</c:v>
                </c:pt>
                <c:pt idx="4">
                  <c:v>36916</c:v>
                </c:pt>
                <c:pt idx="5">
                  <c:v>36921</c:v>
                </c:pt>
                <c:pt idx="6">
                  <c:v>36941</c:v>
                </c:pt>
                <c:pt idx="7">
                  <c:v>36950</c:v>
                </c:pt>
                <c:pt idx="8">
                  <c:v>36956</c:v>
                </c:pt>
                <c:pt idx="9">
                  <c:v>36963</c:v>
                </c:pt>
                <c:pt idx="10">
                  <c:v>36970</c:v>
                </c:pt>
                <c:pt idx="11">
                  <c:v>36977</c:v>
                </c:pt>
                <c:pt idx="12">
                  <c:v>36984</c:v>
                </c:pt>
                <c:pt idx="13">
                  <c:v>36991</c:v>
                </c:pt>
                <c:pt idx="14">
                  <c:v>36998</c:v>
                </c:pt>
                <c:pt idx="15">
                  <c:v>37005</c:v>
                </c:pt>
                <c:pt idx="16">
                  <c:v>37014</c:v>
                </c:pt>
                <c:pt idx="17">
                  <c:v>37018</c:v>
                </c:pt>
                <c:pt idx="18">
                  <c:v>37019</c:v>
                </c:pt>
                <c:pt idx="19">
                  <c:v>37025</c:v>
                </c:pt>
                <c:pt idx="20">
                  <c:v>37035</c:v>
                </c:pt>
                <c:pt idx="21">
                  <c:v>37040</c:v>
                </c:pt>
                <c:pt idx="22">
                  <c:v>37047</c:v>
                </c:pt>
                <c:pt idx="23">
                  <c:v>37049</c:v>
                </c:pt>
                <c:pt idx="24">
                  <c:v>37054</c:v>
                </c:pt>
                <c:pt idx="25">
                  <c:v>37060</c:v>
                </c:pt>
                <c:pt idx="26">
                  <c:v>37068</c:v>
                </c:pt>
                <c:pt idx="27">
                  <c:v>37075</c:v>
                </c:pt>
                <c:pt idx="28">
                  <c:v>37075</c:v>
                </c:pt>
                <c:pt idx="29">
                  <c:v>37083</c:v>
                </c:pt>
                <c:pt idx="30">
                  <c:v>37089</c:v>
                </c:pt>
                <c:pt idx="31">
                  <c:v>37089</c:v>
                </c:pt>
                <c:pt idx="32">
                  <c:v>37096</c:v>
                </c:pt>
                <c:pt idx="33">
                  <c:v>37096</c:v>
                </c:pt>
                <c:pt idx="34">
                  <c:v>37103</c:v>
                </c:pt>
                <c:pt idx="35">
                  <c:v>37103</c:v>
                </c:pt>
                <c:pt idx="36">
                  <c:v>37110</c:v>
                </c:pt>
                <c:pt idx="37">
                  <c:v>37110</c:v>
                </c:pt>
                <c:pt idx="38">
                  <c:v>37118</c:v>
                </c:pt>
                <c:pt idx="39">
                  <c:v>37118</c:v>
                </c:pt>
                <c:pt idx="40">
                  <c:v>37124</c:v>
                </c:pt>
                <c:pt idx="41">
                  <c:v>37124</c:v>
                </c:pt>
                <c:pt idx="42">
                  <c:v>37131</c:v>
                </c:pt>
                <c:pt idx="43">
                  <c:v>37131</c:v>
                </c:pt>
                <c:pt idx="44">
                  <c:v>37138</c:v>
                </c:pt>
                <c:pt idx="45">
                  <c:v>37138</c:v>
                </c:pt>
                <c:pt idx="46">
                  <c:v>37145</c:v>
                </c:pt>
                <c:pt idx="47">
                  <c:v>37145</c:v>
                </c:pt>
                <c:pt idx="48">
                  <c:v>37152</c:v>
                </c:pt>
                <c:pt idx="49">
                  <c:v>37152</c:v>
                </c:pt>
                <c:pt idx="50">
                  <c:v>37159</c:v>
                </c:pt>
                <c:pt idx="51">
                  <c:v>37166</c:v>
                </c:pt>
                <c:pt idx="52">
                  <c:v>37173</c:v>
                </c:pt>
                <c:pt idx="53">
                  <c:v>37173</c:v>
                </c:pt>
                <c:pt idx="54">
                  <c:v>37186</c:v>
                </c:pt>
                <c:pt idx="55">
                  <c:v>37187</c:v>
                </c:pt>
                <c:pt idx="56">
                  <c:v>37187</c:v>
                </c:pt>
                <c:pt idx="57">
                  <c:v>37188</c:v>
                </c:pt>
                <c:pt idx="58">
                  <c:v>37189</c:v>
                </c:pt>
                <c:pt idx="59">
                  <c:v>37190</c:v>
                </c:pt>
                <c:pt idx="60">
                  <c:v>37193</c:v>
                </c:pt>
                <c:pt idx="61">
                  <c:v>37194</c:v>
                </c:pt>
                <c:pt idx="62">
                  <c:v>37196</c:v>
                </c:pt>
                <c:pt idx="63">
                  <c:v>37201</c:v>
                </c:pt>
                <c:pt idx="64">
                  <c:v>37208</c:v>
                </c:pt>
                <c:pt idx="65">
                  <c:v>37222</c:v>
                </c:pt>
                <c:pt idx="66">
                  <c:v>37229</c:v>
                </c:pt>
                <c:pt idx="67">
                  <c:v>37236</c:v>
                </c:pt>
                <c:pt idx="68">
                  <c:v>37243</c:v>
                </c:pt>
                <c:pt idx="69">
                  <c:v>37251</c:v>
                </c:pt>
                <c:pt idx="70">
                  <c:v>37259</c:v>
                </c:pt>
                <c:pt idx="71">
                  <c:v>37271</c:v>
                </c:pt>
                <c:pt idx="72">
                  <c:v>37278</c:v>
                </c:pt>
                <c:pt idx="73">
                  <c:v>37285</c:v>
                </c:pt>
                <c:pt idx="74">
                  <c:v>37301</c:v>
                </c:pt>
                <c:pt idx="75">
                  <c:v>37306</c:v>
                </c:pt>
                <c:pt idx="76">
                  <c:v>37313</c:v>
                </c:pt>
                <c:pt idx="77">
                  <c:v>37320</c:v>
                </c:pt>
                <c:pt idx="78">
                  <c:v>37327</c:v>
                </c:pt>
                <c:pt idx="79">
                  <c:v>37334</c:v>
                </c:pt>
                <c:pt idx="80">
                  <c:v>37341</c:v>
                </c:pt>
                <c:pt idx="81">
                  <c:v>37348</c:v>
                </c:pt>
                <c:pt idx="82">
                  <c:v>37355</c:v>
                </c:pt>
                <c:pt idx="83">
                  <c:v>37362</c:v>
                </c:pt>
                <c:pt idx="84">
                  <c:v>37369</c:v>
                </c:pt>
                <c:pt idx="85">
                  <c:v>37379</c:v>
                </c:pt>
                <c:pt idx="86">
                  <c:v>37383</c:v>
                </c:pt>
                <c:pt idx="87">
                  <c:v>37397</c:v>
                </c:pt>
                <c:pt idx="88">
                  <c:v>37404</c:v>
                </c:pt>
                <c:pt idx="89">
                  <c:v>37411</c:v>
                </c:pt>
                <c:pt idx="90">
                  <c:v>37418</c:v>
                </c:pt>
                <c:pt idx="91">
                  <c:v>37425</c:v>
                </c:pt>
                <c:pt idx="92">
                  <c:v>37432</c:v>
                </c:pt>
                <c:pt idx="93">
                  <c:v>37439</c:v>
                </c:pt>
                <c:pt idx="94">
                  <c:v>37448</c:v>
                </c:pt>
                <c:pt idx="95">
                  <c:v>37453</c:v>
                </c:pt>
                <c:pt idx="96">
                  <c:v>37460</c:v>
                </c:pt>
                <c:pt idx="97">
                  <c:v>37467</c:v>
                </c:pt>
                <c:pt idx="98">
                  <c:v>37474</c:v>
                </c:pt>
                <c:pt idx="99">
                  <c:v>37481</c:v>
                </c:pt>
                <c:pt idx="100">
                  <c:v>37488</c:v>
                </c:pt>
                <c:pt idx="101">
                  <c:v>37495</c:v>
                </c:pt>
                <c:pt idx="102">
                  <c:v>37502</c:v>
                </c:pt>
                <c:pt idx="103">
                  <c:v>37509</c:v>
                </c:pt>
                <c:pt idx="104">
                  <c:v>37516</c:v>
                </c:pt>
                <c:pt idx="105">
                  <c:v>37525</c:v>
                </c:pt>
                <c:pt idx="106">
                  <c:v>37532</c:v>
                </c:pt>
                <c:pt idx="107">
                  <c:v>37537</c:v>
                </c:pt>
                <c:pt idx="108">
                  <c:v>37544</c:v>
                </c:pt>
                <c:pt idx="109">
                  <c:v>37551</c:v>
                </c:pt>
                <c:pt idx="110">
                  <c:v>37558</c:v>
                </c:pt>
                <c:pt idx="111">
                  <c:v>37565</c:v>
                </c:pt>
                <c:pt idx="112">
                  <c:v>37572</c:v>
                </c:pt>
                <c:pt idx="113">
                  <c:v>37579</c:v>
                </c:pt>
                <c:pt idx="114">
                  <c:v>37586</c:v>
                </c:pt>
                <c:pt idx="115">
                  <c:v>37593</c:v>
                </c:pt>
                <c:pt idx="116">
                  <c:v>37600</c:v>
                </c:pt>
                <c:pt idx="117">
                  <c:v>37607</c:v>
                </c:pt>
                <c:pt idx="118">
                  <c:v>37613</c:v>
                </c:pt>
                <c:pt idx="119">
                  <c:v>37620</c:v>
                </c:pt>
              </c:numCache>
            </c:numRef>
          </c:xVal>
          <c:yVal>
            <c:numRef>
              <c:f>'[Reservatório Rio Grande.xls]RG 101 OD 2 metros 2001 a 2003'!$F$1146:$F$2495</c:f>
              <c:numCache>
                <c:formatCode>General</c:formatCode>
                <c:ptCount val="120"/>
                <c:pt idx="0">
                  <c:v>7.6</c:v>
                </c:pt>
                <c:pt idx="1">
                  <c:v>8</c:v>
                </c:pt>
                <c:pt idx="2">
                  <c:v>8.4</c:v>
                </c:pt>
                <c:pt idx="3">
                  <c:v>7.48</c:v>
                </c:pt>
                <c:pt idx="4">
                  <c:v>7.18</c:v>
                </c:pt>
                <c:pt idx="5">
                  <c:v>7.02</c:v>
                </c:pt>
                <c:pt idx="6">
                  <c:v>7.46</c:v>
                </c:pt>
                <c:pt idx="7">
                  <c:v>7.58</c:v>
                </c:pt>
                <c:pt idx="8">
                  <c:v>7.1</c:v>
                </c:pt>
                <c:pt idx="9">
                  <c:v>7.22</c:v>
                </c:pt>
                <c:pt idx="10">
                  <c:v>8.1199999999999992</c:v>
                </c:pt>
                <c:pt idx="11">
                  <c:v>6.74</c:v>
                </c:pt>
                <c:pt idx="12">
                  <c:v>4.68</c:v>
                </c:pt>
                <c:pt idx="13">
                  <c:v>7.3</c:v>
                </c:pt>
                <c:pt idx="14">
                  <c:v>7.28</c:v>
                </c:pt>
                <c:pt idx="15">
                  <c:v>5.9</c:v>
                </c:pt>
                <c:pt idx="16">
                  <c:v>7.7</c:v>
                </c:pt>
                <c:pt idx="17">
                  <c:v>0.96</c:v>
                </c:pt>
                <c:pt idx="18">
                  <c:v>0.72</c:v>
                </c:pt>
                <c:pt idx="19">
                  <c:v>3.5</c:v>
                </c:pt>
                <c:pt idx="20">
                  <c:v>4.82</c:v>
                </c:pt>
                <c:pt idx="21">
                  <c:v>4.0999999999999996</c:v>
                </c:pt>
                <c:pt idx="22">
                  <c:v>8.84</c:v>
                </c:pt>
                <c:pt idx="23">
                  <c:v>8.86</c:v>
                </c:pt>
                <c:pt idx="24">
                  <c:v>8.8800000000000008</c:v>
                </c:pt>
                <c:pt idx="25">
                  <c:v>4.88</c:v>
                </c:pt>
                <c:pt idx="26">
                  <c:v>6.04</c:v>
                </c:pt>
                <c:pt idx="27">
                  <c:v>7.55</c:v>
                </c:pt>
                <c:pt idx="28">
                  <c:v>7.55</c:v>
                </c:pt>
                <c:pt idx="29">
                  <c:v>9.14</c:v>
                </c:pt>
                <c:pt idx="30">
                  <c:v>8.32</c:v>
                </c:pt>
                <c:pt idx="31">
                  <c:v>8.32</c:v>
                </c:pt>
                <c:pt idx="32">
                  <c:v>6.92</c:v>
                </c:pt>
                <c:pt idx="33">
                  <c:v>6.92</c:v>
                </c:pt>
                <c:pt idx="34">
                  <c:v>7.56</c:v>
                </c:pt>
                <c:pt idx="35">
                  <c:v>7.56</c:v>
                </c:pt>
                <c:pt idx="36">
                  <c:v>9.2200000000000006</c:v>
                </c:pt>
                <c:pt idx="37">
                  <c:v>9.2200000000000006</c:v>
                </c:pt>
                <c:pt idx="38">
                  <c:v>8.82</c:v>
                </c:pt>
                <c:pt idx="39">
                  <c:v>8.82</c:v>
                </c:pt>
                <c:pt idx="40">
                  <c:v>8.5</c:v>
                </c:pt>
                <c:pt idx="41">
                  <c:v>8.5</c:v>
                </c:pt>
                <c:pt idx="42">
                  <c:v>8.3800000000000008</c:v>
                </c:pt>
                <c:pt idx="43">
                  <c:v>8.3800000000000008</c:v>
                </c:pt>
                <c:pt idx="44">
                  <c:v>9.5</c:v>
                </c:pt>
                <c:pt idx="45">
                  <c:v>9.5</c:v>
                </c:pt>
                <c:pt idx="46">
                  <c:v>8.5399999999999991</c:v>
                </c:pt>
                <c:pt idx="47">
                  <c:v>8.5399999999999991</c:v>
                </c:pt>
                <c:pt idx="48">
                  <c:v>5.62</c:v>
                </c:pt>
                <c:pt idx="49">
                  <c:v>5.62</c:v>
                </c:pt>
                <c:pt idx="50">
                  <c:v>8.58</c:v>
                </c:pt>
                <c:pt idx="51">
                  <c:v>7.28</c:v>
                </c:pt>
                <c:pt idx="52">
                  <c:v>7.42</c:v>
                </c:pt>
                <c:pt idx="53">
                  <c:v>7.42</c:v>
                </c:pt>
                <c:pt idx="54">
                  <c:v>4.8600000000000003</c:v>
                </c:pt>
                <c:pt idx="55">
                  <c:v>7.62</c:v>
                </c:pt>
                <c:pt idx="56">
                  <c:v>7.62</c:v>
                </c:pt>
                <c:pt idx="57">
                  <c:v>8.2200000000000006</c:v>
                </c:pt>
                <c:pt idx="58">
                  <c:v>8.34</c:v>
                </c:pt>
                <c:pt idx="59">
                  <c:v>8.0399999999999991</c:v>
                </c:pt>
                <c:pt idx="60">
                  <c:v>9.66</c:v>
                </c:pt>
                <c:pt idx="61">
                  <c:v>10.199999999999999</c:v>
                </c:pt>
                <c:pt idx="62">
                  <c:v>8.4</c:v>
                </c:pt>
                <c:pt idx="63">
                  <c:v>5.94</c:v>
                </c:pt>
                <c:pt idx="64">
                  <c:v>7.86</c:v>
                </c:pt>
                <c:pt idx="65">
                  <c:v>7.64</c:v>
                </c:pt>
                <c:pt idx="66">
                  <c:v>7.4</c:v>
                </c:pt>
                <c:pt idx="67">
                  <c:v>7.26</c:v>
                </c:pt>
                <c:pt idx="68">
                  <c:v>6.6</c:v>
                </c:pt>
                <c:pt idx="69">
                  <c:v>6.48</c:v>
                </c:pt>
                <c:pt idx="70">
                  <c:v>5.0599999999999996</c:v>
                </c:pt>
                <c:pt idx="71">
                  <c:v>4.92</c:v>
                </c:pt>
                <c:pt idx="72">
                  <c:v>7.92</c:v>
                </c:pt>
                <c:pt idx="73">
                  <c:v>7.12</c:v>
                </c:pt>
                <c:pt idx="74">
                  <c:v>8</c:v>
                </c:pt>
                <c:pt idx="75">
                  <c:v>7.92</c:v>
                </c:pt>
                <c:pt idx="76">
                  <c:v>7.64</c:v>
                </c:pt>
                <c:pt idx="77">
                  <c:v>10.1</c:v>
                </c:pt>
                <c:pt idx="78">
                  <c:v>7.7</c:v>
                </c:pt>
                <c:pt idx="79">
                  <c:v>6.42</c:v>
                </c:pt>
                <c:pt idx="80">
                  <c:v>5.2</c:v>
                </c:pt>
                <c:pt idx="81">
                  <c:v>7</c:v>
                </c:pt>
                <c:pt idx="82">
                  <c:v>6.5</c:v>
                </c:pt>
                <c:pt idx="83">
                  <c:v>7.51</c:v>
                </c:pt>
                <c:pt idx="84">
                  <c:v>6.5</c:v>
                </c:pt>
                <c:pt idx="85">
                  <c:v>3.31</c:v>
                </c:pt>
                <c:pt idx="86">
                  <c:v>3.33</c:v>
                </c:pt>
                <c:pt idx="87">
                  <c:v>3.41</c:v>
                </c:pt>
                <c:pt idx="88">
                  <c:v>3.18</c:v>
                </c:pt>
                <c:pt idx="89">
                  <c:v>7.7</c:v>
                </c:pt>
                <c:pt idx="90">
                  <c:v>8</c:v>
                </c:pt>
                <c:pt idx="91">
                  <c:v>6.21</c:v>
                </c:pt>
                <c:pt idx="92">
                  <c:v>5</c:v>
                </c:pt>
                <c:pt idx="93">
                  <c:v>6.09</c:v>
                </c:pt>
                <c:pt idx="94">
                  <c:v>4.68</c:v>
                </c:pt>
                <c:pt idx="95">
                  <c:v>5.32</c:v>
                </c:pt>
                <c:pt idx="96">
                  <c:v>6.7</c:v>
                </c:pt>
                <c:pt idx="97">
                  <c:v>7.39</c:v>
                </c:pt>
                <c:pt idx="98">
                  <c:v>8.15</c:v>
                </c:pt>
                <c:pt idx="99">
                  <c:v>10.02</c:v>
                </c:pt>
                <c:pt idx="100">
                  <c:v>8.98</c:v>
                </c:pt>
                <c:pt idx="101">
                  <c:v>8.77</c:v>
                </c:pt>
                <c:pt idx="102">
                  <c:v>6.19</c:v>
                </c:pt>
                <c:pt idx="103">
                  <c:v>6.67</c:v>
                </c:pt>
                <c:pt idx="104">
                  <c:v>8.5399999999999991</c:v>
                </c:pt>
                <c:pt idx="105">
                  <c:v>7.08</c:v>
                </c:pt>
                <c:pt idx="106">
                  <c:v>9.0399999999999991</c:v>
                </c:pt>
                <c:pt idx="107">
                  <c:v>10.220000000000001</c:v>
                </c:pt>
                <c:pt idx="108">
                  <c:v>8.2100000000000009</c:v>
                </c:pt>
                <c:pt idx="109">
                  <c:v>8.09</c:v>
                </c:pt>
                <c:pt idx="110">
                  <c:v>7.61</c:v>
                </c:pt>
                <c:pt idx="111">
                  <c:v>8.1999999999999993</c:v>
                </c:pt>
                <c:pt idx="112">
                  <c:v>7.91</c:v>
                </c:pt>
                <c:pt idx="113">
                  <c:v>7.27</c:v>
                </c:pt>
                <c:pt idx="114">
                  <c:v>8.1999999999999993</c:v>
                </c:pt>
                <c:pt idx="115">
                  <c:v>7.48</c:v>
                </c:pt>
                <c:pt idx="116">
                  <c:v>6.58</c:v>
                </c:pt>
                <c:pt idx="117">
                  <c:v>6.17</c:v>
                </c:pt>
                <c:pt idx="118">
                  <c:v>7.67</c:v>
                </c:pt>
                <c:pt idx="119">
                  <c:v>7.96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BF-402A-BB39-BBFA8655B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21615"/>
        <c:axId val="1"/>
      </c:scatterChart>
      <c:valAx>
        <c:axId val="807821615"/>
        <c:scaling>
          <c:orientation val="minMax"/>
          <c:max val="37620"/>
          <c:min val="36893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57145856767904"/>
              <c:y val="0.90078328981723232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3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Oxigênio Dissolvido (mg/L)</a:t>
                </a:r>
              </a:p>
            </c:rich>
          </c:tx>
          <c:layout>
            <c:manualLayout>
              <c:xMode val="edge"/>
              <c:yMode val="edge"/>
              <c:x val="2.2857142857142857E-2"/>
              <c:y val="0.174934725848563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7821615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0.27371</cdr:x>
      <cdr:y>0.07807</cdr:y>
    </cdr:from>
    <cdr:to>
      <cdr:x>0.56332</cdr:x>
      <cdr:y>0.19124</cdr:y>
    </cdr:to>
    <cdr:sp macro="" textlink="">
      <cdr:nvSpPr>
        <cdr:cNvPr id="2049" name="Text Box 1">
          <a:extLst xmlns:a="http://schemas.openxmlformats.org/drawingml/2006/main">
            <a:ext uri="{FF2B5EF4-FFF2-40B4-BE49-F238E27FC236}">
              <a16:creationId xmlns:a16="http://schemas.microsoft.com/office/drawing/2014/main" id="{D72D2347-2DB4-46BD-9C20-2C5E7DCB9DC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31839" y="307332"/>
          <a:ext cx="1511713" cy="4408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0" bIns="2286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Produto de solubilidade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Calcita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0.35346</cdr:x>
      <cdr:y>0.39854</cdr:y>
    </cdr:from>
    <cdr:to>
      <cdr:x>0.78452</cdr:x>
      <cdr:y>0.5039</cdr:y>
    </cdr:to>
    <cdr:sp macro="" textlink="">
      <cdr:nvSpPr>
        <cdr:cNvPr id="10241" name="Text Box 1">
          <a:extLst xmlns:a="http://schemas.openxmlformats.org/drawingml/2006/main">
            <a:ext uri="{FF2B5EF4-FFF2-40B4-BE49-F238E27FC236}">
              <a16:creationId xmlns:a16="http://schemas.microsoft.com/office/drawing/2014/main" id="{22F54D43-1BD9-4FEE-9C1D-E60CA1A8293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75412" y="1555788"/>
          <a:ext cx="1917463" cy="410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0" bIns="2286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Alcalinidade=200 mg CaCO3/L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Dureza=220 mg CaCO3/L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0.37596</cdr:x>
      <cdr:y>0.61341</cdr:y>
    </cdr:from>
    <cdr:to>
      <cdr:x>0.80777</cdr:x>
      <cdr:y>0.71877</cdr:y>
    </cdr:to>
    <cdr:sp macro="" textlink="">
      <cdr:nvSpPr>
        <cdr:cNvPr id="4097" name="Text Box 1">
          <a:extLst xmlns:a="http://schemas.openxmlformats.org/drawingml/2006/main">
            <a:ext uri="{FF2B5EF4-FFF2-40B4-BE49-F238E27FC236}">
              <a16:creationId xmlns:a16="http://schemas.microsoft.com/office/drawing/2014/main" id="{FA98B9E7-78E0-4B13-8C41-726AD1E08F8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75529" y="2392843"/>
          <a:ext cx="1920728" cy="410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0" bIns="2286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Alcalinidade=200 mg CaCO3/L</a:t>
          </a:r>
        </a:p>
        <a:p xmlns:a="http://schemas.openxmlformats.org/drawingml/2006/main">
          <a:pPr algn="l" rtl="0">
            <a:defRPr sz="1000"/>
          </a:pPr>
          <a:r>
            <a:rPr lang="pt-BR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Dureza=420 mg CaCO3/L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0.13537</cdr:x>
      <cdr:y>0.06067</cdr:y>
    </cdr:from>
    <cdr:to>
      <cdr:x>0.3122</cdr:x>
      <cdr:y>0.12343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5825B613-2D33-4D6B-9514-7ECA267B7D0D}"/>
            </a:ext>
          </a:extLst>
        </cdr:cNvPr>
        <cdr:cNvSpPr txBox="1"/>
      </cdr:nvSpPr>
      <cdr:spPr>
        <a:xfrm xmlns:a="http://schemas.openxmlformats.org/drawingml/2006/main">
          <a:off x="1057275" y="276226"/>
          <a:ext cx="13811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Coagulante: PAC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0.13537</cdr:x>
      <cdr:y>0.06067</cdr:y>
    </cdr:from>
    <cdr:to>
      <cdr:x>0.3122</cdr:x>
      <cdr:y>0.12343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5825B613-2D33-4D6B-9514-7ECA267B7D0D}"/>
            </a:ext>
          </a:extLst>
        </cdr:cNvPr>
        <cdr:cNvSpPr txBox="1"/>
      </cdr:nvSpPr>
      <cdr:spPr>
        <a:xfrm xmlns:a="http://schemas.openxmlformats.org/drawingml/2006/main">
          <a:off x="1057275" y="276226"/>
          <a:ext cx="13811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Coagulante: PAC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81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440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890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217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435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55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96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847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96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13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84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9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358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14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94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679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75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Fy70QBrWFM?feature=oembed" TargetMode="Externa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eCpx4MHi_w?feature=oembed" TargetMode="Externa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xV23sMTHDY?feature=oembed" TargetMode="Externa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fErBytJSN8?feature=oembed" TargetMode="Externa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3.jpeg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0.png"/><Relationship Id="rId5" Type="http://schemas.openxmlformats.org/officeDocument/2006/relationships/image" Target="../media/image54.png"/><Relationship Id="rId4" Type="http://schemas.openxmlformats.org/officeDocument/2006/relationships/image" Target="../media/image5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0.png"/><Relationship Id="rId5" Type="http://schemas.openxmlformats.org/officeDocument/2006/relationships/image" Target="../media/image54.png"/><Relationship Id="rId4" Type="http://schemas.openxmlformats.org/officeDocument/2006/relationships/image" Target="../media/image54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w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4.png"/><Relationship Id="rId4" Type="http://schemas.openxmlformats.org/officeDocument/2006/relationships/image" Target="../media/image5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21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9ailNdSg-E?feature=oembed" TargetMode="External"/><Relationship Id="rId4" Type="http://schemas.openxmlformats.org/officeDocument/2006/relationships/image" Target="../media/image6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jYFL8jW9qw?feature=oembed" TargetMode="External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1130" y="188640"/>
            <a:ext cx="7511677" cy="3576910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5010 – FUNDAMENTOS DE QUÍMICA AQUÁTICA E 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Determinados processos industriais requerem águas com reduzidos valores de dureza (necessário tratamento adicional) </a:t>
            </a:r>
          </a:p>
        </p:txBody>
      </p:sp>
      <p:pic>
        <p:nvPicPr>
          <p:cNvPr id="18434" name="Picture 2" descr="Imagem relacionada">
            <a:extLst>
              <a:ext uri="{FF2B5EF4-FFF2-40B4-BE49-F238E27FC236}">
                <a16:creationId xmlns:a16="http://schemas.microsoft.com/office/drawing/2014/main" id="{73DABA1A-CCCB-4DA3-B61E-E8E32D4D2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94856"/>
            <a:ext cx="2597274" cy="25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172A908-6ECF-46F1-A0B3-8A7F2F5B441F}"/>
              </a:ext>
            </a:extLst>
          </p:cNvPr>
          <p:cNvSpPr txBox="1"/>
          <p:nvPr/>
        </p:nvSpPr>
        <p:spPr>
          <a:xfrm>
            <a:off x="468313" y="4670327"/>
            <a:ext cx="2404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Troca iônica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A6CA6B9B-7230-47E3-8E31-622776DAA083}"/>
              </a:ext>
            </a:extLst>
          </p:cNvPr>
          <p:cNvSpPr/>
          <p:nvPr/>
        </p:nvSpPr>
        <p:spPr>
          <a:xfrm>
            <a:off x="2987824" y="4900634"/>
            <a:ext cx="1439714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80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Determinados processos industriais requerem águas com reduzidos valores de dureza (necessário tratamento adicional)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72A908-6ECF-46F1-A0B3-8A7F2F5B441F}"/>
              </a:ext>
            </a:extLst>
          </p:cNvPr>
          <p:cNvSpPr txBox="1"/>
          <p:nvPr/>
        </p:nvSpPr>
        <p:spPr>
          <a:xfrm>
            <a:off x="468313" y="4666883"/>
            <a:ext cx="27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Nanofiltração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A6CA6B9B-7230-47E3-8E31-622776DAA083}"/>
              </a:ext>
            </a:extLst>
          </p:cNvPr>
          <p:cNvSpPr/>
          <p:nvPr/>
        </p:nvSpPr>
        <p:spPr>
          <a:xfrm>
            <a:off x="3270473" y="4831909"/>
            <a:ext cx="1439714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602" name="Picture 2" descr="Resultado de imagem para nanofiltration system california">
            <a:extLst>
              <a:ext uri="{FF2B5EF4-FFF2-40B4-BE49-F238E27FC236}">
                <a16:creationId xmlns:a16="http://schemas.microsoft.com/office/drawing/2014/main" id="{038B3FD8-1D16-4A76-BD7C-07401463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56" y="3910627"/>
            <a:ext cx="2878460" cy="21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3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 descr="DSCN0010">
            <a:extLst>
              <a:ext uri="{FF2B5EF4-FFF2-40B4-BE49-F238E27FC236}">
                <a16:creationId xmlns:a16="http://schemas.microsoft.com/office/drawing/2014/main" id="{922CFE91-CCEB-47B2-B2B4-46B6DE2EC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1" y="2636912"/>
            <a:ext cx="4648142" cy="32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1" name="Picture 3">
            <a:extLst>
              <a:ext uri="{FF2B5EF4-FFF2-40B4-BE49-F238E27FC236}">
                <a16:creationId xmlns:a16="http://schemas.microsoft.com/office/drawing/2014/main" id="{2D418570-A871-49DF-B59D-BBD73E96B06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0452" name="Rectangle 4">
            <a:extLst>
              <a:ext uri="{FF2B5EF4-FFF2-40B4-BE49-F238E27FC236}">
                <a16:creationId xmlns:a16="http://schemas.microsoft.com/office/drawing/2014/main" id="{9754CD66-A9DC-4EC4-BA71-054B217DE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47191"/>
            <a:ext cx="6743700" cy="719609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FORMAÇÃO DE “SCALING”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C24CD093-B5A0-40FF-8FD7-2AB71A355CF0}"/>
                  </a:ext>
                </a:extLst>
              </p:cNvPr>
              <p:cNvSpPr txBox="1"/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C24CD093-B5A0-40FF-8FD7-2AB71A355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>
            <a:extLst>
              <a:ext uri="{FF2B5EF4-FFF2-40B4-BE49-F238E27FC236}">
                <a16:creationId xmlns:a16="http://schemas.microsoft.com/office/drawing/2014/main" id="{F20F5E26-D3B8-4E9E-91CF-DA607A53C15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1476" name="Picture 4" descr="DSCN0014">
            <a:extLst>
              <a:ext uri="{FF2B5EF4-FFF2-40B4-BE49-F238E27FC236}">
                <a16:creationId xmlns:a16="http://schemas.microsoft.com/office/drawing/2014/main" id="{6B25BE76-4C8F-47CF-BE62-B8D41FE0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407493"/>
            <a:ext cx="2753688" cy="367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477" name="Picture 5" descr="DSCN0016">
            <a:extLst>
              <a:ext uri="{FF2B5EF4-FFF2-40B4-BE49-F238E27FC236}">
                <a16:creationId xmlns:a16="http://schemas.microsoft.com/office/drawing/2014/main" id="{4361EF12-1702-484D-8AFE-DC89DD5E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33" y="3132385"/>
            <a:ext cx="3928684" cy="29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B9BBB7CD-F11D-4E0C-B29A-9377B9F4D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47191"/>
            <a:ext cx="6743700" cy="719609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FORMAÇÃO DE “SCALING”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E8DD8B3B-2B59-4880-9128-67F074C5A54E}"/>
                  </a:ext>
                </a:extLst>
              </p:cNvPr>
              <p:cNvSpPr txBox="1"/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E8DD8B3B-2B59-4880-9128-67F074C5A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>
            <a:extLst>
              <a:ext uri="{FF2B5EF4-FFF2-40B4-BE49-F238E27FC236}">
                <a16:creationId xmlns:a16="http://schemas.microsoft.com/office/drawing/2014/main" id="{02FF2EB0-4608-4286-BE77-E5436A3D88B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2500" name="Picture 4" descr="DSCN0020">
            <a:extLst>
              <a:ext uri="{FF2B5EF4-FFF2-40B4-BE49-F238E27FC236}">
                <a16:creationId xmlns:a16="http://schemas.microsoft.com/office/drawing/2014/main" id="{2C1DEFE2-027D-4116-A4BB-D1C5206DB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928244" cy="294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1" name="Picture 5" descr="DSCN0061">
            <a:extLst>
              <a:ext uri="{FF2B5EF4-FFF2-40B4-BE49-F238E27FC236}">
                <a16:creationId xmlns:a16="http://schemas.microsoft.com/office/drawing/2014/main" id="{1E4EE6E4-D82A-467F-BEB0-2FD75218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3140968"/>
            <a:ext cx="3928244" cy="29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ED54207-5EEC-492A-85F3-3BB7E72C3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47191"/>
            <a:ext cx="6743700" cy="719609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FORMAÇÃO DE “SCALING”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B337F0C1-1243-4CE7-BE6D-C87ACD3A113F}"/>
                  </a:ext>
                </a:extLst>
              </p:cNvPr>
              <p:cNvSpPr txBox="1"/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B337F0C1-1243-4CE7-BE6D-C87ACD3A1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DSCN0084">
            <a:extLst>
              <a:ext uri="{FF2B5EF4-FFF2-40B4-BE49-F238E27FC236}">
                <a16:creationId xmlns:a16="http://schemas.microsoft.com/office/drawing/2014/main" id="{90B3CDDC-B217-44F4-936A-776A4DB7E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48" y="3212976"/>
            <a:ext cx="3829882" cy="28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23" name="Picture 3">
            <a:extLst>
              <a:ext uri="{FF2B5EF4-FFF2-40B4-BE49-F238E27FC236}">
                <a16:creationId xmlns:a16="http://schemas.microsoft.com/office/drawing/2014/main" id="{D71A66C6-327E-40C5-8A52-61B9E09BE4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525" name="Picture 5" descr="DSCN0061">
            <a:extLst>
              <a:ext uri="{FF2B5EF4-FFF2-40B4-BE49-F238E27FC236}">
                <a16:creationId xmlns:a16="http://schemas.microsoft.com/office/drawing/2014/main" id="{38EA0F0F-6F53-42AA-94E1-3488D2D6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144789" cy="31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FC3B9E3-3635-4097-9F51-91E8A7B02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47191"/>
            <a:ext cx="6743700" cy="719609"/>
          </a:xfrm>
          <a:noFill/>
          <a:ln/>
        </p:spPr>
        <p:txBody>
          <a:bodyPr/>
          <a:lstStyle/>
          <a:p>
            <a:pPr algn="ctr"/>
            <a:r>
              <a:rPr lang="pt-BR" altLang="pt-BR" sz="4000" dirty="0"/>
              <a:t>FORMAÇÃO DE “SCALING”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AFBB1A21-39CD-4270-8E11-E32A3FE3939B}"/>
                  </a:ext>
                </a:extLst>
              </p:cNvPr>
              <p:cNvSpPr txBox="1"/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AFBB1A21-39CD-4270-8E11-E32A3FE39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1841500"/>
                <a:ext cx="5116662" cy="584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>
            <a:extLst>
              <a:ext uri="{FF2B5EF4-FFF2-40B4-BE49-F238E27FC236}">
                <a16:creationId xmlns:a16="http://schemas.microsoft.com/office/drawing/2014/main" id="{B158ECFD-91FB-4866-A851-8232F3AAB99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79" name="Rectangle 3">
            <a:extLst>
              <a:ext uri="{FF2B5EF4-FFF2-40B4-BE49-F238E27FC236}">
                <a16:creationId xmlns:a16="http://schemas.microsoft.com/office/drawing/2014/main" id="{82FF220E-79DE-47F9-970C-42B976C42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0254" y="199158"/>
            <a:ext cx="7116588" cy="1249382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REMOÇÃO DE DUREZA OPERAÇÕES DE ABRANDAMENTO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FF0A7198-E4DF-4AC8-AEBF-A85D26428440}"/>
                  </a:ext>
                </a:extLst>
              </p:cNvPr>
              <p:cNvSpPr txBox="1"/>
              <p:nvPr/>
            </p:nvSpPr>
            <p:spPr bwMode="auto">
              <a:xfrm>
                <a:off x="1097732" y="2162170"/>
                <a:ext cx="7200404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FF0A7198-E4DF-4AC8-AEBF-A85D26428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7732" y="2162170"/>
                <a:ext cx="7200404" cy="584200"/>
              </a:xfrm>
              <a:prstGeom prst="rect">
                <a:avLst/>
              </a:prstGeom>
              <a:blipFill>
                <a:blip r:embed="rId3"/>
                <a:stretch>
                  <a:fillRect b="-2604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DF482A99-7DAF-486E-AEA6-7793BD713935}"/>
                  </a:ext>
                </a:extLst>
              </p:cNvPr>
              <p:cNvSpPr txBox="1"/>
              <p:nvPr/>
            </p:nvSpPr>
            <p:spPr bwMode="auto">
              <a:xfrm>
                <a:off x="876300" y="4912823"/>
                <a:ext cx="7992888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𝑀𝑔</m:t>
                          </m:r>
                        </m:e>
                        <m:sup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𝑀𝑔</m:t>
                      </m:r>
                      <m:sSub>
                        <m:sSubPr>
                          <m:ctrlP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 (</m:t>
                          </m:r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DF482A99-7DAF-486E-AEA6-7793BD713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00" y="4912823"/>
                <a:ext cx="7992888" cy="584200"/>
              </a:xfrm>
              <a:prstGeom prst="rect">
                <a:avLst/>
              </a:prstGeom>
              <a:blipFill>
                <a:blip r:embed="rId4"/>
                <a:stretch>
                  <a:fillRect b="-239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8" name="Picture 4" descr="Resultado de imagem para calcite mineral">
            <a:extLst>
              <a:ext uri="{FF2B5EF4-FFF2-40B4-BE49-F238E27FC236}">
                <a16:creationId xmlns:a16="http://schemas.microsoft.com/office/drawing/2014/main" id="{BA895A8C-ABCD-4652-B704-1EAC33215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216752" cy="166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Imagem relacionada">
            <a:extLst>
              <a:ext uri="{FF2B5EF4-FFF2-40B4-BE49-F238E27FC236}">
                <a16:creationId xmlns:a16="http://schemas.microsoft.com/office/drawing/2014/main" id="{EA98873B-527C-4865-B27C-C11E16B4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3" y="3068960"/>
            <a:ext cx="2216753" cy="166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: Angulado 2">
            <a:extLst>
              <a:ext uri="{FF2B5EF4-FFF2-40B4-BE49-F238E27FC236}">
                <a16:creationId xmlns:a16="http://schemas.microsoft.com/office/drawing/2014/main" id="{E23D2DC5-4F26-43C5-8599-C2F6FF17EE92}"/>
              </a:ext>
            </a:extLst>
          </p:cNvPr>
          <p:cNvCxnSpPr>
            <a:stCxn id="26630" idx="3"/>
            <a:endCxn id="6" idx="0"/>
          </p:cNvCxnSpPr>
          <p:nvPr/>
        </p:nvCxnSpPr>
        <p:spPr>
          <a:xfrm>
            <a:off x="2860976" y="3900243"/>
            <a:ext cx="2011768" cy="10125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3E942EDF-9B2B-461D-AFBB-08B8CECA6E09}"/>
              </a:ext>
            </a:extLst>
          </p:cNvPr>
          <p:cNvCxnSpPr>
            <a:stCxn id="26628" idx="3"/>
            <a:endCxn id="5" idx="3"/>
          </p:cNvCxnSpPr>
          <p:nvPr/>
        </p:nvCxnSpPr>
        <p:spPr>
          <a:xfrm flipH="1" flipV="1">
            <a:off x="8298136" y="2454270"/>
            <a:ext cx="290816" cy="1445972"/>
          </a:xfrm>
          <a:prstGeom prst="bentConnector3">
            <a:avLst>
              <a:gd name="adj1" fmla="val -786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7383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>
            <a:extLst>
              <a:ext uri="{FF2B5EF4-FFF2-40B4-BE49-F238E27FC236}">
                <a16:creationId xmlns:a16="http://schemas.microsoft.com/office/drawing/2014/main" id="{B158ECFD-91FB-4866-A851-8232F3AAB99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5E2ECCD2-B384-47AE-8FBC-F2DD46E8A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025944"/>
              </p:ext>
            </p:extLst>
          </p:nvPr>
        </p:nvGraphicFramePr>
        <p:xfrm>
          <a:off x="1716608" y="1769614"/>
          <a:ext cx="5904259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D52094BA-F95A-49AE-8D00-98587EC60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0254" y="199158"/>
            <a:ext cx="7116588" cy="1249382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REMOÇÃO DE DUREZA OPERAÇÕES DE ABRANDAMENTO</a:t>
            </a:r>
          </a:p>
        </p:txBody>
      </p:sp>
    </p:spTree>
    <p:extLst>
      <p:ext uri="{BB962C8B-B14F-4D97-AF65-F5344CB8AC3E}">
        <p14:creationId xmlns:p14="http://schemas.microsoft.com/office/powerpoint/2010/main" val="34427806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>
            <a:extLst>
              <a:ext uri="{FF2B5EF4-FFF2-40B4-BE49-F238E27FC236}">
                <a16:creationId xmlns:a16="http://schemas.microsoft.com/office/drawing/2014/main" id="{B158ECFD-91FB-4866-A851-8232F3AAB99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024C343-32C8-4EA0-A157-FA937ACDDD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633046"/>
              </p:ext>
            </p:extLst>
          </p:nvPr>
        </p:nvGraphicFramePr>
        <p:xfrm>
          <a:off x="1835696" y="1573215"/>
          <a:ext cx="5688632" cy="489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B0A97D9B-83DD-4803-AB64-345AD02EE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0254" y="199158"/>
            <a:ext cx="7116588" cy="1249382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REMOÇÃO DE DUREZA OPERAÇÕES DE ABRANDAMENTO</a:t>
            </a:r>
          </a:p>
        </p:txBody>
      </p:sp>
    </p:spTree>
    <p:extLst>
      <p:ext uri="{BB962C8B-B14F-4D97-AF65-F5344CB8AC3E}">
        <p14:creationId xmlns:p14="http://schemas.microsoft.com/office/powerpoint/2010/main" val="41791413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>
            <a:extLst>
              <a:ext uri="{FF2B5EF4-FFF2-40B4-BE49-F238E27FC236}">
                <a16:creationId xmlns:a16="http://schemas.microsoft.com/office/drawing/2014/main" id="{B158ECFD-91FB-4866-A851-8232F3AAB99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81" name="AutoShape 5">
            <a:extLst>
              <a:ext uri="{FF2B5EF4-FFF2-40B4-BE49-F238E27FC236}">
                <a16:creationId xmlns:a16="http://schemas.microsoft.com/office/drawing/2014/main" id="{5E2E884C-6E25-451A-A76C-B640AE901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3284538"/>
            <a:ext cx="2087563" cy="11525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Mistura rápida</a:t>
            </a:r>
          </a:p>
          <a:p>
            <a:pPr algn="ctr"/>
            <a:r>
              <a:rPr lang="pt-BR" altLang="pt-BR" b="1"/>
              <a:t>Floculação</a:t>
            </a:r>
          </a:p>
          <a:p>
            <a:pPr algn="ctr"/>
            <a:r>
              <a:rPr lang="pt-BR" altLang="pt-BR" b="1"/>
              <a:t>Sedimentação</a:t>
            </a:r>
          </a:p>
        </p:txBody>
      </p:sp>
      <p:sp>
        <p:nvSpPr>
          <p:cNvPr id="331782" name="Text Box 6">
            <a:extLst>
              <a:ext uri="{FF2B5EF4-FFF2-40B4-BE49-F238E27FC236}">
                <a16:creationId xmlns:a16="http://schemas.microsoft.com/office/drawing/2014/main" id="{C89ACA54-B308-4971-8795-A1473879C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2276475"/>
            <a:ext cx="1081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/>
              <a:t>CaO</a:t>
            </a:r>
          </a:p>
          <a:p>
            <a:r>
              <a:rPr lang="pt-BR" altLang="pt-BR" sz="2000" b="1"/>
              <a:t>Na</a:t>
            </a:r>
            <a:r>
              <a:rPr lang="pt-BR" altLang="pt-BR" sz="2000" b="1" baseline="-25000"/>
              <a:t>2</a:t>
            </a:r>
            <a:r>
              <a:rPr lang="pt-BR" altLang="pt-BR" sz="2000" b="1"/>
              <a:t>CO</a:t>
            </a:r>
            <a:r>
              <a:rPr lang="pt-BR" altLang="pt-BR" sz="2000" b="1" baseline="-25000"/>
              <a:t>3</a:t>
            </a:r>
          </a:p>
        </p:txBody>
      </p:sp>
      <p:cxnSp>
        <p:nvCxnSpPr>
          <p:cNvPr id="331783" name="AutoShape 7">
            <a:extLst>
              <a:ext uri="{FF2B5EF4-FFF2-40B4-BE49-F238E27FC236}">
                <a16:creationId xmlns:a16="http://schemas.microsoft.com/office/drawing/2014/main" id="{1FE36FB1-BBA2-462B-86E8-7A06123A46F5}"/>
              </a:ext>
            </a:extLst>
          </p:cNvPr>
          <p:cNvCxnSpPr>
            <a:cxnSpLocks noChangeShapeType="1"/>
            <a:stCxn id="331782" idx="1"/>
            <a:endCxn id="331781" idx="0"/>
          </p:cNvCxnSpPr>
          <p:nvPr/>
        </p:nvCxnSpPr>
        <p:spPr bwMode="auto">
          <a:xfrm rot="10800000" flipV="1">
            <a:off x="2193925" y="2627313"/>
            <a:ext cx="541338" cy="65722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1784" name="Line 8">
            <a:extLst>
              <a:ext uri="{FF2B5EF4-FFF2-40B4-BE49-F238E27FC236}">
                <a16:creationId xmlns:a16="http://schemas.microsoft.com/office/drawing/2014/main" id="{F29B16BC-7DAD-4FB9-9198-A11B85B2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4005263"/>
            <a:ext cx="611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1785" name="AutoShape 9">
            <a:extLst>
              <a:ext uri="{FF2B5EF4-FFF2-40B4-BE49-F238E27FC236}">
                <a16:creationId xmlns:a16="http://schemas.microsoft.com/office/drawing/2014/main" id="{6D554ACA-5187-413B-B5F2-3E57456F5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13" y="3284538"/>
            <a:ext cx="1944687" cy="11525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Recarbonatação</a:t>
            </a:r>
          </a:p>
        </p:txBody>
      </p:sp>
      <p:sp>
        <p:nvSpPr>
          <p:cNvPr id="331786" name="Text Box 10">
            <a:extLst>
              <a:ext uri="{FF2B5EF4-FFF2-40B4-BE49-F238E27FC236}">
                <a16:creationId xmlns:a16="http://schemas.microsoft.com/office/drawing/2014/main" id="{311E0C63-D6D3-4E7D-8818-D261B2504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2420938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/>
              <a:t>CO</a:t>
            </a:r>
            <a:r>
              <a:rPr lang="pt-BR" altLang="pt-BR" sz="2000" b="1" baseline="-25000"/>
              <a:t>2</a:t>
            </a:r>
          </a:p>
        </p:txBody>
      </p:sp>
      <p:cxnSp>
        <p:nvCxnSpPr>
          <p:cNvPr id="331787" name="AutoShape 11">
            <a:extLst>
              <a:ext uri="{FF2B5EF4-FFF2-40B4-BE49-F238E27FC236}">
                <a16:creationId xmlns:a16="http://schemas.microsoft.com/office/drawing/2014/main" id="{7B97BDE0-5B5D-448B-AA7B-10A5795711F0}"/>
              </a:ext>
            </a:extLst>
          </p:cNvPr>
          <p:cNvCxnSpPr>
            <a:cxnSpLocks noChangeShapeType="1"/>
            <a:stCxn id="331786" idx="1"/>
            <a:endCxn id="331785" idx="0"/>
          </p:cNvCxnSpPr>
          <p:nvPr/>
        </p:nvCxnSpPr>
        <p:spPr bwMode="auto">
          <a:xfrm rot="10800000" flipV="1">
            <a:off x="4860925" y="2619375"/>
            <a:ext cx="323850" cy="665163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1788" name="AutoShape 12">
            <a:extLst>
              <a:ext uri="{FF2B5EF4-FFF2-40B4-BE49-F238E27FC236}">
                <a16:creationId xmlns:a16="http://schemas.microsoft.com/office/drawing/2014/main" id="{3162162F-6A6A-41BF-8482-73A3A71FD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763" y="3414713"/>
            <a:ext cx="1584325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Filtração</a:t>
            </a:r>
          </a:p>
        </p:txBody>
      </p:sp>
      <p:cxnSp>
        <p:nvCxnSpPr>
          <p:cNvPr id="331789" name="AutoShape 13">
            <a:extLst>
              <a:ext uri="{FF2B5EF4-FFF2-40B4-BE49-F238E27FC236}">
                <a16:creationId xmlns:a16="http://schemas.microsoft.com/office/drawing/2014/main" id="{17054AB6-BEB8-42D6-9452-BCE5FA8F47CC}"/>
              </a:ext>
            </a:extLst>
          </p:cNvPr>
          <p:cNvCxnSpPr>
            <a:cxnSpLocks noChangeShapeType="1"/>
            <a:stCxn id="331781" idx="4"/>
            <a:endCxn id="331785" idx="2"/>
          </p:cNvCxnSpPr>
          <p:nvPr/>
        </p:nvCxnSpPr>
        <p:spPr bwMode="auto">
          <a:xfrm>
            <a:off x="2806700" y="4005263"/>
            <a:ext cx="9382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1790" name="AutoShape 14">
            <a:extLst>
              <a:ext uri="{FF2B5EF4-FFF2-40B4-BE49-F238E27FC236}">
                <a16:creationId xmlns:a16="http://schemas.microsoft.com/office/drawing/2014/main" id="{ABC12024-7077-4C90-95BB-0752A1498260}"/>
              </a:ext>
            </a:extLst>
          </p:cNvPr>
          <p:cNvCxnSpPr>
            <a:cxnSpLocks noChangeShapeType="1"/>
            <a:stCxn id="331785" idx="4"/>
            <a:endCxn id="331788" idx="2"/>
          </p:cNvCxnSpPr>
          <p:nvPr/>
        </p:nvCxnSpPr>
        <p:spPr bwMode="auto">
          <a:xfrm flipV="1">
            <a:off x="5400675" y="4000500"/>
            <a:ext cx="1081088" cy="4763"/>
          </a:xfrm>
          <a:prstGeom prst="bentConnector3">
            <a:avLst>
              <a:gd name="adj1" fmla="val 6328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1791" name="Line 15">
            <a:extLst>
              <a:ext uri="{FF2B5EF4-FFF2-40B4-BE49-F238E27FC236}">
                <a16:creationId xmlns:a16="http://schemas.microsoft.com/office/drawing/2014/main" id="{E66960A6-806B-45E0-8BE5-9ADFB500C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4313" y="3990975"/>
            <a:ext cx="611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1792" name="Text Box 16">
            <a:extLst>
              <a:ext uri="{FF2B5EF4-FFF2-40B4-BE49-F238E27FC236}">
                <a16:creationId xmlns:a16="http://schemas.microsoft.com/office/drawing/2014/main" id="{D73784B6-2678-49BB-8070-BA327DC1E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084763"/>
            <a:ext cx="686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 dirty="0"/>
              <a:t>Abrandamento em um único estágio !!!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C22631F-DFA2-47E4-8CE3-6E0E34CF5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0254" y="199158"/>
            <a:ext cx="7116588" cy="1249382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REMOÇÃO DE DUREZA OPERAÇÕES DE ABRANDAMENTO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6678" y="188640"/>
            <a:ext cx="6923856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Dureza Total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Cloretos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Sulfatos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Parâmetros: Ferro e Manganês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>
            <a:extLst>
              <a:ext uri="{FF2B5EF4-FFF2-40B4-BE49-F238E27FC236}">
                <a16:creationId xmlns:a16="http://schemas.microsoft.com/office/drawing/2014/main" id="{36DDDCF5-6E26-4D3E-A712-A24939CAAD3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2804" name="AutoShape 4">
            <a:extLst>
              <a:ext uri="{FF2B5EF4-FFF2-40B4-BE49-F238E27FC236}">
                <a16:creationId xmlns:a16="http://schemas.microsoft.com/office/drawing/2014/main" id="{820CFDE8-6B0F-4D62-818C-6D4C9FEA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2708275"/>
            <a:ext cx="2087563" cy="11525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Mistura rápida</a:t>
            </a:r>
          </a:p>
          <a:p>
            <a:pPr algn="ctr"/>
            <a:r>
              <a:rPr lang="pt-BR" altLang="pt-BR" b="1"/>
              <a:t>Floculação</a:t>
            </a:r>
          </a:p>
          <a:p>
            <a:pPr algn="ctr"/>
            <a:r>
              <a:rPr lang="pt-BR" altLang="pt-BR" b="1"/>
              <a:t>Sedimentação</a:t>
            </a:r>
          </a:p>
        </p:txBody>
      </p:sp>
      <p:sp>
        <p:nvSpPr>
          <p:cNvPr id="332805" name="Text Box 5">
            <a:extLst>
              <a:ext uri="{FF2B5EF4-FFF2-40B4-BE49-F238E27FC236}">
                <a16:creationId xmlns:a16="http://schemas.microsoft.com/office/drawing/2014/main" id="{2BA85EB3-47F7-44EA-9B09-3E1A31322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1700213"/>
            <a:ext cx="757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/>
              <a:t>CaO</a:t>
            </a:r>
            <a:endParaRPr lang="pt-BR" altLang="pt-BR" sz="2000" b="1" baseline="-25000"/>
          </a:p>
        </p:txBody>
      </p:sp>
      <p:cxnSp>
        <p:nvCxnSpPr>
          <p:cNvPr id="332806" name="AutoShape 6">
            <a:extLst>
              <a:ext uri="{FF2B5EF4-FFF2-40B4-BE49-F238E27FC236}">
                <a16:creationId xmlns:a16="http://schemas.microsoft.com/office/drawing/2014/main" id="{573C09C7-7E6A-479D-9EB5-64AB07D3966F}"/>
              </a:ext>
            </a:extLst>
          </p:cNvPr>
          <p:cNvCxnSpPr>
            <a:cxnSpLocks noChangeShapeType="1"/>
            <a:stCxn id="332805" idx="1"/>
            <a:endCxn id="332804" idx="0"/>
          </p:cNvCxnSpPr>
          <p:nvPr/>
        </p:nvCxnSpPr>
        <p:spPr bwMode="auto">
          <a:xfrm rot="10800000" flipV="1">
            <a:off x="2193925" y="1898650"/>
            <a:ext cx="541338" cy="80962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2807" name="Line 7">
            <a:extLst>
              <a:ext uri="{FF2B5EF4-FFF2-40B4-BE49-F238E27FC236}">
                <a16:creationId xmlns:a16="http://schemas.microsoft.com/office/drawing/2014/main" id="{7F15D70D-4DAB-45D5-AFC2-D3D682BAB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3429000"/>
            <a:ext cx="611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2808" name="AutoShape 8">
            <a:extLst>
              <a:ext uri="{FF2B5EF4-FFF2-40B4-BE49-F238E27FC236}">
                <a16:creationId xmlns:a16="http://schemas.microsoft.com/office/drawing/2014/main" id="{BC21C8CD-5F7A-4E37-86E1-40BC657D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13" y="2708275"/>
            <a:ext cx="1979612" cy="11525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Recarbonatação</a:t>
            </a:r>
          </a:p>
        </p:txBody>
      </p:sp>
      <p:sp>
        <p:nvSpPr>
          <p:cNvPr id="332809" name="Text Box 9">
            <a:extLst>
              <a:ext uri="{FF2B5EF4-FFF2-40B4-BE49-F238E27FC236}">
                <a16:creationId xmlns:a16="http://schemas.microsoft.com/office/drawing/2014/main" id="{9C9F2D95-07B8-4C92-B559-382D43EF1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1844675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/>
              <a:t>CO</a:t>
            </a:r>
            <a:r>
              <a:rPr lang="pt-BR" altLang="pt-BR" sz="2000" b="1" baseline="-25000"/>
              <a:t>2</a:t>
            </a:r>
          </a:p>
        </p:txBody>
      </p:sp>
      <p:cxnSp>
        <p:nvCxnSpPr>
          <p:cNvPr id="332810" name="AutoShape 10">
            <a:extLst>
              <a:ext uri="{FF2B5EF4-FFF2-40B4-BE49-F238E27FC236}">
                <a16:creationId xmlns:a16="http://schemas.microsoft.com/office/drawing/2014/main" id="{8A00A95D-B0AD-43F8-BFD5-B4DBC6A0E929}"/>
              </a:ext>
            </a:extLst>
          </p:cNvPr>
          <p:cNvCxnSpPr>
            <a:cxnSpLocks noChangeShapeType="1"/>
            <a:stCxn id="332809" idx="1"/>
            <a:endCxn id="332808" idx="0"/>
          </p:cNvCxnSpPr>
          <p:nvPr/>
        </p:nvCxnSpPr>
        <p:spPr bwMode="auto">
          <a:xfrm rot="10800000" flipV="1">
            <a:off x="4878388" y="2043113"/>
            <a:ext cx="306387" cy="66516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2811" name="AutoShape 11">
            <a:extLst>
              <a:ext uri="{FF2B5EF4-FFF2-40B4-BE49-F238E27FC236}">
                <a16:creationId xmlns:a16="http://schemas.microsoft.com/office/drawing/2014/main" id="{7F223F43-8078-4628-9DF7-7D13591DC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10113"/>
            <a:ext cx="1584325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Filtração</a:t>
            </a:r>
          </a:p>
        </p:txBody>
      </p:sp>
      <p:cxnSp>
        <p:nvCxnSpPr>
          <p:cNvPr id="332812" name="AutoShape 12">
            <a:extLst>
              <a:ext uri="{FF2B5EF4-FFF2-40B4-BE49-F238E27FC236}">
                <a16:creationId xmlns:a16="http://schemas.microsoft.com/office/drawing/2014/main" id="{F524590B-4735-4250-9F41-28FEDB11DE50}"/>
              </a:ext>
            </a:extLst>
          </p:cNvPr>
          <p:cNvCxnSpPr>
            <a:cxnSpLocks noChangeShapeType="1"/>
            <a:stCxn id="332804" idx="4"/>
            <a:endCxn id="332808" idx="2"/>
          </p:cNvCxnSpPr>
          <p:nvPr/>
        </p:nvCxnSpPr>
        <p:spPr bwMode="auto">
          <a:xfrm>
            <a:off x="2806700" y="3429000"/>
            <a:ext cx="9382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2813" name="AutoShape 13">
            <a:extLst>
              <a:ext uri="{FF2B5EF4-FFF2-40B4-BE49-F238E27FC236}">
                <a16:creationId xmlns:a16="http://schemas.microsoft.com/office/drawing/2014/main" id="{6C21200E-AEA8-4D36-9934-55B664E0F55D}"/>
              </a:ext>
            </a:extLst>
          </p:cNvPr>
          <p:cNvCxnSpPr>
            <a:cxnSpLocks noChangeShapeType="1"/>
            <a:stCxn id="332808" idx="4"/>
            <a:endCxn id="332816" idx="2"/>
          </p:cNvCxnSpPr>
          <p:nvPr/>
        </p:nvCxnSpPr>
        <p:spPr bwMode="auto">
          <a:xfrm>
            <a:off x="5437188" y="3429000"/>
            <a:ext cx="10080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2814" name="Line 14">
            <a:extLst>
              <a:ext uri="{FF2B5EF4-FFF2-40B4-BE49-F238E27FC236}">
                <a16:creationId xmlns:a16="http://schemas.microsoft.com/office/drawing/2014/main" id="{1505997F-D23B-4143-B7A5-D8C4620C9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5300663"/>
            <a:ext cx="871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2815" name="Text Box 15">
            <a:extLst>
              <a:ext uri="{FF2B5EF4-FFF2-40B4-BE49-F238E27FC236}">
                <a16:creationId xmlns:a16="http://schemas.microsoft.com/office/drawing/2014/main" id="{F58495A8-F500-4275-A9BB-FE75AF435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5734050"/>
            <a:ext cx="6124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200" dirty="0"/>
              <a:t>Abrandamento em dois estágios !!!</a:t>
            </a:r>
          </a:p>
        </p:txBody>
      </p:sp>
      <p:sp>
        <p:nvSpPr>
          <p:cNvPr id="332816" name="AutoShape 16">
            <a:extLst>
              <a:ext uri="{FF2B5EF4-FFF2-40B4-BE49-F238E27FC236}">
                <a16:creationId xmlns:a16="http://schemas.microsoft.com/office/drawing/2014/main" id="{47D3502F-7EA5-47FE-8DF5-BF712835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2708275"/>
            <a:ext cx="2087563" cy="11525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Mistura rápida</a:t>
            </a:r>
          </a:p>
          <a:p>
            <a:pPr algn="ctr"/>
            <a:r>
              <a:rPr lang="pt-BR" altLang="pt-BR" b="1"/>
              <a:t>Floculação</a:t>
            </a:r>
          </a:p>
          <a:p>
            <a:pPr algn="ctr"/>
            <a:r>
              <a:rPr lang="pt-BR" altLang="pt-BR" b="1"/>
              <a:t>Sedimentação</a:t>
            </a:r>
          </a:p>
        </p:txBody>
      </p:sp>
      <p:sp>
        <p:nvSpPr>
          <p:cNvPr id="332817" name="Text Box 17">
            <a:extLst>
              <a:ext uri="{FF2B5EF4-FFF2-40B4-BE49-F238E27FC236}">
                <a16:creationId xmlns:a16="http://schemas.microsoft.com/office/drawing/2014/main" id="{AAFE0F30-A6EA-46C9-9B9D-E32A2EBAB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184467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/>
              <a:t>Na</a:t>
            </a:r>
            <a:r>
              <a:rPr lang="pt-BR" altLang="pt-BR" sz="2000" b="1" baseline="-25000"/>
              <a:t>2</a:t>
            </a:r>
            <a:r>
              <a:rPr lang="pt-BR" altLang="pt-BR" sz="2000" b="1"/>
              <a:t>CO</a:t>
            </a:r>
            <a:r>
              <a:rPr lang="pt-BR" altLang="pt-BR" sz="2000" b="1" baseline="-25000"/>
              <a:t>3</a:t>
            </a:r>
          </a:p>
        </p:txBody>
      </p:sp>
      <p:cxnSp>
        <p:nvCxnSpPr>
          <p:cNvPr id="332818" name="AutoShape 18">
            <a:extLst>
              <a:ext uri="{FF2B5EF4-FFF2-40B4-BE49-F238E27FC236}">
                <a16:creationId xmlns:a16="http://schemas.microsoft.com/office/drawing/2014/main" id="{36104E7A-46B5-4EAA-B1D9-28889F0019B1}"/>
              </a:ext>
            </a:extLst>
          </p:cNvPr>
          <p:cNvCxnSpPr>
            <a:cxnSpLocks noChangeShapeType="1"/>
            <a:stCxn id="332817" idx="1"/>
            <a:endCxn id="332816" idx="1"/>
          </p:cNvCxnSpPr>
          <p:nvPr/>
        </p:nvCxnSpPr>
        <p:spPr bwMode="auto">
          <a:xfrm rot="10800000" flipV="1">
            <a:off x="7345363" y="2043113"/>
            <a:ext cx="322262" cy="954087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2819" name="AutoShape 19">
            <a:extLst>
              <a:ext uri="{FF2B5EF4-FFF2-40B4-BE49-F238E27FC236}">
                <a16:creationId xmlns:a16="http://schemas.microsoft.com/office/drawing/2014/main" id="{46491A4A-72AE-4E9E-85EA-03BD84525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581525"/>
            <a:ext cx="1979612" cy="11525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b="1"/>
              <a:t>Recarbonatação</a:t>
            </a:r>
          </a:p>
        </p:txBody>
      </p:sp>
      <p:sp>
        <p:nvSpPr>
          <p:cNvPr id="332820" name="Text Box 20">
            <a:extLst>
              <a:ext uri="{FF2B5EF4-FFF2-40B4-BE49-F238E27FC236}">
                <a16:creationId xmlns:a16="http://schemas.microsoft.com/office/drawing/2014/main" id="{069BA3A7-5A1F-4ECF-8011-24E21181D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076700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 b="1"/>
              <a:t>CO</a:t>
            </a:r>
            <a:r>
              <a:rPr lang="pt-BR" altLang="pt-BR" sz="2000" b="1" baseline="-25000"/>
              <a:t>2</a:t>
            </a:r>
          </a:p>
        </p:txBody>
      </p:sp>
      <p:cxnSp>
        <p:nvCxnSpPr>
          <p:cNvPr id="332821" name="AutoShape 21">
            <a:extLst>
              <a:ext uri="{FF2B5EF4-FFF2-40B4-BE49-F238E27FC236}">
                <a16:creationId xmlns:a16="http://schemas.microsoft.com/office/drawing/2014/main" id="{5A767E89-EFB3-4217-B7E5-09DF2C391050}"/>
              </a:ext>
            </a:extLst>
          </p:cNvPr>
          <p:cNvCxnSpPr>
            <a:cxnSpLocks noChangeShapeType="1"/>
            <a:stCxn id="332820" idx="1"/>
            <a:endCxn id="332819" idx="1"/>
          </p:cNvCxnSpPr>
          <p:nvPr/>
        </p:nvCxnSpPr>
        <p:spPr bwMode="auto">
          <a:xfrm rot="10800000" flipV="1">
            <a:off x="5705475" y="4275138"/>
            <a:ext cx="450850" cy="5953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2822" name="AutoShape 22">
            <a:extLst>
              <a:ext uri="{FF2B5EF4-FFF2-40B4-BE49-F238E27FC236}">
                <a16:creationId xmlns:a16="http://schemas.microsoft.com/office/drawing/2014/main" id="{0C746BFD-766A-4667-B0F2-DA61A2AAE6C0}"/>
              </a:ext>
            </a:extLst>
          </p:cNvPr>
          <p:cNvCxnSpPr>
            <a:cxnSpLocks noChangeShapeType="1"/>
            <a:stCxn id="332816" idx="3"/>
            <a:endCxn id="332819" idx="4"/>
          </p:cNvCxnSpPr>
          <p:nvPr/>
        </p:nvCxnSpPr>
        <p:spPr bwMode="auto">
          <a:xfrm rot="5400000">
            <a:off x="6227763" y="4184650"/>
            <a:ext cx="1441450" cy="7937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2823" name="AutoShape 23">
            <a:extLst>
              <a:ext uri="{FF2B5EF4-FFF2-40B4-BE49-F238E27FC236}">
                <a16:creationId xmlns:a16="http://schemas.microsoft.com/office/drawing/2014/main" id="{936955A0-AAB5-438D-85FB-F46010BFF872}"/>
              </a:ext>
            </a:extLst>
          </p:cNvPr>
          <p:cNvCxnSpPr>
            <a:cxnSpLocks noChangeShapeType="1"/>
            <a:stCxn id="332819" idx="2"/>
            <a:endCxn id="332811" idx="4"/>
          </p:cNvCxnSpPr>
          <p:nvPr/>
        </p:nvCxnSpPr>
        <p:spPr bwMode="auto">
          <a:xfrm rot="10800000">
            <a:off x="3475038" y="5295900"/>
            <a:ext cx="1384300" cy="6350"/>
          </a:xfrm>
          <a:prstGeom prst="bentConnector3">
            <a:avLst>
              <a:gd name="adj1" fmla="val 4151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3">
            <a:extLst>
              <a:ext uri="{FF2B5EF4-FFF2-40B4-BE49-F238E27FC236}">
                <a16:creationId xmlns:a16="http://schemas.microsoft.com/office/drawing/2014/main" id="{F6D4A4A1-3611-4D9F-97CD-BAE777EDF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0254" y="199158"/>
            <a:ext cx="7116588" cy="1249382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pt-BR" altLang="pt-BR" sz="4000" dirty="0"/>
              <a:t>REMOÇÃO DE DUREZA OPERAÇÕES DE ABRANDAMENTO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421449" cy="18008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</a:t>
            </a:r>
            <a:r>
              <a:rPr lang="pt-BR" sz="3600" dirty="0" err="1"/>
              <a:t>titulométrica</a:t>
            </a:r>
            <a:r>
              <a:rPr lang="pt-BR" sz="3600" dirty="0"/>
              <a:t> envolvendo complexação química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TOTAL </a:t>
            </a:r>
          </a:p>
        </p:txBody>
      </p:sp>
      <p:pic>
        <p:nvPicPr>
          <p:cNvPr id="9218" name="Picture 2" descr="Imagem relacionada">
            <a:extLst>
              <a:ext uri="{FF2B5EF4-FFF2-40B4-BE49-F238E27FC236}">
                <a16:creationId xmlns:a16="http://schemas.microsoft.com/office/drawing/2014/main" id="{78A7EFC9-0878-426B-9F41-D0CD61FE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62575"/>
            <a:ext cx="3392203" cy="20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86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TOTAL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</a:t>
            </a:r>
            <a:r>
              <a:rPr lang="pt-BR" altLang="pt-BR" sz="3200" dirty="0" err="1"/>
              <a:t>titulométrica</a:t>
            </a:r>
            <a:r>
              <a:rPr lang="pt-BR" altLang="pt-BR" sz="3200" dirty="0"/>
              <a:t> envolvendo complexação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Solução tampão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Indicador: Preto de </a:t>
            </a:r>
            <a:r>
              <a:rPr lang="pt-BR" altLang="pt-BR" sz="3200" dirty="0" err="1"/>
              <a:t>Eriocromo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Titulante: EDTA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A5F0A2-0CFC-4F54-A477-15E4416B7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835" y="1982494"/>
            <a:ext cx="3262065" cy="39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584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TOTAL </a:t>
            </a:r>
          </a:p>
        </p:txBody>
      </p:sp>
      <p:pic>
        <p:nvPicPr>
          <p:cNvPr id="3" name="Mídia Online 2" title="Anￃﾡlise de Dureza Total">
            <a:hlinkClick r:id="" action="ppaction://media"/>
            <a:extLst>
              <a:ext uri="{FF2B5EF4-FFF2-40B4-BE49-F238E27FC236}">
                <a16:creationId xmlns:a16="http://schemas.microsoft.com/office/drawing/2014/main" id="{286F9F11-C299-4CBE-A4DD-F0835399B7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0249" y="2133600"/>
            <a:ext cx="7423502" cy="41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242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TOTAL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579669" cy="17504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Determinações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 V=volume total de EDTA consumido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E251BBB-A587-4D22-ABB1-899BFEAA3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219" y="2133600"/>
            <a:ext cx="3262065" cy="3930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C365751-FE7F-4111-8907-50E031B0648A}"/>
                  </a:ext>
                </a:extLst>
              </p:cNvPr>
              <p:cNvSpPr txBox="1"/>
              <p:nvPr/>
            </p:nvSpPr>
            <p:spPr>
              <a:xfrm>
                <a:off x="683580" y="4145390"/>
                <a:ext cx="3908699" cy="186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Dureza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𝐸𝐷𝑇𝐴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.100.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C365751-FE7F-4111-8907-50E031B06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" y="4145390"/>
                <a:ext cx="3908699" cy="1864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48943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ASSOCIADA A CÁLCIO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</a:t>
            </a:r>
            <a:r>
              <a:rPr lang="pt-BR" altLang="pt-BR" sz="3200" dirty="0" err="1"/>
              <a:t>titulométrica</a:t>
            </a:r>
            <a:r>
              <a:rPr lang="pt-BR" altLang="pt-BR" sz="3200" dirty="0"/>
              <a:t> envolvendo complexação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pH básico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Indicador: </a:t>
            </a:r>
            <a:r>
              <a:rPr lang="pt-BR" altLang="pt-BR" sz="3200" dirty="0" err="1"/>
              <a:t>Murexida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Titulante: EDTA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A5F0A2-0CFC-4F54-A477-15E4416B7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835" y="1982494"/>
            <a:ext cx="3262065" cy="39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8254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538EDED-6096-4F1E-89FD-42A93B7A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ASSOCIADA A CÁLCIO</a:t>
            </a:r>
          </a:p>
        </p:txBody>
      </p:sp>
      <p:pic>
        <p:nvPicPr>
          <p:cNvPr id="3" name="Mídia Online 2" title="Anￃﾡlise de Cￃﾡlcio">
            <a:hlinkClick r:id="" action="ppaction://media"/>
            <a:extLst>
              <a:ext uri="{FF2B5EF4-FFF2-40B4-BE49-F238E27FC236}">
                <a16:creationId xmlns:a16="http://schemas.microsoft.com/office/drawing/2014/main" id="{BEA067D7-77D5-46DD-B84E-8793E09349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0422" y="2133600"/>
            <a:ext cx="7343155" cy="41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9235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579669" cy="17504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Determinações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 V=volume total de EDTA consumido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E251BBB-A587-4D22-ABB1-899BFEAA3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219" y="2133600"/>
            <a:ext cx="3262065" cy="3930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C365751-FE7F-4111-8907-50E031B0648A}"/>
                  </a:ext>
                </a:extLst>
              </p:cNvPr>
              <p:cNvSpPr txBox="1"/>
              <p:nvPr/>
            </p:nvSpPr>
            <p:spPr>
              <a:xfrm>
                <a:off x="683580" y="4145390"/>
                <a:ext cx="3908699" cy="186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b="0" i="0" smtClean="0">
                          <a:latin typeface="Cambria Math" panose="02040503050406030204" pitchFamily="18" charset="0"/>
                        </a:rPr>
                        <m:t>Dureza</m:t>
                      </m:r>
                      <m:r>
                        <a:rPr lang="pt-B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𝐸𝐷𝑇𝐴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.100.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endParaRPr lang="pt-BR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C365751-FE7F-4111-8907-50E031B06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" y="4145390"/>
                <a:ext cx="3908699" cy="1864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>
            <a:extLst>
              <a:ext uri="{FF2B5EF4-FFF2-40B4-BE49-F238E27FC236}">
                <a16:creationId xmlns:a16="http://schemas.microsoft.com/office/drawing/2014/main" id="{DD3742FF-BB0E-429F-8219-43B9447E6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ASSOCIADA A CÁLCIO</a:t>
            </a:r>
          </a:p>
        </p:txBody>
      </p:sp>
    </p:spTree>
    <p:extLst>
      <p:ext uri="{BB962C8B-B14F-4D97-AF65-F5344CB8AC3E}">
        <p14:creationId xmlns:p14="http://schemas.microsoft.com/office/powerpoint/2010/main" val="426328443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13F45-9DD3-4873-9F82-038A363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150332"/>
            <a:ext cx="7543801" cy="21336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cátions: Ca</a:t>
            </a:r>
            <a:r>
              <a:rPr lang="pt-BR" sz="3600" baseline="30000" dirty="0"/>
              <a:t>+2</a:t>
            </a:r>
            <a:r>
              <a:rPr lang="pt-BR" sz="3600" dirty="0"/>
              <a:t>, Mg</a:t>
            </a:r>
            <a:r>
              <a:rPr lang="pt-BR" sz="3600" baseline="30000" dirty="0"/>
              <a:t>+2</a:t>
            </a:r>
            <a:r>
              <a:rPr lang="pt-BR" sz="3600" dirty="0"/>
              <a:t>, Na</a:t>
            </a:r>
            <a:r>
              <a:rPr lang="pt-BR" sz="3600" baseline="30000" dirty="0"/>
              <a:t>+</a:t>
            </a:r>
            <a:r>
              <a:rPr lang="pt-BR" sz="3600" dirty="0"/>
              <a:t>, K</a:t>
            </a:r>
            <a:r>
              <a:rPr lang="pt-BR" sz="3600" baseline="30000" dirty="0"/>
              <a:t>+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ânions: Cl</a:t>
            </a:r>
            <a:r>
              <a:rPr lang="pt-BR" sz="3600" baseline="30000" dirty="0"/>
              <a:t>-</a:t>
            </a:r>
            <a:r>
              <a:rPr lang="pt-BR" sz="3600" dirty="0"/>
              <a:t>, SO</a:t>
            </a:r>
            <a:r>
              <a:rPr lang="pt-BR" sz="3600" baseline="-25000" dirty="0"/>
              <a:t>4</a:t>
            </a:r>
            <a:r>
              <a:rPr lang="pt-BR" sz="3600" baseline="30000" dirty="0"/>
              <a:t>-2</a:t>
            </a:r>
            <a:r>
              <a:rPr lang="pt-BR" sz="3600" dirty="0"/>
              <a:t>, HCO</a:t>
            </a:r>
            <a:r>
              <a:rPr lang="pt-BR" sz="3600" baseline="-25000" dirty="0"/>
              <a:t>3</a:t>
            </a:r>
            <a:r>
              <a:rPr lang="pt-BR" sz="3600" baseline="30000" dirty="0"/>
              <a:t>-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B7FD74B-2AB4-4819-85E4-E568A065D620}"/>
              </a:ext>
            </a:extLst>
          </p:cNvPr>
          <p:cNvSpPr/>
          <p:nvPr/>
        </p:nvSpPr>
        <p:spPr>
          <a:xfrm>
            <a:off x="4247963" y="2941676"/>
            <a:ext cx="648072" cy="1358989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3794" name="Picture 2" descr="Imagem relacionada">
            <a:extLst>
              <a:ext uri="{FF2B5EF4-FFF2-40B4-BE49-F238E27FC236}">
                <a16:creationId xmlns:a16="http://schemas.microsoft.com/office/drawing/2014/main" id="{BAF7E74B-5029-4037-B241-8C049127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480048" cy="19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6436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3A5554-AD9B-4C91-9429-6A438F1B46D7}"/>
              </a:ext>
            </a:extLst>
          </p:cNvPr>
          <p:cNvSpPr txBox="1">
            <a:spLocks noChangeArrowheads="1"/>
          </p:cNvSpPr>
          <p:nvPr/>
        </p:nvSpPr>
        <p:spPr>
          <a:xfrm>
            <a:off x="495222" y="2398676"/>
            <a:ext cx="8469266" cy="369461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Dissolução de rochas e minerais contendo cloretos pela ação da água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Intrusão salina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37890" name="Picture 2" descr="Resultado de imagem para salt water intrusion diagram">
            <a:extLst>
              <a:ext uri="{FF2B5EF4-FFF2-40B4-BE49-F238E27FC236}">
                <a16:creationId xmlns:a16="http://schemas.microsoft.com/office/drawing/2014/main" id="{6B8B26DB-B90F-4A2F-A078-A3283222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68" y="3414710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541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13F45-9DD3-4873-9F82-038A363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150332"/>
            <a:ext cx="7804349" cy="21336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cátions: Ca</a:t>
            </a:r>
            <a:r>
              <a:rPr lang="pt-BR" sz="3600" baseline="30000" dirty="0"/>
              <a:t>+2</a:t>
            </a:r>
            <a:r>
              <a:rPr lang="pt-BR" sz="3600" dirty="0"/>
              <a:t>, Mg</a:t>
            </a:r>
            <a:r>
              <a:rPr lang="pt-BR" sz="3600" baseline="30000" dirty="0"/>
              <a:t>+2</a:t>
            </a:r>
            <a:r>
              <a:rPr lang="pt-BR" sz="3600" dirty="0"/>
              <a:t>, Na</a:t>
            </a:r>
            <a:r>
              <a:rPr lang="pt-BR" sz="3600" baseline="30000" dirty="0"/>
              <a:t>+</a:t>
            </a:r>
            <a:r>
              <a:rPr lang="pt-BR" sz="3600" dirty="0"/>
              <a:t>, K</a:t>
            </a:r>
            <a:r>
              <a:rPr lang="pt-BR" sz="3600" baseline="30000" dirty="0"/>
              <a:t>+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ânions: Cl</a:t>
            </a:r>
            <a:r>
              <a:rPr lang="pt-BR" sz="3600" baseline="30000" dirty="0"/>
              <a:t>-</a:t>
            </a:r>
            <a:r>
              <a:rPr lang="pt-BR" sz="3600" dirty="0"/>
              <a:t>, SO</a:t>
            </a:r>
            <a:r>
              <a:rPr lang="pt-BR" sz="3600" baseline="-25000" dirty="0"/>
              <a:t>4</a:t>
            </a:r>
            <a:r>
              <a:rPr lang="pt-BR" sz="3600" baseline="30000" dirty="0"/>
              <a:t>-2</a:t>
            </a:r>
            <a:r>
              <a:rPr lang="pt-BR" sz="3600" dirty="0"/>
              <a:t>, HCO</a:t>
            </a:r>
            <a:r>
              <a:rPr lang="pt-BR" sz="3600" baseline="-25000" dirty="0"/>
              <a:t>3</a:t>
            </a:r>
            <a:r>
              <a:rPr lang="pt-BR" sz="3600" baseline="30000" dirty="0"/>
              <a:t>-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pic>
        <p:nvPicPr>
          <p:cNvPr id="8194" name="Picture 2" descr="Imagem relacionada">
            <a:extLst>
              <a:ext uri="{FF2B5EF4-FFF2-40B4-BE49-F238E27FC236}">
                <a16:creationId xmlns:a16="http://schemas.microsoft.com/office/drawing/2014/main" id="{4DEC5BEC-AAA0-4E91-B5A7-D7798650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2917011" cy="20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m relacionada">
            <a:extLst>
              <a:ext uri="{FF2B5EF4-FFF2-40B4-BE49-F238E27FC236}">
                <a16:creationId xmlns:a16="http://schemas.microsoft.com/office/drawing/2014/main" id="{83A06EED-1385-40C3-9B65-9A90C0E2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7" y="4114219"/>
            <a:ext cx="2947766" cy="19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129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3A5554-AD9B-4C91-9429-6A438F1B46D7}"/>
              </a:ext>
            </a:extLst>
          </p:cNvPr>
          <p:cNvSpPr txBox="1">
            <a:spLocks noChangeArrowheads="1"/>
          </p:cNvSpPr>
          <p:nvPr/>
        </p:nvSpPr>
        <p:spPr>
          <a:xfrm>
            <a:off x="495222" y="2398676"/>
            <a:ext cx="8469266" cy="369461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Transporte de íons cloretos por aerossóis em regiões marinhas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Esgotos sanitários (urina): 6 g Cl</a:t>
            </a:r>
            <a:r>
              <a:rPr lang="pt-BR" altLang="pt-BR" sz="3200" baseline="30000" dirty="0"/>
              <a:t>-</a:t>
            </a:r>
            <a:r>
              <a:rPr lang="pt-BR" altLang="pt-BR" sz="3200" dirty="0"/>
              <a:t>/</a:t>
            </a:r>
            <a:r>
              <a:rPr lang="pt-BR" altLang="pt-BR" sz="3200" dirty="0" err="1"/>
              <a:t>pessoa.dia</a:t>
            </a:r>
            <a:r>
              <a:rPr lang="pt-BR" altLang="pt-BR" sz="32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Lançamento de efluentes industriais em corpos d’água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51244668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F8C97A3-DB7E-48E9-B607-7052F929806E}"/>
              </a:ext>
            </a:extLst>
          </p:cNvPr>
          <p:cNvSpPr txBox="1"/>
          <p:nvPr/>
        </p:nvSpPr>
        <p:spPr>
          <a:xfrm>
            <a:off x="409495" y="5791254"/>
            <a:ext cx="409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do ABC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8F6D547-76AD-4149-9E60-E4E039945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670218"/>
              </p:ext>
            </p:extLst>
          </p:nvPr>
        </p:nvGraphicFramePr>
        <p:xfrm>
          <a:off x="2051720" y="1807735"/>
          <a:ext cx="6696743" cy="385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408743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921E861-588E-43EA-B011-9DABA6FC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45617513-806A-4F2F-8683-73562FA5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0D1E0971-2ABD-49F9-91A6-D4301DF181C7}"/>
              </a:ext>
            </a:extLst>
          </p:cNvPr>
          <p:cNvGrpSpPr/>
          <p:nvPr/>
        </p:nvGrpSpPr>
        <p:grpSpPr>
          <a:xfrm>
            <a:off x="2194560" y="1949807"/>
            <a:ext cx="6172200" cy="3724275"/>
            <a:chOff x="943896" y="1696068"/>
            <a:chExt cx="6172200" cy="3724275"/>
          </a:xfrm>
        </p:grpSpPr>
        <p:pic>
          <p:nvPicPr>
            <p:cNvPr id="35874" name="Picture 34" descr="Sat_Rio Grande2">
              <a:extLst>
                <a:ext uri="{FF2B5EF4-FFF2-40B4-BE49-F238E27FC236}">
                  <a16:creationId xmlns:a16="http://schemas.microsoft.com/office/drawing/2014/main" id="{CD266A42-E28E-4654-949E-4096A58B1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896" y="1696068"/>
              <a:ext cx="6172200" cy="372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35">
              <a:extLst>
                <a:ext uri="{FF2B5EF4-FFF2-40B4-BE49-F238E27FC236}">
                  <a16:creationId xmlns:a16="http://schemas.microsoft.com/office/drawing/2014/main" id="{C7A7DFE4-A238-407C-B998-6E219015E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8196" y="1729723"/>
              <a:ext cx="6057900" cy="3017520"/>
              <a:chOff x="2165" y="3235"/>
              <a:chExt cx="9540" cy="4752"/>
            </a:xfrm>
          </p:grpSpPr>
          <p:sp>
            <p:nvSpPr>
              <p:cNvPr id="21" name="Rectangle 48">
                <a:extLst>
                  <a:ext uri="{FF2B5EF4-FFF2-40B4-BE49-F238E27FC236}">
                    <a16:creationId xmlns:a16="http://schemas.microsoft.com/office/drawing/2014/main" id="{27D639A7-6B34-4CBA-AF94-F84ED97E6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5" y="4927"/>
                <a:ext cx="1080" cy="9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AutoShape 47">
                <a:extLst>
                  <a:ext uri="{FF2B5EF4-FFF2-40B4-BE49-F238E27FC236}">
                    <a16:creationId xmlns:a16="http://schemas.microsoft.com/office/drawing/2014/main" id="{BFD4E0AD-2558-42A1-94D8-CEDFD9B8F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6435"/>
                <a:ext cx="1080" cy="382"/>
              </a:xfrm>
              <a:prstGeom prst="borderCallout1">
                <a:avLst>
                  <a:gd name="adj1" fmla="val 131412"/>
                  <a:gd name="adj2" fmla="val 16667"/>
                  <a:gd name="adj3" fmla="val 131412"/>
                  <a:gd name="adj4" fmla="val 15694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RG -101</a:t>
                </a:r>
                <a:endParaRPr kumimoji="0" lang="pt-BR" altLang="pt-BR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AutoShape 46">
                <a:extLst>
                  <a:ext uri="{FF2B5EF4-FFF2-40B4-BE49-F238E27FC236}">
                    <a16:creationId xmlns:a16="http://schemas.microsoft.com/office/drawing/2014/main" id="{97DDDFD8-EBD1-4A27-AC50-CD30EA9F5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7627"/>
                <a:ext cx="1260" cy="360"/>
              </a:xfrm>
              <a:prstGeom prst="borderCallout1">
                <a:avLst>
                  <a:gd name="adj1" fmla="val 50000"/>
                  <a:gd name="adj2" fmla="val 109523"/>
                  <a:gd name="adj3" fmla="val -104167"/>
                  <a:gd name="adj4" fmla="val 127380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RG -002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AutoShape 45">
                <a:extLst>
                  <a:ext uri="{FF2B5EF4-FFF2-40B4-BE49-F238E27FC236}">
                    <a16:creationId xmlns:a16="http://schemas.microsoft.com/office/drawing/2014/main" id="{7946F5BB-7AEA-4FA7-83A2-84FF77EB4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7280"/>
                <a:ext cx="1119" cy="347"/>
              </a:xfrm>
              <a:prstGeom prst="borderCallout1">
                <a:avLst>
                  <a:gd name="adj1" fmla="val 51875"/>
                  <a:gd name="adj2" fmla="val -10722"/>
                  <a:gd name="adj3" fmla="val 56194"/>
                  <a:gd name="adj4" fmla="val -57639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-205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AutoShape 44">
                <a:extLst>
                  <a:ext uri="{FF2B5EF4-FFF2-40B4-BE49-F238E27FC236}">
                    <a16:creationId xmlns:a16="http://schemas.microsoft.com/office/drawing/2014/main" id="{AA1A11F7-E894-4D79-9A07-D54BE6046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4" y="5555"/>
                <a:ext cx="1041" cy="452"/>
              </a:xfrm>
              <a:prstGeom prst="borderCallout1">
                <a:avLst>
                  <a:gd name="adj1" fmla="val 39824"/>
                  <a:gd name="adj2" fmla="val -11528"/>
                  <a:gd name="adj3" fmla="val 301991"/>
                  <a:gd name="adj4" fmla="val -4034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-102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AutoShape 43">
                <a:extLst>
                  <a:ext uri="{FF2B5EF4-FFF2-40B4-BE49-F238E27FC236}">
                    <a16:creationId xmlns:a16="http://schemas.microsoft.com/office/drawing/2014/main" id="{FB65972F-2B53-43BC-BB02-D87968D3C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4207"/>
                <a:ext cx="1473" cy="489"/>
              </a:xfrm>
              <a:prstGeom prst="borderCallout1">
                <a:avLst>
                  <a:gd name="adj1" fmla="val 50000"/>
                  <a:gd name="adj2" fmla="val 109523"/>
                  <a:gd name="adj3" fmla="val 595278"/>
                  <a:gd name="adj4" fmla="val 126903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–001/A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AutoShape 42">
                <a:extLst>
                  <a:ext uri="{FF2B5EF4-FFF2-40B4-BE49-F238E27FC236}">
                    <a16:creationId xmlns:a16="http://schemas.microsoft.com/office/drawing/2014/main" id="{C79509FE-A786-4DD1-B662-7E8B1500F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3305"/>
                <a:ext cx="1161" cy="362"/>
              </a:xfrm>
              <a:prstGeom prst="borderCallout1">
                <a:avLst>
                  <a:gd name="adj1" fmla="val 49722"/>
                  <a:gd name="adj2" fmla="val 110338"/>
                  <a:gd name="adj3" fmla="val 331491"/>
                  <a:gd name="adj4" fmla="val 14289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-206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AutoShape 41">
                <a:extLst>
                  <a:ext uri="{FF2B5EF4-FFF2-40B4-BE49-F238E27FC236}">
                    <a16:creationId xmlns:a16="http://schemas.microsoft.com/office/drawing/2014/main" id="{DC61ADB4-DA44-42A0-A7E2-0D0821505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5" y="6907"/>
                <a:ext cx="1080" cy="360"/>
              </a:xfrm>
              <a:prstGeom prst="borderCallout1">
                <a:avLst>
                  <a:gd name="adj1" fmla="val 50000"/>
                  <a:gd name="adj2" fmla="val -11111"/>
                  <a:gd name="adj3" fmla="val -220556"/>
                  <a:gd name="adj4" fmla="val -3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-002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AutoShape 40">
                <a:extLst>
                  <a:ext uri="{FF2B5EF4-FFF2-40B4-BE49-F238E27FC236}">
                    <a16:creationId xmlns:a16="http://schemas.microsoft.com/office/drawing/2014/main" id="{9219E550-7D7D-4EBE-954F-3AE0C2C59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5" y="6367"/>
                <a:ext cx="1080" cy="360"/>
              </a:xfrm>
              <a:prstGeom prst="borderCallout1">
                <a:avLst>
                  <a:gd name="adj1" fmla="val 50000"/>
                  <a:gd name="adj2" fmla="val -11111"/>
                  <a:gd name="adj3" fmla="val -217222"/>
                  <a:gd name="adj4" fmla="val -60556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-215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AutoShape 39">
                <a:extLst>
                  <a:ext uri="{FF2B5EF4-FFF2-40B4-BE49-F238E27FC236}">
                    <a16:creationId xmlns:a16="http://schemas.microsoft.com/office/drawing/2014/main" id="{B0BC0817-B432-4EDF-A505-89DECD32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5" y="3307"/>
                <a:ext cx="1080" cy="360"/>
              </a:xfrm>
              <a:prstGeom prst="borderCallout1">
                <a:avLst>
                  <a:gd name="adj1" fmla="val 50000"/>
                  <a:gd name="adj2" fmla="val 111111"/>
                  <a:gd name="adj3" fmla="val 303611"/>
                  <a:gd name="adj4" fmla="val 19944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-104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AutoShape 38">
                <a:extLst>
                  <a:ext uri="{FF2B5EF4-FFF2-40B4-BE49-F238E27FC236}">
                    <a16:creationId xmlns:a16="http://schemas.microsoft.com/office/drawing/2014/main" id="{CFCEDC86-8F1C-4BED-9CD1-BCA8B6184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5" y="3667"/>
                <a:ext cx="1200" cy="380"/>
              </a:xfrm>
              <a:prstGeom prst="borderCallout1">
                <a:avLst>
                  <a:gd name="adj1" fmla="val 50000"/>
                  <a:gd name="adj2" fmla="val -11764"/>
                  <a:gd name="adj3" fmla="val 36944"/>
                  <a:gd name="adj4" fmla="val -118236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-213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AutoShape 37">
                <a:extLst>
                  <a:ext uri="{FF2B5EF4-FFF2-40B4-BE49-F238E27FC236}">
                    <a16:creationId xmlns:a16="http://schemas.microsoft.com/office/drawing/2014/main" id="{D22DF50B-B4EF-45DB-BE68-65D882194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5" y="3235"/>
                <a:ext cx="1260" cy="360"/>
              </a:xfrm>
              <a:prstGeom prst="borderCallout1">
                <a:avLst>
                  <a:gd name="adj1" fmla="val 50000"/>
                  <a:gd name="adj2" fmla="val 109523"/>
                  <a:gd name="adj3" fmla="val 111944"/>
                  <a:gd name="adj4" fmla="val 162620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–213A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AutoShape 36">
                <a:extLst>
                  <a:ext uri="{FF2B5EF4-FFF2-40B4-BE49-F238E27FC236}">
                    <a16:creationId xmlns:a16="http://schemas.microsoft.com/office/drawing/2014/main" id="{712E6E7D-3C9C-45B5-B8A4-A86EBF0B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5" y="7087"/>
                <a:ext cx="1080" cy="360"/>
              </a:xfrm>
              <a:prstGeom prst="borderCallout1">
                <a:avLst>
                  <a:gd name="adj1" fmla="val 50000"/>
                  <a:gd name="adj2" fmla="val 111111"/>
                  <a:gd name="adj3" fmla="val -491667"/>
                  <a:gd name="adj4" fmla="val 12944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-212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5" name="Rectangle 62">
            <a:extLst>
              <a:ext uri="{FF2B5EF4-FFF2-40B4-BE49-F238E27FC236}">
                <a16:creationId xmlns:a16="http://schemas.microsoft.com/office/drawing/2014/main" id="{5E7C11BB-5DF2-46E3-8593-764CCDEA0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96" y="12388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734DD9DD-8468-4757-B02C-B9BAF8A116C2}"/>
              </a:ext>
            </a:extLst>
          </p:cNvPr>
          <p:cNvSpPr txBox="1"/>
          <p:nvPr/>
        </p:nvSpPr>
        <p:spPr>
          <a:xfrm>
            <a:off x="409495" y="5791254"/>
            <a:ext cx="422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</p:txBody>
      </p:sp>
    </p:spTree>
    <p:extLst>
      <p:ext uri="{BB962C8B-B14F-4D97-AF65-F5344CB8AC3E}">
        <p14:creationId xmlns:p14="http://schemas.microsoft.com/office/powerpoint/2010/main" val="67965048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9874170-738A-4DF8-B1E6-65E0CCF3A8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858260"/>
              </p:ext>
            </p:extLst>
          </p:nvPr>
        </p:nvGraphicFramePr>
        <p:xfrm>
          <a:off x="1139815" y="1988840"/>
          <a:ext cx="7226945" cy="40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E4516E0-1C68-4F6F-8CEF-C8831CE609DF}"/>
              </a:ext>
            </a:extLst>
          </p:cNvPr>
          <p:cNvSpPr txBox="1"/>
          <p:nvPr/>
        </p:nvSpPr>
        <p:spPr>
          <a:xfrm>
            <a:off x="409495" y="5791254"/>
            <a:ext cx="422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</p:txBody>
      </p:sp>
    </p:spTree>
    <p:extLst>
      <p:ext uri="{BB962C8B-B14F-4D97-AF65-F5344CB8AC3E}">
        <p14:creationId xmlns:p14="http://schemas.microsoft.com/office/powerpoint/2010/main" val="62970963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250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250 mg/L (USEPA)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Águas com altas concentrações de cloretos tendem a apresentar elevada corrosividade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Altas concentrações de cloreto podem conferir gosto em águas de abastecimento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76353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Águas com altas concentrações de cloretos normalmente apresentam altos valores de condutividade e SDT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Altas concentrações de cloretos na fase líquida indicam possibilidade de lançamento de efluentes industriais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291208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</a:t>
            </a:r>
            <a:r>
              <a:rPr lang="pt-BR" altLang="pt-BR" sz="3200" dirty="0" err="1"/>
              <a:t>titulométrica</a:t>
            </a:r>
            <a:r>
              <a:rPr lang="pt-BR" altLang="pt-BR" sz="3200" dirty="0"/>
              <a:t> envolvendo precipitação química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Indicador: Cromato de potássio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Titulante: Nitrato de prata (0,0141 N AgNO</a:t>
            </a:r>
            <a:r>
              <a:rPr lang="pt-BR" altLang="pt-BR" sz="3200" baseline="-25000" dirty="0"/>
              <a:t>3</a:t>
            </a:r>
            <a:r>
              <a:rPr lang="pt-BR" altLang="pt-BR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87BCE56-7F5E-460E-8EDE-A52368F09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951" y="2290665"/>
            <a:ext cx="3698882" cy="34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0407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538EDED-6096-4F1E-89FD-42A93B7A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pic>
        <p:nvPicPr>
          <p:cNvPr id="3" name="Mídia Online 2" title="Anￃﾡlise de Cloretos">
            <a:hlinkClick r:id="" action="ppaction://media"/>
            <a:extLst>
              <a:ext uri="{FF2B5EF4-FFF2-40B4-BE49-F238E27FC236}">
                <a16:creationId xmlns:a16="http://schemas.microsoft.com/office/drawing/2014/main" id="{124BF564-3806-49EF-AA4A-7648514948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6300" y="2133600"/>
            <a:ext cx="7392389" cy="41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687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538EDED-6096-4F1E-89FD-42A93B7A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pic>
        <p:nvPicPr>
          <p:cNvPr id="7" name="Picture 2" descr="Resultado de imagem para argentometric titration chloride">
            <a:extLst>
              <a:ext uri="{FF2B5EF4-FFF2-40B4-BE49-F238E27FC236}">
                <a16:creationId xmlns:a16="http://schemas.microsoft.com/office/drawing/2014/main" id="{EFB76400-05CA-4D07-9C71-F457907B5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5" y="3971048"/>
            <a:ext cx="3218588" cy="209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A4D7A0A2-2C98-4485-A447-FB4B4DB32C56}"/>
                  </a:ext>
                </a:extLst>
              </p:cNvPr>
              <p:cNvSpPr txBox="1"/>
              <p:nvPr/>
            </p:nvSpPr>
            <p:spPr bwMode="auto">
              <a:xfrm>
                <a:off x="386260" y="2419481"/>
                <a:ext cx="3645116" cy="5595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𝐴𝑔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𝐴𝑔𝐶𝑙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A4D7A0A2-2C98-4485-A447-FB4B4DB32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260" y="2419481"/>
                <a:ext cx="3645116" cy="559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45774C5-ED7A-4614-9A9B-251528252516}"/>
                  </a:ext>
                </a:extLst>
              </p:cNvPr>
              <p:cNvSpPr txBox="1"/>
              <p:nvPr/>
            </p:nvSpPr>
            <p:spPr>
              <a:xfrm>
                <a:off x="5292080" y="2419481"/>
                <a:ext cx="2320251" cy="472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=3.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45774C5-ED7A-4614-9A9B-251528252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419481"/>
                <a:ext cx="2320251" cy="472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0730BFE4-0A76-4D8B-8958-4ECDD64643A5}"/>
                  </a:ext>
                </a:extLst>
              </p:cNvPr>
              <p:cNvSpPr txBox="1"/>
              <p:nvPr/>
            </p:nvSpPr>
            <p:spPr bwMode="auto">
              <a:xfrm>
                <a:off x="4186738" y="3561742"/>
                <a:ext cx="4841657" cy="5595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𝐴𝑔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𝐶𝑟𝑂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𝐴𝑔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𝐶𝑟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0730BFE4-0A76-4D8B-8958-4ECDD6464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6738" y="3561742"/>
                <a:ext cx="4841657" cy="559582"/>
              </a:xfrm>
              <a:prstGeom prst="rect">
                <a:avLst/>
              </a:prstGeom>
              <a:blipFill>
                <a:blip r:embed="rId6"/>
                <a:stretch>
                  <a:fillRect b="-543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73BB735D-6F5D-4600-A184-3BB0175832AA}"/>
                  </a:ext>
                </a:extLst>
              </p:cNvPr>
              <p:cNvSpPr txBox="1"/>
              <p:nvPr/>
            </p:nvSpPr>
            <p:spPr>
              <a:xfrm>
                <a:off x="5292080" y="5445224"/>
                <a:ext cx="2320251" cy="472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=5.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73BB735D-6F5D-4600-A184-3BB017583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445224"/>
                <a:ext cx="2320251" cy="4727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D821463-FE42-4B44-8CD2-1385EE8F8B78}"/>
              </a:ext>
            </a:extLst>
          </p:cNvPr>
          <p:cNvSpPr/>
          <p:nvPr/>
        </p:nvSpPr>
        <p:spPr>
          <a:xfrm>
            <a:off x="3952312" y="2593248"/>
            <a:ext cx="1160314" cy="21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ABC89E96-7CF9-4DEE-B242-964399FE84B7}"/>
              </a:ext>
            </a:extLst>
          </p:cNvPr>
          <p:cNvCxnSpPr/>
          <p:nvPr/>
        </p:nvCxnSpPr>
        <p:spPr>
          <a:xfrm rot="5400000">
            <a:off x="2243803" y="3083010"/>
            <a:ext cx="991985" cy="7840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12A1F1C5-2273-4B43-882A-5B821DA5C777}"/>
              </a:ext>
            </a:extLst>
          </p:cNvPr>
          <p:cNvSpPr/>
          <p:nvPr/>
        </p:nvSpPr>
        <p:spPr>
          <a:xfrm>
            <a:off x="6344193" y="4562159"/>
            <a:ext cx="216024" cy="843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DB058522-287F-4C4F-ADD1-EF901450CD4D}"/>
              </a:ext>
            </a:extLst>
          </p:cNvPr>
          <p:cNvCxnSpPr>
            <a:endCxn id="7" idx="3"/>
          </p:cNvCxnSpPr>
          <p:nvPr/>
        </p:nvCxnSpPr>
        <p:spPr>
          <a:xfrm rot="10800000" flipV="1">
            <a:off x="3957044" y="4221087"/>
            <a:ext cx="3855317" cy="7960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0148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CLORETOS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979943" y="4652850"/>
                <a:ext cx="6836359" cy="836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𝐴𝑔𝑁𝑂</m:t>
                              </m:r>
                              <m:r>
                                <a:rPr lang="pt-BR" sz="2400" b="0" i="1" baseline="-250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𝐴𝑔𝑁𝑂</m:t>
                                  </m:r>
                                  <m:r>
                                    <a:rPr lang="pt-BR" sz="2400" b="0" i="1" baseline="-250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.35,45.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43" y="4652850"/>
                <a:ext cx="6836359" cy="836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sultado de imagem para argentometric titration chloride">
            <a:extLst>
              <a:ext uri="{FF2B5EF4-FFF2-40B4-BE49-F238E27FC236}">
                <a16:creationId xmlns:a16="http://schemas.microsoft.com/office/drawing/2014/main" id="{7297D306-4D7E-439E-950B-B18E3620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98" y="1997892"/>
            <a:ext cx="3218588" cy="209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219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3BA78F26-31A4-4897-BFBC-BF1C1FCE9F78}"/>
              </a:ext>
            </a:extLst>
          </p:cNvPr>
          <p:cNvSpPr txBox="1"/>
          <p:nvPr/>
        </p:nvSpPr>
        <p:spPr>
          <a:xfrm>
            <a:off x="876300" y="2119108"/>
            <a:ext cx="7444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Definição: Presença de cátions </a:t>
            </a:r>
            <a:r>
              <a:rPr lang="pt-B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divalentes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fase líquida  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89F910A-E311-4ED4-A50F-87A6FF145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92227"/>
              </p:ext>
            </p:extLst>
          </p:nvPr>
        </p:nvGraphicFramePr>
        <p:xfrm>
          <a:off x="2046176" y="3433831"/>
          <a:ext cx="505164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824">
                  <a:extLst>
                    <a:ext uri="{9D8B030D-6E8A-4147-A177-3AD203B41FA5}">
                      <a16:colId xmlns:a16="http://schemas.microsoft.com/office/drawing/2014/main" val="2033163239"/>
                    </a:ext>
                  </a:extLst>
                </a:gridCol>
                <a:gridCol w="2525824">
                  <a:extLst>
                    <a:ext uri="{9D8B030D-6E8A-4147-A177-3AD203B41FA5}">
                      <a16:colId xmlns:a16="http://schemas.microsoft.com/office/drawing/2014/main" val="1843197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Cátions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Ânions Associados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88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Ca</a:t>
                      </a:r>
                      <a:r>
                        <a:rPr lang="pt-BR" sz="2400" baseline="30000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HCO</a:t>
                      </a:r>
                      <a:r>
                        <a:rPr lang="pt-BR" sz="2400" baseline="-25000" dirty="0"/>
                        <a:t>3</a:t>
                      </a:r>
                      <a:r>
                        <a:rPr lang="pt-BR" sz="2400" baseline="30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66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Mg</a:t>
                      </a:r>
                      <a:r>
                        <a:rPr lang="pt-BR" sz="2400" baseline="30000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SO</a:t>
                      </a:r>
                      <a:r>
                        <a:rPr lang="pt-BR" sz="2400" baseline="-25000" dirty="0"/>
                        <a:t>4</a:t>
                      </a:r>
                      <a:r>
                        <a:rPr lang="pt-BR" sz="2400" baseline="300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66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Sr</a:t>
                      </a:r>
                      <a:r>
                        <a:rPr lang="pt-BR" sz="2400" baseline="30000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Cl</a:t>
                      </a:r>
                      <a:r>
                        <a:rPr lang="pt-BR" sz="2400" baseline="30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819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Fe</a:t>
                      </a:r>
                      <a:r>
                        <a:rPr lang="pt-BR" sz="2400" baseline="30000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NO</a:t>
                      </a:r>
                      <a:r>
                        <a:rPr lang="pt-BR" sz="2400" baseline="-25000" dirty="0"/>
                        <a:t>3</a:t>
                      </a:r>
                      <a:r>
                        <a:rPr lang="pt-BR" sz="2400" baseline="30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650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Mn</a:t>
                      </a:r>
                      <a:r>
                        <a:rPr lang="pt-BR" sz="2400" baseline="30000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SiO</a:t>
                      </a:r>
                      <a:r>
                        <a:rPr lang="pt-BR" sz="2400" baseline="-25000" dirty="0"/>
                        <a:t>3</a:t>
                      </a:r>
                      <a:r>
                        <a:rPr lang="pt-BR" sz="2400" baseline="30000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30414"/>
                  </a:ext>
                </a:extLst>
              </a:tr>
            </a:tbl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2A8AA766-D7C5-4559-9502-DF51180831C1}"/>
              </a:ext>
            </a:extLst>
          </p:cNvPr>
          <p:cNvSpPr/>
          <p:nvPr/>
        </p:nvSpPr>
        <p:spPr>
          <a:xfrm>
            <a:off x="2555776" y="3933055"/>
            <a:ext cx="1512168" cy="864097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360017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13F45-9DD3-4873-9F82-038A363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150332"/>
            <a:ext cx="8020373" cy="21336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cátions: Ca</a:t>
            </a:r>
            <a:r>
              <a:rPr lang="pt-BR" sz="3600" baseline="30000" dirty="0"/>
              <a:t>+2</a:t>
            </a:r>
            <a:r>
              <a:rPr lang="pt-BR" sz="3600" dirty="0"/>
              <a:t>, Mg</a:t>
            </a:r>
            <a:r>
              <a:rPr lang="pt-BR" sz="3600" baseline="30000" dirty="0"/>
              <a:t>+2</a:t>
            </a:r>
            <a:r>
              <a:rPr lang="pt-BR" sz="3600" dirty="0"/>
              <a:t>, Na</a:t>
            </a:r>
            <a:r>
              <a:rPr lang="pt-BR" sz="3600" baseline="30000" dirty="0"/>
              <a:t>+</a:t>
            </a:r>
            <a:r>
              <a:rPr lang="pt-BR" sz="3600" dirty="0"/>
              <a:t>, K</a:t>
            </a:r>
            <a:r>
              <a:rPr lang="pt-BR" sz="3600" baseline="30000" dirty="0"/>
              <a:t>+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ânions: Cl</a:t>
            </a:r>
            <a:r>
              <a:rPr lang="pt-BR" sz="3600" baseline="30000" dirty="0"/>
              <a:t>-</a:t>
            </a:r>
            <a:r>
              <a:rPr lang="pt-BR" sz="3600" dirty="0"/>
              <a:t>, SO</a:t>
            </a:r>
            <a:r>
              <a:rPr lang="pt-BR" sz="3600" baseline="-25000" dirty="0"/>
              <a:t>4</a:t>
            </a:r>
            <a:r>
              <a:rPr lang="pt-BR" sz="3600" baseline="30000" dirty="0"/>
              <a:t>-2</a:t>
            </a:r>
            <a:r>
              <a:rPr lang="pt-BR" sz="3600" dirty="0"/>
              <a:t>, HCO</a:t>
            </a:r>
            <a:r>
              <a:rPr lang="pt-BR" sz="3600" baseline="-25000" dirty="0"/>
              <a:t>3</a:t>
            </a:r>
            <a:r>
              <a:rPr lang="pt-BR" sz="3600" baseline="30000" dirty="0"/>
              <a:t>-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B7FD74B-2AB4-4819-85E4-E568A065D620}"/>
              </a:ext>
            </a:extLst>
          </p:cNvPr>
          <p:cNvSpPr/>
          <p:nvPr/>
        </p:nvSpPr>
        <p:spPr>
          <a:xfrm>
            <a:off x="4932040" y="2636912"/>
            <a:ext cx="1152128" cy="891363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87316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3A5554-AD9B-4C91-9429-6A438F1B46D7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362199"/>
            <a:ext cx="3428706" cy="213360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Dissolução de rochas e minerais contendo sulfatos pela ação da água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7170" name="Picture 2" descr="Imagem relacionada">
            <a:extLst>
              <a:ext uri="{FF2B5EF4-FFF2-40B4-BE49-F238E27FC236}">
                <a16:creationId xmlns:a16="http://schemas.microsoft.com/office/drawing/2014/main" id="{D263C2F9-7B57-471C-94D8-8A31C80DF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4865041" cy="33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0729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3A5554-AD9B-4C91-9429-6A438F1B46D7}"/>
              </a:ext>
            </a:extLst>
          </p:cNvPr>
          <p:cNvSpPr txBox="1">
            <a:spLocks noChangeArrowheads="1"/>
          </p:cNvSpPr>
          <p:nvPr/>
        </p:nvSpPr>
        <p:spPr>
          <a:xfrm>
            <a:off x="495222" y="2398676"/>
            <a:ext cx="8469266" cy="369461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Lançamento de efluentes industriais em corpos d’água e em redes coletoras de esgotos sanitários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Combustão de combustíveis fósseis e lançamento de efluentes gasosos contendo enxofre na atmosfera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277255619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1646" y="309527"/>
            <a:ext cx="6615114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69B641-1EC0-4413-89F5-E9F431ECA5A7}"/>
              </a:ext>
            </a:extLst>
          </p:cNvPr>
          <p:cNvSpPr txBox="1"/>
          <p:nvPr/>
        </p:nvSpPr>
        <p:spPr>
          <a:xfrm>
            <a:off x="409495" y="5791254"/>
            <a:ext cx="409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do ABC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2604DE4-79C5-479B-8269-4173DE51D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727762"/>
              </p:ext>
            </p:extLst>
          </p:nvPr>
        </p:nvGraphicFramePr>
        <p:xfrm>
          <a:off x="1907704" y="1795883"/>
          <a:ext cx="6615113" cy="399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616847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250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250 mg/L (USEPA)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Altas concentrações de sulfatos na fase líquida podem tornar a água incrustante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Águas com altas concentrações de sulfatos tendem a apresentar elevada corrosividade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281083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Águas com altas concentrações de sulfatos normalmente apresentam altos valores de condutividade e SDT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Altas concentrações de sulfatos na fase líquida indicam possibilidade de lançamento de efluentes industriais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9811160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5851C2A6-0C3B-4DF2-9453-FFFD4CE00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760F28-2AE6-4F8F-A6E8-47A30EA26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140" y="1988840"/>
            <a:ext cx="5455617" cy="3168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58AE3F8-6683-44E6-89CC-EC8DA3D1B084}"/>
                  </a:ext>
                </a:extLst>
              </p:cNvPr>
              <p:cNvSpPr txBox="1"/>
              <p:nvPr/>
            </p:nvSpPr>
            <p:spPr>
              <a:xfrm>
                <a:off x="1547664" y="5574136"/>
                <a:ext cx="5775107" cy="497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𝑀𝑂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58AE3F8-6683-44E6-89CC-EC8DA3D1B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74136"/>
                <a:ext cx="5775107" cy="497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4">
                <a:extLst>
                  <a:ext uri="{FF2B5EF4-FFF2-40B4-BE49-F238E27FC236}">
                    <a16:creationId xmlns:a16="http://schemas.microsoft.com/office/drawing/2014/main" id="{46A5665A-A49A-4CE3-8926-966E0575E47A}"/>
                  </a:ext>
                </a:extLst>
              </p:cNvPr>
              <p:cNvSpPr txBox="1"/>
              <p:nvPr/>
            </p:nvSpPr>
            <p:spPr bwMode="auto">
              <a:xfrm>
                <a:off x="197238" y="3299966"/>
                <a:ext cx="31999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Object 14">
                <a:extLst>
                  <a:ext uri="{FF2B5EF4-FFF2-40B4-BE49-F238E27FC236}">
                    <a16:creationId xmlns:a16="http://schemas.microsoft.com/office/drawing/2014/main" id="{46A5665A-A49A-4CE3-8926-966E0575E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238" y="3299966"/>
                <a:ext cx="3199900" cy="546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FC6E55C8-A603-4A6A-92A4-CB022D4C8C9F}"/>
                  </a:ext>
                </a:extLst>
              </p:cNvPr>
              <p:cNvSpPr txBox="1"/>
              <p:nvPr/>
            </p:nvSpPr>
            <p:spPr bwMode="auto">
              <a:xfrm>
                <a:off x="197238" y="4323493"/>
                <a:ext cx="31999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FC6E55C8-A603-4A6A-92A4-CB022D4C8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238" y="4323493"/>
                <a:ext cx="3199900" cy="546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ipse 13">
            <a:extLst>
              <a:ext uri="{FF2B5EF4-FFF2-40B4-BE49-F238E27FC236}">
                <a16:creationId xmlns:a16="http://schemas.microsoft.com/office/drawing/2014/main" id="{8C7BF7F7-6504-4F94-85A8-9D1BB34481A6}"/>
              </a:ext>
            </a:extLst>
          </p:cNvPr>
          <p:cNvSpPr/>
          <p:nvPr/>
        </p:nvSpPr>
        <p:spPr>
          <a:xfrm>
            <a:off x="165023" y="3140968"/>
            <a:ext cx="846369" cy="894926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DFFAB4-22EB-4249-9DE5-A9D64BDBDB8B}"/>
              </a:ext>
            </a:extLst>
          </p:cNvPr>
          <p:cNvSpPr txBox="1"/>
          <p:nvPr/>
        </p:nvSpPr>
        <p:spPr>
          <a:xfrm>
            <a:off x="1138667" y="2410757"/>
            <a:ext cx="198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Altamente volátil !!</a:t>
            </a:r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EB1C99AE-3C94-4425-AA5F-5B291BAE009D}"/>
              </a:ext>
            </a:extLst>
          </p:cNvPr>
          <p:cNvCxnSpPr>
            <a:stCxn id="5" idx="1"/>
            <a:endCxn id="14" idx="0"/>
          </p:cNvCxnSpPr>
          <p:nvPr/>
        </p:nvCxnSpPr>
        <p:spPr>
          <a:xfrm rot="10800000" flipV="1">
            <a:off x="588209" y="2595422"/>
            <a:ext cx="550459" cy="545545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68660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7BA783B-E409-41BB-8C4B-D6A83FCC90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0023" y="2276872"/>
            <a:ext cx="4213985" cy="31683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Problemas de odor em </a:t>
            </a:r>
            <a:r>
              <a:rPr lang="pt-BR" altLang="pt-BR" sz="3600" dirty="0" err="1"/>
              <a:t>ETEs</a:t>
            </a:r>
            <a:r>
              <a:rPr lang="pt-BR" altLang="pt-BR" sz="3600" dirty="0"/>
              <a:t> e demais partes constitutivas de sistemas de coleta e afastamento de esgotos sanitários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851C2A6-0C3B-4DF2-9453-FFFD4CE00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6AA51871-1513-4DF6-A37A-D22CA341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71566"/>
            <a:ext cx="4048126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26B84E0-6524-41DB-967F-25DA0EACDA23}"/>
                  </a:ext>
                </a:extLst>
              </p:cNvPr>
              <p:cNvSpPr txBox="1"/>
              <p:nvPr/>
            </p:nvSpPr>
            <p:spPr>
              <a:xfrm>
                <a:off x="1684446" y="5620026"/>
                <a:ext cx="5775107" cy="497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𝑀𝑂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26B84E0-6524-41DB-967F-25DA0EACD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46" y="5620026"/>
                <a:ext cx="5775107" cy="497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40341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1646" y="309527"/>
            <a:ext cx="6615114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69B641-1EC0-4413-89F5-E9F431ECA5A7}"/>
              </a:ext>
            </a:extLst>
          </p:cNvPr>
          <p:cNvSpPr txBox="1"/>
          <p:nvPr/>
        </p:nvSpPr>
        <p:spPr>
          <a:xfrm>
            <a:off x="409495" y="5791254"/>
            <a:ext cx="409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do ABC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954D03F-2AD4-4413-98AD-7DF2546CA9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560955"/>
              </p:ext>
            </p:extLst>
          </p:nvPr>
        </p:nvGraphicFramePr>
        <p:xfrm>
          <a:off x="1906751" y="1807734"/>
          <a:ext cx="6841713" cy="398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653182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E74B6070-FA14-4922-BD51-567F6B4D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384019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m relacionada">
            <a:extLst>
              <a:ext uri="{FF2B5EF4-FFF2-40B4-BE49-F238E27FC236}">
                <a16:creationId xmlns:a16="http://schemas.microsoft.com/office/drawing/2014/main" id="{2BD7C840-AF39-452C-B6D9-D3CD7B70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5936"/>
            <a:ext cx="3331996" cy="22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7BA783B-E409-41BB-8C4B-D6A83FCC90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3671639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Corrosão em estruturas de concreto armado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851C2A6-0C3B-4DF2-9453-FFFD4CE00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</p:spTree>
    <p:extLst>
      <p:ext uri="{BB962C8B-B14F-4D97-AF65-F5344CB8AC3E}">
        <p14:creationId xmlns:p14="http://schemas.microsoft.com/office/powerpoint/2010/main" val="32944054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</a:t>
            </a:r>
          </a:p>
        </p:txBody>
      </p:sp>
      <p:pic>
        <p:nvPicPr>
          <p:cNvPr id="10242" name="Picture 2" descr="Resultado de imagem para hardness map">
            <a:extLst>
              <a:ext uri="{FF2B5EF4-FFF2-40B4-BE49-F238E27FC236}">
                <a16:creationId xmlns:a16="http://schemas.microsoft.com/office/drawing/2014/main" id="{AE883DE3-DB36-4D11-8A7F-852D1E7D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5813001" cy="41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343175" y="2420204"/>
            <a:ext cx="3004689" cy="309702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 dureza é função das características geológicas do local 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0644306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envolvendo </a:t>
            </a:r>
            <a:r>
              <a:rPr lang="pt-BR" altLang="pt-BR" sz="3200" dirty="0" err="1"/>
              <a:t>nefelometria</a:t>
            </a:r>
            <a:r>
              <a:rPr lang="pt-BR" altLang="pt-BR" sz="3200" dirty="0"/>
              <a:t> e precipitação química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Precipitação de íons sulfato na forma de sulfato de bário (BaSO</a:t>
            </a:r>
            <a:r>
              <a:rPr lang="pt-BR" altLang="pt-BR" sz="3200" baseline="-25000" dirty="0"/>
              <a:t>4</a:t>
            </a:r>
            <a:r>
              <a:rPr lang="pt-BR" altLang="pt-BR" sz="3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237015-C1D7-4CEA-9B62-AC525720A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86" y="2017194"/>
            <a:ext cx="3169732" cy="40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4888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538EDED-6096-4F1E-89FD-42A93B7A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</a:t>
            </a:r>
          </a:p>
        </p:txBody>
      </p:sp>
      <p:pic>
        <p:nvPicPr>
          <p:cNvPr id="3" name="Mídia Online 2" title="Anￃﾡlise de Sulfato">
            <a:hlinkClick r:id="" action="ppaction://media"/>
            <a:extLst>
              <a:ext uri="{FF2B5EF4-FFF2-40B4-BE49-F238E27FC236}">
                <a16:creationId xmlns:a16="http://schemas.microsoft.com/office/drawing/2014/main" id="{0F568B8B-6435-4331-A09F-BC6BCF2A18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1810" y="2133600"/>
            <a:ext cx="7380379" cy="41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5517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538EDED-6096-4F1E-89FD-42A93B7A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83896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A4D7A0A2-2C98-4485-A447-FB4B4DB32C56}"/>
                  </a:ext>
                </a:extLst>
              </p:cNvPr>
              <p:cNvSpPr txBox="1"/>
              <p:nvPr/>
            </p:nvSpPr>
            <p:spPr bwMode="auto">
              <a:xfrm>
                <a:off x="386260" y="2419481"/>
                <a:ext cx="4185740" cy="5595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𝐵𝑎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𝐵𝑎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A4D7A0A2-2C98-4485-A447-FB4B4DB32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260" y="2419481"/>
                <a:ext cx="4185740" cy="559582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45774C5-ED7A-4614-9A9B-251528252516}"/>
                  </a:ext>
                </a:extLst>
              </p:cNvPr>
              <p:cNvSpPr txBox="1"/>
              <p:nvPr/>
            </p:nvSpPr>
            <p:spPr>
              <a:xfrm>
                <a:off x="5918093" y="2462893"/>
                <a:ext cx="2592761" cy="472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=1,0.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45774C5-ED7A-4614-9A9B-251528252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093" y="2462893"/>
                <a:ext cx="2592761" cy="472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D821463-FE42-4B44-8CD2-1385EE8F8B78}"/>
              </a:ext>
            </a:extLst>
          </p:cNvPr>
          <p:cNvSpPr/>
          <p:nvPr/>
        </p:nvSpPr>
        <p:spPr>
          <a:xfrm>
            <a:off x="4566606" y="2593248"/>
            <a:ext cx="1160314" cy="21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ABC89E96-7CF9-4DEE-B242-964399FE84B7}"/>
              </a:ext>
            </a:extLst>
          </p:cNvPr>
          <p:cNvCxnSpPr>
            <a:cxnSpLocks/>
            <a:endCxn id="2052" idx="3"/>
          </p:cNvCxnSpPr>
          <p:nvPr/>
        </p:nvCxnSpPr>
        <p:spPr>
          <a:xfrm rot="5400000">
            <a:off x="2203775" y="3619098"/>
            <a:ext cx="1784122" cy="5040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m relacionada">
            <a:extLst>
              <a:ext uri="{FF2B5EF4-FFF2-40B4-BE49-F238E27FC236}">
                <a16:creationId xmlns:a16="http://schemas.microsoft.com/office/drawing/2014/main" id="{9359121E-F851-4485-8694-4B1EA1F60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27" y="3429000"/>
            <a:ext cx="1777681" cy="26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barium sulphate precipitate">
            <a:extLst>
              <a:ext uri="{FF2B5EF4-FFF2-40B4-BE49-F238E27FC236}">
                <a16:creationId xmlns:a16="http://schemas.microsoft.com/office/drawing/2014/main" id="{0F68DC71-880F-438A-8612-70A2DA5E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56" y="3428377"/>
            <a:ext cx="1777681" cy="266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D1D2DE4F-E8AA-42B0-B767-5A94FA7997AC}"/>
              </a:ext>
            </a:extLst>
          </p:cNvPr>
          <p:cNvCxnSpPr>
            <a:cxnSpLocks/>
            <a:endCxn id="2054" idx="1"/>
          </p:cNvCxnSpPr>
          <p:nvPr/>
        </p:nvCxnSpPr>
        <p:spPr>
          <a:xfrm rot="16200000" flipH="1">
            <a:off x="3612726" y="3074245"/>
            <a:ext cx="1783811" cy="15934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524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SULFATOS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495223" y="5317728"/>
                <a:ext cx="4569200" cy="743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𝑇𝑢𝑟𝑏𝑖𝑑𝑒𝑧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𝑆𝑂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23" y="5317728"/>
                <a:ext cx="4569200" cy="743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Agrupar 4">
            <a:extLst>
              <a:ext uri="{FF2B5EF4-FFF2-40B4-BE49-F238E27FC236}">
                <a16:creationId xmlns:a16="http://schemas.microsoft.com/office/drawing/2014/main" id="{C97392CA-C90E-4BF9-B9D8-83B2E1D5B253}"/>
              </a:ext>
            </a:extLst>
          </p:cNvPr>
          <p:cNvGrpSpPr/>
          <p:nvPr/>
        </p:nvGrpSpPr>
        <p:grpSpPr>
          <a:xfrm>
            <a:off x="3189174" y="1800284"/>
            <a:ext cx="5369031" cy="4148996"/>
            <a:chOff x="3189174" y="1800284"/>
            <a:chExt cx="5369031" cy="414899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E43F118-8B3B-4114-B7F6-19EE32983F3B}"/>
                </a:ext>
              </a:extLst>
            </p:cNvPr>
            <p:cNvSpPr/>
            <p:nvPr/>
          </p:nvSpPr>
          <p:spPr>
            <a:xfrm>
              <a:off x="6300192" y="2182653"/>
              <a:ext cx="91440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392B8E0-336F-4358-90AA-65EDD67A6F2F}"/>
                </a:ext>
              </a:extLst>
            </p:cNvPr>
            <p:cNvSpPr/>
            <p:nvPr/>
          </p:nvSpPr>
          <p:spPr>
            <a:xfrm>
              <a:off x="6757392" y="5733256"/>
              <a:ext cx="108012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098" name="Picture 2" descr="Imagem relacionada">
              <a:extLst>
                <a:ext uri="{FF2B5EF4-FFF2-40B4-BE49-F238E27FC236}">
                  <a16:creationId xmlns:a16="http://schemas.microsoft.com/office/drawing/2014/main" id="{D9CD30FD-0159-4588-B47B-F50175522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90" y="1891777"/>
              <a:ext cx="4587367" cy="307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2DB70E-5049-4718-BA1B-F79B00C52D41}"/>
                </a:ext>
              </a:extLst>
            </p:cNvPr>
            <p:cNvSpPr/>
            <p:nvPr/>
          </p:nvSpPr>
          <p:spPr>
            <a:xfrm>
              <a:off x="3454761" y="1815310"/>
              <a:ext cx="177257" cy="3253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0CADE5F4-80CE-4E48-B70A-28AA9793053B}"/>
                </a:ext>
              </a:extLst>
            </p:cNvPr>
            <p:cNvSpPr/>
            <p:nvPr/>
          </p:nvSpPr>
          <p:spPr>
            <a:xfrm>
              <a:off x="8048905" y="1800284"/>
              <a:ext cx="177257" cy="3253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1B3BA67F-A3E0-4B2B-9CF1-0CD07AD3D60B}"/>
                </a:ext>
              </a:extLst>
            </p:cNvPr>
            <p:cNvSpPr/>
            <p:nvPr/>
          </p:nvSpPr>
          <p:spPr>
            <a:xfrm rot="5400000">
              <a:off x="5518767" y="-514283"/>
              <a:ext cx="377799" cy="503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74A5F4-92CE-4F72-A7A6-DC69F63385A3}"/>
                </a:ext>
              </a:extLst>
            </p:cNvPr>
            <p:cNvSpPr/>
            <p:nvPr/>
          </p:nvSpPr>
          <p:spPr>
            <a:xfrm rot="5400000">
              <a:off x="5850813" y="2499264"/>
              <a:ext cx="377799" cy="503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01737832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13F45-9DD3-4873-9F82-038A363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150332"/>
            <a:ext cx="8784976" cy="21336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cátions: Ca</a:t>
            </a:r>
            <a:r>
              <a:rPr lang="pt-BR" sz="3600" baseline="30000" dirty="0"/>
              <a:t>+2</a:t>
            </a:r>
            <a:r>
              <a:rPr lang="pt-BR" sz="3600" dirty="0"/>
              <a:t>, Mg</a:t>
            </a:r>
            <a:r>
              <a:rPr lang="pt-BR" sz="3600" baseline="30000" dirty="0"/>
              <a:t>+2</a:t>
            </a:r>
            <a:r>
              <a:rPr lang="pt-BR" sz="3600" dirty="0"/>
              <a:t>, Na</a:t>
            </a:r>
            <a:r>
              <a:rPr lang="pt-BR" sz="3600" baseline="30000" dirty="0"/>
              <a:t>+</a:t>
            </a:r>
            <a:r>
              <a:rPr lang="pt-BR" sz="3600" dirty="0"/>
              <a:t>, Fe, Mn...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ânions: Cl</a:t>
            </a:r>
            <a:r>
              <a:rPr lang="pt-BR" sz="3600" baseline="30000" dirty="0"/>
              <a:t>-</a:t>
            </a:r>
            <a:r>
              <a:rPr lang="pt-BR" sz="3600" dirty="0"/>
              <a:t>, SO</a:t>
            </a:r>
            <a:r>
              <a:rPr lang="pt-BR" sz="3600" baseline="-25000" dirty="0"/>
              <a:t>4</a:t>
            </a:r>
            <a:r>
              <a:rPr lang="pt-BR" sz="3600" baseline="30000" dirty="0"/>
              <a:t>-2</a:t>
            </a:r>
            <a:r>
              <a:rPr lang="pt-BR" sz="3600" dirty="0"/>
              <a:t>, HCO</a:t>
            </a:r>
            <a:r>
              <a:rPr lang="pt-BR" sz="3600" baseline="-25000" dirty="0"/>
              <a:t>3</a:t>
            </a:r>
            <a:r>
              <a:rPr lang="pt-BR" sz="3600" baseline="30000" dirty="0"/>
              <a:t>-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CEC84AD-4B4B-4504-B45D-3F6DD4E25CBD}"/>
              </a:ext>
            </a:extLst>
          </p:cNvPr>
          <p:cNvSpPr/>
          <p:nvPr/>
        </p:nvSpPr>
        <p:spPr>
          <a:xfrm>
            <a:off x="6854592" y="1988840"/>
            <a:ext cx="1512168" cy="864097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52" name="Picture 4" descr="Resultado de imagem para iron water treatment">
            <a:extLst>
              <a:ext uri="{FF2B5EF4-FFF2-40B4-BE49-F238E27FC236}">
                <a16:creationId xmlns:a16="http://schemas.microsoft.com/office/drawing/2014/main" id="{D9C2B4F5-572F-40D5-AFE6-31AE78E7C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2464668" cy="24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m relacionada">
            <a:extLst>
              <a:ext uri="{FF2B5EF4-FFF2-40B4-BE49-F238E27FC236}">
                <a16:creationId xmlns:a16="http://schemas.microsoft.com/office/drawing/2014/main" id="{4923479A-C57F-4400-9127-8F79B1A0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52817"/>
            <a:ext cx="3727301" cy="248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2503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3A5554-AD9B-4C91-9429-6A438F1B46D7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362199"/>
            <a:ext cx="3428706" cy="236220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Dissolução de rochas e minerais contendo ferro e manganês pela ação da água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3078" name="Picture 6" descr="Imagem relacionada">
            <a:extLst>
              <a:ext uri="{FF2B5EF4-FFF2-40B4-BE49-F238E27FC236}">
                <a16:creationId xmlns:a16="http://schemas.microsoft.com/office/drawing/2014/main" id="{E0B1D2CA-DBED-4AA2-AC43-F62FB52A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92" y="2133600"/>
            <a:ext cx="4468736" cy="34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78428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23A5554-AD9B-4C91-9429-6A438F1B46D7}"/>
              </a:ext>
            </a:extLst>
          </p:cNvPr>
          <p:cNvSpPr txBox="1">
            <a:spLocks noChangeArrowheads="1"/>
          </p:cNvSpPr>
          <p:nvPr/>
        </p:nvSpPr>
        <p:spPr>
          <a:xfrm>
            <a:off x="495222" y="2398676"/>
            <a:ext cx="8469266" cy="369461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Presença relativamente comum em águas subterrâneas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Lançamento de certas classes de efluentes industriais em corpos d’água e em redes coletoras de esgotos sanitários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9D19BB-70A0-4613-B26A-83E5ACFDA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7170" name="Picture 2" descr="Resultado de imagem para iron and manganese in groundwater">
            <a:extLst>
              <a:ext uri="{FF2B5EF4-FFF2-40B4-BE49-F238E27FC236}">
                <a16:creationId xmlns:a16="http://schemas.microsoft.com/office/drawing/2014/main" id="{46B6A0D7-DFD2-4B76-9AD4-F199D799F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79" y="4494671"/>
            <a:ext cx="2131499" cy="15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775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23A5554-AD9B-4C91-9429-6A438F1B46D7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2133600"/>
            <a:ext cx="8469266" cy="113753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Presença em águas superficiais quando submetidos a processos de estratificação térmica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9D19BB-70A0-4613-B26A-83E5ACFDA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DDEA5120-503E-431A-A5F0-44C55E22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40968"/>
            <a:ext cx="4968552" cy="287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93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511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0,3 mg Fe/L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0,1 mg Mn/L 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B52034FD-F5CA-4932-B778-3F96FCFE3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01" y="3645025"/>
            <a:ext cx="3449960" cy="229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red water iron in tap water">
            <a:extLst>
              <a:ext uri="{FF2B5EF4-FFF2-40B4-BE49-F238E27FC236}">
                <a16:creationId xmlns:a16="http://schemas.microsoft.com/office/drawing/2014/main" id="{EF5198D1-A777-4387-A4D5-82689F996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88640"/>
            <a:ext cx="3770362" cy="195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087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8194" name="Picture 2" descr="Resultado de imagem para manganese biogeochemical cycle">
            <a:extLst>
              <a:ext uri="{FF2B5EF4-FFF2-40B4-BE49-F238E27FC236}">
                <a16:creationId xmlns:a16="http://schemas.microsoft.com/office/drawing/2014/main" id="{BE1A9C91-611E-40B8-B194-CFD23501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12876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/>
              <p:nvPr/>
            </p:nvSpPr>
            <p:spPr bwMode="auto">
              <a:xfrm>
                <a:off x="583599" y="2208753"/>
                <a:ext cx="324036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599" y="2208753"/>
                <a:ext cx="324036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/>
              <p:nvPr/>
            </p:nvSpPr>
            <p:spPr bwMode="auto">
              <a:xfrm>
                <a:off x="568471" y="2973716"/>
                <a:ext cx="324036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471" y="2973716"/>
                <a:ext cx="3240360" cy="546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m relacionada">
            <a:extLst>
              <a:ext uri="{FF2B5EF4-FFF2-40B4-BE49-F238E27FC236}">
                <a16:creationId xmlns:a16="http://schemas.microsoft.com/office/drawing/2014/main" id="{6E6D973D-9147-4E1C-BA63-B60E6D12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3738679"/>
            <a:ext cx="2931762" cy="21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94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DUREZA </a:t>
            </a:r>
          </a:p>
        </p:txBody>
      </p:sp>
      <p:pic>
        <p:nvPicPr>
          <p:cNvPr id="10242" name="Picture 2" descr="Resultado de imagem para hardness map">
            <a:extLst>
              <a:ext uri="{FF2B5EF4-FFF2-40B4-BE49-F238E27FC236}">
                <a16:creationId xmlns:a16="http://schemas.microsoft.com/office/drawing/2014/main" id="{AE883DE3-DB36-4D11-8A7F-852D1E7D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10" y="3974734"/>
            <a:ext cx="2788665" cy="200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138331" y="2231208"/>
            <a:ext cx="6068309" cy="36460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 branda: 0 a 75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 moderadamente dura: 75 a 150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 dura: 150 a 300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 muito dura: acima de 300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3050724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8194" name="Picture 2" descr="Resultado de imagem para manganese biogeochemical cycle">
            <a:extLst>
              <a:ext uri="{FF2B5EF4-FFF2-40B4-BE49-F238E27FC236}">
                <a16:creationId xmlns:a16="http://schemas.microsoft.com/office/drawing/2014/main" id="{BE1A9C91-611E-40B8-B194-CFD23501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12876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/>
              <p:nvPr/>
            </p:nvSpPr>
            <p:spPr bwMode="auto">
              <a:xfrm>
                <a:off x="611560" y="2882900"/>
                <a:ext cx="324036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882900"/>
                <a:ext cx="324036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/>
              <p:nvPr/>
            </p:nvSpPr>
            <p:spPr bwMode="auto">
              <a:xfrm>
                <a:off x="611560" y="4451351"/>
                <a:ext cx="324036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451351"/>
                <a:ext cx="3240360" cy="546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>
            <a:extLst>
              <a:ext uri="{FF2B5EF4-FFF2-40B4-BE49-F238E27FC236}">
                <a16:creationId xmlns:a16="http://schemas.microsoft.com/office/drawing/2014/main" id="{76A58809-B8F1-491E-B69E-159E3E12C8A1}"/>
              </a:ext>
            </a:extLst>
          </p:cNvPr>
          <p:cNvSpPr/>
          <p:nvPr/>
        </p:nvSpPr>
        <p:spPr>
          <a:xfrm rot="5400000">
            <a:off x="-294337" y="3162877"/>
            <a:ext cx="2844315" cy="1752601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7C0F615-19FA-40BB-95C7-C4FF3E2CE357}"/>
              </a:ext>
            </a:extLst>
          </p:cNvPr>
          <p:cNvSpPr txBox="1"/>
          <p:nvPr/>
        </p:nvSpPr>
        <p:spPr>
          <a:xfrm>
            <a:off x="2631250" y="5634130"/>
            <a:ext cx="222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Solúveis !!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3BBA76B7-3F44-49F0-9CF0-ED6717BE66CF}"/>
              </a:ext>
            </a:extLst>
          </p:cNvPr>
          <p:cNvCxnSpPr>
            <a:cxnSpLocks/>
            <a:stCxn id="9" idx="1"/>
            <a:endCxn id="8" idx="6"/>
          </p:cNvCxnSpPr>
          <p:nvPr/>
        </p:nvCxnSpPr>
        <p:spPr>
          <a:xfrm rot="10800000">
            <a:off x="1127820" y="5461336"/>
            <a:ext cx="1503430" cy="434405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49265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8194" name="Picture 2" descr="Resultado de imagem para manganese biogeochemical cycle">
            <a:extLst>
              <a:ext uri="{FF2B5EF4-FFF2-40B4-BE49-F238E27FC236}">
                <a16:creationId xmlns:a16="http://schemas.microsoft.com/office/drawing/2014/main" id="{BE1A9C91-611E-40B8-B194-CFD23501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12876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/>
              <p:nvPr/>
            </p:nvSpPr>
            <p:spPr bwMode="auto">
              <a:xfrm>
                <a:off x="611560" y="2882900"/>
                <a:ext cx="324036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882900"/>
                <a:ext cx="324036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/>
              <p:nvPr/>
            </p:nvSpPr>
            <p:spPr bwMode="auto">
              <a:xfrm>
                <a:off x="611560" y="4451351"/>
                <a:ext cx="324036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451351"/>
                <a:ext cx="3240360" cy="546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>
            <a:extLst>
              <a:ext uri="{FF2B5EF4-FFF2-40B4-BE49-F238E27FC236}">
                <a16:creationId xmlns:a16="http://schemas.microsoft.com/office/drawing/2014/main" id="{76A58809-B8F1-491E-B69E-159E3E12C8A1}"/>
              </a:ext>
            </a:extLst>
          </p:cNvPr>
          <p:cNvSpPr/>
          <p:nvPr/>
        </p:nvSpPr>
        <p:spPr>
          <a:xfrm rot="5400000">
            <a:off x="1429994" y="3017332"/>
            <a:ext cx="2844315" cy="1752601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7C0F615-19FA-40BB-95C7-C4FF3E2CE357}"/>
              </a:ext>
            </a:extLst>
          </p:cNvPr>
          <p:cNvSpPr txBox="1"/>
          <p:nvPr/>
        </p:nvSpPr>
        <p:spPr>
          <a:xfrm>
            <a:off x="3754158" y="5689964"/>
            <a:ext cx="222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Insolúveis !!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3BBA76B7-3F44-49F0-9CF0-ED6717BE66CF}"/>
              </a:ext>
            </a:extLst>
          </p:cNvPr>
          <p:cNvCxnSpPr>
            <a:cxnSpLocks/>
            <a:stCxn id="9" idx="1"/>
            <a:endCxn id="8" idx="6"/>
          </p:cNvCxnSpPr>
          <p:nvPr/>
        </p:nvCxnSpPr>
        <p:spPr>
          <a:xfrm rot="10800000">
            <a:off x="2852152" y="5315790"/>
            <a:ext cx="902007" cy="63578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38054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8194" name="Picture 2" descr="Resultado de imagem para manganese biogeochemical cycle">
            <a:extLst>
              <a:ext uri="{FF2B5EF4-FFF2-40B4-BE49-F238E27FC236}">
                <a16:creationId xmlns:a16="http://schemas.microsoft.com/office/drawing/2014/main" id="{BE1A9C91-611E-40B8-B194-CFD23501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12876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/>
              <p:nvPr/>
            </p:nvSpPr>
            <p:spPr bwMode="auto">
              <a:xfrm>
                <a:off x="611560" y="2882900"/>
                <a:ext cx="324036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882900"/>
                <a:ext cx="324036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/>
              <p:nvPr/>
            </p:nvSpPr>
            <p:spPr bwMode="auto">
              <a:xfrm>
                <a:off x="489856" y="4725144"/>
                <a:ext cx="3096344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856" y="4725144"/>
                <a:ext cx="3096344" cy="546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75288B5-6AAD-4A86-8EFE-8709D204BCB7}"/>
                  </a:ext>
                </a:extLst>
              </p:cNvPr>
              <p:cNvSpPr/>
              <p:nvPr/>
            </p:nvSpPr>
            <p:spPr>
              <a:xfrm>
                <a:off x="876299" y="3645024"/>
                <a:ext cx="2323457" cy="619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d>
                            <m:d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75288B5-6AAD-4A86-8EFE-8709D204B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99" y="3645024"/>
                <a:ext cx="2323457" cy="6192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4F71C05-ED8D-4A98-BC2D-96A96CED5FCD}"/>
                  </a:ext>
                </a:extLst>
              </p:cNvPr>
              <p:cNvSpPr/>
              <p:nvPr/>
            </p:nvSpPr>
            <p:spPr>
              <a:xfrm>
                <a:off x="1023870" y="5422552"/>
                <a:ext cx="1802032" cy="619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4F71C05-ED8D-4A98-BC2D-96A96CED5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70" y="5422552"/>
                <a:ext cx="1802032" cy="6192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ipse 13">
            <a:extLst>
              <a:ext uri="{FF2B5EF4-FFF2-40B4-BE49-F238E27FC236}">
                <a16:creationId xmlns:a16="http://schemas.microsoft.com/office/drawing/2014/main" id="{F2EC10AA-731E-44EF-B5CD-9ACD5B61FCF7}"/>
              </a:ext>
            </a:extLst>
          </p:cNvPr>
          <p:cNvSpPr/>
          <p:nvPr/>
        </p:nvSpPr>
        <p:spPr>
          <a:xfrm>
            <a:off x="864341" y="3546313"/>
            <a:ext cx="2335415" cy="890799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7C3A69E-2522-4D07-A1CC-639884BC3839}"/>
              </a:ext>
            </a:extLst>
          </p:cNvPr>
          <p:cNvSpPr/>
          <p:nvPr/>
        </p:nvSpPr>
        <p:spPr>
          <a:xfrm>
            <a:off x="757178" y="5301750"/>
            <a:ext cx="2335415" cy="890799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113990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0921E861-588E-43EA-B011-9DABA6FC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45617513-806A-4F2F-8683-73562FA5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0D1E0971-2ABD-49F9-91A6-D4301DF181C7}"/>
              </a:ext>
            </a:extLst>
          </p:cNvPr>
          <p:cNvGrpSpPr/>
          <p:nvPr/>
        </p:nvGrpSpPr>
        <p:grpSpPr>
          <a:xfrm>
            <a:off x="2194560" y="1949807"/>
            <a:ext cx="6172200" cy="3724275"/>
            <a:chOff x="943896" y="1696068"/>
            <a:chExt cx="6172200" cy="3724275"/>
          </a:xfrm>
        </p:grpSpPr>
        <p:pic>
          <p:nvPicPr>
            <p:cNvPr id="35874" name="Picture 34" descr="Sat_Rio Grande2">
              <a:extLst>
                <a:ext uri="{FF2B5EF4-FFF2-40B4-BE49-F238E27FC236}">
                  <a16:creationId xmlns:a16="http://schemas.microsoft.com/office/drawing/2014/main" id="{CD266A42-E28E-4654-949E-4096A58B1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896" y="1696068"/>
              <a:ext cx="6172200" cy="372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35">
              <a:extLst>
                <a:ext uri="{FF2B5EF4-FFF2-40B4-BE49-F238E27FC236}">
                  <a16:creationId xmlns:a16="http://schemas.microsoft.com/office/drawing/2014/main" id="{C7A7DFE4-A238-407C-B998-6E219015E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8196" y="1729723"/>
              <a:ext cx="6057900" cy="3017520"/>
              <a:chOff x="2165" y="3235"/>
              <a:chExt cx="9540" cy="4752"/>
            </a:xfrm>
          </p:grpSpPr>
          <p:sp>
            <p:nvSpPr>
              <p:cNvPr id="21" name="Rectangle 48">
                <a:extLst>
                  <a:ext uri="{FF2B5EF4-FFF2-40B4-BE49-F238E27FC236}">
                    <a16:creationId xmlns:a16="http://schemas.microsoft.com/office/drawing/2014/main" id="{27D639A7-6B34-4CBA-AF94-F84ED97E6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5" y="4927"/>
                <a:ext cx="1080" cy="9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AutoShape 47">
                <a:extLst>
                  <a:ext uri="{FF2B5EF4-FFF2-40B4-BE49-F238E27FC236}">
                    <a16:creationId xmlns:a16="http://schemas.microsoft.com/office/drawing/2014/main" id="{BFD4E0AD-2558-42A1-94D8-CEDFD9B8F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6435"/>
                <a:ext cx="1080" cy="382"/>
              </a:xfrm>
              <a:prstGeom prst="borderCallout1">
                <a:avLst>
                  <a:gd name="adj1" fmla="val 131412"/>
                  <a:gd name="adj2" fmla="val 16667"/>
                  <a:gd name="adj3" fmla="val 131412"/>
                  <a:gd name="adj4" fmla="val 15694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RG -101</a:t>
                </a:r>
                <a:endParaRPr kumimoji="0" lang="pt-BR" altLang="pt-BR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AutoShape 46">
                <a:extLst>
                  <a:ext uri="{FF2B5EF4-FFF2-40B4-BE49-F238E27FC236}">
                    <a16:creationId xmlns:a16="http://schemas.microsoft.com/office/drawing/2014/main" id="{97DDDFD8-EBD1-4A27-AC50-CD30EA9F5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7627"/>
                <a:ext cx="1260" cy="360"/>
              </a:xfrm>
              <a:prstGeom prst="borderCallout1">
                <a:avLst>
                  <a:gd name="adj1" fmla="val 50000"/>
                  <a:gd name="adj2" fmla="val 109523"/>
                  <a:gd name="adj3" fmla="val -104167"/>
                  <a:gd name="adj4" fmla="val 127380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RG -002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AutoShape 45">
                <a:extLst>
                  <a:ext uri="{FF2B5EF4-FFF2-40B4-BE49-F238E27FC236}">
                    <a16:creationId xmlns:a16="http://schemas.microsoft.com/office/drawing/2014/main" id="{7946F5BB-7AEA-4FA7-83A2-84FF77EB4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7280"/>
                <a:ext cx="1119" cy="347"/>
              </a:xfrm>
              <a:prstGeom prst="borderCallout1">
                <a:avLst>
                  <a:gd name="adj1" fmla="val 51875"/>
                  <a:gd name="adj2" fmla="val -10722"/>
                  <a:gd name="adj3" fmla="val 56194"/>
                  <a:gd name="adj4" fmla="val -57639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-205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AutoShape 44">
                <a:extLst>
                  <a:ext uri="{FF2B5EF4-FFF2-40B4-BE49-F238E27FC236}">
                    <a16:creationId xmlns:a16="http://schemas.microsoft.com/office/drawing/2014/main" id="{AA1A11F7-E894-4D79-9A07-D54BE6046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4" y="5555"/>
                <a:ext cx="1041" cy="452"/>
              </a:xfrm>
              <a:prstGeom prst="borderCallout1">
                <a:avLst>
                  <a:gd name="adj1" fmla="val 39824"/>
                  <a:gd name="adj2" fmla="val -11528"/>
                  <a:gd name="adj3" fmla="val 301991"/>
                  <a:gd name="adj4" fmla="val -4034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-102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AutoShape 43">
                <a:extLst>
                  <a:ext uri="{FF2B5EF4-FFF2-40B4-BE49-F238E27FC236}">
                    <a16:creationId xmlns:a16="http://schemas.microsoft.com/office/drawing/2014/main" id="{FB65972F-2B53-43BC-BB02-D87968D3C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4207"/>
                <a:ext cx="1473" cy="489"/>
              </a:xfrm>
              <a:prstGeom prst="borderCallout1">
                <a:avLst>
                  <a:gd name="adj1" fmla="val 50000"/>
                  <a:gd name="adj2" fmla="val 109523"/>
                  <a:gd name="adj3" fmla="val 595278"/>
                  <a:gd name="adj4" fmla="val 126903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–001/A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AutoShape 42">
                <a:extLst>
                  <a:ext uri="{FF2B5EF4-FFF2-40B4-BE49-F238E27FC236}">
                    <a16:creationId xmlns:a16="http://schemas.microsoft.com/office/drawing/2014/main" id="{C79509FE-A786-4DD1-B662-7E8B1500F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3305"/>
                <a:ext cx="1161" cy="362"/>
              </a:xfrm>
              <a:prstGeom prst="borderCallout1">
                <a:avLst>
                  <a:gd name="adj1" fmla="val 49722"/>
                  <a:gd name="adj2" fmla="val 110338"/>
                  <a:gd name="adj3" fmla="val 331491"/>
                  <a:gd name="adj4" fmla="val 14289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-206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AutoShape 41">
                <a:extLst>
                  <a:ext uri="{FF2B5EF4-FFF2-40B4-BE49-F238E27FC236}">
                    <a16:creationId xmlns:a16="http://schemas.microsoft.com/office/drawing/2014/main" id="{DC61ADB4-DA44-42A0-A7E2-0D0821505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5" y="6907"/>
                <a:ext cx="1080" cy="360"/>
              </a:xfrm>
              <a:prstGeom prst="borderCallout1">
                <a:avLst>
                  <a:gd name="adj1" fmla="val 50000"/>
                  <a:gd name="adj2" fmla="val -11111"/>
                  <a:gd name="adj3" fmla="val -220556"/>
                  <a:gd name="adj4" fmla="val -3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-002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AutoShape 40">
                <a:extLst>
                  <a:ext uri="{FF2B5EF4-FFF2-40B4-BE49-F238E27FC236}">
                    <a16:creationId xmlns:a16="http://schemas.microsoft.com/office/drawing/2014/main" id="{9219E550-7D7D-4EBE-954F-3AE0C2C59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5" y="6367"/>
                <a:ext cx="1080" cy="360"/>
              </a:xfrm>
              <a:prstGeom prst="borderCallout1">
                <a:avLst>
                  <a:gd name="adj1" fmla="val 50000"/>
                  <a:gd name="adj2" fmla="val -11111"/>
                  <a:gd name="adj3" fmla="val -217222"/>
                  <a:gd name="adj4" fmla="val -60556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-215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AutoShape 39">
                <a:extLst>
                  <a:ext uri="{FF2B5EF4-FFF2-40B4-BE49-F238E27FC236}">
                    <a16:creationId xmlns:a16="http://schemas.microsoft.com/office/drawing/2014/main" id="{B0BC0817-B432-4EDF-A505-89DECD32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5" y="3307"/>
                <a:ext cx="1080" cy="360"/>
              </a:xfrm>
              <a:prstGeom prst="borderCallout1">
                <a:avLst>
                  <a:gd name="adj1" fmla="val 50000"/>
                  <a:gd name="adj2" fmla="val 111111"/>
                  <a:gd name="adj3" fmla="val 303611"/>
                  <a:gd name="adj4" fmla="val 19944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-104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AutoShape 38">
                <a:extLst>
                  <a:ext uri="{FF2B5EF4-FFF2-40B4-BE49-F238E27FC236}">
                    <a16:creationId xmlns:a16="http://schemas.microsoft.com/office/drawing/2014/main" id="{CFCEDC86-8F1C-4BED-9CD1-BCA8B6184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5" y="3667"/>
                <a:ext cx="1200" cy="380"/>
              </a:xfrm>
              <a:prstGeom prst="borderCallout1">
                <a:avLst>
                  <a:gd name="adj1" fmla="val 50000"/>
                  <a:gd name="adj2" fmla="val -11764"/>
                  <a:gd name="adj3" fmla="val 36944"/>
                  <a:gd name="adj4" fmla="val -118236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-213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AutoShape 37">
                <a:extLst>
                  <a:ext uri="{FF2B5EF4-FFF2-40B4-BE49-F238E27FC236}">
                    <a16:creationId xmlns:a16="http://schemas.microsoft.com/office/drawing/2014/main" id="{D22DF50B-B4EF-45DB-BE68-65D882194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5" y="3235"/>
                <a:ext cx="1260" cy="360"/>
              </a:xfrm>
              <a:prstGeom prst="borderCallout1">
                <a:avLst>
                  <a:gd name="adj1" fmla="val 50000"/>
                  <a:gd name="adj2" fmla="val 109523"/>
                  <a:gd name="adj3" fmla="val 111944"/>
                  <a:gd name="adj4" fmla="val 162620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–213A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AutoShape 36">
                <a:extLst>
                  <a:ext uri="{FF2B5EF4-FFF2-40B4-BE49-F238E27FC236}">
                    <a16:creationId xmlns:a16="http://schemas.microsoft.com/office/drawing/2014/main" id="{712E6E7D-3C9C-45B5-B8A4-A86EBF0B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5" y="7087"/>
                <a:ext cx="1080" cy="360"/>
              </a:xfrm>
              <a:prstGeom prst="borderCallout1">
                <a:avLst>
                  <a:gd name="adj1" fmla="val 50000"/>
                  <a:gd name="adj2" fmla="val 111111"/>
                  <a:gd name="adj3" fmla="val -491667"/>
                  <a:gd name="adj4" fmla="val 12944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-212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5" name="Rectangle 62">
            <a:extLst>
              <a:ext uri="{FF2B5EF4-FFF2-40B4-BE49-F238E27FC236}">
                <a16:creationId xmlns:a16="http://schemas.microsoft.com/office/drawing/2014/main" id="{5E7C11BB-5DF2-46E3-8593-764CCDEA0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96" y="12388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734DD9DD-8468-4757-B02C-B9BAF8A116C2}"/>
              </a:ext>
            </a:extLst>
          </p:cNvPr>
          <p:cNvSpPr txBox="1"/>
          <p:nvPr/>
        </p:nvSpPr>
        <p:spPr>
          <a:xfrm>
            <a:off x="409495" y="5791254"/>
            <a:ext cx="422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A57E0F51-6049-463A-AC31-6E2BA8B7A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</p:spTree>
    <p:extLst>
      <p:ext uri="{BB962C8B-B14F-4D97-AF65-F5344CB8AC3E}">
        <p14:creationId xmlns:p14="http://schemas.microsoft.com/office/powerpoint/2010/main" val="139894527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E4516E0-1C68-4F6F-8CEF-C8831CE609DF}"/>
              </a:ext>
            </a:extLst>
          </p:cNvPr>
          <p:cNvSpPr txBox="1"/>
          <p:nvPr/>
        </p:nvSpPr>
        <p:spPr>
          <a:xfrm>
            <a:off x="409495" y="5664642"/>
            <a:ext cx="6318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  <a:p>
            <a:r>
              <a:rPr lang="pt-BR" dirty="0"/>
              <a:t>Concentração de OD na superfície (2 metros abaixo da superfície)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9767A8B-9B4B-42FB-965C-225988052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38335"/>
              </p:ext>
            </p:extLst>
          </p:nvPr>
        </p:nvGraphicFramePr>
        <p:xfrm>
          <a:off x="755576" y="1960586"/>
          <a:ext cx="7222182" cy="398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16751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E4C045F-4987-4A0E-AD42-96614B6BA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571420"/>
              </p:ext>
            </p:extLst>
          </p:nvPr>
        </p:nvGraphicFramePr>
        <p:xfrm>
          <a:off x="1125739" y="1969659"/>
          <a:ext cx="7012260" cy="400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409495" y="5664642"/>
            <a:ext cx="6318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  <a:p>
            <a:r>
              <a:rPr lang="pt-BR" dirty="0"/>
              <a:t>Concentração de OD na superfície (2 metros abaixo da superfície)</a:t>
            </a:r>
          </a:p>
        </p:txBody>
      </p:sp>
    </p:spTree>
    <p:extLst>
      <p:ext uri="{BB962C8B-B14F-4D97-AF65-F5344CB8AC3E}">
        <p14:creationId xmlns:p14="http://schemas.microsoft.com/office/powerpoint/2010/main" val="380169258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409495" y="5664642"/>
            <a:ext cx="6086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  <a:p>
            <a:r>
              <a:rPr lang="pt-BR" dirty="0"/>
              <a:t>Concentração de OD no fundo (10 metros abaixo da superfície)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99AD2A0-C41B-4CF2-8601-F888D4D85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660201"/>
              </p:ext>
            </p:extLst>
          </p:nvPr>
        </p:nvGraphicFramePr>
        <p:xfrm>
          <a:off x="1342728" y="1935231"/>
          <a:ext cx="6796236" cy="4002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278044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409495" y="5664642"/>
            <a:ext cx="6086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  <a:p>
            <a:r>
              <a:rPr lang="pt-BR" dirty="0"/>
              <a:t>Concentração de OD no fundo (10 metros abaixo da superfície)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558CBCE-BDA9-47C1-B301-EA3742F03F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978058"/>
              </p:ext>
            </p:extLst>
          </p:nvPr>
        </p:nvGraphicFramePr>
        <p:xfrm>
          <a:off x="1187624" y="1988840"/>
          <a:ext cx="676875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819285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409495" y="5664642"/>
            <a:ext cx="600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  <a:p>
            <a:r>
              <a:rPr lang="pt-BR" dirty="0"/>
              <a:t>Concentração de Fe no fundo (10 metros abaixo da superfície)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B8D689C-1F5E-4ED0-961D-F512CDCB3D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569699"/>
              </p:ext>
            </p:extLst>
          </p:nvPr>
        </p:nvGraphicFramePr>
        <p:xfrm>
          <a:off x="1016793" y="1923365"/>
          <a:ext cx="7110413" cy="406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131934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409495" y="5664642"/>
            <a:ext cx="611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  <a:p>
            <a:r>
              <a:rPr lang="pt-BR" dirty="0"/>
              <a:t>Concentração de Mn no fundo (10 metros abaixo da superfície)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488CA39-7FB6-411C-97C1-A272D7551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661286"/>
              </p:ext>
            </p:extLst>
          </p:nvPr>
        </p:nvGraphicFramePr>
        <p:xfrm>
          <a:off x="1066539" y="1918727"/>
          <a:ext cx="7010921" cy="406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1549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Águas com dureza elevada podem ser altamente incrustantes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61B39256-4F11-4C22-979B-2A3F607FA18B}"/>
                  </a:ext>
                </a:extLst>
              </p:cNvPr>
              <p:cNvSpPr txBox="1"/>
              <p:nvPr/>
            </p:nvSpPr>
            <p:spPr bwMode="auto">
              <a:xfrm>
                <a:off x="1584027" y="3429000"/>
                <a:ext cx="5975945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61B39256-4F11-4C22-979B-2A3F607F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4027" y="3429000"/>
                <a:ext cx="5975945" cy="584200"/>
              </a:xfrm>
              <a:prstGeom prst="rect">
                <a:avLst/>
              </a:prstGeom>
              <a:blipFill>
                <a:blip r:embed="rId3"/>
                <a:stretch>
                  <a:fillRect b="-31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4" descr="Resultado de imagem para hardness pipes">
            <a:extLst>
              <a:ext uri="{FF2B5EF4-FFF2-40B4-BE49-F238E27FC236}">
                <a16:creationId xmlns:a16="http://schemas.microsoft.com/office/drawing/2014/main" id="{BF3BBCEF-512D-4BC7-B0F9-9203BD1E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248571"/>
            <a:ext cx="2293055" cy="193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m relacionada">
            <a:extLst>
              <a:ext uri="{FF2B5EF4-FFF2-40B4-BE49-F238E27FC236}">
                <a16:creationId xmlns:a16="http://schemas.microsoft.com/office/drawing/2014/main" id="{2826EF27-8CB6-4F94-88A0-2CD22449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36243"/>
            <a:ext cx="2352514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021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3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690539" y="112712"/>
            <a:ext cx="7344816" cy="1511895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200" dirty="0"/>
              <a:t>REMOÇÃO DE FERRO E MANGANÊS EM ÁGUAS DE ABASTECIMENTO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3548997" y="2329215"/>
            <a:ext cx="1584176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Manancial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508104" y="2005179"/>
            <a:ext cx="2380017" cy="1224136"/>
            <a:chOff x="5868144" y="2198477"/>
            <a:chExt cx="2380017" cy="1224136"/>
          </a:xfrm>
        </p:grpSpPr>
        <p:sp>
          <p:nvSpPr>
            <p:cNvPr id="5" name="Chave esquerda 4"/>
            <p:cNvSpPr/>
            <p:nvPr/>
          </p:nvSpPr>
          <p:spPr>
            <a:xfrm>
              <a:off x="5868144" y="2198477"/>
              <a:ext cx="504056" cy="1224136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300192" y="2348880"/>
              <a:ext cx="19479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t-BR" dirty="0"/>
                <a:t>Superficiais</a:t>
              </a:r>
            </a:p>
            <a:p>
              <a:r>
                <a:rPr lang="pt-BR" dirty="0"/>
                <a:t>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t-BR" dirty="0"/>
                <a:t>Subterrâneos</a:t>
              </a:r>
            </a:p>
          </p:txBody>
        </p:sp>
      </p:grpSp>
      <p:cxnSp>
        <p:nvCxnSpPr>
          <p:cNvPr id="13" name="Conector de seta reta 12"/>
          <p:cNvCxnSpPr>
            <a:cxnSpLocks/>
            <a:stCxn id="4" idx="2"/>
            <a:endCxn id="16" idx="0"/>
          </p:cNvCxnSpPr>
          <p:nvPr/>
        </p:nvCxnSpPr>
        <p:spPr>
          <a:xfrm flipH="1">
            <a:off x="4335121" y="2905279"/>
            <a:ext cx="5964" cy="7943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3363013" y="3699612"/>
            <a:ext cx="1944216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Oxidação Química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101499" y="5085184"/>
            <a:ext cx="2478613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Processo de Separação Sólido Líquido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92020" y="3112306"/>
            <a:ext cx="2535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Oxigênio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Cloro e variantes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 Permanganato de potássio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Dióxido de cloro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Ozônio</a:t>
            </a:r>
          </a:p>
        </p:txBody>
      </p:sp>
      <p:sp>
        <p:nvSpPr>
          <p:cNvPr id="15" name="Chave direita 14"/>
          <p:cNvSpPr/>
          <p:nvPr/>
        </p:nvSpPr>
        <p:spPr>
          <a:xfrm>
            <a:off x="2465361" y="3198125"/>
            <a:ext cx="648072" cy="153000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/>
          <p:cNvCxnSpPr>
            <a:cxnSpLocks/>
            <a:stCxn id="16" idx="2"/>
            <a:endCxn id="17" idx="0"/>
          </p:cNvCxnSpPr>
          <p:nvPr/>
        </p:nvCxnSpPr>
        <p:spPr>
          <a:xfrm>
            <a:off x="4335121" y="4275676"/>
            <a:ext cx="5685" cy="8095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291488" y="495394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Sedimentação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Filtração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Flotação </a:t>
            </a:r>
          </a:p>
        </p:txBody>
      </p:sp>
      <p:sp>
        <p:nvSpPr>
          <p:cNvPr id="28" name="Chave esquerda 27"/>
          <p:cNvSpPr/>
          <p:nvPr/>
        </p:nvSpPr>
        <p:spPr>
          <a:xfrm>
            <a:off x="5796745" y="4803539"/>
            <a:ext cx="504056" cy="122413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39558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690539" y="112712"/>
            <a:ext cx="7344816" cy="1511895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200" dirty="0"/>
              <a:t>REMOÇÃO DE FERRO E MANGANÊS EM ÁGUAS DE ABASTECIMENTO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948264" y="2652164"/>
            <a:ext cx="1944216" cy="6331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Oxidação Química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155621" y="2229528"/>
            <a:ext cx="3432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Oxigênio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Cloro e variantes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 Permanganato de potássio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Dióxido de cloro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Ozônio</a:t>
            </a:r>
          </a:p>
        </p:txBody>
      </p:sp>
      <p:sp>
        <p:nvSpPr>
          <p:cNvPr id="15" name="Chave direita 14"/>
          <p:cNvSpPr/>
          <p:nvPr/>
        </p:nvSpPr>
        <p:spPr>
          <a:xfrm>
            <a:off x="6232123" y="2280132"/>
            <a:ext cx="648072" cy="153000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491880" y="2575844"/>
            <a:ext cx="1944216" cy="320118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83568" y="4312823"/>
                <a:ext cx="7920880" cy="633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𝐹𝑒</m:t>
                          </m:r>
                        </m:e>
                        <m:sub/>
                        <m:sup>
                          <m:r>
                            <a:rPr lang="pt-BR" sz="2800" b="0" i="1" smtClean="0">
                              <a:latin typeface="Cambria Math"/>
                            </a:rPr>
                            <m:t>+2</m:t>
                          </m:r>
                        </m:sup>
                      </m:sSubSup>
                      <m:r>
                        <a:rPr lang="pt-BR" sz="2800" b="0" i="0" smtClean="0">
                          <a:latin typeface="Cambria Math"/>
                        </a:rPr>
                        <m:t>+</m:t>
                      </m:r>
                      <m:r>
                        <a:rPr lang="pt-BR" sz="2800" b="0" i="1" smtClean="0">
                          <a:latin typeface="Cambria Math"/>
                        </a:rPr>
                        <m:t>𝐻𝑂𝐶𝑙</m:t>
                      </m:r>
                      <m:r>
                        <a:rPr lang="pt-BR" sz="2800" b="0" i="1" smtClean="0">
                          <a:latin typeface="Cambria Math"/>
                        </a:rPr>
                        <m:t>+5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𝑂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⟶2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𝐹𝑒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pt-BR" sz="2800" b="0" i="0" smtClean="0">
                          <a:latin typeface="Cambria Math"/>
                          <a:ea typeface="Cambria Math"/>
                        </a:rPr>
                        <m:t>+5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𝐶𝑙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312823"/>
                <a:ext cx="7920880" cy="6331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978074" y="5170909"/>
                <a:ext cx="74168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𝑀𝑛</m:t>
                          </m:r>
                        </m:e>
                        <m:sub/>
                        <m:sup>
                          <m:r>
                            <a:rPr lang="pt-BR" sz="2800" b="0" i="1" smtClean="0">
                              <a:latin typeface="Cambria Math"/>
                            </a:rPr>
                            <m:t>+2</m:t>
                          </m:r>
                        </m:sup>
                      </m:sSubSup>
                      <m:r>
                        <a:rPr lang="pt-BR" sz="2800" b="0" i="0" smtClean="0">
                          <a:latin typeface="Cambria Math"/>
                        </a:rPr>
                        <m:t>+</m:t>
                      </m:r>
                      <m:r>
                        <a:rPr lang="pt-BR" sz="2800" b="0" i="1" smtClean="0">
                          <a:latin typeface="Cambria Math"/>
                        </a:rPr>
                        <m:t>𝐻𝑂𝐶𝑙</m:t>
                      </m:r>
                      <m:r>
                        <a:rPr lang="pt-BR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𝑂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𝑀𝑛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8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𝐶𝑙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74" y="5170909"/>
                <a:ext cx="741682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ETA Alto Tietê - Cilindros de Cloro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" y="2314087"/>
            <a:ext cx="2674775" cy="16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9682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690539" y="112712"/>
            <a:ext cx="7344816" cy="1511895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200" dirty="0"/>
              <a:t>REMOÇÃO DE FERRO E MANGANÊS EM ÁGUAS DE ABASTECIMENTO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64687" y="4312823"/>
                <a:ext cx="8339761" cy="600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𝐹𝑒</m:t>
                          </m:r>
                        </m:e>
                        <m:sub/>
                        <m:sup>
                          <m:r>
                            <a:rPr lang="pt-BR" sz="2800" b="0" i="1" smtClean="0">
                              <a:latin typeface="Cambria Math"/>
                            </a:rPr>
                            <m:t>+2</m:t>
                          </m:r>
                        </m:sup>
                      </m:sSubSup>
                      <m:r>
                        <a:rPr lang="pt-BR" sz="2800" b="0" i="0" smtClean="0">
                          <a:latin typeface="Cambria Math"/>
                        </a:rPr>
                        <m:t>+</m:t>
                      </m:r>
                      <m:r>
                        <a:rPr lang="pt-BR" sz="2800" b="0" i="1" smtClean="0">
                          <a:latin typeface="Cambria Math"/>
                        </a:rPr>
                        <m:t>𝐻𝑂𝐶𝑙</m:t>
                      </m:r>
                      <m:r>
                        <a:rPr lang="pt-BR" sz="2800" b="0" i="1" smtClean="0">
                          <a:latin typeface="Cambria Math"/>
                        </a:rPr>
                        <m:t>+5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𝑂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⟶2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𝐹𝑒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sub>
                      </m:sSub>
                      <m:r>
                        <a:rPr lang="pt-BR" sz="2800" b="0" i="0" smtClean="0">
                          <a:latin typeface="Cambria Math"/>
                          <a:ea typeface="Cambria Math"/>
                        </a:rPr>
                        <m:t>+5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𝐶𝑙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87" y="4312823"/>
                <a:ext cx="8339761" cy="600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ETA Alto Tietê - Cilindros de Cloro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" y="2314087"/>
            <a:ext cx="2674775" cy="16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34497" y="4989038"/>
            <a:ext cx="7344816" cy="1512168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Autofit/>
          </a:bodyPr>
          <a:lstStyle>
            <a:defPPr>
              <a:defRPr lang="pt-BR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en-US" dirty="0" err="1"/>
              <a:t>Reação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rápida</a:t>
            </a:r>
            <a:r>
              <a:rPr lang="en-US" dirty="0"/>
              <a:t> para </a:t>
            </a:r>
            <a:r>
              <a:rPr lang="en-US" dirty="0" err="1"/>
              <a:t>valores</a:t>
            </a:r>
            <a:r>
              <a:rPr lang="en-US" dirty="0"/>
              <a:t> de pH da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líquida</a:t>
            </a:r>
            <a:r>
              <a:rPr lang="en-US" dirty="0"/>
              <a:t> superior a 6,0 !!!</a:t>
            </a:r>
          </a:p>
          <a:p>
            <a:r>
              <a:rPr lang="en-US" dirty="0"/>
              <a:t>0,64 mg Cl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requerido</a:t>
            </a:r>
            <a:r>
              <a:rPr lang="en-US" dirty="0"/>
              <a:t> para </a:t>
            </a:r>
            <a:r>
              <a:rPr lang="en-US" dirty="0" err="1"/>
              <a:t>cada</a:t>
            </a:r>
            <a:r>
              <a:rPr lang="en-US" dirty="0"/>
              <a:t> mg Fe</a:t>
            </a:r>
            <a:r>
              <a:rPr lang="en-US" baseline="30000" dirty="0"/>
              <a:t>+2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3" name="Retângulo de cantos arredondados 15">
            <a:extLst>
              <a:ext uri="{FF2B5EF4-FFF2-40B4-BE49-F238E27FC236}">
                <a16:creationId xmlns:a16="http://schemas.microsoft.com/office/drawing/2014/main" id="{6E93B7DE-6506-429A-9B86-BE4FC2611530}"/>
              </a:ext>
            </a:extLst>
          </p:cNvPr>
          <p:cNvSpPr/>
          <p:nvPr/>
        </p:nvSpPr>
        <p:spPr>
          <a:xfrm>
            <a:off x="6948264" y="2652164"/>
            <a:ext cx="1944216" cy="6331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Oxidação Química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5CB135F-6861-4B9F-974D-4403D28F1D26}"/>
              </a:ext>
            </a:extLst>
          </p:cNvPr>
          <p:cNvSpPr txBox="1"/>
          <p:nvPr/>
        </p:nvSpPr>
        <p:spPr>
          <a:xfrm>
            <a:off x="3155621" y="2229528"/>
            <a:ext cx="3432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Oxigênio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Cloro e variantes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 Permanganato de potássio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Dióxido de cloro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Ozônio</a:t>
            </a:r>
          </a:p>
        </p:txBody>
      </p:sp>
      <p:sp>
        <p:nvSpPr>
          <p:cNvPr id="17" name="Chave direita 14">
            <a:extLst>
              <a:ext uri="{FF2B5EF4-FFF2-40B4-BE49-F238E27FC236}">
                <a16:creationId xmlns:a16="http://schemas.microsoft.com/office/drawing/2014/main" id="{F031959D-0520-4191-ABFF-7766DA3A9AA1}"/>
              </a:ext>
            </a:extLst>
          </p:cNvPr>
          <p:cNvSpPr/>
          <p:nvPr/>
        </p:nvSpPr>
        <p:spPr>
          <a:xfrm>
            <a:off x="6232123" y="2280132"/>
            <a:ext cx="648072" cy="153000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A0EFBB9-266E-4C5B-922F-BCE8BD0A45D7}"/>
              </a:ext>
            </a:extLst>
          </p:cNvPr>
          <p:cNvSpPr/>
          <p:nvPr/>
        </p:nvSpPr>
        <p:spPr>
          <a:xfrm>
            <a:off x="3491880" y="2575844"/>
            <a:ext cx="1944216" cy="320118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85701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690539" y="112712"/>
            <a:ext cx="7344816" cy="1511895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200" dirty="0"/>
              <a:t>REMOÇÃO DE FERRO E MANGANÊS EM ÁGUAS DE ABASTECIMENTO</a:t>
            </a:r>
          </a:p>
        </p:txBody>
      </p:sp>
      <p:pic>
        <p:nvPicPr>
          <p:cNvPr id="11" name="Picture 4" descr="ETA Alto Tietê - Cilindros de Clor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" y="2314087"/>
            <a:ext cx="2674775" cy="16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978074" y="4293096"/>
                <a:ext cx="7416823" cy="600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𝑀𝑛</m:t>
                          </m:r>
                        </m:e>
                        <m:sub/>
                        <m:sup>
                          <m:r>
                            <a:rPr lang="pt-BR" sz="2800" b="0" i="1" smtClean="0">
                              <a:latin typeface="Cambria Math"/>
                            </a:rPr>
                            <m:t>+2</m:t>
                          </m:r>
                        </m:sup>
                      </m:sSubSup>
                      <m:r>
                        <a:rPr lang="pt-BR" sz="2800" b="0" i="0" smtClean="0">
                          <a:latin typeface="Cambria Math"/>
                        </a:rPr>
                        <m:t>+</m:t>
                      </m:r>
                      <m:r>
                        <a:rPr lang="pt-BR" sz="2800" b="0" i="1" smtClean="0">
                          <a:latin typeface="Cambria Math"/>
                        </a:rPr>
                        <m:t>𝐻𝑂𝐶𝑙</m:t>
                      </m:r>
                      <m:r>
                        <a:rPr lang="pt-BR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𝑂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𝑀𝑛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sub>
                      </m:sSub>
                      <m:r>
                        <a:rPr lang="pt-BR" sz="28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𝐶𝑙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74" y="4293096"/>
                <a:ext cx="7416823" cy="6002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47664" y="4989626"/>
            <a:ext cx="7344816" cy="1512168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Autofit/>
          </a:bodyPr>
          <a:lstStyle>
            <a:defPPr>
              <a:defRPr lang="pt-BR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en-US" dirty="0" err="1"/>
              <a:t>Velocidade</a:t>
            </a:r>
            <a:r>
              <a:rPr lang="en-US" dirty="0"/>
              <a:t> da </a:t>
            </a:r>
            <a:r>
              <a:rPr lang="en-US" dirty="0" err="1"/>
              <a:t>reação</a:t>
            </a:r>
            <a:r>
              <a:rPr lang="en-US" dirty="0"/>
              <a:t> </a:t>
            </a:r>
            <a:r>
              <a:rPr lang="en-US" dirty="0" err="1"/>
              <a:t>dependente</a:t>
            </a:r>
            <a:r>
              <a:rPr lang="en-US" dirty="0"/>
              <a:t> do pH da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líquida</a:t>
            </a:r>
            <a:r>
              <a:rPr lang="en-US" dirty="0"/>
              <a:t> !!!</a:t>
            </a:r>
          </a:p>
          <a:p>
            <a:r>
              <a:rPr lang="en-US" dirty="0"/>
              <a:t>1,29 mg Cl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requerido</a:t>
            </a:r>
            <a:r>
              <a:rPr lang="en-US" dirty="0"/>
              <a:t> para </a:t>
            </a:r>
            <a:r>
              <a:rPr lang="en-US" dirty="0" err="1"/>
              <a:t>cada</a:t>
            </a:r>
            <a:r>
              <a:rPr lang="en-US" dirty="0"/>
              <a:t> mg Mn</a:t>
            </a:r>
            <a:r>
              <a:rPr lang="en-US" baseline="30000" dirty="0"/>
              <a:t>+2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2" name="Retângulo de cantos arredondados 15">
            <a:extLst>
              <a:ext uri="{FF2B5EF4-FFF2-40B4-BE49-F238E27FC236}">
                <a16:creationId xmlns:a16="http://schemas.microsoft.com/office/drawing/2014/main" id="{747C0B9B-3C3D-40C0-B472-AB08FC4D4F1D}"/>
              </a:ext>
            </a:extLst>
          </p:cNvPr>
          <p:cNvSpPr/>
          <p:nvPr/>
        </p:nvSpPr>
        <p:spPr>
          <a:xfrm>
            <a:off x="6948264" y="2652164"/>
            <a:ext cx="1944216" cy="6331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Oxidação Química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BD33A8-681A-4515-A8A0-0C962BCC11E4}"/>
              </a:ext>
            </a:extLst>
          </p:cNvPr>
          <p:cNvSpPr txBox="1"/>
          <p:nvPr/>
        </p:nvSpPr>
        <p:spPr>
          <a:xfrm>
            <a:off x="3155621" y="2229528"/>
            <a:ext cx="3432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Oxigênio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Cloro e variantes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 Permanganato de potássio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Dióxido de cloro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Ozônio</a:t>
            </a:r>
          </a:p>
        </p:txBody>
      </p:sp>
      <p:sp>
        <p:nvSpPr>
          <p:cNvPr id="18" name="Chave direita 14">
            <a:extLst>
              <a:ext uri="{FF2B5EF4-FFF2-40B4-BE49-F238E27FC236}">
                <a16:creationId xmlns:a16="http://schemas.microsoft.com/office/drawing/2014/main" id="{8089721D-755C-47B4-9396-FF15459A15EC}"/>
              </a:ext>
            </a:extLst>
          </p:cNvPr>
          <p:cNvSpPr/>
          <p:nvPr/>
        </p:nvSpPr>
        <p:spPr>
          <a:xfrm>
            <a:off x="6232123" y="2280132"/>
            <a:ext cx="648072" cy="153000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834C425-7316-46EB-B073-66FE31E90231}"/>
              </a:ext>
            </a:extLst>
          </p:cNvPr>
          <p:cNvSpPr/>
          <p:nvPr/>
        </p:nvSpPr>
        <p:spPr>
          <a:xfrm>
            <a:off x="3491880" y="2575844"/>
            <a:ext cx="1944216" cy="320118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35475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323528" y="5877272"/>
            <a:ext cx="448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do Rio Grande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DFBC71D-920F-4738-8A02-A45B521EB2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658101"/>
              </p:ext>
            </p:extLst>
          </p:nvPr>
        </p:nvGraphicFramePr>
        <p:xfrm>
          <a:off x="982266" y="2066080"/>
          <a:ext cx="7361634" cy="381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621826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323528" y="5877272"/>
            <a:ext cx="448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do Rio Grande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863D17B-6DD8-476C-9374-1081EAA9A4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602631"/>
              </p:ext>
            </p:extLst>
          </p:nvPr>
        </p:nvGraphicFramePr>
        <p:xfrm>
          <a:off x="1003399" y="2175680"/>
          <a:ext cx="7137201" cy="363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816286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espectrofotométrica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Formação de complexos coordenados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Requer curvas de calibração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B21181F-15A0-4E45-B145-B04182599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F317B66A-6078-4B85-96CE-BA10957A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09" y="1924151"/>
            <a:ext cx="3279658" cy="191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m relacionada">
            <a:extLst>
              <a:ext uri="{FF2B5EF4-FFF2-40B4-BE49-F238E27FC236}">
                <a16:creationId xmlns:a16="http://schemas.microsoft.com/office/drawing/2014/main" id="{76057EF8-E28A-413A-890B-6F35F17C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27" y="4070290"/>
            <a:ext cx="23812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7080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7AB4147-E1C1-4325-AD9A-C48A4985A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3" name="Mídia Online 2" title="Anￃﾡlise de Ferro">
            <a:hlinkClick r:id="" action="ppaction://media"/>
            <a:extLst>
              <a:ext uri="{FF2B5EF4-FFF2-40B4-BE49-F238E27FC236}">
                <a16:creationId xmlns:a16="http://schemas.microsoft.com/office/drawing/2014/main" id="{C6CED70C-4C3C-4A9A-B355-7F8B2980A1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7928" y="2133600"/>
            <a:ext cx="7388143" cy="41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47937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7AB4147-E1C1-4325-AD9A-C48A4985A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3" name="Mídia Online 2" title="Anￃﾡlise de Manganￃﾪs">
            <a:hlinkClick r:id="" action="ppaction://media"/>
            <a:extLst>
              <a:ext uri="{FF2B5EF4-FFF2-40B4-BE49-F238E27FC236}">
                <a16:creationId xmlns:a16="http://schemas.microsoft.com/office/drawing/2014/main" id="{9AD2A935-931D-4929-8605-37A1FF5763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8423" y="2133600"/>
            <a:ext cx="7327153" cy="41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154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A328A2D-6AD8-4306-8D03-9A132DCC0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278503"/>
              </p:ext>
            </p:extLst>
          </p:nvPr>
        </p:nvGraphicFramePr>
        <p:xfrm>
          <a:off x="463450" y="2157015"/>
          <a:ext cx="590875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8836C1F8-CCFA-46C9-B2F0-BE30BC01C6FA}"/>
                  </a:ext>
                </a:extLst>
              </p:cNvPr>
              <p:cNvSpPr txBox="1"/>
              <p:nvPr/>
            </p:nvSpPr>
            <p:spPr bwMode="auto">
              <a:xfrm>
                <a:off x="5436096" y="1841500"/>
                <a:ext cx="3604494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3 (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𝑙𝑖𝑑𝑜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8836C1F8-CCFA-46C9-B2F0-BE30BC01C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1841500"/>
                <a:ext cx="3604494" cy="584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>
            <a:extLst>
              <a:ext uri="{FF2B5EF4-FFF2-40B4-BE49-F238E27FC236}">
                <a16:creationId xmlns:a16="http://schemas.microsoft.com/office/drawing/2014/main" id="{18D0666F-DFA5-4930-B8A4-45199C809C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52309" y="3025726"/>
            <a:ext cx="2558901" cy="14157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Solubilidade do carbonato de cálcio diminui com a temperatura </a:t>
            </a:r>
          </a:p>
        </p:txBody>
      </p:sp>
    </p:spTree>
    <p:extLst>
      <p:ext uri="{BB962C8B-B14F-4D97-AF65-F5344CB8AC3E}">
        <p14:creationId xmlns:p14="http://schemas.microsoft.com/office/powerpoint/2010/main" val="7811494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7AB4147-E1C1-4325-AD9A-C48A4985A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FAF7CA4-CBF3-44ED-9866-1693EA687F8A}"/>
                  </a:ext>
                </a:extLst>
              </p:cNvPr>
              <p:cNvSpPr txBox="1"/>
              <p:nvPr/>
            </p:nvSpPr>
            <p:spPr>
              <a:xfrm>
                <a:off x="3160121" y="1969401"/>
                <a:ext cx="23400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𝐹𝑒𝑟𝑟𝑜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FAF7CA4-CBF3-44ED-9866-1693EA687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21" y="1969401"/>
                <a:ext cx="234000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B6044BB-47B7-41BA-87EA-CEEFF49323F4}"/>
                  </a:ext>
                </a:extLst>
              </p:cNvPr>
              <p:cNvSpPr txBox="1"/>
              <p:nvPr/>
            </p:nvSpPr>
            <p:spPr>
              <a:xfrm>
                <a:off x="1308213" y="3068469"/>
                <a:ext cx="2139432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𝐹𝑒𝑟𝑟𝑜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𝐷𝑖𝑠𝑠𝑜𝑙𝑣𝑖𝑑𝑜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B6044BB-47B7-41BA-87EA-CEEFF4932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13" y="3068469"/>
                <a:ext cx="2139432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B6D5DE4-6B23-4590-8BF5-854C68896F75}"/>
                  </a:ext>
                </a:extLst>
              </p:cNvPr>
              <p:cNvSpPr txBox="1"/>
              <p:nvPr/>
            </p:nvSpPr>
            <p:spPr>
              <a:xfrm>
                <a:off x="4888313" y="3068468"/>
                <a:ext cx="2402324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𝐹𝑒𝑟𝑟𝑜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𝑃𝑎𝑟𝑡𝑖𝑐𝑢𝑙𝑎𝑑𝑜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B6D5DE4-6B23-4590-8BF5-854C68896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313" y="3068468"/>
                <a:ext cx="2402324" cy="984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EA13196-BD1D-4C43-9607-A8AAA97D1E8B}"/>
                  </a:ext>
                </a:extLst>
              </p:cNvPr>
              <p:cNvSpPr txBox="1"/>
              <p:nvPr/>
            </p:nvSpPr>
            <p:spPr>
              <a:xfrm>
                <a:off x="804011" y="4951385"/>
                <a:ext cx="97687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EA13196-BD1D-4C43-9607-A8AAA97D1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1" y="4951385"/>
                <a:ext cx="97687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B79489D-32C7-4B53-94AD-4E2017A23208}"/>
                  </a:ext>
                </a:extLst>
              </p:cNvPr>
              <p:cNvSpPr txBox="1"/>
              <p:nvPr/>
            </p:nvSpPr>
            <p:spPr>
              <a:xfrm>
                <a:off x="2959210" y="4951385"/>
                <a:ext cx="97686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B79489D-32C7-4B53-94AD-4E2017A23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210" y="4951385"/>
                <a:ext cx="97686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38128875-2F28-4FFC-A4BF-7287AD8D3099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5400000">
            <a:off x="3050713" y="1789060"/>
            <a:ext cx="606625" cy="19521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E8200CDF-6486-468A-AB5C-D741486FB432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4906486" y="1885479"/>
            <a:ext cx="606624" cy="175935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B8642970-ACD0-4F4B-B9D1-BEC5FC85B682}"/>
              </a:ext>
            </a:extLst>
          </p:cNvPr>
          <p:cNvCxnSpPr>
            <a:stCxn id="8" idx="2"/>
            <a:endCxn id="6" idx="0"/>
          </p:cNvCxnSpPr>
          <p:nvPr/>
        </p:nvCxnSpPr>
        <p:spPr>
          <a:xfrm rot="5400000">
            <a:off x="1386173" y="3959628"/>
            <a:ext cx="898031" cy="10854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C665C562-9359-41D8-AA03-F5A6E30FC25E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rot="16200000" flipH="1">
            <a:off x="2463772" y="3967511"/>
            <a:ext cx="898031" cy="10697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Resultado de imagem para iron water pipes">
            <a:extLst>
              <a:ext uri="{FF2B5EF4-FFF2-40B4-BE49-F238E27FC236}">
                <a16:creationId xmlns:a16="http://schemas.microsoft.com/office/drawing/2014/main" id="{087158C7-27E6-4F71-A54F-C76EF25D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46" y="4243988"/>
            <a:ext cx="2850257" cy="19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00057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7AB4147-E1C1-4325-AD9A-C48A4985A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FAF7CA4-CBF3-44ED-9866-1693EA687F8A}"/>
                  </a:ext>
                </a:extLst>
              </p:cNvPr>
              <p:cNvSpPr txBox="1"/>
              <p:nvPr/>
            </p:nvSpPr>
            <p:spPr>
              <a:xfrm>
                <a:off x="3131840" y="1916832"/>
                <a:ext cx="32001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𝑀𝑎𝑛𝑔𝑎𝑛𝑒𝑠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FAF7CA4-CBF3-44ED-9866-1693EA687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916832"/>
                <a:ext cx="320017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B6044BB-47B7-41BA-87EA-CEEFF49323F4}"/>
                  </a:ext>
                </a:extLst>
              </p:cNvPr>
              <p:cNvSpPr txBox="1"/>
              <p:nvPr/>
            </p:nvSpPr>
            <p:spPr>
              <a:xfrm>
                <a:off x="1279932" y="3015900"/>
                <a:ext cx="2139432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𝑀𝑎𝑛𝑔𝑎𝑛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𝐷𝑖𝑠𝑠𝑜𝑙𝑣𝑖𝑑𝑜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B6044BB-47B7-41BA-87EA-CEEFF4932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32" y="3015900"/>
                <a:ext cx="2139432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B6D5DE4-6B23-4590-8BF5-854C68896F75}"/>
                  </a:ext>
                </a:extLst>
              </p:cNvPr>
              <p:cNvSpPr txBox="1"/>
              <p:nvPr/>
            </p:nvSpPr>
            <p:spPr>
              <a:xfrm>
                <a:off x="5724637" y="3015899"/>
                <a:ext cx="2402324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𝑀𝑎𝑛𝑔𝑎𝑛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𝑃𝑎𝑟𝑡𝑖𝑐𝑢𝑙𝑎𝑑𝑜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B6D5DE4-6B23-4590-8BF5-854C68896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37" y="3015899"/>
                <a:ext cx="2402324" cy="984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EA13196-BD1D-4C43-9607-A8AAA97D1E8B}"/>
                  </a:ext>
                </a:extLst>
              </p:cNvPr>
              <p:cNvSpPr txBox="1"/>
              <p:nvPr/>
            </p:nvSpPr>
            <p:spPr>
              <a:xfrm>
                <a:off x="775730" y="4898816"/>
                <a:ext cx="10932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EA13196-BD1D-4C43-9607-A8AAA97D1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30" y="4898816"/>
                <a:ext cx="109324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B79489D-32C7-4B53-94AD-4E2017A23208}"/>
                  </a:ext>
                </a:extLst>
              </p:cNvPr>
              <p:cNvSpPr txBox="1"/>
              <p:nvPr/>
            </p:nvSpPr>
            <p:spPr>
              <a:xfrm>
                <a:off x="2930929" y="4898816"/>
                <a:ext cx="10932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B79489D-32C7-4B53-94AD-4E2017A23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929" y="4898816"/>
                <a:ext cx="109324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38128875-2F28-4FFC-A4BF-7287AD8D3099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5400000">
            <a:off x="3237475" y="1521448"/>
            <a:ext cx="606625" cy="23822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E8200CDF-6486-468A-AB5C-D741486FB432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5525550" y="1615650"/>
            <a:ext cx="606624" cy="21938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B8642970-ACD0-4F4B-B9D1-BEC5FC85B682}"/>
              </a:ext>
            </a:extLst>
          </p:cNvPr>
          <p:cNvCxnSpPr>
            <a:stCxn id="8" idx="2"/>
            <a:endCxn id="6" idx="0"/>
          </p:cNvCxnSpPr>
          <p:nvPr/>
        </p:nvCxnSpPr>
        <p:spPr>
          <a:xfrm rot="5400000">
            <a:off x="1386986" y="3936153"/>
            <a:ext cx="898031" cy="10272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C665C562-9359-41D8-AA03-F5A6E30FC25E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rot="16200000" flipH="1">
            <a:off x="2464585" y="3885847"/>
            <a:ext cx="898031" cy="11279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m relacionada">
            <a:extLst>
              <a:ext uri="{FF2B5EF4-FFF2-40B4-BE49-F238E27FC236}">
                <a16:creationId xmlns:a16="http://schemas.microsoft.com/office/drawing/2014/main" id="{6A17DF8C-CBAF-44C4-8406-5F3EDE71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68" y="4214028"/>
            <a:ext cx="2891461" cy="187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01351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Águas duras tendem a comprometer instalações prediais e industriais de condução de água quente </a:t>
            </a:r>
          </a:p>
        </p:txBody>
      </p:sp>
      <p:pic>
        <p:nvPicPr>
          <p:cNvPr id="15362" name="Picture 2" descr="Resultado de imagem para hardness incrustation pipes showers">
            <a:extLst>
              <a:ext uri="{FF2B5EF4-FFF2-40B4-BE49-F238E27FC236}">
                <a16:creationId xmlns:a16="http://schemas.microsoft.com/office/drawing/2014/main" id="{A8D87056-8E4D-4692-8F7E-C115AB05D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126978" cy="21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em relacionada">
            <a:extLst>
              <a:ext uri="{FF2B5EF4-FFF2-40B4-BE49-F238E27FC236}">
                <a16:creationId xmlns:a16="http://schemas.microsoft.com/office/drawing/2014/main" id="{363E4D38-1AF8-4104-BB11-96ED2261D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03" y="3928467"/>
            <a:ext cx="4301711" cy="228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803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3861</TotalTime>
  <Words>2112</Words>
  <Application>Microsoft Office PowerPoint</Application>
  <PresentationFormat>Apresentação na tela (4:3)</PresentationFormat>
  <Paragraphs>421</Paragraphs>
  <Slides>82</Slides>
  <Notes>17</Notes>
  <HiddenSlides>0</HiddenSlides>
  <MMClips>6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82</vt:i4>
      </vt:variant>
    </vt:vector>
  </HeadingPairs>
  <TitlesOfParts>
    <vt:vector size="91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Wingdings 3</vt:lpstr>
      <vt:lpstr>Retrospectiva</vt:lpstr>
      <vt:lpstr>ESCOLA POLITÉCNICA DA USP DEPARTAMENTO DE ENGENHARIA  HIDRÁULICA E AMBIENTAL  PHD 5010 – FUNDAMENTOS DE QUÍMICA AQUÁTICA E QUALIDADE DA ÁGUA   </vt:lpstr>
      <vt:lpstr>POLUIÇÃO E QUALIDADE DA ÁGUA</vt:lpstr>
      <vt:lpstr>CARACTERÍSTICAS FISICO-QUÍMICAS DA ÁGUA: DUREZA</vt:lpstr>
      <vt:lpstr>CARACTERÍSTICAS FISICO-QUÍMICAS DA ÁGUA: DUREZA </vt:lpstr>
      <vt:lpstr>CARACTERÍSTICAS FISICO-QUÍMICAS DA ÁGUA: DUREZA </vt:lpstr>
      <vt:lpstr>CARACTERÍSTICAS FISICO-QUÍMICAS DA ÁGUA: DUREZA 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FORMAÇÃO DE “SCALING”</vt:lpstr>
      <vt:lpstr>FORMAÇÃO DE “SCALING”</vt:lpstr>
      <vt:lpstr>FORMAÇÃO DE “SCALING”</vt:lpstr>
      <vt:lpstr>FORMAÇÃO DE “SCALING”</vt:lpstr>
      <vt:lpstr>REMOÇÃO DE DUREZA OPERAÇÕES DE ABRANDAMENTO</vt:lpstr>
      <vt:lpstr>REMOÇÃO DE DUREZA OPERAÇÕES DE ABRANDAMENTO</vt:lpstr>
      <vt:lpstr>REMOÇÃO DE DUREZA OPERAÇÕES DE ABRANDAMENTO</vt:lpstr>
      <vt:lpstr>REMOÇÃO DE DUREZA OPERAÇÕES DE ABRANDAMENTO</vt:lpstr>
      <vt:lpstr>REMOÇÃO DE DUREZA OPERAÇÕES DE ABRANDAMENTO</vt:lpstr>
      <vt:lpstr>CARACTERÍSTICAS FISICO-QUÍMICAS DA ÁGUA: DUREZA TOTAL </vt:lpstr>
      <vt:lpstr>CARACTERÍSTICAS FISICO-QUÍMICAS DA ÁGUA: DUREZA TOTAL</vt:lpstr>
      <vt:lpstr>CARACTERÍSTICAS FISICO-QUÍMICAS DA ÁGUA: DUREZA TOTAL </vt:lpstr>
      <vt:lpstr>CARACTERÍSTICAS FISICO-QUÍMICAS DA ÁGUA: DUREZA TOTAL </vt:lpstr>
      <vt:lpstr>CARACTERÍSTICAS FISICO-QUÍMICAS DA ÁGUA: DUREZA ASSOCIADA A CÁLCIO</vt:lpstr>
      <vt:lpstr>CARACTERÍSTICAS FISICO-QUÍMICAS DA ÁGUA: DUREZA ASSOCIADA A CÁLCIO</vt:lpstr>
      <vt:lpstr>CARACTERÍSTICAS FISICO-QUÍMICAS DA ÁGUA: DUREZA ASSOCIADA A CÁLCIO</vt:lpstr>
      <vt:lpstr>CARACTERÍSTICAS FISICO-QUÍMICAS DA ÁGUA: CLORETOS</vt:lpstr>
      <vt:lpstr>CARACTERÍSTICAS FISICO-QUÍMICAS DA ÁGUA: CLORETOS </vt:lpstr>
      <vt:lpstr>CARACTERÍSTICAS FISICO-QUÍMICAS DA ÁGUA: CLORETOS </vt:lpstr>
      <vt:lpstr>CARACTERÍSTICAS FISICO-QUÍMICAS DA ÁGUA: CLORETOS</vt:lpstr>
      <vt:lpstr>CARACTERÍSTICAS FISICO-QUÍMICAS DA ÁGUA: CLORETOS</vt:lpstr>
      <vt:lpstr>CARACTERÍSTICAS FISICO-QUÍMICAS DA ÁGUA: CLORETOS</vt:lpstr>
      <vt:lpstr>IMPORTÂNCIA NA ENGENHARIA SANITÁRIA E AMBIENTAL</vt:lpstr>
      <vt:lpstr>IMPORTÂNCIA NA ENGENHARIA SANITÁRIA E AMBIENTAL</vt:lpstr>
      <vt:lpstr>CARACTERÍSTICAS FISICO-QUÍMICAS DA ÁGUA: CLORETOS</vt:lpstr>
      <vt:lpstr>CARACTERÍSTICAS FISICO-QUÍMICAS DA ÁGUA: CLORETOS</vt:lpstr>
      <vt:lpstr>CARACTERÍSTICAS FISICO-QUÍMICAS DA ÁGUA: CLORETOS</vt:lpstr>
      <vt:lpstr>CARACTERÍSTICAS FISICO-QUÍMICAS DA ÁGUA: CLORETOS</vt:lpstr>
      <vt:lpstr>CARACTERÍSTICAS FISICO-QUÍMICAS DA ÁGUA: SULFATOS</vt:lpstr>
      <vt:lpstr>CARACTERÍSTICAS FISICO-QUÍMICAS DA ÁGUA: SULFATOS </vt:lpstr>
      <vt:lpstr>CARACTERÍSTICAS FISICO-QUÍMICAS DA ÁGUA: SULFATOS </vt:lpstr>
      <vt:lpstr>CARACTERÍSTICAS FISICO-QUÍMICAS DA ÁGUA: SULFATOS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CARACTERÍSTICAS FISICO-QUÍMICAS DA ÁGUA: SULFATOS</vt:lpstr>
      <vt:lpstr>IMPORTÂNCIA NA ENGENHARIA SANITÁRIA E AMBIENTAL</vt:lpstr>
      <vt:lpstr>CARACTERÍSTICAS FISICO-QUÍMICAS DA ÁGUA: SULFATOS</vt:lpstr>
      <vt:lpstr>CARACTERÍSTICAS FISICO-QUÍMICAS DA ÁGUA: SULFATOS</vt:lpstr>
      <vt:lpstr>CARACTERÍSTICAS FISICO-QUÍMICAS DA ÁGUA: SULFATOS</vt:lpstr>
      <vt:lpstr>CARACTERÍSTICAS FISICO-QUÍMICAS DA ÁGUA: SULFATOS</vt:lpstr>
      <vt:lpstr>CARACTERÍSTICAS FISICO-QUÍMICAS DA ÁGUA: FERRO E MANGANÊS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IMPORTÂNCIA NA ENGENHARIA SANITÁRIA E AMBIENTAL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TRATAMENTO CONVENCIONAL DE ÁGUAS  DE ABASTECIMENTO</vt:lpstr>
      <vt:lpstr>REMOÇÃO DE FERRO E MANGANÊS EM ÁGUAS DE ABASTECIMENTO</vt:lpstr>
      <vt:lpstr>REMOÇÃO DE FERRO E MANGANÊS EM ÁGUAS DE ABASTECIMENTO</vt:lpstr>
      <vt:lpstr>REMOÇÃO DE FERRO E MANGANÊS EM ÁGUAS DE ABASTECIMENTO</vt:lpstr>
      <vt:lpstr>REMOÇÃO DE FERRO E MANGANÊS EM ÁGUAS DE ABASTECIMENTO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2019-05-03T19:29:10Z</dcterms:modified>
</cp:coreProperties>
</file>