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06"/>
  </p:notesMasterIdLst>
  <p:sldIdLst>
    <p:sldId id="257" r:id="rId2"/>
    <p:sldId id="606" r:id="rId3"/>
    <p:sldId id="507" r:id="rId4"/>
    <p:sldId id="514" r:id="rId5"/>
    <p:sldId id="613" r:id="rId6"/>
    <p:sldId id="614" r:id="rId7"/>
    <p:sldId id="615" r:id="rId8"/>
    <p:sldId id="627" r:id="rId9"/>
    <p:sldId id="639" r:id="rId10"/>
    <p:sldId id="640" r:id="rId11"/>
    <p:sldId id="469" r:id="rId12"/>
    <p:sldId id="500" r:id="rId13"/>
    <p:sldId id="491" r:id="rId14"/>
    <p:sldId id="492" r:id="rId15"/>
    <p:sldId id="493" r:id="rId16"/>
    <p:sldId id="494" r:id="rId17"/>
    <p:sldId id="258" r:id="rId18"/>
    <p:sldId id="417" r:id="rId19"/>
    <p:sldId id="418" r:id="rId20"/>
    <p:sldId id="421" r:id="rId21"/>
    <p:sldId id="655" r:id="rId22"/>
    <p:sldId id="436" r:id="rId23"/>
    <p:sldId id="437" r:id="rId24"/>
    <p:sldId id="438" r:id="rId25"/>
    <p:sldId id="440" r:id="rId26"/>
    <p:sldId id="513" r:id="rId27"/>
    <p:sldId id="656" r:id="rId28"/>
    <p:sldId id="657" r:id="rId29"/>
    <p:sldId id="658" r:id="rId30"/>
    <p:sldId id="659" r:id="rId31"/>
    <p:sldId id="660" r:id="rId32"/>
    <p:sldId id="435" r:id="rId33"/>
    <p:sldId id="662" r:id="rId34"/>
    <p:sldId id="663" r:id="rId35"/>
    <p:sldId id="570" r:id="rId36"/>
    <p:sldId id="571" r:id="rId37"/>
    <p:sldId id="664" r:id="rId38"/>
    <p:sldId id="457" r:id="rId39"/>
    <p:sldId id="665" r:id="rId40"/>
    <p:sldId id="564" r:id="rId41"/>
    <p:sldId id="565" r:id="rId42"/>
    <p:sldId id="666" r:id="rId43"/>
    <p:sldId id="667" r:id="rId44"/>
    <p:sldId id="550" r:id="rId45"/>
    <p:sldId id="523" r:id="rId46"/>
    <p:sldId id="611" r:id="rId47"/>
    <p:sldId id="525" r:id="rId48"/>
    <p:sldId id="612" r:id="rId49"/>
    <p:sldId id="616" r:id="rId50"/>
    <p:sldId id="618" r:id="rId51"/>
    <p:sldId id="619" r:id="rId52"/>
    <p:sldId id="531" r:id="rId53"/>
    <p:sldId id="617" r:id="rId54"/>
    <p:sldId id="620" r:id="rId55"/>
    <p:sldId id="621" r:id="rId56"/>
    <p:sldId id="622" r:id="rId57"/>
    <p:sldId id="623" r:id="rId58"/>
    <p:sldId id="304" r:id="rId59"/>
    <p:sldId id="305" r:id="rId60"/>
    <p:sldId id="306" r:id="rId61"/>
    <p:sldId id="307" r:id="rId62"/>
    <p:sldId id="308" r:id="rId63"/>
    <p:sldId id="455" r:id="rId64"/>
    <p:sldId id="607" r:id="rId65"/>
    <p:sldId id="600" r:id="rId66"/>
    <p:sldId id="628" r:id="rId67"/>
    <p:sldId id="629" r:id="rId68"/>
    <p:sldId id="625" r:id="rId69"/>
    <p:sldId id="630" r:id="rId70"/>
    <p:sldId id="633" r:id="rId71"/>
    <p:sldId id="631" r:id="rId72"/>
    <p:sldId id="632" r:id="rId73"/>
    <p:sldId id="521" r:id="rId74"/>
    <p:sldId id="635" r:id="rId75"/>
    <p:sldId id="636" r:id="rId76"/>
    <p:sldId id="634" r:id="rId77"/>
    <p:sldId id="637" r:id="rId78"/>
    <p:sldId id="638" r:id="rId79"/>
    <p:sldId id="653" r:id="rId80"/>
    <p:sldId id="668" r:id="rId81"/>
    <p:sldId id="744" r:id="rId82"/>
    <p:sldId id="743" r:id="rId83"/>
    <p:sldId id="745" r:id="rId84"/>
    <p:sldId id="746" r:id="rId85"/>
    <p:sldId id="747" r:id="rId86"/>
    <p:sldId id="704" r:id="rId87"/>
    <p:sldId id="705" r:id="rId88"/>
    <p:sldId id="748" r:id="rId89"/>
    <p:sldId id="749" r:id="rId90"/>
    <p:sldId id="750" r:id="rId91"/>
    <p:sldId id="644" r:id="rId92"/>
    <p:sldId id="645" r:id="rId93"/>
    <p:sldId id="646" r:id="rId94"/>
    <p:sldId id="626" r:id="rId95"/>
    <p:sldId id="647" r:id="rId96"/>
    <p:sldId id="648" r:id="rId97"/>
    <p:sldId id="462" r:id="rId98"/>
    <p:sldId id="650" r:id="rId99"/>
    <p:sldId id="604" r:id="rId100"/>
    <p:sldId id="651" r:id="rId101"/>
    <p:sldId id="652" r:id="rId102"/>
    <p:sldId id="463" r:id="rId103"/>
    <p:sldId id="654" r:id="rId104"/>
    <p:sldId id="392" r:id="rId10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CC0000"/>
    <a:srgbClr val="FF0000"/>
    <a:srgbClr val="FFFF00"/>
    <a:srgbClr val="0000FF"/>
    <a:srgbClr val="00CCFF"/>
    <a:srgbClr val="66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D1B2F3-34B6-4920-93E4-860E8FAFA92F}" v="2" dt="2021-11-02T16:40:33.5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717" autoAdjust="0"/>
    <p:restoredTop sz="94660"/>
  </p:normalViewPr>
  <p:slideViewPr>
    <p:cSldViewPr>
      <p:cViewPr varScale="1">
        <p:scale>
          <a:sx n="81" d="100"/>
          <a:sy n="81" d="100"/>
        </p:scale>
        <p:origin x="149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550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dney Seckler" userId="73470fc2d5f88927" providerId="LiveId" clId="{5823E5EF-87B8-43AC-8338-8B712359F7D0}"/>
    <pc:docChg chg="undo custSel addSld delSld modSld">
      <pc:chgData name="Sidney Seckler" userId="73470fc2d5f88927" providerId="LiveId" clId="{5823E5EF-87B8-43AC-8338-8B712359F7D0}" dt="2019-04-02T23:13:21.510" v="858" actId="1076"/>
      <pc:docMkLst>
        <pc:docMk/>
      </pc:docMkLst>
    </pc:docChg>
  </pc:docChgLst>
  <pc:docChgLst>
    <pc:chgData name="Sidney Seckler" userId="73470fc2d5f88927" providerId="LiveId" clId="{9485F89E-B531-4E9E-BDD5-820B54679AB7}"/>
    <pc:docChg chg="undo custSel addSld delSld modSld">
      <pc:chgData name="Sidney Seckler" userId="73470fc2d5f88927" providerId="LiveId" clId="{9485F89E-B531-4E9E-BDD5-820B54679AB7}" dt="2019-03-10T16:22:43.120" v="1315" actId="20577"/>
      <pc:docMkLst>
        <pc:docMk/>
      </pc:docMkLst>
    </pc:docChg>
  </pc:docChgLst>
  <pc:docChgLst>
    <pc:chgData name="Sidney Seckler" userId="73470fc2d5f88927" providerId="LiveId" clId="{28D1B2F3-34B6-4920-93E4-860E8FAFA92F}"/>
    <pc:docChg chg="addSld delSld modSld">
      <pc:chgData name="Sidney Seckler" userId="73470fc2d5f88927" providerId="LiveId" clId="{28D1B2F3-34B6-4920-93E4-860E8FAFA92F}" dt="2021-11-02T16:40:46.396" v="13" actId="47"/>
      <pc:docMkLst>
        <pc:docMk/>
      </pc:docMkLst>
      <pc:sldChg chg="del">
        <pc:chgData name="Sidney Seckler" userId="73470fc2d5f88927" providerId="LiveId" clId="{28D1B2F3-34B6-4920-93E4-860E8FAFA92F}" dt="2021-11-02T16:39:21.992" v="1" actId="47"/>
        <pc:sldMkLst>
          <pc:docMk/>
          <pc:sldMk cId="0" sldId="434"/>
        </pc:sldMkLst>
      </pc:sldChg>
      <pc:sldChg chg="add">
        <pc:chgData name="Sidney Seckler" userId="73470fc2d5f88927" providerId="LiveId" clId="{28D1B2F3-34B6-4920-93E4-860E8FAFA92F}" dt="2021-11-02T16:39:05.848" v="0"/>
        <pc:sldMkLst>
          <pc:docMk/>
          <pc:sldMk cId="0" sldId="435"/>
        </pc:sldMkLst>
      </pc:sldChg>
      <pc:sldChg chg="add">
        <pc:chgData name="Sidney Seckler" userId="73470fc2d5f88927" providerId="LiveId" clId="{28D1B2F3-34B6-4920-93E4-860E8FAFA92F}" dt="2021-11-02T16:39:05.848" v="0"/>
        <pc:sldMkLst>
          <pc:docMk/>
          <pc:sldMk cId="0" sldId="436"/>
        </pc:sldMkLst>
      </pc:sldChg>
      <pc:sldChg chg="add">
        <pc:chgData name="Sidney Seckler" userId="73470fc2d5f88927" providerId="LiveId" clId="{28D1B2F3-34B6-4920-93E4-860E8FAFA92F}" dt="2021-11-02T16:39:05.848" v="0"/>
        <pc:sldMkLst>
          <pc:docMk/>
          <pc:sldMk cId="0" sldId="437"/>
        </pc:sldMkLst>
      </pc:sldChg>
      <pc:sldChg chg="add">
        <pc:chgData name="Sidney Seckler" userId="73470fc2d5f88927" providerId="LiveId" clId="{28D1B2F3-34B6-4920-93E4-860E8FAFA92F}" dt="2021-11-02T16:39:05.848" v="0"/>
        <pc:sldMkLst>
          <pc:docMk/>
          <pc:sldMk cId="0" sldId="438"/>
        </pc:sldMkLst>
      </pc:sldChg>
      <pc:sldChg chg="add">
        <pc:chgData name="Sidney Seckler" userId="73470fc2d5f88927" providerId="LiveId" clId="{28D1B2F3-34B6-4920-93E4-860E8FAFA92F}" dt="2021-11-02T16:39:05.848" v="0"/>
        <pc:sldMkLst>
          <pc:docMk/>
          <pc:sldMk cId="0" sldId="440"/>
        </pc:sldMkLst>
      </pc:sldChg>
      <pc:sldChg chg="del">
        <pc:chgData name="Sidney Seckler" userId="73470fc2d5f88927" providerId="LiveId" clId="{28D1B2F3-34B6-4920-93E4-860E8FAFA92F}" dt="2021-11-02T16:39:28.513" v="7" actId="47"/>
        <pc:sldMkLst>
          <pc:docMk/>
          <pc:sldMk cId="0" sldId="452"/>
        </pc:sldMkLst>
      </pc:sldChg>
      <pc:sldChg chg="add">
        <pc:chgData name="Sidney Seckler" userId="73470fc2d5f88927" providerId="LiveId" clId="{28D1B2F3-34B6-4920-93E4-860E8FAFA92F}" dt="2021-11-02T16:39:05.848" v="0"/>
        <pc:sldMkLst>
          <pc:docMk/>
          <pc:sldMk cId="0" sldId="457"/>
        </pc:sldMkLst>
      </pc:sldChg>
      <pc:sldChg chg="del">
        <pc:chgData name="Sidney Seckler" userId="73470fc2d5f88927" providerId="LiveId" clId="{28D1B2F3-34B6-4920-93E4-860E8FAFA92F}" dt="2021-11-02T16:40:41.785" v="9" actId="47"/>
        <pc:sldMkLst>
          <pc:docMk/>
          <pc:sldMk cId="0" sldId="458"/>
        </pc:sldMkLst>
      </pc:sldChg>
      <pc:sldChg chg="del">
        <pc:chgData name="Sidney Seckler" userId="73470fc2d5f88927" providerId="LiveId" clId="{28D1B2F3-34B6-4920-93E4-860E8FAFA92F}" dt="2021-11-02T16:40:42.400" v="10" actId="47"/>
        <pc:sldMkLst>
          <pc:docMk/>
          <pc:sldMk cId="0" sldId="460"/>
        </pc:sldMkLst>
      </pc:sldChg>
      <pc:sldChg chg="del">
        <pc:chgData name="Sidney Seckler" userId="73470fc2d5f88927" providerId="LiveId" clId="{28D1B2F3-34B6-4920-93E4-860E8FAFA92F}" dt="2021-11-02T16:40:43.719" v="12" actId="47"/>
        <pc:sldMkLst>
          <pc:docMk/>
          <pc:sldMk cId="0" sldId="461"/>
        </pc:sldMkLst>
      </pc:sldChg>
      <pc:sldChg chg="add">
        <pc:chgData name="Sidney Seckler" userId="73470fc2d5f88927" providerId="LiveId" clId="{28D1B2F3-34B6-4920-93E4-860E8FAFA92F}" dt="2021-11-02T16:39:05.848" v="0"/>
        <pc:sldMkLst>
          <pc:docMk/>
          <pc:sldMk cId="0" sldId="513"/>
        </pc:sldMkLst>
      </pc:sldChg>
      <pc:sldChg chg="del">
        <pc:chgData name="Sidney Seckler" userId="73470fc2d5f88927" providerId="LiveId" clId="{28D1B2F3-34B6-4920-93E4-860E8FAFA92F}" dt="2021-11-02T16:39:22.923" v="2" actId="47"/>
        <pc:sldMkLst>
          <pc:docMk/>
          <pc:sldMk cId="0" sldId="518"/>
        </pc:sldMkLst>
      </pc:sldChg>
      <pc:sldChg chg="del">
        <pc:chgData name="Sidney Seckler" userId="73470fc2d5f88927" providerId="LiveId" clId="{28D1B2F3-34B6-4920-93E4-860E8FAFA92F}" dt="2021-11-02T16:39:24.188" v="3" actId="47"/>
        <pc:sldMkLst>
          <pc:docMk/>
          <pc:sldMk cId="0" sldId="519"/>
        </pc:sldMkLst>
      </pc:sldChg>
      <pc:sldChg chg="add">
        <pc:chgData name="Sidney Seckler" userId="73470fc2d5f88927" providerId="LiveId" clId="{28D1B2F3-34B6-4920-93E4-860E8FAFA92F}" dt="2021-11-02T16:39:05.848" v="0"/>
        <pc:sldMkLst>
          <pc:docMk/>
          <pc:sldMk cId="2017048181" sldId="564"/>
        </pc:sldMkLst>
      </pc:sldChg>
      <pc:sldChg chg="add">
        <pc:chgData name="Sidney Seckler" userId="73470fc2d5f88927" providerId="LiveId" clId="{28D1B2F3-34B6-4920-93E4-860E8FAFA92F}" dt="2021-11-02T16:39:05.848" v="0"/>
        <pc:sldMkLst>
          <pc:docMk/>
          <pc:sldMk cId="3124003376" sldId="565"/>
        </pc:sldMkLst>
      </pc:sldChg>
      <pc:sldChg chg="add">
        <pc:chgData name="Sidney Seckler" userId="73470fc2d5f88927" providerId="LiveId" clId="{28D1B2F3-34B6-4920-93E4-860E8FAFA92F}" dt="2021-11-02T16:39:05.848" v="0"/>
        <pc:sldMkLst>
          <pc:docMk/>
          <pc:sldMk cId="2487270593" sldId="570"/>
        </pc:sldMkLst>
      </pc:sldChg>
      <pc:sldChg chg="add">
        <pc:chgData name="Sidney Seckler" userId="73470fc2d5f88927" providerId="LiveId" clId="{28D1B2F3-34B6-4920-93E4-860E8FAFA92F}" dt="2021-11-02T16:39:05.848" v="0"/>
        <pc:sldMkLst>
          <pc:docMk/>
          <pc:sldMk cId="226208380" sldId="571"/>
        </pc:sldMkLst>
      </pc:sldChg>
      <pc:sldChg chg="del">
        <pc:chgData name="Sidney Seckler" userId="73470fc2d5f88927" providerId="LiveId" clId="{28D1B2F3-34B6-4920-93E4-860E8FAFA92F}" dt="2021-11-02T16:39:24.676" v="4" actId="47"/>
        <pc:sldMkLst>
          <pc:docMk/>
          <pc:sldMk cId="1312223610" sldId="608"/>
        </pc:sldMkLst>
      </pc:sldChg>
      <pc:sldChg chg="del">
        <pc:chgData name="Sidney Seckler" userId="73470fc2d5f88927" providerId="LiveId" clId="{28D1B2F3-34B6-4920-93E4-860E8FAFA92F}" dt="2021-11-02T16:39:25.432" v="5" actId="47"/>
        <pc:sldMkLst>
          <pc:docMk/>
          <pc:sldMk cId="3461763945" sldId="609"/>
        </pc:sldMkLst>
      </pc:sldChg>
      <pc:sldChg chg="del">
        <pc:chgData name="Sidney Seckler" userId="73470fc2d5f88927" providerId="LiveId" clId="{28D1B2F3-34B6-4920-93E4-860E8FAFA92F}" dt="2021-11-02T16:39:27.515" v="6" actId="47"/>
        <pc:sldMkLst>
          <pc:docMk/>
          <pc:sldMk cId="0" sldId="610"/>
        </pc:sldMkLst>
      </pc:sldChg>
      <pc:sldChg chg="del">
        <pc:chgData name="Sidney Seckler" userId="73470fc2d5f88927" providerId="LiveId" clId="{28D1B2F3-34B6-4920-93E4-860E8FAFA92F}" dt="2021-11-02T16:40:43.066" v="11" actId="47"/>
        <pc:sldMkLst>
          <pc:docMk/>
          <pc:sldMk cId="1473639983" sldId="642"/>
        </pc:sldMkLst>
      </pc:sldChg>
      <pc:sldChg chg="del">
        <pc:chgData name="Sidney Seckler" userId="73470fc2d5f88927" providerId="LiveId" clId="{28D1B2F3-34B6-4920-93E4-860E8FAFA92F}" dt="2021-11-02T16:40:46.396" v="13" actId="47"/>
        <pc:sldMkLst>
          <pc:docMk/>
          <pc:sldMk cId="2745977816" sldId="643"/>
        </pc:sldMkLst>
      </pc:sldChg>
      <pc:sldChg chg="add">
        <pc:chgData name="Sidney Seckler" userId="73470fc2d5f88927" providerId="LiveId" clId="{28D1B2F3-34B6-4920-93E4-860E8FAFA92F}" dt="2021-11-02T16:39:05.848" v="0"/>
        <pc:sldMkLst>
          <pc:docMk/>
          <pc:sldMk cId="0" sldId="655"/>
        </pc:sldMkLst>
      </pc:sldChg>
      <pc:sldChg chg="add">
        <pc:chgData name="Sidney Seckler" userId="73470fc2d5f88927" providerId="LiveId" clId="{28D1B2F3-34B6-4920-93E4-860E8FAFA92F}" dt="2021-11-02T16:39:05.848" v="0"/>
        <pc:sldMkLst>
          <pc:docMk/>
          <pc:sldMk cId="0" sldId="656"/>
        </pc:sldMkLst>
      </pc:sldChg>
      <pc:sldChg chg="add">
        <pc:chgData name="Sidney Seckler" userId="73470fc2d5f88927" providerId="LiveId" clId="{28D1B2F3-34B6-4920-93E4-860E8FAFA92F}" dt="2021-11-02T16:39:05.848" v="0"/>
        <pc:sldMkLst>
          <pc:docMk/>
          <pc:sldMk cId="0" sldId="657"/>
        </pc:sldMkLst>
      </pc:sldChg>
      <pc:sldChg chg="add">
        <pc:chgData name="Sidney Seckler" userId="73470fc2d5f88927" providerId="LiveId" clId="{28D1B2F3-34B6-4920-93E4-860E8FAFA92F}" dt="2021-11-02T16:39:05.848" v="0"/>
        <pc:sldMkLst>
          <pc:docMk/>
          <pc:sldMk cId="0" sldId="658"/>
        </pc:sldMkLst>
      </pc:sldChg>
      <pc:sldChg chg="add">
        <pc:chgData name="Sidney Seckler" userId="73470fc2d5f88927" providerId="LiveId" clId="{28D1B2F3-34B6-4920-93E4-860E8FAFA92F}" dt="2021-11-02T16:39:05.848" v="0"/>
        <pc:sldMkLst>
          <pc:docMk/>
          <pc:sldMk cId="1591745137" sldId="659"/>
        </pc:sldMkLst>
      </pc:sldChg>
      <pc:sldChg chg="add">
        <pc:chgData name="Sidney Seckler" userId="73470fc2d5f88927" providerId="LiveId" clId="{28D1B2F3-34B6-4920-93E4-860E8FAFA92F}" dt="2021-11-02T16:39:05.848" v="0"/>
        <pc:sldMkLst>
          <pc:docMk/>
          <pc:sldMk cId="2289578451" sldId="660"/>
        </pc:sldMkLst>
      </pc:sldChg>
      <pc:sldChg chg="add">
        <pc:chgData name="Sidney Seckler" userId="73470fc2d5f88927" providerId="LiveId" clId="{28D1B2F3-34B6-4920-93E4-860E8FAFA92F}" dt="2021-11-02T16:39:05.848" v="0"/>
        <pc:sldMkLst>
          <pc:docMk/>
          <pc:sldMk cId="2110469999" sldId="662"/>
        </pc:sldMkLst>
      </pc:sldChg>
      <pc:sldChg chg="add">
        <pc:chgData name="Sidney Seckler" userId="73470fc2d5f88927" providerId="LiveId" clId="{28D1B2F3-34B6-4920-93E4-860E8FAFA92F}" dt="2021-11-02T16:39:05.848" v="0"/>
        <pc:sldMkLst>
          <pc:docMk/>
          <pc:sldMk cId="2741222025" sldId="663"/>
        </pc:sldMkLst>
      </pc:sldChg>
      <pc:sldChg chg="add">
        <pc:chgData name="Sidney Seckler" userId="73470fc2d5f88927" providerId="LiveId" clId="{28D1B2F3-34B6-4920-93E4-860E8FAFA92F}" dt="2021-11-02T16:39:05.848" v="0"/>
        <pc:sldMkLst>
          <pc:docMk/>
          <pc:sldMk cId="2474385580" sldId="664"/>
        </pc:sldMkLst>
      </pc:sldChg>
      <pc:sldChg chg="add">
        <pc:chgData name="Sidney Seckler" userId="73470fc2d5f88927" providerId="LiveId" clId="{28D1B2F3-34B6-4920-93E4-860E8FAFA92F}" dt="2021-11-02T16:39:05.848" v="0"/>
        <pc:sldMkLst>
          <pc:docMk/>
          <pc:sldMk cId="4184721049" sldId="665"/>
        </pc:sldMkLst>
      </pc:sldChg>
      <pc:sldChg chg="add">
        <pc:chgData name="Sidney Seckler" userId="73470fc2d5f88927" providerId="LiveId" clId="{28D1B2F3-34B6-4920-93E4-860E8FAFA92F}" dt="2021-11-02T16:39:05.848" v="0"/>
        <pc:sldMkLst>
          <pc:docMk/>
          <pc:sldMk cId="0" sldId="666"/>
        </pc:sldMkLst>
      </pc:sldChg>
      <pc:sldChg chg="add">
        <pc:chgData name="Sidney Seckler" userId="73470fc2d5f88927" providerId="LiveId" clId="{28D1B2F3-34B6-4920-93E4-860E8FAFA92F}" dt="2021-11-02T16:39:05.848" v="0"/>
        <pc:sldMkLst>
          <pc:docMk/>
          <pc:sldMk cId="2108538295" sldId="667"/>
        </pc:sldMkLst>
      </pc:sldChg>
      <pc:sldChg chg="add">
        <pc:chgData name="Sidney Seckler" userId="73470fc2d5f88927" providerId="LiveId" clId="{28D1B2F3-34B6-4920-93E4-860E8FAFA92F}" dt="2021-11-02T16:40:33.546" v="8"/>
        <pc:sldMkLst>
          <pc:docMk/>
          <pc:sldMk cId="0" sldId="668"/>
        </pc:sldMkLst>
      </pc:sldChg>
      <pc:sldChg chg="add">
        <pc:chgData name="Sidney Seckler" userId="73470fc2d5f88927" providerId="LiveId" clId="{28D1B2F3-34B6-4920-93E4-860E8FAFA92F}" dt="2021-11-02T16:40:33.546" v="8"/>
        <pc:sldMkLst>
          <pc:docMk/>
          <pc:sldMk cId="4071211198" sldId="704"/>
        </pc:sldMkLst>
      </pc:sldChg>
      <pc:sldChg chg="add">
        <pc:chgData name="Sidney Seckler" userId="73470fc2d5f88927" providerId="LiveId" clId="{28D1B2F3-34B6-4920-93E4-860E8FAFA92F}" dt="2021-11-02T16:40:33.546" v="8"/>
        <pc:sldMkLst>
          <pc:docMk/>
          <pc:sldMk cId="0" sldId="705"/>
        </pc:sldMkLst>
      </pc:sldChg>
      <pc:sldChg chg="add">
        <pc:chgData name="Sidney Seckler" userId="73470fc2d5f88927" providerId="LiveId" clId="{28D1B2F3-34B6-4920-93E4-860E8FAFA92F}" dt="2021-11-02T16:40:33.546" v="8"/>
        <pc:sldMkLst>
          <pc:docMk/>
          <pc:sldMk cId="857975654" sldId="743"/>
        </pc:sldMkLst>
      </pc:sldChg>
      <pc:sldChg chg="add">
        <pc:chgData name="Sidney Seckler" userId="73470fc2d5f88927" providerId="LiveId" clId="{28D1B2F3-34B6-4920-93E4-860E8FAFA92F}" dt="2021-11-02T16:40:33.546" v="8"/>
        <pc:sldMkLst>
          <pc:docMk/>
          <pc:sldMk cId="3876308465" sldId="744"/>
        </pc:sldMkLst>
      </pc:sldChg>
      <pc:sldChg chg="add">
        <pc:chgData name="Sidney Seckler" userId="73470fc2d5f88927" providerId="LiveId" clId="{28D1B2F3-34B6-4920-93E4-860E8FAFA92F}" dt="2021-11-02T16:40:33.546" v="8"/>
        <pc:sldMkLst>
          <pc:docMk/>
          <pc:sldMk cId="0" sldId="745"/>
        </pc:sldMkLst>
      </pc:sldChg>
      <pc:sldChg chg="add">
        <pc:chgData name="Sidney Seckler" userId="73470fc2d5f88927" providerId="LiveId" clId="{28D1B2F3-34B6-4920-93E4-860E8FAFA92F}" dt="2021-11-02T16:40:33.546" v="8"/>
        <pc:sldMkLst>
          <pc:docMk/>
          <pc:sldMk cId="1107400326" sldId="746"/>
        </pc:sldMkLst>
      </pc:sldChg>
      <pc:sldChg chg="add">
        <pc:chgData name="Sidney Seckler" userId="73470fc2d5f88927" providerId="LiveId" clId="{28D1B2F3-34B6-4920-93E4-860E8FAFA92F}" dt="2021-11-02T16:40:33.546" v="8"/>
        <pc:sldMkLst>
          <pc:docMk/>
          <pc:sldMk cId="0" sldId="747"/>
        </pc:sldMkLst>
      </pc:sldChg>
      <pc:sldChg chg="add">
        <pc:chgData name="Sidney Seckler" userId="73470fc2d5f88927" providerId="LiveId" clId="{28D1B2F3-34B6-4920-93E4-860E8FAFA92F}" dt="2021-11-02T16:40:33.546" v="8"/>
        <pc:sldMkLst>
          <pc:docMk/>
          <pc:sldMk cId="29575244" sldId="748"/>
        </pc:sldMkLst>
      </pc:sldChg>
      <pc:sldChg chg="add">
        <pc:chgData name="Sidney Seckler" userId="73470fc2d5f88927" providerId="LiveId" clId="{28D1B2F3-34B6-4920-93E4-860E8FAFA92F}" dt="2021-11-02T16:40:33.546" v="8"/>
        <pc:sldMkLst>
          <pc:docMk/>
          <pc:sldMk cId="4065942243" sldId="749"/>
        </pc:sldMkLst>
      </pc:sldChg>
      <pc:sldChg chg="add">
        <pc:chgData name="Sidney Seckler" userId="73470fc2d5f88927" providerId="LiveId" clId="{28D1B2F3-34B6-4920-93E4-860E8FAFA92F}" dt="2021-11-02T16:40:33.546" v="8"/>
        <pc:sldMkLst>
          <pc:docMk/>
          <pc:sldMk cId="1611719852" sldId="750"/>
        </pc:sldMkLst>
      </pc:sldChg>
    </pc:docChg>
  </pc:docChgLst>
  <pc:docChgLst>
    <pc:chgData name="Sidney Seckler" userId="73470fc2d5f88927" providerId="LiveId" clId="{D120DF23-F146-43F3-8CEF-597562777434}"/>
    <pc:docChg chg="custSel addSld delSld modSld">
      <pc:chgData name="Sidney Seckler" userId="73470fc2d5f88927" providerId="LiveId" clId="{D120DF23-F146-43F3-8CEF-597562777434}" dt="2019-04-02T19:07:37.808" v="770" actId="1076"/>
      <pc:docMkLst>
        <pc:docMk/>
      </pc:docMkLst>
      <pc:sldChg chg="add">
        <pc:chgData name="Sidney Seckler" userId="73470fc2d5f88927" providerId="LiveId" clId="{D120DF23-F146-43F3-8CEF-597562777434}" dt="2019-04-02T15:40:25.716" v="0"/>
        <pc:sldMkLst>
          <pc:docMk/>
          <pc:sldMk cId="0" sldId="257"/>
        </pc:sldMkLst>
      </pc:sldChg>
      <pc:sldChg chg="addSp delSp modSp">
        <pc:chgData name="Sidney Seckler" userId="73470fc2d5f88927" providerId="LiveId" clId="{D120DF23-F146-43F3-8CEF-597562777434}" dt="2019-04-02T15:48:02.187" v="35" actId="478"/>
        <pc:sldMkLst>
          <pc:docMk/>
          <pc:sldMk cId="0" sldId="392"/>
        </pc:sldMkLst>
        <pc:picChg chg="add del mod">
          <ac:chgData name="Sidney Seckler" userId="73470fc2d5f88927" providerId="LiveId" clId="{D120DF23-F146-43F3-8CEF-597562777434}" dt="2019-04-02T15:48:02.187" v="35" actId="478"/>
          <ac:picMkLst>
            <pc:docMk/>
            <pc:sldMk cId="0" sldId="392"/>
            <ac:picMk id="1026" creationId="{7FFA8883-B970-4D27-8B31-910A3822ECEE}"/>
          </ac:picMkLst>
        </pc:picChg>
      </pc:sldChg>
      <pc:sldChg chg="modSp">
        <pc:chgData name="Sidney Seckler" userId="73470fc2d5f88927" providerId="LiveId" clId="{D120DF23-F146-43F3-8CEF-597562777434}" dt="2019-04-02T15:41:03.377" v="31" actId="20577"/>
        <pc:sldMkLst>
          <pc:docMk/>
          <pc:sldMk cId="0" sldId="606"/>
        </pc:sldMkLst>
        <pc:spChg chg="mod">
          <ac:chgData name="Sidney Seckler" userId="73470fc2d5f88927" providerId="LiveId" clId="{D120DF23-F146-43F3-8CEF-597562777434}" dt="2019-04-02T15:41:03.377" v="31" actId="20577"/>
          <ac:spMkLst>
            <pc:docMk/>
            <pc:sldMk cId="0" sldId="606"/>
            <ac:spMk id="4100" creationId="{E5CC45C3-CF65-4286-AA07-1D8008364C0B}"/>
          </ac:spMkLst>
        </pc:spChg>
      </pc:sldChg>
    </pc:docChg>
  </pc:docChgLst>
  <pc:docChgLst>
    <pc:chgData name="Sidney Seckler" userId="73470fc2d5f88927" providerId="LiveId" clId="{3A5CB2AC-B244-4F31-AA7E-D96EB8EE8181}"/>
    <pc:docChg chg="undo custSel addSld delSld modSld sldOrd">
      <pc:chgData name="Sidney Seckler" userId="73470fc2d5f88927" providerId="LiveId" clId="{3A5CB2AC-B244-4F31-AA7E-D96EB8EE8181}" dt="2019-03-25T13:07:43.297" v="6264"/>
      <pc:docMkLst>
        <pc:docMk/>
      </pc:docMkLst>
      <pc:sldChg chg="addSp modSp add">
        <pc:chgData name="Sidney Seckler" userId="73470fc2d5f88927" providerId="LiveId" clId="{3A5CB2AC-B244-4F31-AA7E-D96EB8EE8181}" dt="2019-03-24T14:18:52.797" v="6184" actId="14100"/>
        <pc:sldMkLst>
          <pc:docMk/>
          <pc:sldMk cId="143871290" sldId="521"/>
        </pc:sldMkLst>
        <pc:spChg chg="mod">
          <ac:chgData name="Sidney Seckler" userId="73470fc2d5f88927" providerId="LiveId" clId="{3A5CB2AC-B244-4F31-AA7E-D96EB8EE8181}" dt="2019-03-24T14:18:52.797" v="6184" actId="14100"/>
          <ac:spMkLst>
            <pc:docMk/>
            <pc:sldMk cId="143871290" sldId="521"/>
            <ac:spMk id="4" creationId="{4FF13F45-9DD3-4873-9F82-038A3636064B}"/>
          </ac:spMkLst>
        </pc:spChg>
        <pc:spChg chg="mod">
          <ac:chgData name="Sidney Seckler" userId="73470fc2d5f88927" providerId="LiveId" clId="{3A5CB2AC-B244-4F31-AA7E-D96EB8EE8181}" dt="2019-03-24T14:18:07.821" v="6178" actId="14100"/>
          <ac:spMkLst>
            <pc:docMk/>
            <pc:sldMk cId="143871290" sldId="521"/>
            <ac:spMk id="304131" creationId="{3FD46931-1260-486D-89A6-B0D903563948}"/>
          </ac:spMkLst>
        </pc:spChg>
        <pc:picChg chg="add mod">
          <ac:chgData name="Sidney Seckler" userId="73470fc2d5f88927" providerId="LiveId" clId="{3A5CB2AC-B244-4F31-AA7E-D96EB8EE8181}" dt="2019-03-22T20:07:09.065" v="355" actId="1076"/>
          <ac:picMkLst>
            <pc:docMk/>
            <pc:sldMk cId="143871290" sldId="521"/>
            <ac:picMk id="8194" creationId="{4DEC5BEC-AAA0-4E91-B5A7-D7798650D33A}"/>
          </ac:picMkLst>
        </pc:picChg>
        <pc:picChg chg="add mod">
          <ac:chgData name="Sidney Seckler" userId="73470fc2d5f88927" providerId="LiveId" clId="{3A5CB2AC-B244-4F31-AA7E-D96EB8EE8181}" dt="2019-03-22T20:28:32.648" v="707" actId="1076"/>
          <ac:picMkLst>
            <pc:docMk/>
            <pc:sldMk cId="143871290" sldId="521"/>
            <ac:picMk id="8196" creationId="{83A06EED-1385-40C3-9B65-9A90C0E2D7D0}"/>
          </ac:picMkLst>
        </pc:picChg>
      </pc:sldChg>
      <pc:sldChg chg="modSp">
        <pc:chgData name="Sidney Seckler" userId="73470fc2d5f88927" providerId="LiveId" clId="{3A5CB2AC-B244-4F31-AA7E-D96EB8EE8181}" dt="2019-03-24T14:18:00" v="6177" actId="1076"/>
        <pc:sldMkLst>
          <pc:docMk/>
          <pc:sldMk cId="0" sldId="606"/>
        </pc:sldMkLst>
        <pc:spChg chg="mod">
          <ac:chgData name="Sidney Seckler" userId="73470fc2d5f88927" providerId="LiveId" clId="{3A5CB2AC-B244-4F31-AA7E-D96EB8EE8181}" dt="2019-03-24T14:18:00" v="6177" actId="1076"/>
          <ac:spMkLst>
            <pc:docMk/>
            <pc:sldMk cId="0" sldId="606"/>
            <ac:spMk id="4099" creationId="{F8B96A61-C72F-4AE6-BD11-C8F2087FCF79}"/>
          </ac:spMkLst>
        </pc:spChg>
        <pc:spChg chg="mod">
          <ac:chgData name="Sidney Seckler" userId="73470fc2d5f88927" providerId="LiveId" clId="{3A5CB2AC-B244-4F31-AA7E-D96EB8EE8181}" dt="2019-03-22T20:52:31.752" v="1484" actId="20577"/>
          <ac:spMkLst>
            <pc:docMk/>
            <pc:sldMk cId="0" sldId="606"/>
            <ac:spMk id="4100" creationId="{E5CC45C3-CF65-4286-AA07-1D8008364C0B}"/>
          </ac:spMkLst>
        </pc:spChg>
      </pc:sldChg>
      <pc:sldMasterChg chg="delSldLayout">
        <pc:chgData name="Sidney Seckler" userId="73470fc2d5f88927" providerId="LiveId" clId="{3A5CB2AC-B244-4F31-AA7E-D96EB8EE8181}" dt="2019-03-22T15:28:27.921" v="134" actId="2696"/>
        <pc:sldMasterMkLst>
          <pc:docMk/>
          <pc:sldMasterMk cId="2813308476" sldId="2147483662"/>
        </pc:sldMasterMkLst>
      </pc:sldMasterChg>
    </pc:docChg>
  </pc:docChgLst>
  <pc:docChgLst>
    <pc:chgData name="Sidney Seckler" userId="73470fc2d5f88927" providerId="LiveId" clId="{EB3DD9C3-0B10-4AD0-A4A8-5546A15892D1}"/>
    <pc:docChg chg="modSld">
      <pc:chgData name="Sidney Seckler" userId="73470fc2d5f88927" providerId="LiveId" clId="{EB3DD9C3-0B10-4AD0-A4A8-5546A15892D1}" dt="2021-02-08T14:21:02.058" v="1" actId="1076"/>
      <pc:docMkLst>
        <pc:docMk/>
      </pc:docMkLst>
      <pc:sldChg chg="modSp mod">
        <pc:chgData name="Sidney Seckler" userId="73470fc2d5f88927" providerId="LiveId" clId="{EB3DD9C3-0B10-4AD0-A4A8-5546A15892D1}" dt="2021-02-08T14:21:02.058" v="1" actId="1076"/>
        <pc:sldMkLst>
          <pc:docMk/>
          <pc:sldMk cId="1334881502" sldId="634"/>
        </pc:sldMkLst>
        <pc:spChg chg="mod">
          <ac:chgData name="Sidney Seckler" userId="73470fc2d5f88927" providerId="LiveId" clId="{EB3DD9C3-0B10-4AD0-A4A8-5546A15892D1}" dt="2021-02-08T14:21:02.058" v="1" actId="1076"/>
          <ac:spMkLst>
            <pc:docMk/>
            <pc:sldMk cId="1334881502" sldId="634"/>
            <ac:spMk id="9" creationId="{770386F1-D786-497A-ACE1-3C52633B40A6}"/>
          </ac:spMkLst>
        </pc:spChg>
      </pc:sldChg>
    </pc:docChg>
  </pc:docChgLst>
  <pc:docChgLst>
    <pc:chgData name="Sidney Seckler" userId="73470fc2d5f88927" providerId="LiveId" clId="{F135E00B-EF90-434D-B25F-6F86ADE9669D}"/>
    <pc:docChg chg="modSld sldOrd">
      <pc:chgData name="Sidney Seckler" userId="73470fc2d5f88927" providerId="LiveId" clId="{F135E00B-EF90-434D-B25F-6F86ADE9669D}" dt="2019-05-14T11:17:41.036" v="1"/>
      <pc:docMkLst>
        <pc:docMk/>
      </pc:docMkLst>
      <pc:sldChg chg="ord">
        <pc:chgData name="Sidney Seckler" userId="73470fc2d5f88927" providerId="LiveId" clId="{F135E00B-EF90-434D-B25F-6F86ADE9669D}" dt="2019-05-14T11:17:41.036" v="1"/>
        <pc:sldMkLst>
          <pc:docMk/>
          <pc:sldMk cId="2564254927" sldId="621"/>
        </pc:sldMkLst>
      </pc:sldChg>
    </pc:docChg>
  </pc:docChgLst>
  <pc:docChgLst>
    <pc:chgData name="Sidney Seckler" userId="73470fc2d5f88927" providerId="LiveId" clId="{1B2B0B42-B884-40CC-9D3A-1C0C2929A190}"/>
    <pc:docChg chg="custSel addSld modSld">
      <pc:chgData name="Sidney Seckler" userId="73470fc2d5f88927" providerId="LiveId" clId="{1B2B0B42-B884-40CC-9D3A-1C0C2929A190}" dt="2019-03-20T18:32:08.469" v="5"/>
      <pc:docMkLst>
        <pc:docMk/>
      </pc:docMkLst>
    </pc:docChg>
  </pc:docChgLst>
  <pc:docChgLst>
    <pc:chgData name="Sidney Seckler" userId="73470fc2d5f88927" providerId="LiveId" clId="{E451AAF5-2A54-4459-A780-52F38250C78E}"/>
    <pc:docChg chg="custSel addSld delSld modSld">
      <pc:chgData name="Sidney Seckler" userId="73470fc2d5f88927" providerId="LiveId" clId="{E451AAF5-2A54-4459-A780-52F38250C78E}" dt="2019-02-20T18:26:29.995" v="2800" actId="2696"/>
      <pc:docMkLst>
        <pc:docMk/>
      </pc:docMkLst>
    </pc:docChg>
  </pc:docChgLst>
  <pc:docChgLst>
    <pc:chgData name="Sidney Seckler" userId="73470fc2d5f88927" providerId="LiveId" clId="{9B770DB1-B689-42FF-AC7F-20AF39B19349}"/>
    <pc:docChg chg="undo custSel addSld delSld modSld sldOrd">
      <pc:chgData name="Sidney Seckler" userId="73470fc2d5f88927" providerId="LiveId" clId="{9B770DB1-B689-42FF-AC7F-20AF39B19349}" dt="2019-05-03T19:30:46.885" v="4439" actId="1076"/>
      <pc:docMkLst>
        <pc:docMk/>
      </pc:docMkLst>
      <pc:sldChg chg="modSp add">
        <pc:chgData name="Sidney Seckler" userId="73470fc2d5f88927" providerId="LiveId" clId="{9B770DB1-B689-42FF-AC7F-20AF39B19349}" dt="2019-04-04T17:45:16.379" v="604" actId="14100"/>
        <pc:sldMkLst>
          <pc:docMk/>
          <pc:sldMk cId="0" sldId="258"/>
        </pc:sldMkLst>
        <pc:spChg chg="mod">
          <ac:chgData name="Sidney Seckler" userId="73470fc2d5f88927" providerId="LiveId" clId="{9B770DB1-B689-42FF-AC7F-20AF39B19349}" dt="2019-04-04T16:35:51.259" v="383" actId="255"/>
          <ac:spMkLst>
            <pc:docMk/>
            <pc:sldMk cId="0" sldId="258"/>
            <ac:spMk id="6146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7:45:16.379" v="604" actId="14100"/>
          <ac:spMkLst>
            <pc:docMk/>
            <pc:sldMk cId="0" sldId="258"/>
            <ac:spMk id="6147" creationId="{00000000-0000-0000-0000-000000000000}"/>
          </ac:spMkLst>
        </pc:spChg>
        <pc:picChg chg="mod">
          <ac:chgData name="Sidney Seckler" userId="73470fc2d5f88927" providerId="LiveId" clId="{9B770DB1-B689-42FF-AC7F-20AF39B19349}" dt="2019-04-04T16:06:53.998" v="288" actId="1076"/>
          <ac:picMkLst>
            <pc:docMk/>
            <pc:sldMk cId="0" sldId="258"/>
            <ac:picMk id="6151" creationId="{00000000-0000-0000-0000-000000000000}"/>
          </ac:picMkLst>
        </pc:picChg>
      </pc:sldChg>
      <pc:sldChg chg="modSp add modTransition">
        <pc:chgData name="Sidney Seckler" userId="73470fc2d5f88927" providerId="LiveId" clId="{9B770DB1-B689-42FF-AC7F-20AF39B19349}" dt="2019-04-04T18:51:17.698" v="1655" actId="1076"/>
        <pc:sldMkLst>
          <pc:docMk/>
          <pc:sldMk cId="0" sldId="304"/>
        </pc:sldMkLst>
        <pc:spChg chg="mod">
          <ac:chgData name="Sidney Seckler" userId="73470fc2d5f88927" providerId="LiveId" clId="{9B770DB1-B689-42FF-AC7F-20AF39B19349}" dt="2019-04-04T18:51:00.125" v="1652" actId="14100"/>
          <ac:spMkLst>
            <pc:docMk/>
            <pc:sldMk cId="0" sldId="304"/>
            <ac:spMk id="78852" creationId="{2EF1452A-9480-4517-8090-92438757B62B}"/>
          </ac:spMkLst>
        </pc:spChg>
        <pc:graphicFrameChg chg="mod">
          <ac:chgData name="Sidney Seckler" userId="73470fc2d5f88927" providerId="LiveId" clId="{9B770DB1-B689-42FF-AC7F-20AF39B19349}" dt="2019-04-04T18:51:17.698" v="1655" actId="1076"/>
          <ac:graphicFrameMkLst>
            <pc:docMk/>
            <pc:sldMk cId="0" sldId="304"/>
            <ac:graphicFrameMk id="78868" creationId="{160EB2AD-8D99-4F48-8704-334D5A4E4FA6}"/>
          </ac:graphicFrameMkLst>
        </pc:graphicFrameChg>
      </pc:sldChg>
      <pc:sldChg chg="modSp add modTransition">
        <pc:chgData name="Sidney Seckler" userId="73470fc2d5f88927" providerId="LiveId" clId="{9B770DB1-B689-42FF-AC7F-20AF39B19349}" dt="2019-04-04T18:51:36.554" v="1659" actId="1076"/>
        <pc:sldMkLst>
          <pc:docMk/>
          <pc:sldMk cId="0" sldId="305"/>
        </pc:sldMkLst>
        <pc:spChg chg="mod">
          <ac:chgData name="Sidney Seckler" userId="73470fc2d5f88927" providerId="LiveId" clId="{9B770DB1-B689-42FF-AC7F-20AF39B19349}" dt="2019-04-04T18:51:27.406" v="1657" actId="122"/>
          <ac:spMkLst>
            <pc:docMk/>
            <pc:sldMk cId="0" sldId="305"/>
            <ac:spMk id="79875" creationId="{A4305048-838A-4188-A866-95679B54BDA3}"/>
          </ac:spMkLst>
        </pc:spChg>
        <pc:graphicFrameChg chg="mod">
          <ac:chgData name="Sidney Seckler" userId="73470fc2d5f88927" providerId="LiveId" clId="{9B770DB1-B689-42FF-AC7F-20AF39B19349}" dt="2019-04-04T18:51:36.554" v="1659" actId="1076"/>
          <ac:graphicFrameMkLst>
            <pc:docMk/>
            <pc:sldMk cId="0" sldId="305"/>
            <ac:graphicFrameMk id="79877" creationId="{7B322A87-2D06-472C-8C4B-E01BBE09AD1E}"/>
          </ac:graphicFrameMkLst>
        </pc:graphicFrameChg>
      </pc:sldChg>
      <pc:sldChg chg="modSp add modTransition">
        <pc:chgData name="Sidney Seckler" userId="73470fc2d5f88927" providerId="LiveId" clId="{9B770DB1-B689-42FF-AC7F-20AF39B19349}" dt="2019-04-04T18:51:49.595" v="1663" actId="1076"/>
        <pc:sldMkLst>
          <pc:docMk/>
          <pc:sldMk cId="0" sldId="306"/>
        </pc:sldMkLst>
        <pc:spChg chg="mod">
          <ac:chgData name="Sidney Seckler" userId="73470fc2d5f88927" providerId="LiveId" clId="{9B770DB1-B689-42FF-AC7F-20AF39B19349}" dt="2019-04-04T18:51:43.753" v="1661" actId="122"/>
          <ac:spMkLst>
            <pc:docMk/>
            <pc:sldMk cId="0" sldId="306"/>
            <ac:spMk id="80899" creationId="{FC4C4C3D-1BD2-43A6-AEE8-C30DFB70D4E8}"/>
          </ac:spMkLst>
        </pc:spChg>
        <pc:graphicFrameChg chg="mod">
          <ac:chgData name="Sidney Seckler" userId="73470fc2d5f88927" providerId="LiveId" clId="{9B770DB1-B689-42FF-AC7F-20AF39B19349}" dt="2019-04-04T18:51:49.595" v="1663" actId="1076"/>
          <ac:graphicFrameMkLst>
            <pc:docMk/>
            <pc:sldMk cId="0" sldId="306"/>
            <ac:graphicFrameMk id="80901" creationId="{3D5F7845-897F-4B09-BFA0-F5BD91960677}"/>
          </ac:graphicFrameMkLst>
        </pc:graphicFrameChg>
      </pc:sldChg>
      <pc:sldChg chg="modSp add modTransition">
        <pc:chgData name="Sidney Seckler" userId="73470fc2d5f88927" providerId="LiveId" clId="{9B770DB1-B689-42FF-AC7F-20AF39B19349}" dt="2019-04-04T18:52:05.453" v="1667" actId="1076"/>
        <pc:sldMkLst>
          <pc:docMk/>
          <pc:sldMk cId="0" sldId="307"/>
        </pc:sldMkLst>
        <pc:spChg chg="mod">
          <ac:chgData name="Sidney Seckler" userId="73470fc2d5f88927" providerId="LiveId" clId="{9B770DB1-B689-42FF-AC7F-20AF39B19349}" dt="2019-04-04T18:51:56.897" v="1665" actId="122"/>
          <ac:spMkLst>
            <pc:docMk/>
            <pc:sldMk cId="0" sldId="307"/>
            <ac:spMk id="81923" creationId="{C8E24798-72CD-4F4C-8333-72B6827A6D5F}"/>
          </ac:spMkLst>
        </pc:spChg>
        <pc:graphicFrameChg chg="mod">
          <ac:chgData name="Sidney Seckler" userId="73470fc2d5f88927" providerId="LiveId" clId="{9B770DB1-B689-42FF-AC7F-20AF39B19349}" dt="2019-04-04T18:52:05.453" v="1667" actId="1076"/>
          <ac:graphicFrameMkLst>
            <pc:docMk/>
            <pc:sldMk cId="0" sldId="307"/>
            <ac:graphicFrameMk id="81925" creationId="{35255FE4-91E0-4BCC-BEC7-E59A39F54A52}"/>
          </ac:graphicFrameMkLst>
        </pc:graphicFrameChg>
      </pc:sldChg>
      <pc:sldChg chg="modSp add modTransition">
        <pc:chgData name="Sidney Seckler" userId="73470fc2d5f88927" providerId="LiveId" clId="{9B770DB1-B689-42FF-AC7F-20AF39B19349}" dt="2019-04-04T18:52:18.526" v="1671" actId="1076"/>
        <pc:sldMkLst>
          <pc:docMk/>
          <pc:sldMk cId="0" sldId="308"/>
        </pc:sldMkLst>
        <pc:spChg chg="mod">
          <ac:chgData name="Sidney Seckler" userId="73470fc2d5f88927" providerId="LiveId" clId="{9B770DB1-B689-42FF-AC7F-20AF39B19349}" dt="2019-04-04T18:52:12.226" v="1669" actId="122"/>
          <ac:spMkLst>
            <pc:docMk/>
            <pc:sldMk cId="0" sldId="308"/>
            <ac:spMk id="82947" creationId="{231B6287-04AF-4E2A-94E9-9E147983B31F}"/>
          </ac:spMkLst>
        </pc:spChg>
        <pc:graphicFrameChg chg="mod">
          <ac:chgData name="Sidney Seckler" userId="73470fc2d5f88927" providerId="LiveId" clId="{9B770DB1-B689-42FF-AC7F-20AF39B19349}" dt="2019-04-04T18:52:18.526" v="1671" actId="1076"/>
          <ac:graphicFrameMkLst>
            <pc:docMk/>
            <pc:sldMk cId="0" sldId="308"/>
            <ac:graphicFrameMk id="82948" creationId="{60F18C8B-74F2-4B63-B052-A8C2BA292BD1}"/>
          </ac:graphicFrameMkLst>
        </pc:graphicFrameChg>
      </pc:sldChg>
      <pc:sldChg chg="modSp add">
        <pc:chgData name="Sidney Seckler" userId="73470fc2d5f88927" providerId="LiveId" clId="{9B770DB1-B689-42FF-AC7F-20AF39B19349}" dt="2019-04-04T16:36:01.319" v="384"/>
        <pc:sldMkLst>
          <pc:docMk/>
          <pc:sldMk cId="0" sldId="417"/>
        </pc:sldMkLst>
        <pc:spChg chg="mod">
          <ac:chgData name="Sidney Seckler" userId="73470fc2d5f88927" providerId="LiveId" clId="{9B770DB1-B689-42FF-AC7F-20AF39B19349}" dt="2019-04-04T16:36:01.319" v="384"/>
          <ac:spMkLst>
            <pc:docMk/>
            <pc:sldMk cId="0" sldId="417"/>
            <ac:spMk id="218116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6:07:14.850" v="294" actId="14100"/>
          <ac:spMkLst>
            <pc:docMk/>
            <pc:sldMk cId="0" sldId="417"/>
            <ac:spMk id="218117" creationId="{00000000-0000-0000-0000-000000000000}"/>
          </ac:spMkLst>
        </pc:spChg>
        <pc:picChg chg="mod">
          <ac:chgData name="Sidney Seckler" userId="73470fc2d5f88927" providerId="LiveId" clId="{9B770DB1-B689-42FF-AC7F-20AF39B19349}" dt="2019-04-04T16:07:12.139" v="293" actId="1076"/>
          <ac:picMkLst>
            <pc:docMk/>
            <pc:sldMk cId="0" sldId="417"/>
            <ac:picMk id="218114" creationId="{00000000-0000-0000-0000-000000000000}"/>
          </ac:picMkLst>
        </pc:picChg>
      </pc:sldChg>
      <pc:sldChg chg="addSp modSp add">
        <pc:chgData name="Sidney Seckler" userId="73470fc2d5f88927" providerId="LiveId" clId="{9B770DB1-B689-42FF-AC7F-20AF39B19349}" dt="2019-04-04T16:09:47.807" v="313" actId="1076"/>
        <pc:sldMkLst>
          <pc:docMk/>
          <pc:sldMk cId="0" sldId="418"/>
        </pc:sldMkLst>
        <pc:spChg chg="add mod">
          <ac:chgData name="Sidney Seckler" userId="73470fc2d5f88927" providerId="LiveId" clId="{9B770DB1-B689-42FF-AC7F-20AF39B19349}" dt="2019-04-04T16:09:23.431" v="308" actId="14100"/>
          <ac:spMkLst>
            <pc:docMk/>
            <pc:sldMk cId="0" sldId="418"/>
            <ac:spMk id="6" creationId="{EBE64D86-1A53-407B-975A-F5A6CB879B3B}"/>
          </ac:spMkLst>
        </pc:spChg>
        <pc:spChg chg="add mod">
          <ac:chgData name="Sidney Seckler" userId="73470fc2d5f88927" providerId="LiveId" clId="{9B770DB1-B689-42FF-AC7F-20AF39B19349}" dt="2019-04-04T16:09:32.789" v="311" actId="14100"/>
          <ac:spMkLst>
            <pc:docMk/>
            <pc:sldMk cId="0" sldId="418"/>
            <ac:spMk id="7" creationId="{BF7AFAC1-143B-4586-94D1-8910DA55199F}"/>
          </ac:spMkLst>
        </pc:spChg>
        <pc:spChg chg="add mod">
          <ac:chgData name="Sidney Seckler" userId="73470fc2d5f88927" providerId="LiveId" clId="{9B770DB1-B689-42FF-AC7F-20AF39B19349}" dt="2019-04-04T16:09:47.807" v="313" actId="1076"/>
          <ac:spMkLst>
            <pc:docMk/>
            <pc:sldMk cId="0" sldId="418"/>
            <ac:spMk id="8" creationId="{BD254C2A-AC53-4BB3-81D8-E385714464D9}"/>
          </ac:spMkLst>
        </pc:spChg>
        <pc:spChg chg="mod">
          <ac:chgData name="Sidney Seckler" userId="73470fc2d5f88927" providerId="LiveId" clId="{9B770DB1-B689-42FF-AC7F-20AF39B19349}" dt="2019-04-04T16:08:12.060" v="298" actId="14100"/>
          <ac:spMkLst>
            <pc:docMk/>
            <pc:sldMk cId="0" sldId="418"/>
            <ac:spMk id="219140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6:08:55.908" v="304" actId="1076"/>
          <ac:spMkLst>
            <pc:docMk/>
            <pc:sldMk cId="0" sldId="418"/>
            <ac:spMk id="219141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6:08:31.407" v="301" actId="1076"/>
          <ac:spMkLst>
            <pc:docMk/>
            <pc:sldMk cId="0" sldId="418"/>
            <ac:spMk id="219142" creationId="{00000000-0000-0000-0000-000000000000}"/>
          </ac:spMkLst>
        </pc:spChg>
      </pc:sldChg>
      <pc:sldChg chg="addSp modSp add">
        <pc:chgData name="Sidney Seckler" userId="73470fc2d5f88927" providerId="LiveId" clId="{9B770DB1-B689-42FF-AC7F-20AF39B19349}" dt="2019-04-04T16:11:32.407" v="330" actId="14100"/>
        <pc:sldMkLst>
          <pc:docMk/>
          <pc:sldMk cId="0" sldId="421"/>
        </pc:sldMkLst>
        <pc:spChg chg="add mod">
          <ac:chgData name="Sidney Seckler" userId="73470fc2d5f88927" providerId="LiveId" clId="{9B770DB1-B689-42FF-AC7F-20AF39B19349}" dt="2019-04-04T16:11:32.407" v="330" actId="14100"/>
          <ac:spMkLst>
            <pc:docMk/>
            <pc:sldMk cId="0" sldId="421"/>
            <ac:spMk id="11" creationId="{3ABF5987-5DD4-4B8C-93B0-EC08CFAA4DAA}"/>
          </ac:spMkLst>
        </pc:spChg>
        <pc:spChg chg="mod">
          <ac:chgData name="Sidney Seckler" userId="73470fc2d5f88927" providerId="LiveId" clId="{9B770DB1-B689-42FF-AC7F-20AF39B19349}" dt="2019-04-04T16:10:32.380" v="317" actId="27636"/>
          <ac:spMkLst>
            <pc:docMk/>
            <pc:sldMk cId="0" sldId="421"/>
            <ac:spMk id="223234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6:10:49.265" v="318" actId="108"/>
          <ac:spMkLst>
            <pc:docMk/>
            <pc:sldMk cId="0" sldId="421"/>
            <ac:spMk id="223235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6:10:54.568" v="319" actId="108"/>
          <ac:spMkLst>
            <pc:docMk/>
            <pc:sldMk cId="0" sldId="421"/>
            <ac:spMk id="223236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6:10:56.487" v="320" actId="108"/>
          <ac:spMkLst>
            <pc:docMk/>
            <pc:sldMk cId="0" sldId="421"/>
            <ac:spMk id="223237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6:10:57.499" v="321" actId="108"/>
          <ac:spMkLst>
            <pc:docMk/>
            <pc:sldMk cId="0" sldId="421"/>
            <ac:spMk id="223238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6:10:58.486" v="322" actId="108"/>
          <ac:spMkLst>
            <pc:docMk/>
            <pc:sldMk cId="0" sldId="421"/>
            <ac:spMk id="223239" creationId="{00000000-0000-0000-0000-000000000000}"/>
          </ac:spMkLst>
        </pc:spChg>
        <pc:picChg chg="mod">
          <ac:chgData name="Sidney Seckler" userId="73470fc2d5f88927" providerId="LiveId" clId="{9B770DB1-B689-42FF-AC7F-20AF39B19349}" dt="2019-04-04T16:11:15.839" v="327" actId="1076"/>
          <ac:picMkLst>
            <pc:docMk/>
            <pc:sldMk cId="0" sldId="421"/>
            <ac:picMk id="10" creationId="{00000000-0000-0000-0000-000000000000}"/>
          </ac:picMkLst>
        </pc:picChg>
      </pc:sldChg>
      <pc:sldChg chg="modSp add">
        <pc:chgData name="Sidney Seckler" userId="73470fc2d5f88927" providerId="LiveId" clId="{9B770DB1-B689-42FF-AC7F-20AF39B19349}" dt="2019-04-04T16:31:56.862" v="349" actId="1076"/>
        <pc:sldMkLst>
          <pc:docMk/>
          <pc:sldMk cId="0" sldId="434"/>
        </pc:sldMkLst>
        <pc:spChg chg="mod">
          <ac:chgData name="Sidney Seckler" userId="73470fc2d5f88927" providerId="LiveId" clId="{9B770DB1-B689-42FF-AC7F-20AF39B19349}" dt="2019-04-04T16:31:00.347" v="337" actId="14100"/>
          <ac:spMkLst>
            <pc:docMk/>
            <pc:sldMk cId="0" sldId="434"/>
            <ac:spMk id="236546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6:31:45.826" v="345" actId="1076"/>
          <ac:spMkLst>
            <pc:docMk/>
            <pc:sldMk cId="0" sldId="434"/>
            <ac:spMk id="236547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6:31:56.862" v="349" actId="1076"/>
          <ac:spMkLst>
            <pc:docMk/>
            <pc:sldMk cId="0" sldId="434"/>
            <ac:spMk id="236551" creationId="{00000000-0000-0000-0000-000000000000}"/>
          </ac:spMkLst>
        </pc:spChg>
        <pc:picChg chg="mod">
          <ac:chgData name="Sidney Seckler" userId="73470fc2d5f88927" providerId="LiveId" clId="{9B770DB1-B689-42FF-AC7F-20AF39B19349}" dt="2019-04-04T16:31:16.962" v="341" actId="1076"/>
          <ac:picMkLst>
            <pc:docMk/>
            <pc:sldMk cId="0" sldId="434"/>
            <ac:picMk id="236549" creationId="{00000000-0000-0000-0000-000000000000}"/>
          </ac:picMkLst>
        </pc:picChg>
      </pc:sldChg>
      <pc:sldChg chg="addSp delSp modSp add">
        <pc:chgData name="Sidney Seckler" userId="73470fc2d5f88927" providerId="LiveId" clId="{9B770DB1-B689-42FF-AC7F-20AF39B19349}" dt="2019-04-04T16:47:12.723" v="473"/>
        <pc:sldMkLst>
          <pc:docMk/>
          <pc:sldMk cId="0" sldId="452"/>
        </pc:sldMkLst>
        <pc:spChg chg="mod">
          <ac:chgData name="Sidney Seckler" userId="73470fc2d5f88927" providerId="LiveId" clId="{9B770DB1-B689-42FF-AC7F-20AF39B19349}" dt="2019-04-04T16:45:17.122" v="442" actId="14100"/>
          <ac:spMkLst>
            <pc:docMk/>
            <pc:sldMk cId="0" sldId="452"/>
            <ac:spMk id="254978" creationId="{00000000-0000-0000-0000-000000000000}"/>
          </ac:spMkLst>
        </pc:spChg>
        <pc:spChg chg="add mod">
          <ac:chgData name="Sidney Seckler" userId="73470fc2d5f88927" providerId="LiveId" clId="{9B770DB1-B689-42FF-AC7F-20AF39B19349}" dt="2019-04-04T16:46:40.745" v="466" actId="1076"/>
          <ac:spMkLst>
            <pc:docMk/>
            <pc:sldMk cId="0" sldId="452"/>
            <ac:spMk id="254979" creationId="{00000000-0000-0000-0000-000000000000}"/>
          </ac:spMkLst>
        </pc:spChg>
        <pc:spChg chg="add mod">
          <ac:chgData name="Sidney Seckler" userId="73470fc2d5f88927" providerId="LiveId" clId="{9B770DB1-B689-42FF-AC7F-20AF39B19349}" dt="2019-04-04T16:46:53.871" v="470" actId="1076"/>
          <ac:spMkLst>
            <pc:docMk/>
            <pc:sldMk cId="0" sldId="452"/>
            <ac:spMk id="254980" creationId="{00000000-0000-0000-0000-000000000000}"/>
          </ac:spMkLst>
        </pc:spChg>
        <pc:spChg chg="add mod">
          <ac:chgData name="Sidney Seckler" userId="73470fc2d5f88927" providerId="LiveId" clId="{9B770DB1-B689-42FF-AC7F-20AF39B19349}" dt="2019-04-04T16:46:44.732" v="467" actId="1076"/>
          <ac:spMkLst>
            <pc:docMk/>
            <pc:sldMk cId="0" sldId="452"/>
            <ac:spMk id="254981" creationId="{00000000-0000-0000-0000-000000000000}"/>
          </ac:spMkLst>
        </pc:spChg>
        <pc:graphicFrameChg chg="mod">
          <ac:chgData name="Sidney Seckler" userId="73470fc2d5f88927" providerId="LiveId" clId="{9B770DB1-B689-42FF-AC7F-20AF39B19349}" dt="2019-04-04T16:47:12.723" v="473"/>
          <ac:graphicFrameMkLst>
            <pc:docMk/>
            <pc:sldMk cId="0" sldId="45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9B770DB1-B689-42FF-AC7F-20AF39B19349}" dt="2019-04-04T16:44:26.353" v="429"/>
          <ac:graphicFrameMkLst>
            <pc:docMk/>
            <pc:sldMk cId="0" sldId="452"/>
            <ac:graphicFrameMk id="3" creationId="{00000000-0000-0000-0000-000000000000}"/>
          </ac:graphicFrameMkLst>
        </pc:graphicFrameChg>
        <pc:graphicFrameChg chg="del mod replId">
          <ac:chgData name="Sidney Seckler" userId="73470fc2d5f88927" providerId="LiveId" clId="{9B770DB1-B689-42FF-AC7F-20AF39B19349}" dt="2019-04-04T16:44:28.812" v="431"/>
          <ac:graphicFrameMkLst>
            <pc:docMk/>
            <pc:sldMk cId="0" sldId="452"/>
            <ac:graphicFrameMk id="5" creationId="{00000000-0000-0000-0000-000000000000}"/>
          </ac:graphicFrameMkLst>
        </pc:graphicFrameChg>
        <pc:graphicFrameChg chg="del mod replId">
          <ac:chgData name="Sidney Seckler" userId="73470fc2d5f88927" providerId="LiveId" clId="{9B770DB1-B689-42FF-AC7F-20AF39B19349}" dt="2019-04-04T16:44:31.281" v="433"/>
          <ac:graphicFrameMkLst>
            <pc:docMk/>
            <pc:sldMk cId="0" sldId="452"/>
            <ac:graphicFrameMk id="7" creationId="{00000000-0000-0000-0000-000000000000}"/>
          </ac:graphicFrameMkLst>
        </pc:graphicFrameChg>
      </pc:sldChg>
      <pc:sldChg chg="modSp add modTransition">
        <pc:chgData name="Sidney Seckler" userId="73470fc2d5f88927" providerId="LiveId" clId="{9B770DB1-B689-42FF-AC7F-20AF39B19349}" dt="2019-04-04T18:53:49.373" v="1693" actId="1076"/>
        <pc:sldMkLst>
          <pc:docMk/>
          <pc:sldMk cId="0" sldId="455"/>
        </pc:sldMkLst>
        <pc:spChg chg="mod">
          <ac:chgData name="Sidney Seckler" userId="73470fc2d5f88927" providerId="LiveId" clId="{9B770DB1-B689-42FF-AC7F-20AF39B19349}" dt="2019-04-04T18:53:29.463" v="1690" actId="1076"/>
          <ac:spMkLst>
            <pc:docMk/>
            <pc:sldMk cId="0" sldId="455"/>
            <ac:spMk id="241667" creationId="{943CD8A2-EEAE-49C2-8BBB-A1E2A682D99D}"/>
          </ac:spMkLst>
        </pc:spChg>
        <pc:grpChg chg="mod">
          <ac:chgData name="Sidney Seckler" userId="73470fc2d5f88927" providerId="LiveId" clId="{9B770DB1-B689-42FF-AC7F-20AF39B19349}" dt="2019-04-04T18:53:49.373" v="1693" actId="1076"/>
          <ac:grpSpMkLst>
            <pc:docMk/>
            <pc:sldMk cId="0" sldId="455"/>
            <ac:grpSpMk id="241668" creationId="{0D282AED-94DB-4914-83DB-66E652657556}"/>
          </ac:grpSpMkLst>
        </pc:grpChg>
      </pc:sldChg>
      <pc:sldChg chg="addSp delSp modSp add">
        <pc:chgData name="Sidney Seckler" userId="73470fc2d5f88927" providerId="LiveId" clId="{9B770DB1-B689-42FF-AC7F-20AF39B19349}" dt="2019-04-07T14:49:54.278" v="2923" actId="14100"/>
        <pc:sldMkLst>
          <pc:docMk/>
          <pc:sldMk cId="0" sldId="458"/>
        </pc:sldMkLst>
        <pc:spChg chg="add mod">
          <ac:chgData name="Sidney Seckler" userId="73470fc2d5f88927" providerId="LiveId" clId="{9B770DB1-B689-42FF-AC7F-20AF39B19349}" dt="2019-04-07T14:49:18.053" v="2916" actId="1076"/>
          <ac:spMkLst>
            <pc:docMk/>
            <pc:sldMk cId="0" sldId="458"/>
            <ac:spMk id="10" creationId="{0A44E107-BAEA-4174-BA49-BE27290FB366}"/>
          </ac:spMkLst>
        </pc:spChg>
        <pc:spChg chg="add mod">
          <ac:chgData name="Sidney Seckler" userId="73470fc2d5f88927" providerId="LiveId" clId="{9B770DB1-B689-42FF-AC7F-20AF39B19349}" dt="2019-04-07T14:49:28.535" v="2919" actId="1076"/>
          <ac:spMkLst>
            <pc:docMk/>
            <pc:sldMk cId="0" sldId="458"/>
            <ac:spMk id="24" creationId="{BC1B409C-A241-4C97-8944-37416C41119C}"/>
          </ac:spMkLst>
        </pc:spChg>
        <pc:spChg chg="add mod">
          <ac:chgData name="Sidney Seckler" userId="73470fc2d5f88927" providerId="LiveId" clId="{9B770DB1-B689-42FF-AC7F-20AF39B19349}" dt="2019-04-07T14:49:54.278" v="2923" actId="14100"/>
          <ac:spMkLst>
            <pc:docMk/>
            <pc:sldMk cId="0" sldId="458"/>
            <ac:spMk id="25" creationId="{BD14E980-6F3F-4633-BF0E-EF484A572217}"/>
          </ac:spMkLst>
        </pc:spChg>
        <pc:spChg chg="mod">
          <ac:chgData name="Sidney Seckler" userId="73470fc2d5f88927" providerId="LiveId" clId="{9B770DB1-B689-42FF-AC7F-20AF39B19349}" dt="2019-04-07T14:46:32.949" v="2883" actId="14100"/>
          <ac:spMkLst>
            <pc:docMk/>
            <pc:sldMk cId="0" sldId="458"/>
            <ac:spMk id="261122" creationId="{C41FCCDF-EF02-4055-BAD4-149C6918C77C}"/>
          </ac:spMkLst>
        </pc:spChg>
        <pc:spChg chg="mod">
          <ac:chgData name="Sidney Seckler" userId="73470fc2d5f88927" providerId="LiveId" clId="{9B770DB1-B689-42FF-AC7F-20AF39B19349}" dt="2019-04-07T14:46:43.432" v="2884" actId="108"/>
          <ac:spMkLst>
            <pc:docMk/>
            <pc:sldMk cId="0" sldId="458"/>
            <ac:spMk id="261123" creationId="{D1B31F66-3B55-4EAC-AA47-6F96A6C58B67}"/>
          </ac:spMkLst>
        </pc:spChg>
        <pc:spChg chg="add mod">
          <ac:chgData name="Sidney Seckler" userId="73470fc2d5f88927" providerId="LiveId" clId="{9B770DB1-B689-42FF-AC7F-20AF39B19349}" dt="2019-04-07T14:48:07.399" v="2899" actId="1076"/>
          <ac:spMkLst>
            <pc:docMk/>
            <pc:sldMk cId="0" sldId="458"/>
            <ac:spMk id="261124" creationId="{392E8209-92B9-40ED-AD00-3A735728A1F6}"/>
          </ac:spMkLst>
        </pc:spChg>
        <pc:spChg chg="mod">
          <ac:chgData name="Sidney Seckler" userId="73470fc2d5f88927" providerId="LiveId" clId="{9B770DB1-B689-42FF-AC7F-20AF39B19349}" dt="2019-04-07T14:46:47.607" v="2885" actId="108"/>
          <ac:spMkLst>
            <pc:docMk/>
            <pc:sldMk cId="0" sldId="458"/>
            <ac:spMk id="261125" creationId="{690996C2-2E82-4902-95DC-5DFB35A61C7D}"/>
          </ac:spMkLst>
        </pc:spChg>
        <pc:spChg chg="add mod">
          <ac:chgData name="Sidney Seckler" userId="73470fc2d5f88927" providerId="LiveId" clId="{9B770DB1-B689-42FF-AC7F-20AF39B19349}" dt="2019-04-07T14:49:44.634" v="2920" actId="1076"/>
          <ac:spMkLst>
            <pc:docMk/>
            <pc:sldMk cId="0" sldId="458"/>
            <ac:spMk id="261126" creationId="{0EE94CA0-EA69-4E7C-88FB-64AE10AAEDB3}"/>
          </ac:spMkLst>
        </pc:spChg>
        <pc:spChg chg="add mod">
          <ac:chgData name="Sidney Seckler" userId="73470fc2d5f88927" providerId="LiveId" clId="{9B770DB1-B689-42FF-AC7F-20AF39B19349}" dt="2019-04-07T14:48:25.914" v="2903" actId="1076"/>
          <ac:spMkLst>
            <pc:docMk/>
            <pc:sldMk cId="0" sldId="458"/>
            <ac:spMk id="261127" creationId="{D54A3154-2D92-4146-B38B-C4D5466D0E2C}"/>
          </ac:spMkLst>
        </pc:spChg>
        <pc:spChg chg="mod">
          <ac:chgData name="Sidney Seckler" userId="73470fc2d5f88927" providerId="LiveId" clId="{9B770DB1-B689-42FF-AC7F-20AF39B19349}" dt="2019-04-07T14:46:56.998" v="2886" actId="108"/>
          <ac:spMkLst>
            <pc:docMk/>
            <pc:sldMk cId="0" sldId="458"/>
            <ac:spMk id="261128" creationId="{EC29FED1-9183-41A1-AB01-E5BC3DBBFCC3}"/>
          </ac:spMkLst>
        </pc:spChg>
        <pc:spChg chg="add mod">
          <ac:chgData name="Sidney Seckler" userId="73470fc2d5f88927" providerId="LiveId" clId="{9B770DB1-B689-42FF-AC7F-20AF39B19349}" dt="2019-04-07T14:48:57.694" v="2913" actId="14100"/>
          <ac:spMkLst>
            <pc:docMk/>
            <pc:sldMk cId="0" sldId="458"/>
            <ac:spMk id="261129" creationId="{2BD984DF-9E65-4482-AA0D-766B3D0FD8B1}"/>
          </ac:spMkLst>
        </pc:spChg>
        <pc:spChg chg="mod">
          <ac:chgData name="Sidney Seckler" userId="73470fc2d5f88927" providerId="LiveId" clId="{9B770DB1-B689-42FF-AC7F-20AF39B19349}" dt="2019-04-07T14:49:00.769" v="2914" actId="1076"/>
          <ac:spMkLst>
            <pc:docMk/>
            <pc:sldMk cId="0" sldId="458"/>
            <ac:spMk id="261130" creationId="{262091B3-C36E-4172-9A2F-29762425FB28}"/>
          </ac:spMkLst>
        </pc:spChg>
        <pc:graphicFrameChg chg="del mod replId">
          <ac:chgData name="Sidney Seckler" userId="73470fc2d5f88927" providerId="LiveId" clId="{9B770DB1-B689-42FF-AC7F-20AF39B19349}" dt="2019-04-07T14:47:35.922" v="2896"/>
          <ac:graphicFrameMkLst>
            <pc:docMk/>
            <pc:sldMk cId="0" sldId="458"/>
            <ac:graphicFrameMk id="2" creationId="{392E8209-92B9-40ED-AD00-3A735728A1F6}"/>
          </ac:graphicFrameMkLst>
        </pc:graphicFrameChg>
        <pc:graphicFrameChg chg="del mod replId">
          <ac:chgData name="Sidney Seckler" userId="73470fc2d5f88927" providerId="LiveId" clId="{9B770DB1-B689-42FF-AC7F-20AF39B19349}" dt="2019-04-07T14:47:35.922" v="2896"/>
          <ac:graphicFrameMkLst>
            <pc:docMk/>
            <pc:sldMk cId="0" sldId="458"/>
            <ac:graphicFrameMk id="4" creationId="{0EE94CA0-EA69-4E7C-88FB-64AE10AAEDB3}"/>
          </ac:graphicFrameMkLst>
        </pc:graphicFrameChg>
        <pc:graphicFrameChg chg="del mod replId">
          <ac:chgData name="Sidney Seckler" userId="73470fc2d5f88927" providerId="LiveId" clId="{9B770DB1-B689-42FF-AC7F-20AF39B19349}" dt="2019-04-07T14:47:35.922" v="2896"/>
          <ac:graphicFrameMkLst>
            <pc:docMk/>
            <pc:sldMk cId="0" sldId="458"/>
            <ac:graphicFrameMk id="6" creationId="{D54A3154-2D92-4146-B38B-C4D5466D0E2C}"/>
          </ac:graphicFrameMkLst>
        </pc:graphicFrameChg>
        <pc:graphicFrameChg chg="del mod replId">
          <ac:chgData name="Sidney Seckler" userId="73470fc2d5f88927" providerId="LiveId" clId="{9B770DB1-B689-42FF-AC7F-20AF39B19349}" dt="2019-04-07T14:47:35.922" v="2896"/>
          <ac:graphicFrameMkLst>
            <pc:docMk/>
            <pc:sldMk cId="0" sldId="458"/>
            <ac:graphicFrameMk id="8" creationId="{2BD984DF-9E65-4482-AA0D-766B3D0FD8B1}"/>
          </ac:graphicFrameMkLst>
        </pc:graphicFrameChg>
        <pc:cxnChg chg="del">
          <ac:chgData name="Sidney Seckler" userId="73470fc2d5f88927" providerId="LiveId" clId="{9B770DB1-B689-42FF-AC7F-20AF39B19349}" dt="2019-04-07T14:47:26.485" v="2887" actId="478"/>
          <ac:cxnSpMkLst>
            <pc:docMk/>
            <pc:sldMk cId="0" sldId="458"/>
            <ac:cxnSpMk id="261133" creationId="{27314816-B2EB-4141-ADA0-BD8811713837}"/>
          </ac:cxnSpMkLst>
        </pc:cxnChg>
        <pc:cxnChg chg="del">
          <ac:chgData name="Sidney Seckler" userId="73470fc2d5f88927" providerId="LiveId" clId="{9B770DB1-B689-42FF-AC7F-20AF39B19349}" dt="2019-04-07T14:47:28.892" v="2888" actId="478"/>
          <ac:cxnSpMkLst>
            <pc:docMk/>
            <pc:sldMk cId="0" sldId="458"/>
            <ac:cxnSpMk id="261134" creationId="{2D2BC555-3DB3-4FC8-AF76-EC45ECA7918D}"/>
          </ac:cxnSpMkLst>
        </pc:cxnChg>
        <pc:cxnChg chg="del">
          <ac:chgData name="Sidney Seckler" userId="73470fc2d5f88927" providerId="LiveId" clId="{9B770DB1-B689-42FF-AC7F-20AF39B19349}" dt="2019-04-07T14:47:31.398" v="2889" actId="478"/>
          <ac:cxnSpMkLst>
            <pc:docMk/>
            <pc:sldMk cId="0" sldId="458"/>
            <ac:cxnSpMk id="261135" creationId="{4FF88220-75E7-4CC9-82BE-A5C168D85FF4}"/>
          </ac:cxnSpMkLst>
        </pc:cxnChg>
      </pc:sldChg>
      <pc:sldChg chg="addSp delSp modSp add">
        <pc:chgData name="Sidney Seckler" userId="73470fc2d5f88927" providerId="LiveId" clId="{9B770DB1-B689-42FF-AC7F-20AF39B19349}" dt="2019-04-07T14:52:30.412" v="2942" actId="14100"/>
        <pc:sldMkLst>
          <pc:docMk/>
          <pc:sldMk cId="0" sldId="460"/>
        </pc:sldMkLst>
        <pc:spChg chg="add mod">
          <ac:chgData name="Sidney Seckler" userId="73470fc2d5f88927" providerId="LiveId" clId="{9B770DB1-B689-42FF-AC7F-20AF39B19349}" dt="2019-04-07T14:52:30.412" v="2942" actId="14100"/>
          <ac:spMkLst>
            <pc:docMk/>
            <pc:sldMk cId="0" sldId="460"/>
            <ac:spMk id="12" creationId="{A8AE183F-B03E-47A8-8734-559CCF9E2586}"/>
          </ac:spMkLst>
        </pc:spChg>
        <pc:spChg chg="add mod">
          <ac:chgData name="Sidney Seckler" userId="73470fc2d5f88927" providerId="LiveId" clId="{9B770DB1-B689-42FF-AC7F-20AF39B19349}" dt="2019-04-07T14:51:02.717" v="2933" actId="1076"/>
          <ac:spMkLst>
            <pc:docMk/>
            <pc:sldMk cId="0" sldId="460"/>
            <ac:spMk id="263173" creationId="{C03368B3-E3ED-4ED9-AF00-D6981371363A}"/>
          </ac:spMkLst>
        </pc:spChg>
        <pc:spChg chg="mod">
          <ac:chgData name="Sidney Seckler" userId="73470fc2d5f88927" providerId="LiveId" clId="{9B770DB1-B689-42FF-AC7F-20AF39B19349}" dt="2019-04-07T14:51:49.530" v="2937" actId="255"/>
          <ac:spMkLst>
            <pc:docMk/>
            <pc:sldMk cId="0" sldId="460"/>
            <ac:spMk id="263175" creationId="{E956659E-4F33-41C2-BA01-1A632E5056F2}"/>
          </ac:spMkLst>
        </pc:spChg>
        <pc:spChg chg="mod">
          <ac:chgData name="Sidney Seckler" userId="73470fc2d5f88927" providerId="LiveId" clId="{9B770DB1-B689-42FF-AC7F-20AF39B19349}" dt="2019-04-07T14:50:29.213" v="2927" actId="14100"/>
          <ac:spMkLst>
            <pc:docMk/>
            <pc:sldMk cId="0" sldId="460"/>
            <ac:spMk id="263179" creationId="{6ED23B0A-3A51-4C5F-B5A6-A6999DD43EEE}"/>
          </ac:spMkLst>
        </pc:spChg>
        <pc:graphicFrameChg chg="del mod replId">
          <ac:chgData name="Sidney Seckler" userId="73470fc2d5f88927" providerId="LiveId" clId="{9B770DB1-B689-42FF-AC7F-20AF39B19349}" dt="2019-04-07T14:47:35.922" v="2896"/>
          <ac:graphicFrameMkLst>
            <pc:docMk/>
            <pc:sldMk cId="0" sldId="460"/>
            <ac:graphicFrameMk id="2" creationId="{C03368B3-E3ED-4ED9-AF00-D6981371363A}"/>
          </ac:graphicFrameMkLst>
        </pc:graphicFrameChg>
      </pc:sldChg>
      <pc:sldChg chg="addSp delSp modSp add">
        <pc:chgData name="Sidney Seckler" userId="73470fc2d5f88927" providerId="LiveId" clId="{9B770DB1-B689-42FF-AC7F-20AF39B19349}" dt="2019-04-07T14:52:57.229" v="2976" actId="14100"/>
        <pc:sldMkLst>
          <pc:docMk/>
          <pc:sldMk cId="0" sldId="461"/>
        </pc:sldMkLst>
        <pc:spChg chg="add mod">
          <ac:chgData name="Sidney Seckler" userId="73470fc2d5f88927" providerId="LiveId" clId="{9B770DB1-B689-42FF-AC7F-20AF39B19349}" dt="2019-04-07T14:52:57.229" v="2976" actId="14100"/>
          <ac:spMkLst>
            <pc:docMk/>
            <pc:sldMk cId="0" sldId="461"/>
            <ac:spMk id="12" creationId="{6ED2D38B-C11E-463A-986A-63DA993BAB85}"/>
          </ac:spMkLst>
        </pc:spChg>
        <pc:spChg chg="add mod">
          <ac:chgData name="Sidney Seckler" userId="73470fc2d5f88927" providerId="LiveId" clId="{9B770DB1-B689-42FF-AC7F-20AF39B19349}" dt="2019-04-07T14:51:13.428" v="2936" actId="1076"/>
          <ac:spMkLst>
            <pc:docMk/>
            <pc:sldMk cId="0" sldId="461"/>
            <ac:spMk id="264194" creationId="{4D45AA6D-04D7-45A0-BB65-80B365BB7C36}"/>
          </ac:spMkLst>
        </pc:spChg>
        <pc:spChg chg="mod">
          <ac:chgData name="Sidney Seckler" userId="73470fc2d5f88927" providerId="LiveId" clId="{9B770DB1-B689-42FF-AC7F-20AF39B19349}" dt="2019-04-07T14:51:55.401" v="2938" actId="255"/>
          <ac:spMkLst>
            <pc:docMk/>
            <pc:sldMk cId="0" sldId="461"/>
            <ac:spMk id="264195" creationId="{731844E1-6809-42E4-8ACD-0B0A0BBA5F36}"/>
          </ac:spMkLst>
        </pc:spChg>
        <pc:spChg chg="mod">
          <ac:chgData name="Sidney Seckler" userId="73470fc2d5f88927" providerId="LiveId" clId="{9B770DB1-B689-42FF-AC7F-20AF39B19349}" dt="2019-04-07T14:50:34.509" v="2928" actId="14100"/>
          <ac:spMkLst>
            <pc:docMk/>
            <pc:sldMk cId="0" sldId="461"/>
            <ac:spMk id="264197" creationId="{64AA62FB-2D72-479F-9C68-86D0F9B8B085}"/>
          </ac:spMkLst>
        </pc:spChg>
        <pc:graphicFrameChg chg="del mod replId">
          <ac:chgData name="Sidney Seckler" userId="73470fc2d5f88927" providerId="LiveId" clId="{9B770DB1-B689-42FF-AC7F-20AF39B19349}" dt="2019-04-07T14:47:35.922" v="2896"/>
          <ac:graphicFrameMkLst>
            <pc:docMk/>
            <pc:sldMk cId="0" sldId="461"/>
            <ac:graphicFrameMk id="2" creationId="{4D45AA6D-04D7-45A0-BB65-80B365BB7C36}"/>
          </ac:graphicFrameMkLst>
        </pc:graphicFrameChg>
      </pc:sldChg>
      <pc:sldChg chg="modSp add">
        <pc:chgData name="Sidney Seckler" userId="73470fc2d5f88927" providerId="LiveId" clId="{9B770DB1-B689-42FF-AC7F-20AF39B19349}" dt="2019-04-07T15:09:27.142" v="3531"/>
        <pc:sldMkLst>
          <pc:docMk/>
          <pc:sldMk cId="0" sldId="462"/>
        </pc:sldMkLst>
        <pc:spChg chg="mod">
          <ac:chgData name="Sidney Seckler" userId="73470fc2d5f88927" providerId="LiveId" clId="{9B770DB1-B689-42FF-AC7F-20AF39B19349}" dt="2019-04-07T15:08:52.152" v="3528" actId="14100"/>
          <ac:spMkLst>
            <pc:docMk/>
            <pc:sldMk cId="0" sldId="462"/>
            <ac:spMk id="265218" creationId="{00000000-0000-0000-0000-000000000000}"/>
          </ac:spMkLst>
        </pc:spChg>
        <pc:graphicFrameChg chg="mod">
          <ac:chgData name="Sidney Seckler" userId="73470fc2d5f88927" providerId="LiveId" clId="{9B770DB1-B689-42FF-AC7F-20AF39B19349}" dt="2019-04-07T15:09:27.142" v="3531"/>
          <ac:graphicFrameMkLst>
            <pc:docMk/>
            <pc:sldMk cId="0" sldId="462"/>
            <ac:graphicFrameMk id="265219" creationId="{00000000-0000-0000-0000-000000000000}"/>
          </ac:graphicFrameMkLst>
        </pc:graphicFrameChg>
      </pc:sldChg>
      <pc:sldChg chg="addSp modSp add">
        <pc:chgData name="Sidney Seckler" userId="73470fc2d5f88927" providerId="LiveId" clId="{9B770DB1-B689-42FF-AC7F-20AF39B19349}" dt="2019-04-07T16:11:19.397" v="4424" actId="1037"/>
        <pc:sldMkLst>
          <pc:docMk/>
          <pc:sldMk cId="0" sldId="463"/>
        </pc:sldMkLst>
        <pc:spChg chg="mod">
          <ac:chgData name="Sidney Seckler" userId="73470fc2d5f88927" providerId="LiveId" clId="{9B770DB1-B689-42FF-AC7F-20AF39B19349}" dt="2019-04-07T16:07:11.259" v="4409" actId="14100"/>
          <ac:spMkLst>
            <pc:docMk/>
            <pc:sldMk cId="0" sldId="463"/>
            <ac:spMk id="266242" creationId="{00000000-0000-0000-0000-000000000000}"/>
          </ac:spMkLst>
        </pc:spChg>
        <pc:graphicFrameChg chg="mod">
          <ac:chgData name="Sidney Seckler" userId="73470fc2d5f88927" providerId="LiveId" clId="{9B770DB1-B689-42FF-AC7F-20AF39B19349}" dt="2019-04-07T16:07:56.195" v="4416"/>
          <ac:graphicFrameMkLst>
            <pc:docMk/>
            <pc:sldMk cId="0" sldId="463"/>
            <ac:graphicFrameMk id="266243" creationId="{00000000-0000-0000-0000-000000000000}"/>
          </ac:graphicFrameMkLst>
        </pc:graphicFrameChg>
        <pc:picChg chg="add mod">
          <ac:chgData name="Sidney Seckler" userId="73470fc2d5f88927" providerId="LiveId" clId="{9B770DB1-B689-42FF-AC7F-20AF39B19349}" dt="2019-04-07T16:11:19.397" v="4424" actId="1037"/>
          <ac:picMkLst>
            <pc:docMk/>
            <pc:sldMk cId="0" sldId="463"/>
            <ac:picMk id="25602" creationId="{88B4A40E-4BEE-4CD1-A880-8054057CDD65}"/>
          </ac:picMkLst>
        </pc:picChg>
      </pc:sldChg>
      <pc:sldChg chg="addSp modSp add">
        <pc:chgData name="Sidney Seckler" userId="73470fc2d5f88927" providerId="LiveId" clId="{9B770DB1-B689-42FF-AC7F-20AF39B19349}" dt="2019-04-04T17:47:47.127" v="896" actId="1076"/>
        <pc:sldMkLst>
          <pc:docMk/>
          <pc:sldMk cId="0" sldId="469"/>
        </pc:sldMkLst>
        <pc:spChg chg="add mod">
          <ac:chgData name="Sidney Seckler" userId="73470fc2d5f88927" providerId="LiveId" clId="{9B770DB1-B689-42FF-AC7F-20AF39B19349}" dt="2019-04-04T17:47:47.127" v="896" actId="1076"/>
          <ac:spMkLst>
            <pc:docMk/>
            <pc:sldMk cId="0" sldId="469"/>
            <ac:spMk id="5" creationId="{85DE4872-B353-4173-B516-00A9F37EF958}"/>
          </ac:spMkLst>
        </pc:spChg>
        <pc:spChg chg="mod">
          <ac:chgData name="Sidney Seckler" userId="73470fc2d5f88927" providerId="LiveId" clId="{9B770DB1-B689-42FF-AC7F-20AF39B19349}" dt="2019-04-04T15:57:14.742" v="202" actId="27636"/>
          <ac:spMkLst>
            <pc:docMk/>
            <pc:sldMk cId="0" sldId="469"/>
            <ac:spMk id="270340" creationId="{00000000-0000-0000-0000-000000000000}"/>
          </ac:spMkLst>
        </pc:spChg>
        <pc:graphicFrameChg chg="mod">
          <ac:chgData name="Sidney Seckler" userId="73470fc2d5f88927" providerId="LiveId" clId="{9B770DB1-B689-42FF-AC7F-20AF39B19349}" dt="2019-04-04T15:53:24.681" v="180" actId="14100"/>
          <ac:graphicFrameMkLst>
            <pc:docMk/>
            <pc:sldMk cId="0" sldId="469"/>
            <ac:graphicFrameMk id="11266" creationId="{00000000-0000-0000-0000-000000000000}"/>
          </ac:graphicFrameMkLst>
        </pc:graphicFrameChg>
      </pc:sldChg>
      <pc:sldChg chg="modSp add">
        <pc:chgData name="Sidney Seckler" userId="73470fc2d5f88927" providerId="LiveId" clId="{9B770DB1-B689-42FF-AC7F-20AF39B19349}" dt="2019-04-04T16:03:11.234" v="260" actId="255"/>
        <pc:sldMkLst>
          <pc:docMk/>
          <pc:sldMk cId="0" sldId="491"/>
        </pc:sldMkLst>
        <pc:spChg chg="mod">
          <ac:chgData name="Sidney Seckler" userId="73470fc2d5f88927" providerId="LiveId" clId="{9B770DB1-B689-42FF-AC7F-20AF39B19349}" dt="2019-04-04T15:58:14.499" v="216" actId="1076"/>
          <ac:spMkLst>
            <pc:docMk/>
            <pc:sldMk cId="0" sldId="491"/>
            <ac:spMk id="294916" creationId="{9E00437B-8EA5-471C-87AB-9FE7F2BC3A28}"/>
          </ac:spMkLst>
        </pc:spChg>
        <pc:graphicFrameChg chg="mod modGraphic">
          <ac:chgData name="Sidney Seckler" userId="73470fc2d5f88927" providerId="LiveId" clId="{9B770DB1-B689-42FF-AC7F-20AF39B19349}" dt="2019-04-04T16:03:11.234" v="260" actId="255"/>
          <ac:graphicFrameMkLst>
            <pc:docMk/>
            <pc:sldMk cId="0" sldId="491"/>
            <ac:graphicFrameMk id="294966" creationId="{5EA25A85-6FA4-4914-BDCA-BB164316F01C}"/>
          </ac:graphicFrameMkLst>
        </pc:graphicFrameChg>
      </pc:sldChg>
      <pc:sldChg chg="modSp add">
        <pc:chgData name="Sidney Seckler" userId="73470fc2d5f88927" providerId="LiveId" clId="{9B770DB1-B689-42FF-AC7F-20AF39B19349}" dt="2019-04-04T16:00:13.021" v="229"/>
        <pc:sldMkLst>
          <pc:docMk/>
          <pc:sldMk cId="0" sldId="492"/>
        </pc:sldMkLst>
        <pc:spChg chg="mod">
          <ac:chgData name="Sidney Seckler" userId="73470fc2d5f88927" providerId="LiveId" clId="{9B770DB1-B689-42FF-AC7F-20AF39B19349}" dt="2019-04-04T16:00:02.188" v="227" actId="1076"/>
          <ac:spMkLst>
            <pc:docMk/>
            <pc:sldMk cId="0" sldId="492"/>
            <ac:spMk id="295939" creationId="{28A03A94-ACD0-4DF8-BCD5-F2F9CD8C2202}"/>
          </ac:spMkLst>
        </pc:spChg>
        <pc:graphicFrameChg chg="mod">
          <ac:chgData name="Sidney Seckler" userId="73470fc2d5f88927" providerId="LiveId" clId="{9B770DB1-B689-42FF-AC7F-20AF39B19349}" dt="2019-04-04T16:00:13.021" v="229"/>
          <ac:graphicFrameMkLst>
            <pc:docMk/>
            <pc:sldMk cId="0" sldId="492"/>
            <ac:graphicFrameMk id="295974" creationId="{B6BE0068-AA81-4952-B1A9-E13EDEE272F2}"/>
          </ac:graphicFrameMkLst>
        </pc:graphicFrameChg>
      </pc:sldChg>
      <pc:sldChg chg="modSp add">
        <pc:chgData name="Sidney Seckler" userId="73470fc2d5f88927" providerId="LiveId" clId="{9B770DB1-B689-42FF-AC7F-20AF39B19349}" dt="2019-04-04T16:02:12.941" v="252" actId="14734"/>
        <pc:sldMkLst>
          <pc:docMk/>
          <pc:sldMk cId="0" sldId="493"/>
        </pc:sldMkLst>
        <pc:spChg chg="mod">
          <ac:chgData name="Sidney Seckler" userId="73470fc2d5f88927" providerId="LiveId" clId="{9B770DB1-B689-42FF-AC7F-20AF39B19349}" dt="2019-04-04T16:00:34.624" v="233" actId="1076"/>
          <ac:spMkLst>
            <pc:docMk/>
            <pc:sldMk cId="0" sldId="493"/>
            <ac:spMk id="296963" creationId="{900DF62D-A01E-4128-8D23-215776BE9E66}"/>
          </ac:spMkLst>
        </pc:spChg>
        <pc:graphicFrameChg chg="mod modGraphic">
          <ac:chgData name="Sidney Seckler" userId="73470fc2d5f88927" providerId="LiveId" clId="{9B770DB1-B689-42FF-AC7F-20AF39B19349}" dt="2019-04-04T16:02:12.941" v="252" actId="14734"/>
          <ac:graphicFrameMkLst>
            <pc:docMk/>
            <pc:sldMk cId="0" sldId="493"/>
            <ac:graphicFrameMk id="297004" creationId="{4564985A-96EC-41DF-A48C-5F6BE15D8829}"/>
          </ac:graphicFrameMkLst>
        </pc:graphicFrameChg>
      </pc:sldChg>
      <pc:sldChg chg="modSp add">
        <pc:chgData name="Sidney Seckler" userId="73470fc2d5f88927" providerId="LiveId" clId="{9B770DB1-B689-42FF-AC7F-20AF39B19349}" dt="2019-04-04T16:03:50.929" v="267" actId="1076"/>
        <pc:sldMkLst>
          <pc:docMk/>
          <pc:sldMk cId="0" sldId="494"/>
        </pc:sldMkLst>
        <pc:spChg chg="mod">
          <ac:chgData name="Sidney Seckler" userId="73470fc2d5f88927" providerId="LiveId" clId="{9B770DB1-B689-42FF-AC7F-20AF39B19349}" dt="2019-04-04T16:02:30.538" v="257" actId="1076"/>
          <ac:spMkLst>
            <pc:docMk/>
            <pc:sldMk cId="0" sldId="494"/>
            <ac:spMk id="297987" creationId="{75BE09E3-1B64-44CF-9C35-FBE81877AD53}"/>
          </ac:spMkLst>
        </pc:spChg>
        <pc:graphicFrameChg chg="mod modGraphic">
          <ac:chgData name="Sidney Seckler" userId="73470fc2d5f88927" providerId="LiveId" clId="{9B770DB1-B689-42FF-AC7F-20AF39B19349}" dt="2019-04-04T16:03:50.929" v="267" actId="1076"/>
          <ac:graphicFrameMkLst>
            <pc:docMk/>
            <pc:sldMk cId="0" sldId="494"/>
            <ac:graphicFrameMk id="298031" creationId="{C8555969-9462-48CB-B168-25833CEC86AC}"/>
          </ac:graphicFrameMkLst>
        </pc:graphicFrameChg>
      </pc:sldChg>
      <pc:sldChg chg="addSp modSp add">
        <pc:chgData name="Sidney Seckler" userId="73470fc2d5f88927" providerId="LiveId" clId="{9B770DB1-B689-42FF-AC7F-20AF39B19349}" dt="2019-04-04T15:57:18.940" v="204" actId="27636"/>
        <pc:sldMkLst>
          <pc:docMk/>
          <pc:sldMk cId="0" sldId="500"/>
        </pc:sldMkLst>
        <pc:spChg chg="add mod">
          <ac:chgData name="Sidney Seckler" userId="73470fc2d5f88927" providerId="LiveId" clId="{9B770DB1-B689-42FF-AC7F-20AF39B19349}" dt="2019-04-04T15:55:10.472" v="194" actId="1076"/>
          <ac:spMkLst>
            <pc:docMk/>
            <pc:sldMk cId="0" sldId="500"/>
            <ac:spMk id="29" creationId="{CE0901D0-77E1-4F33-AECF-E82DA229C774}"/>
          </ac:spMkLst>
        </pc:spChg>
        <pc:spChg chg="mod">
          <ac:chgData name="Sidney Seckler" userId="73470fc2d5f88927" providerId="LiveId" clId="{9B770DB1-B689-42FF-AC7F-20AF39B19349}" dt="2019-04-04T15:57:18.940" v="204" actId="27636"/>
          <ac:spMkLst>
            <pc:docMk/>
            <pc:sldMk cId="0" sldId="500"/>
            <ac:spMk id="304131" creationId="{3FD46931-1260-486D-89A6-B0D903563948}"/>
          </ac:spMkLst>
        </pc:spChg>
      </pc:sldChg>
      <pc:sldChg chg="addSp modSp add del">
        <pc:chgData name="Sidney Seckler" userId="73470fc2d5f88927" providerId="LiveId" clId="{9B770DB1-B689-42FF-AC7F-20AF39B19349}" dt="2019-04-04T15:57:54.080" v="213" actId="27636"/>
        <pc:sldMkLst>
          <pc:docMk/>
          <pc:sldMk cId="0" sldId="507"/>
        </pc:sldMkLst>
        <pc:spChg chg="add mod">
          <ac:chgData name="Sidney Seckler" userId="73470fc2d5f88927" providerId="LiveId" clId="{9B770DB1-B689-42FF-AC7F-20AF39B19349}" dt="2019-04-04T15:54:51.152" v="192" actId="207"/>
          <ac:spMkLst>
            <pc:docMk/>
            <pc:sldMk cId="0" sldId="507"/>
            <ac:spMk id="2" creationId="{7E117C4C-A25B-4420-AADB-A1AE01A3B11A}"/>
          </ac:spMkLst>
        </pc:spChg>
        <pc:spChg chg="mod">
          <ac:chgData name="Sidney Seckler" userId="73470fc2d5f88927" providerId="LiveId" clId="{9B770DB1-B689-42FF-AC7F-20AF39B19349}" dt="2019-04-04T15:57:54.080" v="213" actId="27636"/>
          <ac:spMkLst>
            <pc:docMk/>
            <pc:sldMk cId="0" sldId="507"/>
            <ac:spMk id="320515" creationId="{00000000-0000-0000-0000-000000000000}"/>
          </ac:spMkLst>
        </pc:spChg>
      </pc:sldChg>
      <pc:sldChg chg="delSp modSp add">
        <pc:chgData name="Sidney Seckler" userId="73470fc2d5f88927" providerId="LiveId" clId="{9B770DB1-B689-42FF-AC7F-20AF39B19349}" dt="2019-04-04T17:51:46.921" v="1039" actId="1038"/>
        <pc:sldMkLst>
          <pc:docMk/>
          <pc:sldMk cId="0" sldId="514"/>
        </pc:sldMkLst>
        <pc:spChg chg="mod">
          <ac:chgData name="Sidney Seckler" userId="73470fc2d5f88927" providerId="LiveId" clId="{9B770DB1-B689-42FF-AC7F-20AF39B19349}" dt="2019-04-04T17:51:28.321" v="1032" actId="14100"/>
          <ac:spMkLst>
            <pc:docMk/>
            <pc:sldMk cId="0" sldId="514"/>
            <ac:spMk id="318468" creationId="{134841FD-8CEA-4520-987C-A46ADA1DB691}"/>
          </ac:spMkLst>
        </pc:spChg>
        <pc:spChg chg="mod">
          <ac:chgData name="Sidney Seckler" userId="73470fc2d5f88927" providerId="LiveId" clId="{9B770DB1-B689-42FF-AC7F-20AF39B19349}" dt="2019-04-04T17:49:45.472" v="908" actId="14100"/>
          <ac:spMkLst>
            <pc:docMk/>
            <pc:sldMk cId="0" sldId="514"/>
            <ac:spMk id="318469" creationId="{07A2ECE7-F540-426E-8AF9-B58D0A8B59F5}"/>
          </ac:spMkLst>
        </pc:spChg>
        <pc:spChg chg="mod">
          <ac:chgData name="Sidney Seckler" userId="73470fc2d5f88927" providerId="LiveId" clId="{9B770DB1-B689-42FF-AC7F-20AF39B19349}" dt="2019-04-04T17:51:46.921" v="1039" actId="1038"/>
          <ac:spMkLst>
            <pc:docMk/>
            <pc:sldMk cId="0" sldId="514"/>
            <ac:spMk id="318470" creationId="{BC95294B-D7BE-4898-AC1C-05F9517A439D}"/>
          </ac:spMkLst>
        </pc:spChg>
        <pc:picChg chg="del mod">
          <ac:chgData name="Sidney Seckler" userId="73470fc2d5f88927" providerId="LiveId" clId="{9B770DB1-B689-42FF-AC7F-20AF39B19349}" dt="2019-04-04T17:49:25.729" v="904" actId="478"/>
          <ac:picMkLst>
            <pc:docMk/>
            <pc:sldMk cId="0" sldId="514"/>
            <ac:picMk id="318466" creationId="{D6A46F0E-9611-44F2-83F0-C6BCD9C12FA3}"/>
          </ac:picMkLst>
        </pc:picChg>
      </pc:sldChg>
      <pc:sldChg chg="addSp delSp modSp add">
        <pc:chgData name="Sidney Seckler" userId="73470fc2d5f88927" providerId="LiveId" clId="{9B770DB1-B689-42FF-AC7F-20AF39B19349}" dt="2019-04-04T16:33:59.774" v="369" actId="1076"/>
        <pc:sldMkLst>
          <pc:docMk/>
          <pc:sldMk cId="0" sldId="518"/>
        </pc:sldMkLst>
        <pc:spChg chg="mod">
          <ac:chgData name="Sidney Seckler" userId="73470fc2d5f88927" providerId="LiveId" clId="{9B770DB1-B689-42FF-AC7F-20AF39B19349}" dt="2019-04-04T16:33:00.741" v="354" actId="1076"/>
          <ac:spMkLst>
            <pc:docMk/>
            <pc:sldMk cId="0" sldId="518"/>
            <ac:spMk id="357380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6:33:16.190" v="356" actId="14100"/>
          <ac:spMkLst>
            <pc:docMk/>
            <pc:sldMk cId="0" sldId="518"/>
            <ac:spMk id="357381" creationId="{00000000-0000-0000-0000-000000000000}"/>
          </ac:spMkLst>
        </pc:spChg>
        <pc:spChg chg="add mod">
          <ac:chgData name="Sidney Seckler" userId="73470fc2d5f88927" providerId="LiveId" clId="{9B770DB1-B689-42FF-AC7F-20AF39B19349}" dt="2019-04-04T16:33:32.404" v="362" actId="14100"/>
          <ac:spMkLst>
            <pc:docMk/>
            <pc:sldMk cId="0" sldId="518"/>
            <ac:spMk id="357382" creationId="{00000000-0000-0000-0000-000000000000}"/>
          </ac:spMkLst>
        </pc:spChg>
        <pc:spChg chg="add mod">
          <ac:chgData name="Sidney Seckler" userId="73470fc2d5f88927" providerId="LiveId" clId="{9B770DB1-B689-42FF-AC7F-20AF39B19349}" dt="2019-04-04T16:33:59.774" v="369" actId="1076"/>
          <ac:spMkLst>
            <pc:docMk/>
            <pc:sldMk cId="0" sldId="518"/>
            <ac:spMk id="357383" creationId="{00000000-0000-0000-0000-000000000000}"/>
          </ac:spMkLst>
        </pc:spChg>
        <pc:graphicFrameChg chg="del mod replId">
          <ac:chgData name="Sidney Seckler" userId="73470fc2d5f88927" providerId="LiveId" clId="{9B770DB1-B689-42FF-AC7F-20AF39B19349}" dt="2019-04-04T16:33:19.830" v="358"/>
          <ac:graphicFrameMkLst>
            <pc:docMk/>
            <pc:sldMk cId="0" sldId="51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9B770DB1-B689-42FF-AC7F-20AF39B19349}" dt="2019-04-04T16:33:24.886" v="360"/>
          <ac:graphicFrameMkLst>
            <pc:docMk/>
            <pc:sldMk cId="0" sldId="518"/>
            <ac:graphicFrameMk id="4" creationId="{00000000-0000-0000-0000-000000000000}"/>
          </ac:graphicFrameMkLst>
        </pc:graphicFrameChg>
      </pc:sldChg>
      <pc:sldChg chg="addSp delSp modSp add">
        <pc:chgData name="Sidney Seckler" userId="73470fc2d5f88927" providerId="LiveId" clId="{9B770DB1-B689-42FF-AC7F-20AF39B19349}" dt="2019-04-07T13:17:50.751" v="1898" actId="1038"/>
        <pc:sldMkLst>
          <pc:docMk/>
          <pc:sldMk cId="0" sldId="519"/>
        </pc:sldMkLst>
        <pc:spChg chg="mod">
          <ac:chgData name="Sidney Seckler" userId="73470fc2d5f88927" providerId="LiveId" clId="{9B770DB1-B689-42FF-AC7F-20AF39B19349}" dt="2019-04-04T16:34:15.492" v="371" actId="14100"/>
          <ac:spMkLst>
            <pc:docMk/>
            <pc:sldMk cId="0" sldId="519"/>
            <ac:spMk id="8" creationId="{00000000-0000-0000-0000-000000000000}"/>
          </ac:spMkLst>
        </pc:spChg>
        <pc:spChg chg="add mod">
          <ac:chgData name="Sidney Seckler" userId="73470fc2d5f88927" providerId="LiveId" clId="{9B770DB1-B689-42FF-AC7F-20AF39B19349}" dt="2019-04-07T13:17:50.751" v="1898" actId="1038"/>
          <ac:spMkLst>
            <pc:docMk/>
            <pc:sldMk cId="0" sldId="519"/>
            <ac:spMk id="10" creationId="{5D75276D-58AE-4048-908C-614B2C117037}"/>
          </ac:spMkLst>
        </pc:spChg>
        <pc:spChg chg="add mod">
          <ac:chgData name="Sidney Seckler" userId="73470fc2d5f88927" providerId="LiveId" clId="{9B770DB1-B689-42FF-AC7F-20AF39B19349}" dt="2019-04-04T16:34:22.094" v="375" actId="27636"/>
          <ac:spMkLst>
            <pc:docMk/>
            <pc:sldMk cId="0" sldId="519"/>
            <ac:spMk id="358406" creationId="{00000000-0000-0000-0000-000000000000}"/>
          </ac:spMkLst>
        </pc:spChg>
        <pc:spChg chg="add mod">
          <ac:chgData name="Sidney Seckler" userId="73470fc2d5f88927" providerId="LiveId" clId="{9B770DB1-B689-42FF-AC7F-20AF39B19349}" dt="2019-04-04T16:34:42.657" v="381" actId="1076"/>
          <ac:spMkLst>
            <pc:docMk/>
            <pc:sldMk cId="0" sldId="519"/>
            <ac:spMk id="358407" creationId="{00000000-0000-0000-0000-000000000000}"/>
          </ac:spMkLst>
        </pc:spChg>
        <pc:graphicFrameChg chg="del mod replId">
          <ac:chgData name="Sidney Seckler" userId="73470fc2d5f88927" providerId="LiveId" clId="{9B770DB1-B689-42FF-AC7F-20AF39B19349}" dt="2019-04-04T16:34:18.129" v="373"/>
          <ac:graphicFrameMkLst>
            <pc:docMk/>
            <pc:sldMk cId="0" sldId="519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9B770DB1-B689-42FF-AC7F-20AF39B19349}" dt="2019-04-04T16:34:28.728" v="377"/>
          <ac:graphicFrameMkLst>
            <pc:docMk/>
            <pc:sldMk cId="0" sldId="519"/>
            <ac:graphicFrameMk id="4" creationId="{00000000-0000-0000-0000-000000000000}"/>
          </ac:graphicFrameMkLst>
        </pc:graphicFrameChg>
      </pc:sldChg>
      <pc:sldChg chg="addSp delSp modSp">
        <pc:chgData name="Sidney Seckler" userId="73470fc2d5f88927" providerId="LiveId" clId="{9B770DB1-B689-42FF-AC7F-20AF39B19349}" dt="2019-04-07T13:45:42.725" v="2443" actId="1076"/>
        <pc:sldMkLst>
          <pc:docMk/>
          <pc:sldMk cId="143871290" sldId="521"/>
        </pc:sldMkLst>
        <pc:spChg chg="add del mod">
          <ac:chgData name="Sidney Seckler" userId="73470fc2d5f88927" providerId="LiveId" clId="{9B770DB1-B689-42FF-AC7F-20AF39B19349}" dt="2019-04-04T19:39:57.251" v="1805" actId="478"/>
          <ac:spMkLst>
            <pc:docMk/>
            <pc:sldMk cId="143871290" sldId="521"/>
            <ac:spMk id="3" creationId="{3B92B649-6D62-4D01-8A8A-857F95A2975E}"/>
          </ac:spMkLst>
        </pc:spChg>
        <pc:spChg chg="add mod">
          <ac:chgData name="Sidney Seckler" userId="73470fc2d5f88927" providerId="LiveId" clId="{9B770DB1-B689-42FF-AC7F-20AF39B19349}" dt="2019-04-07T13:39:50.965" v="2360" actId="1076"/>
          <ac:spMkLst>
            <pc:docMk/>
            <pc:sldMk cId="143871290" sldId="521"/>
            <ac:spMk id="4" creationId="{4D3947EE-4D68-4A2A-9FF2-61EBDEDDCD8E}"/>
          </ac:spMkLst>
        </pc:spChg>
        <pc:spChg chg="del">
          <ac:chgData name="Sidney Seckler" userId="73470fc2d5f88927" providerId="LiveId" clId="{9B770DB1-B689-42FF-AC7F-20AF39B19349}" dt="2019-04-04T19:39:54.854" v="1804" actId="478"/>
          <ac:spMkLst>
            <pc:docMk/>
            <pc:sldMk cId="143871290" sldId="521"/>
            <ac:spMk id="4" creationId="{4FF13F45-9DD3-4873-9F82-038A3636064B}"/>
          </ac:spMkLst>
        </pc:spChg>
        <pc:spChg chg="add mod">
          <ac:chgData name="Sidney Seckler" userId="73470fc2d5f88927" providerId="LiveId" clId="{9B770DB1-B689-42FF-AC7F-20AF39B19349}" dt="2019-04-07T13:39:54.573" v="2361" actId="1076"/>
          <ac:spMkLst>
            <pc:docMk/>
            <pc:sldMk cId="143871290" sldId="521"/>
            <ac:spMk id="7" creationId="{1E1A636B-599E-40E5-A9FE-B61DBAA1F11C}"/>
          </ac:spMkLst>
        </pc:spChg>
        <pc:spChg chg="add mod">
          <ac:chgData name="Sidney Seckler" userId="73470fc2d5f88927" providerId="LiveId" clId="{9B770DB1-B689-42FF-AC7F-20AF39B19349}" dt="2019-04-07T13:41:27.700" v="2379" actId="1076"/>
          <ac:spMkLst>
            <pc:docMk/>
            <pc:sldMk cId="143871290" sldId="521"/>
            <ac:spMk id="10" creationId="{CC2BEE23-137F-4895-AA9A-E90D19F85A9C}"/>
          </ac:spMkLst>
        </pc:spChg>
        <pc:spChg chg="add del mod">
          <ac:chgData name="Sidney Seckler" userId="73470fc2d5f88927" providerId="LiveId" clId="{9B770DB1-B689-42FF-AC7F-20AF39B19349}" dt="2019-04-07T13:41:12.151" v="2377" actId="478"/>
          <ac:spMkLst>
            <pc:docMk/>
            <pc:sldMk cId="143871290" sldId="521"/>
            <ac:spMk id="13" creationId="{F1310A54-7445-4B28-A968-DF13527F0941}"/>
          </ac:spMkLst>
        </pc:spChg>
        <pc:spChg chg="add del mod">
          <ac:chgData name="Sidney Seckler" userId="73470fc2d5f88927" providerId="LiveId" clId="{9B770DB1-B689-42FF-AC7F-20AF39B19349}" dt="2019-04-07T13:41:15.708" v="2378" actId="478"/>
          <ac:spMkLst>
            <pc:docMk/>
            <pc:sldMk cId="143871290" sldId="521"/>
            <ac:spMk id="14" creationId="{33F7BE7B-930B-456E-BFE8-DB116D825475}"/>
          </ac:spMkLst>
        </pc:spChg>
        <pc:spChg chg="add del mod">
          <ac:chgData name="Sidney Seckler" userId="73470fc2d5f88927" providerId="LiveId" clId="{9B770DB1-B689-42FF-AC7F-20AF39B19349}" dt="2019-04-07T13:44:32.785" v="2435" actId="478"/>
          <ac:spMkLst>
            <pc:docMk/>
            <pc:sldMk cId="143871290" sldId="521"/>
            <ac:spMk id="19" creationId="{FBA448BD-F910-4433-B3AC-144E3B35A917}"/>
          </ac:spMkLst>
        </pc:spChg>
        <pc:spChg chg="add mod">
          <ac:chgData name="Sidney Seckler" userId="73470fc2d5f88927" providerId="LiveId" clId="{9B770DB1-B689-42FF-AC7F-20AF39B19349}" dt="2019-04-07T13:43:00.757" v="2391" actId="14100"/>
          <ac:spMkLst>
            <pc:docMk/>
            <pc:sldMk cId="143871290" sldId="521"/>
            <ac:spMk id="20" creationId="{C2BA7903-8495-4FE0-8E04-1F174C3F84A2}"/>
          </ac:spMkLst>
        </pc:spChg>
        <pc:spChg chg="mod">
          <ac:chgData name="Sidney Seckler" userId="73470fc2d5f88927" providerId="LiveId" clId="{9B770DB1-B689-42FF-AC7F-20AF39B19349}" dt="2019-04-04T15:48:44.523" v="172" actId="20577"/>
          <ac:spMkLst>
            <pc:docMk/>
            <pc:sldMk cId="143871290" sldId="521"/>
            <ac:spMk id="304131" creationId="{3FD46931-1260-486D-89A6-B0D903563948}"/>
          </ac:spMkLst>
        </pc:spChg>
        <pc:graphicFrameChg chg="add del mod replId">
          <ac:chgData name="Sidney Seckler" userId="73470fc2d5f88927" providerId="LiveId" clId="{9B770DB1-B689-42FF-AC7F-20AF39B19349}" dt="2019-04-07T13:37:24.392" v="2339"/>
          <ac:graphicFrameMkLst>
            <pc:docMk/>
            <pc:sldMk cId="143871290" sldId="521"/>
            <ac:graphicFrameMk id="2" creationId="{4D3947EE-4D68-4A2A-9FF2-61EBDEDDCD8E}"/>
          </ac:graphicFrameMkLst>
        </pc:graphicFrameChg>
        <pc:graphicFrameChg chg="add del mod replId">
          <ac:chgData name="Sidney Seckler" userId="73470fc2d5f88927" providerId="LiveId" clId="{9B770DB1-B689-42FF-AC7F-20AF39B19349}" dt="2019-04-07T13:38:13.112" v="2347"/>
          <ac:graphicFrameMkLst>
            <pc:docMk/>
            <pc:sldMk cId="143871290" sldId="521"/>
            <ac:graphicFrameMk id="5" creationId="{1E1A636B-599E-40E5-A9FE-B61DBAA1F11C}"/>
          </ac:graphicFrameMkLst>
        </pc:graphicFrameChg>
        <pc:graphicFrameChg chg="add del mod replId">
          <ac:chgData name="Sidney Seckler" userId="73470fc2d5f88927" providerId="LiveId" clId="{9B770DB1-B689-42FF-AC7F-20AF39B19349}" dt="2019-04-07T13:39:05.652" v="2356"/>
          <ac:graphicFrameMkLst>
            <pc:docMk/>
            <pc:sldMk cId="143871290" sldId="521"/>
            <ac:graphicFrameMk id="8" creationId="{CC2BEE23-137F-4895-AA9A-E90D19F85A9C}"/>
          </ac:graphicFrameMkLst>
        </pc:graphicFrameChg>
        <pc:graphicFrameChg chg="add del mod replId">
          <ac:chgData name="Sidney Seckler" userId="73470fc2d5f88927" providerId="LiveId" clId="{9B770DB1-B689-42FF-AC7F-20AF39B19349}" dt="2019-04-07T13:40:20.173" v="2366"/>
          <ac:graphicFrameMkLst>
            <pc:docMk/>
            <pc:sldMk cId="143871290" sldId="521"/>
            <ac:graphicFrameMk id="11" creationId="{F1310A54-7445-4B28-A968-DF13527F0941}"/>
          </ac:graphicFrameMkLst>
        </pc:graphicFrameChg>
        <pc:graphicFrameChg chg="add del mod replId">
          <ac:chgData name="Sidney Seckler" userId="73470fc2d5f88927" providerId="LiveId" clId="{9B770DB1-B689-42FF-AC7F-20AF39B19349}" dt="2019-04-07T13:40:22.356" v="2368"/>
          <ac:graphicFrameMkLst>
            <pc:docMk/>
            <pc:sldMk cId="143871290" sldId="521"/>
            <ac:graphicFrameMk id="15" creationId="{33F7BE7B-930B-456E-BFE8-DB116D825475}"/>
          </ac:graphicFrameMkLst>
        </pc:graphicFrameChg>
        <pc:picChg chg="add mod">
          <ac:chgData name="Sidney Seckler" userId="73470fc2d5f88927" providerId="LiveId" clId="{9B770DB1-B689-42FF-AC7F-20AF39B19349}" dt="2019-04-07T13:45:42.725" v="2443" actId="1076"/>
          <ac:picMkLst>
            <pc:docMk/>
            <pc:sldMk cId="143871290" sldId="521"/>
            <ac:picMk id="18" creationId="{0F3A509B-6512-4DEE-AD4C-78B708EB19F6}"/>
          </ac:picMkLst>
        </pc:picChg>
        <pc:picChg chg="del">
          <ac:chgData name="Sidney Seckler" userId="73470fc2d5f88927" providerId="LiveId" clId="{9B770DB1-B689-42FF-AC7F-20AF39B19349}" dt="2019-04-04T15:48:36.264" v="160" actId="478"/>
          <ac:picMkLst>
            <pc:docMk/>
            <pc:sldMk cId="143871290" sldId="521"/>
            <ac:picMk id="8194" creationId="{4DEC5BEC-AAA0-4E91-B5A7-D7798650D33A}"/>
          </ac:picMkLst>
        </pc:picChg>
        <pc:picChg chg="del">
          <ac:chgData name="Sidney Seckler" userId="73470fc2d5f88927" providerId="LiveId" clId="{9B770DB1-B689-42FF-AC7F-20AF39B19349}" dt="2019-04-04T15:48:34.429" v="159" actId="478"/>
          <ac:picMkLst>
            <pc:docMk/>
            <pc:sldMk cId="143871290" sldId="521"/>
            <ac:picMk id="8196" creationId="{83A06EED-1385-40C3-9B65-9A90C0E2D7D0}"/>
          </ac:picMkLst>
        </pc:picChg>
      </pc:sldChg>
      <pc:sldChg chg="addSp delSp modSp add">
        <pc:chgData name="Sidney Seckler" userId="73470fc2d5f88927" providerId="LiveId" clId="{9B770DB1-B689-42FF-AC7F-20AF39B19349}" dt="2019-04-04T17:05:42.442" v="548" actId="14100"/>
        <pc:sldMkLst>
          <pc:docMk/>
          <pc:sldMk cId="0" sldId="523"/>
        </pc:sldMkLst>
        <pc:spChg chg="mod">
          <ac:chgData name="Sidney Seckler" userId="73470fc2d5f88927" providerId="LiveId" clId="{9B770DB1-B689-42FF-AC7F-20AF39B19349}" dt="2019-04-04T17:05:42.442" v="548" actId="14100"/>
          <ac:spMkLst>
            <pc:docMk/>
            <pc:sldMk cId="0" sldId="523"/>
            <ac:spMk id="362499" creationId="{00000000-0000-0000-0000-000000000000}"/>
          </ac:spMkLst>
        </pc:spChg>
        <pc:spChg chg="add mod">
          <ac:chgData name="Sidney Seckler" userId="73470fc2d5f88927" providerId="LiveId" clId="{9B770DB1-B689-42FF-AC7F-20AF39B19349}" dt="2019-04-04T17:04:52.569" v="533" actId="1076"/>
          <ac:spMkLst>
            <pc:docMk/>
            <pc:sldMk cId="0" sldId="523"/>
            <ac:spMk id="362500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7:04:08.028" v="514" actId="947"/>
          <ac:spMkLst>
            <pc:docMk/>
            <pc:sldMk cId="0" sldId="523"/>
            <ac:spMk id="362501" creationId="{00000000-0000-0000-0000-000000000000}"/>
          </ac:spMkLst>
        </pc:spChg>
        <pc:spChg chg="add mod">
          <ac:chgData name="Sidney Seckler" userId="73470fc2d5f88927" providerId="LiveId" clId="{9B770DB1-B689-42FF-AC7F-20AF39B19349}" dt="2019-04-04T17:04:49.346" v="532" actId="1076"/>
          <ac:spMkLst>
            <pc:docMk/>
            <pc:sldMk cId="0" sldId="523"/>
            <ac:spMk id="362502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7:04:57.521" v="535" actId="14100"/>
          <ac:spMkLst>
            <pc:docMk/>
            <pc:sldMk cId="0" sldId="523"/>
            <ac:spMk id="362503" creationId="{00000000-0000-0000-0000-000000000000}"/>
          </ac:spMkLst>
        </pc:spChg>
        <pc:graphicFrameChg chg="del mod replId">
          <ac:chgData name="Sidney Seckler" userId="73470fc2d5f88927" providerId="LiveId" clId="{9B770DB1-B689-42FF-AC7F-20AF39B19349}" dt="2019-04-04T17:04:17.368" v="518"/>
          <ac:graphicFrameMkLst>
            <pc:docMk/>
            <pc:sldMk cId="0" sldId="523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9B770DB1-B689-42FF-AC7F-20AF39B19349}" dt="2019-04-04T17:04:40.032" v="530"/>
          <ac:graphicFrameMkLst>
            <pc:docMk/>
            <pc:sldMk cId="0" sldId="523"/>
            <ac:graphicFrameMk id="4" creationId="{00000000-0000-0000-0000-000000000000}"/>
          </ac:graphicFrameMkLst>
        </pc:graphicFrameChg>
      </pc:sldChg>
      <pc:sldChg chg="addSp delSp modSp add">
        <pc:chgData name="Sidney Seckler" userId="73470fc2d5f88927" providerId="LiveId" clId="{9B770DB1-B689-42FF-AC7F-20AF39B19349}" dt="2019-04-04T17:33:48.651" v="601" actId="14100"/>
        <pc:sldMkLst>
          <pc:docMk/>
          <pc:sldMk cId="0" sldId="525"/>
        </pc:sldMkLst>
        <pc:spChg chg="add del mod">
          <ac:chgData name="Sidney Seckler" userId="73470fc2d5f88927" providerId="LiveId" clId="{9B770DB1-B689-42FF-AC7F-20AF39B19349}" dt="2019-04-04T17:11:08.965" v="552" actId="478"/>
          <ac:spMkLst>
            <pc:docMk/>
            <pc:sldMk cId="0" sldId="525"/>
            <ac:spMk id="2" creationId="{64E65276-E9D2-4098-AE16-29D4EF06BA5E}"/>
          </ac:spMkLst>
        </pc:spChg>
        <pc:spChg chg="add">
          <ac:chgData name="Sidney Seckler" userId="73470fc2d5f88927" providerId="LiveId" clId="{9B770DB1-B689-42FF-AC7F-20AF39B19349}" dt="2019-04-04T17:11:10.284" v="553"/>
          <ac:spMkLst>
            <pc:docMk/>
            <pc:sldMk cId="0" sldId="525"/>
            <ac:spMk id="10" creationId="{6910160C-F111-4F43-AC4A-3776158A0E55}"/>
          </ac:spMkLst>
        </pc:spChg>
        <pc:spChg chg="mod">
          <ac:chgData name="Sidney Seckler" userId="73470fc2d5f88927" providerId="LiveId" clId="{9B770DB1-B689-42FF-AC7F-20AF39B19349}" dt="2019-04-04T17:32:11.560" v="579" actId="14100"/>
          <ac:spMkLst>
            <pc:docMk/>
            <pc:sldMk cId="0" sldId="525"/>
            <ac:spMk id="364549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7:33:10.057" v="596" actId="1076"/>
          <ac:spMkLst>
            <pc:docMk/>
            <pc:sldMk cId="0" sldId="525"/>
            <ac:spMk id="364550" creationId="{00000000-0000-0000-0000-000000000000}"/>
          </ac:spMkLst>
        </pc:spChg>
        <pc:spChg chg="del">
          <ac:chgData name="Sidney Seckler" userId="73470fc2d5f88927" providerId="LiveId" clId="{9B770DB1-B689-42FF-AC7F-20AF39B19349}" dt="2019-04-04T17:11:04.797" v="551" actId="478"/>
          <ac:spMkLst>
            <pc:docMk/>
            <pc:sldMk cId="0" sldId="525"/>
            <ac:spMk id="364551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7:33:14.674" v="597" actId="1076"/>
          <ac:spMkLst>
            <pc:docMk/>
            <pc:sldMk cId="0" sldId="525"/>
            <ac:spMk id="364552" creationId="{00000000-0000-0000-0000-000000000000}"/>
          </ac:spMkLst>
        </pc:spChg>
        <pc:picChg chg="mod">
          <ac:chgData name="Sidney Seckler" userId="73470fc2d5f88927" providerId="LiveId" clId="{9B770DB1-B689-42FF-AC7F-20AF39B19349}" dt="2019-04-04T17:33:48.651" v="601" actId="14100"/>
          <ac:picMkLst>
            <pc:docMk/>
            <pc:sldMk cId="0" sldId="525"/>
            <ac:picMk id="364546" creationId="{00000000-0000-0000-0000-000000000000}"/>
          </ac:picMkLst>
        </pc:picChg>
        <pc:picChg chg="mod">
          <ac:chgData name="Sidney Seckler" userId="73470fc2d5f88927" providerId="LiveId" clId="{9B770DB1-B689-42FF-AC7F-20AF39B19349}" dt="2019-04-04T17:32:29.841" v="585" actId="1076"/>
          <ac:picMkLst>
            <pc:docMk/>
            <pc:sldMk cId="0" sldId="525"/>
            <ac:picMk id="364547" creationId="{00000000-0000-0000-0000-000000000000}"/>
          </ac:picMkLst>
        </pc:picChg>
      </pc:sldChg>
      <pc:sldChg chg="addSp delSp modSp add setBg">
        <pc:chgData name="Sidney Seckler" userId="73470fc2d5f88927" providerId="LiveId" clId="{9B770DB1-B689-42FF-AC7F-20AF39B19349}" dt="2019-04-04T18:25:03.916" v="1372" actId="14100"/>
        <pc:sldMkLst>
          <pc:docMk/>
          <pc:sldMk cId="0" sldId="531"/>
        </pc:sldMkLst>
        <pc:spChg chg="add del mod">
          <ac:chgData name="Sidney Seckler" userId="73470fc2d5f88927" providerId="LiveId" clId="{9B770DB1-B689-42FF-AC7F-20AF39B19349}" dt="2019-04-04T18:23:24.651" v="1316" actId="478"/>
          <ac:spMkLst>
            <pc:docMk/>
            <pc:sldMk cId="0" sldId="531"/>
            <ac:spMk id="2" creationId="{2CBBCE5E-BA53-4C24-A2B0-7423A4EF87D2}"/>
          </ac:spMkLst>
        </pc:spChg>
        <pc:spChg chg="add">
          <ac:chgData name="Sidney Seckler" userId="73470fc2d5f88927" providerId="LiveId" clId="{9B770DB1-B689-42FF-AC7F-20AF39B19349}" dt="2019-04-04T18:23:29.287" v="1317"/>
          <ac:spMkLst>
            <pc:docMk/>
            <pc:sldMk cId="0" sldId="531"/>
            <ac:spMk id="36" creationId="{676E23AC-AD68-477E-8057-348208B71681}"/>
          </ac:spMkLst>
        </pc:spChg>
        <pc:spChg chg="mod">
          <ac:chgData name="Sidney Seckler" userId="73470fc2d5f88927" providerId="LiveId" clId="{9B770DB1-B689-42FF-AC7F-20AF39B19349}" dt="2019-04-04T18:24:16.663" v="1366" actId="1037"/>
          <ac:spMkLst>
            <pc:docMk/>
            <pc:sldMk cId="0" sldId="531"/>
            <ac:spMk id="370691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8:24:16.663" v="1366" actId="1037"/>
          <ac:spMkLst>
            <pc:docMk/>
            <pc:sldMk cId="0" sldId="531"/>
            <ac:spMk id="370692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8:24:16.663" v="1366" actId="1037"/>
          <ac:spMkLst>
            <pc:docMk/>
            <pc:sldMk cId="0" sldId="531"/>
            <ac:spMk id="370693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8:24:16.663" v="1366" actId="1037"/>
          <ac:spMkLst>
            <pc:docMk/>
            <pc:sldMk cId="0" sldId="531"/>
            <ac:spMk id="370694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8:24:16.663" v="1366" actId="1037"/>
          <ac:spMkLst>
            <pc:docMk/>
            <pc:sldMk cId="0" sldId="531"/>
            <ac:spMk id="370695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8:24:16.663" v="1366" actId="1037"/>
          <ac:spMkLst>
            <pc:docMk/>
            <pc:sldMk cId="0" sldId="531"/>
            <ac:spMk id="370696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8:24:16.663" v="1366" actId="1037"/>
          <ac:spMkLst>
            <pc:docMk/>
            <pc:sldMk cId="0" sldId="531"/>
            <ac:spMk id="370697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8:24:16.663" v="1366" actId="1037"/>
          <ac:spMkLst>
            <pc:docMk/>
            <pc:sldMk cId="0" sldId="531"/>
            <ac:spMk id="370698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8:24:16.663" v="1366" actId="1037"/>
          <ac:spMkLst>
            <pc:docMk/>
            <pc:sldMk cId="0" sldId="531"/>
            <ac:spMk id="370699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8:24:16.663" v="1366" actId="1037"/>
          <ac:spMkLst>
            <pc:docMk/>
            <pc:sldMk cId="0" sldId="531"/>
            <ac:spMk id="370700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8:24:16.663" v="1366" actId="1037"/>
          <ac:spMkLst>
            <pc:docMk/>
            <pc:sldMk cId="0" sldId="531"/>
            <ac:spMk id="370701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8:24:16.663" v="1366" actId="1037"/>
          <ac:spMkLst>
            <pc:docMk/>
            <pc:sldMk cId="0" sldId="531"/>
            <ac:spMk id="370702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8:24:16.663" v="1366" actId="1037"/>
          <ac:spMkLst>
            <pc:docMk/>
            <pc:sldMk cId="0" sldId="531"/>
            <ac:spMk id="370703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8:24:16.663" v="1366" actId="1037"/>
          <ac:spMkLst>
            <pc:docMk/>
            <pc:sldMk cId="0" sldId="531"/>
            <ac:spMk id="370704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8:24:16.663" v="1366" actId="1037"/>
          <ac:spMkLst>
            <pc:docMk/>
            <pc:sldMk cId="0" sldId="531"/>
            <ac:spMk id="370705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8:24:16.663" v="1366" actId="1037"/>
          <ac:spMkLst>
            <pc:docMk/>
            <pc:sldMk cId="0" sldId="531"/>
            <ac:spMk id="370706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8:24:16.663" v="1366" actId="1037"/>
          <ac:spMkLst>
            <pc:docMk/>
            <pc:sldMk cId="0" sldId="531"/>
            <ac:spMk id="370707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8:24:16.663" v="1366" actId="1037"/>
          <ac:spMkLst>
            <pc:docMk/>
            <pc:sldMk cId="0" sldId="531"/>
            <ac:spMk id="370708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8:24:16.663" v="1366" actId="1037"/>
          <ac:spMkLst>
            <pc:docMk/>
            <pc:sldMk cId="0" sldId="531"/>
            <ac:spMk id="370709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8:24:16.663" v="1366" actId="1037"/>
          <ac:spMkLst>
            <pc:docMk/>
            <pc:sldMk cId="0" sldId="531"/>
            <ac:spMk id="370710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8:24:16.663" v="1366" actId="1037"/>
          <ac:spMkLst>
            <pc:docMk/>
            <pc:sldMk cId="0" sldId="531"/>
            <ac:spMk id="370711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8:24:35.496" v="1367" actId="1076"/>
          <ac:spMkLst>
            <pc:docMk/>
            <pc:sldMk cId="0" sldId="531"/>
            <ac:spMk id="370712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8:24:38.306" v="1368" actId="1076"/>
          <ac:spMkLst>
            <pc:docMk/>
            <pc:sldMk cId="0" sldId="531"/>
            <ac:spMk id="370713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8:24:53.946" v="1370" actId="1076"/>
          <ac:spMkLst>
            <pc:docMk/>
            <pc:sldMk cId="0" sldId="531"/>
            <ac:spMk id="370714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8:24:16.663" v="1366" actId="1037"/>
          <ac:spMkLst>
            <pc:docMk/>
            <pc:sldMk cId="0" sldId="531"/>
            <ac:spMk id="370715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8:24:16.663" v="1366" actId="1037"/>
          <ac:spMkLst>
            <pc:docMk/>
            <pc:sldMk cId="0" sldId="531"/>
            <ac:spMk id="370717" creationId="{00000000-0000-0000-0000-000000000000}"/>
          </ac:spMkLst>
        </pc:spChg>
        <pc:spChg chg="add mod">
          <ac:chgData name="Sidney Seckler" userId="73470fc2d5f88927" providerId="LiveId" clId="{9B770DB1-B689-42FF-AC7F-20AF39B19349}" dt="2019-04-04T18:25:00.420" v="1371" actId="1076"/>
          <ac:spMkLst>
            <pc:docMk/>
            <pc:sldMk cId="0" sldId="531"/>
            <ac:spMk id="370719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8:24:16.663" v="1366" actId="1037"/>
          <ac:spMkLst>
            <pc:docMk/>
            <pc:sldMk cId="0" sldId="531"/>
            <ac:spMk id="370720" creationId="{00000000-0000-0000-0000-000000000000}"/>
          </ac:spMkLst>
        </pc:spChg>
        <pc:spChg chg="del">
          <ac:chgData name="Sidney Seckler" userId="73470fc2d5f88927" providerId="LiveId" clId="{9B770DB1-B689-42FF-AC7F-20AF39B19349}" dt="2019-04-04T18:23:21.081" v="1315" actId="478"/>
          <ac:spMkLst>
            <pc:docMk/>
            <pc:sldMk cId="0" sldId="531"/>
            <ac:spMk id="370722" creationId="{00000000-0000-0000-0000-000000000000}"/>
          </ac:spMkLst>
        </pc:spChg>
        <pc:graphicFrameChg chg="del mod replId">
          <ac:chgData name="Sidney Seckler" userId="73470fc2d5f88927" providerId="LiveId" clId="{9B770DB1-B689-42FF-AC7F-20AF39B19349}" dt="2019-04-04T18:23:33.428" v="1320"/>
          <ac:graphicFrameMkLst>
            <pc:docMk/>
            <pc:sldMk cId="0" sldId="531"/>
            <ac:graphicFrameMk id="3" creationId="{00000000-0000-0000-0000-000000000000}"/>
          </ac:graphicFrameMkLst>
        </pc:graphicFrameChg>
        <pc:cxnChg chg="mod">
          <ac:chgData name="Sidney Seckler" userId="73470fc2d5f88927" providerId="LiveId" clId="{9B770DB1-B689-42FF-AC7F-20AF39B19349}" dt="2019-04-04T18:24:16.663" v="1366" actId="1037"/>
          <ac:cxnSpMkLst>
            <pc:docMk/>
            <pc:sldMk cId="0" sldId="531"/>
            <ac:cxnSpMk id="370716" creationId="{00000000-0000-0000-0000-000000000000}"/>
          </ac:cxnSpMkLst>
        </pc:cxnChg>
        <pc:cxnChg chg="mod">
          <ac:chgData name="Sidney Seckler" userId="73470fc2d5f88927" providerId="LiveId" clId="{9B770DB1-B689-42FF-AC7F-20AF39B19349}" dt="2019-04-04T18:24:16.663" v="1366" actId="1037"/>
          <ac:cxnSpMkLst>
            <pc:docMk/>
            <pc:sldMk cId="0" sldId="531"/>
            <ac:cxnSpMk id="370718" creationId="{00000000-0000-0000-0000-000000000000}"/>
          </ac:cxnSpMkLst>
        </pc:cxnChg>
        <pc:cxnChg chg="mod">
          <ac:chgData name="Sidney Seckler" userId="73470fc2d5f88927" providerId="LiveId" clId="{9B770DB1-B689-42FF-AC7F-20AF39B19349}" dt="2019-04-04T18:25:03.916" v="1372" actId="14100"/>
          <ac:cxnSpMkLst>
            <pc:docMk/>
            <pc:sldMk cId="0" sldId="531"/>
            <ac:cxnSpMk id="370721" creationId="{00000000-0000-0000-0000-000000000000}"/>
          </ac:cxnSpMkLst>
        </pc:cxnChg>
      </pc:sldChg>
      <pc:sldChg chg="addSp delSp modSp add">
        <pc:chgData name="Sidney Seckler" userId="73470fc2d5f88927" providerId="LiveId" clId="{9B770DB1-B689-42FF-AC7F-20AF39B19349}" dt="2019-04-04T17:02:51.375" v="505" actId="1076"/>
        <pc:sldMkLst>
          <pc:docMk/>
          <pc:sldMk cId="0" sldId="550"/>
        </pc:sldMkLst>
        <pc:spChg chg="add del mod">
          <ac:chgData name="Sidney Seckler" userId="73470fc2d5f88927" providerId="LiveId" clId="{9B770DB1-B689-42FF-AC7F-20AF39B19349}" dt="2019-04-04T17:01:43.935" v="485" actId="478"/>
          <ac:spMkLst>
            <pc:docMk/>
            <pc:sldMk cId="0" sldId="550"/>
            <ac:spMk id="2" creationId="{7D4EBFB4-0CB0-42AF-9EF4-FEA43E5CB26F}"/>
          </ac:spMkLst>
        </pc:spChg>
        <pc:spChg chg="mod">
          <ac:chgData name="Sidney Seckler" userId="73470fc2d5f88927" providerId="LiveId" clId="{9B770DB1-B689-42FF-AC7F-20AF39B19349}" dt="2019-04-04T17:01:11.626" v="478" actId="1076"/>
          <ac:spMkLst>
            <pc:docMk/>
            <pc:sldMk cId="0" sldId="550"/>
            <ac:spMk id="355333" creationId="{70B60595-7864-4821-874F-0F6CA5388A9F}"/>
          </ac:spMkLst>
        </pc:spChg>
        <pc:spChg chg="mod">
          <ac:chgData name="Sidney Seckler" userId="73470fc2d5f88927" providerId="LiveId" clId="{9B770DB1-B689-42FF-AC7F-20AF39B19349}" dt="2019-04-04T17:02:03.315" v="493" actId="1076"/>
          <ac:spMkLst>
            <pc:docMk/>
            <pc:sldMk cId="0" sldId="550"/>
            <ac:spMk id="355334" creationId="{87A7A9D8-DC03-41AE-BAA3-4ED9A0FD620C}"/>
          </ac:spMkLst>
        </pc:spChg>
        <pc:spChg chg="add mod">
          <ac:chgData name="Sidney Seckler" userId="73470fc2d5f88927" providerId="LiveId" clId="{9B770DB1-B689-42FF-AC7F-20AF39B19349}" dt="2019-04-04T17:02:18.022" v="497" actId="1076"/>
          <ac:spMkLst>
            <pc:docMk/>
            <pc:sldMk cId="0" sldId="550"/>
            <ac:spMk id="355335" creationId="{02874EA0-D1B6-48CD-B260-1B99ADD8328A}"/>
          </ac:spMkLst>
        </pc:spChg>
        <pc:graphicFrameChg chg="del mod replId">
          <ac:chgData name="Sidney Seckler" userId="73470fc2d5f88927" providerId="LiveId" clId="{9B770DB1-B689-42FF-AC7F-20AF39B19349}" dt="2019-04-04T17:01:38.346" v="484"/>
          <ac:graphicFrameMkLst>
            <pc:docMk/>
            <pc:sldMk cId="0" sldId="550"/>
            <ac:graphicFrameMk id="3" creationId="{02874EA0-D1B6-48CD-B260-1B99ADD8328A}"/>
          </ac:graphicFrameMkLst>
        </pc:graphicFrameChg>
        <pc:picChg chg="add mod">
          <ac:chgData name="Sidney Seckler" userId="73470fc2d5f88927" providerId="LiveId" clId="{9B770DB1-B689-42FF-AC7F-20AF39B19349}" dt="2019-04-04T17:02:51.375" v="505" actId="1076"/>
          <ac:picMkLst>
            <pc:docMk/>
            <pc:sldMk cId="0" sldId="550"/>
            <ac:picMk id="11" creationId="{63CC30D7-10E5-4842-84F5-4AFD5BF46137}"/>
          </ac:picMkLst>
        </pc:picChg>
        <pc:picChg chg="del">
          <ac:chgData name="Sidney Seckler" userId="73470fc2d5f88927" providerId="LiveId" clId="{9B770DB1-B689-42FF-AC7F-20AF39B19349}" dt="2019-04-04T17:01:33.750" v="482" actId="478"/>
          <ac:picMkLst>
            <pc:docMk/>
            <pc:sldMk cId="0" sldId="550"/>
            <ac:picMk id="355330" creationId="{55D301D7-66EB-4432-9E11-CCAA984AF9B5}"/>
          </ac:picMkLst>
        </pc:picChg>
        <pc:picChg chg="mod">
          <ac:chgData name="Sidney Seckler" userId="73470fc2d5f88927" providerId="LiveId" clId="{9B770DB1-B689-42FF-AC7F-20AF39B19349}" dt="2019-04-04T17:02:23.406" v="500" actId="1076"/>
          <ac:picMkLst>
            <pc:docMk/>
            <pc:sldMk cId="0" sldId="550"/>
            <ac:picMk id="355331" creationId="{E96F496D-8023-4F1C-A992-75DA8F03689F}"/>
          </ac:picMkLst>
        </pc:picChg>
      </pc:sldChg>
      <pc:sldChg chg="modSp add del">
        <pc:chgData name="Sidney Seckler" userId="73470fc2d5f88927" providerId="LiveId" clId="{9B770DB1-B689-42FF-AC7F-20AF39B19349}" dt="2019-04-04T19:52:57.123" v="1819" actId="1076"/>
        <pc:sldMkLst>
          <pc:docMk/>
          <pc:sldMk cId="0" sldId="600"/>
        </pc:sldMkLst>
        <pc:spChg chg="mod">
          <ac:chgData name="Sidney Seckler" userId="73470fc2d5f88927" providerId="LiveId" clId="{9B770DB1-B689-42FF-AC7F-20AF39B19349}" dt="2019-04-04T19:52:35.673" v="1813" actId="1076"/>
          <ac:spMkLst>
            <pc:docMk/>
            <pc:sldMk cId="0" sldId="600"/>
            <ac:spMk id="432131" creationId="{EF5A950E-54F8-4DD2-BE9D-229BFA78FCD9}"/>
          </ac:spMkLst>
        </pc:spChg>
        <pc:spChg chg="mod">
          <ac:chgData name="Sidney Seckler" userId="73470fc2d5f88927" providerId="LiveId" clId="{9B770DB1-B689-42FF-AC7F-20AF39B19349}" dt="2019-04-04T19:52:57.123" v="1819" actId="1076"/>
          <ac:spMkLst>
            <pc:docMk/>
            <pc:sldMk cId="0" sldId="600"/>
            <ac:spMk id="432133" creationId="{F8E90890-1438-4032-A617-81ED33BBFCFE}"/>
          </ac:spMkLst>
        </pc:spChg>
        <pc:graphicFrameChg chg="mod">
          <ac:chgData name="Sidney Seckler" userId="73470fc2d5f88927" providerId="LiveId" clId="{9B770DB1-B689-42FF-AC7F-20AF39B19349}" dt="2019-04-04T19:52:52.342" v="1818" actId="1076"/>
          <ac:graphicFrameMkLst>
            <pc:docMk/>
            <pc:sldMk cId="0" sldId="600"/>
            <ac:graphicFrameMk id="432135" creationId="{B3436CC6-8668-44D6-B0FA-BEBA8BC0D9ED}"/>
          </ac:graphicFrameMkLst>
        </pc:graphicFrameChg>
      </pc:sldChg>
      <pc:sldChg chg="modSp add">
        <pc:chgData name="Sidney Seckler" userId="73470fc2d5f88927" providerId="LiveId" clId="{9B770DB1-B689-42FF-AC7F-20AF39B19349}" dt="2019-04-07T15:54:06.826" v="4135" actId="20577"/>
        <pc:sldMkLst>
          <pc:docMk/>
          <pc:sldMk cId="76353656" sldId="604"/>
        </pc:sldMkLst>
        <pc:spChg chg="mod">
          <ac:chgData name="Sidney Seckler" userId="73470fc2d5f88927" providerId="LiveId" clId="{9B770DB1-B689-42FF-AC7F-20AF39B19349}" dt="2019-04-07T15:54:06.826" v="4135" actId="20577"/>
          <ac:spMkLst>
            <pc:docMk/>
            <pc:sldMk cId="76353656" sldId="604"/>
            <ac:spMk id="4100" creationId="{E5CC45C3-CF65-4286-AA07-1D8008364C0B}"/>
          </ac:spMkLst>
        </pc:spChg>
      </pc:sldChg>
      <pc:sldChg chg="modSp">
        <pc:chgData name="Sidney Seckler" userId="73470fc2d5f88927" providerId="LiveId" clId="{9B770DB1-B689-42FF-AC7F-20AF39B19349}" dt="2019-04-04T15:48:11.760" v="85" actId="20577"/>
        <pc:sldMkLst>
          <pc:docMk/>
          <pc:sldMk cId="0" sldId="606"/>
        </pc:sldMkLst>
        <pc:spChg chg="mod">
          <ac:chgData name="Sidney Seckler" userId="73470fc2d5f88927" providerId="LiveId" clId="{9B770DB1-B689-42FF-AC7F-20AF39B19349}" dt="2019-04-04T15:48:11.760" v="85" actId="20577"/>
          <ac:spMkLst>
            <pc:docMk/>
            <pc:sldMk cId="0" sldId="606"/>
            <ac:spMk id="4100" creationId="{E5CC45C3-CF65-4286-AA07-1D8008364C0B}"/>
          </ac:spMkLst>
        </pc:spChg>
      </pc:sldChg>
      <pc:sldChg chg="addSp delSp modSp add">
        <pc:chgData name="Sidney Seckler" userId="73470fc2d5f88927" providerId="LiveId" clId="{9B770DB1-B689-42FF-AC7F-20AF39B19349}" dt="2019-04-07T13:22:34.658" v="1900" actId="478"/>
        <pc:sldMkLst>
          <pc:docMk/>
          <pc:sldMk cId="1340931938" sldId="607"/>
        </pc:sldMkLst>
        <pc:spChg chg="add del mod">
          <ac:chgData name="Sidney Seckler" userId="73470fc2d5f88927" providerId="LiveId" clId="{9B770DB1-B689-42FF-AC7F-20AF39B19349}" dt="2019-04-04T15:49:10.784" v="175" actId="478"/>
          <ac:spMkLst>
            <pc:docMk/>
            <pc:sldMk cId="1340931938" sldId="607"/>
            <ac:spMk id="3" creationId="{CC2EE755-1027-41AF-8061-183C69B4B1CD}"/>
          </ac:spMkLst>
        </pc:spChg>
        <pc:spChg chg="del">
          <ac:chgData name="Sidney Seckler" userId="73470fc2d5f88927" providerId="LiveId" clId="{9B770DB1-B689-42FF-AC7F-20AF39B19349}" dt="2019-04-04T15:49:07.210" v="174" actId="478"/>
          <ac:spMkLst>
            <pc:docMk/>
            <pc:sldMk cId="1340931938" sldId="607"/>
            <ac:spMk id="4" creationId="{4FF13F45-9DD3-4873-9F82-038A3636064B}"/>
          </ac:spMkLst>
        </pc:spChg>
        <pc:spChg chg="add del">
          <ac:chgData name="Sidney Seckler" userId="73470fc2d5f88927" providerId="LiveId" clId="{9B770DB1-B689-42FF-AC7F-20AF39B19349}" dt="2019-04-07T13:22:34.658" v="1900" actId="478"/>
          <ac:spMkLst>
            <pc:docMk/>
            <pc:sldMk cId="1340931938" sldId="607"/>
            <ac:spMk id="5" creationId="{2A3E3CE3-C49A-40A3-863A-D0EC61201988}"/>
          </ac:spMkLst>
        </pc:spChg>
        <pc:spChg chg="add del mod">
          <ac:chgData name="Sidney Seckler" userId="73470fc2d5f88927" providerId="LiveId" clId="{9B770DB1-B689-42FF-AC7F-20AF39B19349}" dt="2019-04-04T18:33:03.126" v="1428"/>
          <ac:spMkLst>
            <pc:docMk/>
            <pc:sldMk cId="1340931938" sldId="607"/>
            <ac:spMk id="7" creationId="{73E84982-60CB-4A73-B34F-A82B9EBC2C97}"/>
          </ac:spMkLst>
        </pc:spChg>
        <pc:spChg chg="add del mod">
          <ac:chgData name="Sidney Seckler" userId="73470fc2d5f88927" providerId="LiveId" clId="{9B770DB1-B689-42FF-AC7F-20AF39B19349}" dt="2019-04-04T18:33:03.126" v="1428"/>
          <ac:spMkLst>
            <pc:docMk/>
            <pc:sldMk cId="1340931938" sldId="607"/>
            <ac:spMk id="8" creationId="{7E7E3D44-655F-4080-AE2F-D384019F83FE}"/>
          </ac:spMkLst>
        </pc:spChg>
        <pc:spChg chg="add mod">
          <ac:chgData name="Sidney Seckler" userId="73470fc2d5f88927" providerId="LiveId" clId="{9B770DB1-B689-42FF-AC7F-20AF39B19349}" dt="2019-04-04T19:39:00.372" v="1803"/>
          <ac:spMkLst>
            <pc:docMk/>
            <pc:sldMk cId="1340931938" sldId="607"/>
            <ac:spMk id="9" creationId="{AA296C98-7812-4714-932E-6131EEEC429C}"/>
          </ac:spMkLst>
        </pc:spChg>
      </pc:sldChg>
      <pc:sldChg chg="modSp add">
        <pc:chgData name="Sidney Seckler" userId="73470fc2d5f88927" providerId="LiveId" clId="{9B770DB1-B689-42FF-AC7F-20AF39B19349}" dt="2019-04-04T16:36:29.702" v="388" actId="14100"/>
        <pc:sldMkLst>
          <pc:docMk/>
          <pc:sldMk cId="1312223610" sldId="608"/>
        </pc:sldMkLst>
        <pc:spChg chg="mod">
          <ac:chgData name="Sidney Seckler" userId="73470fc2d5f88927" providerId="LiveId" clId="{9B770DB1-B689-42FF-AC7F-20AF39B19349}" dt="2019-04-04T16:36:29.702" v="388" actId="14100"/>
          <ac:spMkLst>
            <pc:docMk/>
            <pc:sldMk cId="1312223610" sldId="608"/>
            <ac:spMk id="236551" creationId="{00000000-0000-0000-0000-000000000000}"/>
          </ac:spMkLst>
        </pc:spChg>
      </pc:sldChg>
      <pc:sldChg chg="modSp add">
        <pc:chgData name="Sidney Seckler" userId="73470fc2d5f88927" providerId="LiveId" clId="{9B770DB1-B689-42FF-AC7F-20AF39B19349}" dt="2019-04-04T16:41:29.765" v="392" actId="14100"/>
        <pc:sldMkLst>
          <pc:docMk/>
          <pc:sldMk cId="3461763945" sldId="609"/>
        </pc:sldMkLst>
        <pc:spChg chg="mod">
          <ac:chgData name="Sidney Seckler" userId="73470fc2d5f88927" providerId="LiveId" clId="{9B770DB1-B689-42FF-AC7F-20AF39B19349}" dt="2019-04-04T16:41:29.765" v="392" actId="14100"/>
          <ac:spMkLst>
            <pc:docMk/>
            <pc:sldMk cId="3461763945" sldId="609"/>
            <ac:spMk id="236551" creationId="{00000000-0000-0000-0000-000000000000}"/>
          </ac:spMkLst>
        </pc:spChg>
      </pc:sldChg>
      <pc:sldChg chg="addSp delSp modSp add">
        <pc:chgData name="Sidney Seckler" userId="73470fc2d5f88927" providerId="LiveId" clId="{9B770DB1-B689-42FF-AC7F-20AF39B19349}" dt="2019-04-04T16:44:59.214" v="439" actId="1076"/>
        <pc:sldMkLst>
          <pc:docMk/>
          <pc:sldMk cId="0" sldId="610"/>
        </pc:sldMkLst>
        <pc:spChg chg="add mod">
          <ac:chgData name="Sidney Seckler" userId="73470fc2d5f88927" providerId="LiveId" clId="{9B770DB1-B689-42FF-AC7F-20AF39B19349}" dt="2019-04-04T16:43:44.962" v="423" actId="14100"/>
          <ac:spMkLst>
            <pc:docMk/>
            <pc:sldMk cId="0" sldId="610"/>
            <ac:spMk id="12" creationId="{C10C8F9A-D4A9-423F-8E78-ACCCB604EDB7}"/>
          </ac:spMkLst>
        </pc:spChg>
        <pc:spChg chg="add mod">
          <ac:chgData name="Sidney Seckler" userId="73470fc2d5f88927" providerId="LiveId" clId="{9B770DB1-B689-42FF-AC7F-20AF39B19349}" dt="2019-04-04T16:43:55.187" v="426" actId="14100"/>
          <ac:spMkLst>
            <pc:docMk/>
            <pc:sldMk cId="0" sldId="610"/>
            <ac:spMk id="13" creationId="{FABD8251-35E1-4E7A-90DA-93E23F965F04}"/>
          </ac:spMkLst>
        </pc:spChg>
        <pc:spChg chg="mod">
          <ac:chgData name="Sidney Seckler" userId="73470fc2d5f88927" providerId="LiveId" clId="{9B770DB1-B689-42FF-AC7F-20AF39B19349}" dt="2019-04-04T16:44:59.214" v="439" actId="1076"/>
          <ac:spMkLst>
            <pc:docMk/>
            <pc:sldMk cId="0" sldId="610"/>
            <ac:spMk id="360452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6:42:28.577" v="398" actId="14100"/>
          <ac:spMkLst>
            <pc:docMk/>
            <pc:sldMk cId="0" sldId="610"/>
            <ac:spMk id="360453" creationId="{00000000-0000-0000-0000-000000000000}"/>
          </ac:spMkLst>
        </pc:spChg>
        <pc:spChg chg="add mod">
          <ac:chgData name="Sidney Seckler" userId="73470fc2d5f88927" providerId="LiveId" clId="{9B770DB1-B689-42FF-AC7F-20AF39B19349}" dt="2019-04-04T16:43:23.009" v="416" actId="1076"/>
          <ac:spMkLst>
            <pc:docMk/>
            <pc:sldMk cId="0" sldId="610"/>
            <ac:spMk id="360454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6:42:40.246" v="401" actId="1076"/>
          <ac:spMkLst>
            <pc:docMk/>
            <pc:sldMk cId="0" sldId="610"/>
            <ac:spMk id="360455" creationId="{00000000-0000-0000-0000-000000000000}"/>
          </ac:spMkLst>
        </pc:spChg>
        <pc:spChg chg="add mod">
          <ac:chgData name="Sidney Seckler" userId="73470fc2d5f88927" providerId="LiveId" clId="{9B770DB1-B689-42FF-AC7F-20AF39B19349}" dt="2019-04-04T16:43:29.996" v="418" actId="1076"/>
          <ac:spMkLst>
            <pc:docMk/>
            <pc:sldMk cId="0" sldId="610"/>
            <ac:spMk id="360456" creationId="{00000000-0000-0000-0000-000000000000}"/>
          </ac:spMkLst>
        </pc:spChg>
        <pc:graphicFrameChg chg="del mod replId">
          <ac:chgData name="Sidney Seckler" userId="73470fc2d5f88927" providerId="LiveId" clId="{9B770DB1-B689-42FF-AC7F-20AF39B19349}" dt="2019-04-04T16:42:42.304" v="403"/>
          <ac:graphicFrameMkLst>
            <pc:docMk/>
            <pc:sldMk cId="0" sldId="610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9B770DB1-B689-42FF-AC7F-20AF39B19349}" dt="2019-04-04T16:42:50.675" v="407"/>
          <ac:graphicFrameMkLst>
            <pc:docMk/>
            <pc:sldMk cId="0" sldId="610"/>
            <ac:graphicFrameMk id="4" creationId="{00000000-0000-0000-0000-000000000000}"/>
          </ac:graphicFrameMkLst>
        </pc:graphicFrameChg>
      </pc:sldChg>
      <pc:sldChg chg="modSp add">
        <pc:chgData name="Sidney Seckler" userId="73470fc2d5f88927" providerId="LiveId" clId="{9B770DB1-B689-42FF-AC7F-20AF39B19349}" dt="2019-04-04T17:05:48.409" v="549" actId="14100"/>
        <pc:sldMkLst>
          <pc:docMk/>
          <pc:sldMk cId="2009009693" sldId="611"/>
        </pc:sldMkLst>
        <pc:spChg chg="mod">
          <ac:chgData name="Sidney Seckler" userId="73470fc2d5f88927" providerId="LiveId" clId="{9B770DB1-B689-42FF-AC7F-20AF39B19349}" dt="2019-04-04T17:05:48.409" v="549" actId="14100"/>
          <ac:spMkLst>
            <pc:docMk/>
            <pc:sldMk cId="2009009693" sldId="611"/>
            <ac:spMk id="362499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7:05:23.191" v="543" actId="1038"/>
          <ac:spMkLst>
            <pc:docMk/>
            <pc:sldMk cId="2009009693" sldId="611"/>
            <ac:spMk id="362503" creationId="{00000000-0000-0000-0000-000000000000}"/>
          </ac:spMkLst>
        </pc:spChg>
      </pc:sldChg>
      <pc:sldChg chg="modSp add">
        <pc:chgData name="Sidney Seckler" userId="73470fc2d5f88927" providerId="LiveId" clId="{9B770DB1-B689-42FF-AC7F-20AF39B19349}" dt="2019-04-04T17:34:03.834" v="603" actId="1076"/>
        <pc:sldMkLst>
          <pc:docMk/>
          <pc:sldMk cId="908334652" sldId="612"/>
        </pc:sldMkLst>
        <pc:spChg chg="mod">
          <ac:chgData name="Sidney Seckler" userId="73470fc2d5f88927" providerId="LiveId" clId="{9B770DB1-B689-42FF-AC7F-20AF39B19349}" dt="2019-04-04T17:34:03.834" v="603" actId="1076"/>
          <ac:spMkLst>
            <pc:docMk/>
            <pc:sldMk cId="908334652" sldId="612"/>
            <ac:spMk id="364552" creationId="{00000000-0000-0000-0000-000000000000}"/>
          </ac:spMkLst>
        </pc:spChg>
      </pc:sldChg>
      <pc:sldChg chg="del">
        <pc:chgData name="Sidney Seckler" userId="73470fc2d5f88927" providerId="LiveId" clId="{9B770DB1-B689-42FF-AC7F-20AF39B19349}" dt="2019-04-04T15:48:27.640" v="94" actId="2696"/>
        <pc:sldMkLst>
          <pc:docMk/>
          <pc:sldMk cId="2817258281" sldId="613"/>
        </pc:sldMkLst>
        <pc:spChg chg="mod">
          <ac:chgData name="Sidney Seckler" userId="73470fc2d5f88927" providerId="LiveId" clId="{9B770DB1-B689-42FF-AC7F-20AF39B19349}" dt="2019-04-04T17:52:26.478" v="1094" actId="1036"/>
          <ac:spMkLst>
            <pc:docMk/>
            <pc:sldMk cId="2817258281" sldId="613"/>
            <ac:spMk id="318470" creationId="{BC95294B-D7BE-4898-AC1C-05F9517A439D}"/>
          </ac:spMkLst>
        </pc:spChg>
      </pc:sldChg>
      <pc:sldChg chg="modSp add">
        <pc:chgData name="Sidney Seckler" userId="73470fc2d5f88927" providerId="LiveId" clId="{9B770DB1-B689-42FF-AC7F-20AF39B19349}" dt="2019-04-04T17:52:54.255" v="1156" actId="1036"/>
        <pc:sldMkLst>
          <pc:docMk/>
          <pc:sldMk cId="2524556814" sldId="614"/>
        </pc:sldMkLst>
        <pc:spChg chg="mod">
          <ac:chgData name="Sidney Seckler" userId="73470fc2d5f88927" providerId="LiveId" clId="{9B770DB1-B689-42FF-AC7F-20AF39B19349}" dt="2019-04-04T17:52:54.255" v="1156" actId="1036"/>
          <ac:spMkLst>
            <pc:docMk/>
            <pc:sldMk cId="2524556814" sldId="614"/>
            <ac:spMk id="318470" creationId="{BC95294B-D7BE-4898-AC1C-05F9517A439D}"/>
          </ac:spMkLst>
        </pc:spChg>
      </pc:sldChg>
      <pc:sldChg chg="del">
        <pc:chgData name="Sidney Seckler" userId="73470fc2d5f88927" providerId="LiveId" clId="{9B770DB1-B689-42FF-AC7F-20AF39B19349}" dt="2019-04-04T15:48:27.778" v="96" actId="2696"/>
        <pc:sldMkLst>
          <pc:docMk/>
          <pc:sldMk cId="2358659337" sldId="615"/>
        </pc:sldMkLst>
        <pc:spChg chg="mod">
          <ac:chgData name="Sidney Seckler" userId="73470fc2d5f88927" providerId="LiveId" clId="{9B770DB1-B689-42FF-AC7F-20AF39B19349}" dt="2019-04-04T17:53:09.182" v="1190" actId="1036"/>
          <ac:spMkLst>
            <pc:docMk/>
            <pc:sldMk cId="2358659337" sldId="615"/>
            <ac:spMk id="318470" creationId="{BC95294B-D7BE-4898-AC1C-05F9517A439D}"/>
          </ac:spMkLst>
        </pc:spChg>
      </pc:sldChg>
      <pc:sldChg chg="addSp delSp modSp add">
        <pc:chgData name="Sidney Seckler" userId="73470fc2d5f88927" providerId="LiveId" clId="{9B770DB1-B689-42FF-AC7F-20AF39B19349}" dt="2019-04-04T18:19:24.435" v="1293" actId="14100"/>
        <pc:sldMkLst>
          <pc:docMk/>
          <pc:sldMk cId="3128682542" sldId="616"/>
        </pc:sldMkLst>
        <pc:spChg chg="add del mod">
          <ac:chgData name="Sidney Seckler" userId="73470fc2d5f88927" providerId="LiveId" clId="{9B770DB1-B689-42FF-AC7F-20AF39B19349}" dt="2019-04-04T18:16:40.953" v="1240"/>
          <ac:spMkLst>
            <pc:docMk/>
            <pc:sldMk cId="3128682542" sldId="616"/>
            <ac:spMk id="11" creationId="{7F51B705-7166-423E-A89D-F4CAE1D58B0A}"/>
          </ac:spMkLst>
        </pc:spChg>
        <pc:spChg chg="add del">
          <ac:chgData name="Sidney Seckler" userId="73470fc2d5f88927" providerId="LiveId" clId="{9B770DB1-B689-42FF-AC7F-20AF39B19349}" dt="2019-04-04T18:16:40.953" v="1240"/>
          <ac:spMkLst>
            <pc:docMk/>
            <pc:sldMk cId="3128682542" sldId="616"/>
            <ac:spMk id="13" creationId="{4281EDD5-33A2-45B6-BF95-B3520ED53912}"/>
          </ac:spMkLst>
        </pc:spChg>
        <pc:spChg chg="add del">
          <ac:chgData name="Sidney Seckler" userId="73470fc2d5f88927" providerId="LiveId" clId="{9B770DB1-B689-42FF-AC7F-20AF39B19349}" dt="2019-04-04T18:16:40.953" v="1240"/>
          <ac:spMkLst>
            <pc:docMk/>
            <pc:sldMk cId="3128682542" sldId="616"/>
            <ac:spMk id="14" creationId="{DB00E5EB-11C0-4276-A1EB-E3E2BCD3B35A}"/>
          </ac:spMkLst>
        </pc:spChg>
        <pc:spChg chg="add del">
          <ac:chgData name="Sidney Seckler" userId="73470fc2d5f88927" providerId="LiveId" clId="{9B770DB1-B689-42FF-AC7F-20AF39B19349}" dt="2019-04-04T18:16:40.953" v="1240"/>
          <ac:spMkLst>
            <pc:docMk/>
            <pc:sldMk cId="3128682542" sldId="616"/>
            <ac:spMk id="15" creationId="{F782CB95-D23E-4F37-B9D7-45C7BADC3EE7}"/>
          </ac:spMkLst>
        </pc:spChg>
        <pc:spChg chg="add del mod">
          <ac:chgData name="Sidney Seckler" userId="73470fc2d5f88927" providerId="LiveId" clId="{9B770DB1-B689-42FF-AC7F-20AF39B19349}" dt="2019-04-04T18:16:40.953" v="1240"/>
          <ac:spMkLst>
            <pc:docMk/>
            <pc:sldMk cId="3128682542" sldId="616"/>
            <ac:spMk id="18" creationId="{91962A29-2BAC-45F6-97AB-AF9DD1D900E1}"/>
          </ac:spMkLst>
        </pc:spChg>
        <pc:spChg chg="add del">
          <ac:chgData name="Sidney Seckler" userId="73470fc2d5f88927" providerId="LiveId" clId="{9B770DB1-B689-42FF-AC7F-20AF39B19349}" dt="2019-04-04T18:16:40.953" v="1240"/>
          <ac:spMkLst>
            <pc:docMk/>
            <pc:sldMk cId="3128682542" sldId="616"/>
            <ac:spMk id="23" creationId="{E9C283E4-CF99-40DF-A981-8F6E15C9238A}"/>
          </ac:spMkLst>
        </pc:spChg>
        <pc:spChg chg="add del">
          <ac:chgData name="Sidney Seckler" userId="73470fc2d5f88927" providerId="LiveId" clId="{9B770DB1-B689-42FF-AC7F-20AF39B19349}" dt="2019-04-04T18:16:40.953" v="1240"/>
          <ac:spMkLst>
            <pc:docMk/>
            <pc:sldMk cId="3128682542" sldId="616"/>
            <ac:spMk id="24" creationId="{2D95BCDB-ACD7-485C-91C6-2CDB253A12FE}"/>
          </ac:spMkLst>
        </pc:spChg>
        <pc:spChg chg="add mod topLvl">
          <ac:chgData name="Sidney Seckler" userId="73470fc2d5f88927" providerId="LiveId" clId="{9B770DB1-B689-42FF-AC7F-20AF39B19349}" dt="2019-04-04T18:19:01.918" v="1290" actId="1076"/>
          <ac:spMkLst>
            <pc:docMk/>
            <pc:sldMk cId="3128682542" sldId="616"/>
            <ac:spMk id="32" creationId="{F80B00A3-E589-415F-BAF8-12C279222531}"/>
          </ac:spMkLst>
        </pc:spChg>
        <pc:spChg chg="add mod topLvl">
          <ac:chgData name="Sidney Seckler" userId="73470fc2d5f88927" providerId="LiveId" clId="{9B770DB1-B689-42FF-AC7F-20AF39B19349}" dt="2019-04-04T18:19:01.918" v="1290" actId="1076"/>
          <ac:spMkLst>
            <pc:docMk/>
            <pc:sldMk cId="3128682542" sldId="616"/>
            <ac:spMk id="33" creationId="{61239A94-FC45-481E-8FC3-05D90F210288}"/>
          </ac:spMkLst>
        </pc:spChg>
        <pc:spChg chg="add mod topLvl">
          <ac:chgData name="Sidney Seckler" userId="73470fc2d5f88927" providerId="LiveId" clId="{9B770DB1-B689-42FF-AC7F-20AF39B19349}" dt="2019-04-04T18:19:01.918" v="1290" actId="1076"/>
          <ac:spMkLst>
            <pc:docMk/>
            <pc:sldMk cId="3128682542" sldId="616"/>
            <ac:spMk id="34" creationId="{B26D13DE-37BD-48B8-A68C-7AC0DB21A090}"/>
          </ac:spMkLst>
        </pc:spChg>
        <pc:spChg chg="add mod topLvl">
          <ac:chgData name="Sidney Seckler" userId="73470fc2d5f88927" providerId="LiveId" clId="{9B770DB1-B689-42FF-AC7F-20AF39B19349}" dt="2019-04-04T18:19:01.918" v="1290" actId="1076"/>
          <ac:spMkLst>
            <pc:docMk/>
            <pc:sldMk cId="3128682542" sldId="616"/>
            <ac:spMk id="35" creationId="{31EB09D0-808A-4D9D-9B62-999C5FC50FE9}"/>
          </ac:spMkLst>
        </pc:spChg>
        <pc:spChg chg="add mod topLvl">
          <ac:chgData name="Sidney Seckler" userId="73470fc2d5f88927" providerId="LiveId" clId="{9B770DB1-B689-42FF-AC7F-20AF39B19349}" dt="2019-04-04T18:19:11.807" v="1291" actId="14100"/>
          <ac:spMkLst>
            <pc:docMk/>
            <pc:sldMk cId="3128682542" sldId="616"/>
            <ac:spMk id="38" creationId="{952E86FA-4F46-4441-A4C9-6D5C7124CE86}"/>
          </ac:spMkLst>
        </pc:spChg>
        <pc:spChg chg="add del mod">
          <ac:chgData name="Sidney Seckler" userId="73470fc2d5f88927" providerId="LiveId" clId="{9B770DB1-B689-42FF-AC7F-20AF39B19349}" dt="2019-04-04T18:18:48.770" v="1289" actId="478"/>
          <ac:spMkLst>
            <pc:docMk/>
            <pc:sldMk cId="3128682542" sldId="616"/>
            <ac:spMk id="42" creationId="{DCA6CE95-11F9-4332-ABBC-22CC4BEFB621}"/>
          </ac:spMkLst>
        </pc:spChg>
        <pc:spChg chg="add mod topLvl">
          <ac:chgData name="Sidney Seckler" userId="73470fc2d5f88927" providerId="LiveId" clId="{9B770DB1-B689-42FF-AC7F-20AF39B19349}" dt="2019-04-04T18:19:01.918" v="1290" actId="1076"/>
          <ac:spMkLst>
            <pc:docMk/>
            <pc:sldMk cId="3128682542" sldId="616"/>
            <ac:spMk id="43" creationId="{AE4E5174-278F-4CC1-B206-82EBC777D1F6}"/>
          </ac:spMkLst>
        </pc:spChg>
        <pc:spChg chg="add mod topLvl">
          <ac:chgData name="Sidney Seckler" userId="73470fc2d5f88927" providerId="LiveId" clId="{9B770DB1-B689-42FF-AC7F-20AF39B19349}" dt="2019-04-04T18:19:01.918" v="1290" actId="1076"/>
          <ac:spMkLst>
            <pc:docMk/>
            <pc:sldMk cId="3128682542" sldId="616"/>
            <ac:spMk id="44" creationId="{7832D1C2-9BF2-48F6-BF75-7B8E16BAC9CF}"/>
          </ac:spMkLst>
        </pc:spChg>
        <pc:spChg chg="del">
          <ac:chgData name="Sidney Seckler" userId="73470fc2d5f88927" providerId="LiveId" clId="{9B770DB1-B689-42FF-AC7F-20AF39B19349}" dt="2019-04-04T18:14:36.748" v="1230" actId="478"/>
          <ac:spMkLst>
            <pc:docMk/>
            <pc:sldMk cId="3128682542" sldId="616"/>
            <ac:spMk id="257029" creationId="{00000000-0000-0000-0000-000000000000}"/>
          </ac:spMkLst>
        </pc:spChg>
        <pc:spChg chg="del">
          <ac:chgData name="Sidney Seckler" userId="73470fc2d5f88927" providerId="LiveId" clId="{9B770DB1-B689-42FF-AC7F-20AF39B19349}" dt="2019-04-04T18:14:36.748" v="1230" actId="478"/>
          <ac:spMkLst>
            <pc:docMk/>
            <pc:sldMk cId="3128682542" sldId="616"/>
            <ac:spMk id="257030" creationId="{00000000-0000-0000-0000-000000000000}"/>
          </ac:spMkLst>
        </pc:spChg>
        <pc:spChg chg="del">
          <ac:chgData name="Sidney Seckler" userId="73470fc2d5f88927" providerId="LiveId" clId="{9B770DB1-B689-42FF-AC7F-20AF39B19349}" dt="2019-04-04T18:14:36.748" v="1230" actId="478"/>
          <ac:spMkLst>
            <pc:docMk/>
            <pc:sldMk cId="3128682542" sldId="616"/>
            <ac:spMk id="257031" creationId="{00000000-0000-0000-0000-000000000000}"/>
          </ac:spMkLst>
        </pc:spChg>
        <pc:spChg chg="del">
          <ac:chgData name="Sidney Seckler" userId="73470fc2d5f88927" providerId="LiveId" clId="{9B770DB1-B689-42FF-AC7F-20AF39B19349}" dt="2019-04-04T18:14:36.748" v="1230" actId="478"/>
          <ac:spMkLst>
            <pc:docMk/>
            <pc:sldMk cId="3128682542" sldId="616"/>
            <ac:spMk id="257032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8:14:42.601" v="1232" actId="1076"/>
          <ac:spMkLst>
            <pc:docMk/>
            <pc:sldMk cId="3128682542" sldId="616"/>
            <ac:spMk id="257034" creationId="{00000000-0000-0000-0000-000000000000}"/>
          </ac:spMkLst>
        </pc:spChg>
        <pc:grpChg chg="add del mod">
          <ac:chgData name="Sidney Seckler" userId="73470fc2d5f88927" providerId="LiveId" clId="{9B770DB1-B689-42FF-AC7F-20AF39B19349}" dt="2019-04-04T18:17:15.945" v="1247" actId="165"/>
          <ac:grpSpMkLst>
            <pc:docMk/>
            <pc:sldMk cId="3128682542" sldId="616"/>
            <ac:grpSpMk id="8" creationId="{7040AC5B-2B25-4D0C-B8E6-E05D4C8A6F35}"/>
          </ac:grpSpMkLst>
        </pc:grpChg>
        <pc:graphicFrameChg chg="add del">
          <ac:chgData name="Sidney Seckler" userId="73470fc2d5f88927" providerId="LiveId" clId="{9B770DB1-B689-42FF-AC7F-20AF39B19349}" dt="2019-04-04T18:16:40.953" v="1240"/>
          <ac:graphicFrameMkLst>
            <pc:docMk/>
            <pc:sldMk cId="3128682542" sldId="616"/>
            <ac:graphicFrameMk id="22" creationId="{BC6CC549-6F56-44BF-85AE-EF84F0E56A24}"/>
          </ac:graphicFrameMkLst>
        </pc:graphicFrameChg>
        <pc:graphicFrameChg chg="add del mod topLvl replId">
          <ac:chgData name="Sidney Seckler" userId="73470fc2d5f88927" providerId="LiveId" clId="{9B770DB1-B689-42FF-AC7F-20AF39B19349}" dt="2019-04-04T18:18:42.824" v="1286"/>
          <ac:graphicFrameMkLst>
            <pc:docMk/>
            <pc:sldMk cId="3128682542" sldId="616"/>
            <ac:graphicFrameMk id="257026" creationId="{DCA6CE95-11F9-4332-ABBC-22CC4BEFB621}"/>
          </ac:graphicFrameMkLst>
        </pc:graphicFrameChg>
        <pc:cxnChg chg="add del mod">
          <ac:chgData name="Sidney Seckler" userId="73470fc2d5f88927" providerId="LiveId" clId="{9B770DB1-B689-42FF-AC7F-20AF39B19349}" dt="2019-04-04T18:16:40.953" v="1240"/>
          <ac:cxnSpMkLst>
            <pc:docMk/>
            <pc:sldMk cId="3128682542" sldId="616"/>
            <ac:cxnSpMk id="16" creationId="{EC9E95B7-6E62-4C0F-89E8-73960A05BE05}"/>
          </ac:cxnSpMkLst>
        </pc:cxnChg>
        <pc:cxnChg chg="add del">
          <ac:chgData name="Sidney Seckler" userId="73470fc2d5f88927" providerId="LiveId" clId="{9B770DB1-B689-42FF-AC7F-20AF39B19349}" dt="2019-04-04T18:16:40.953" v="1240"/>
          <ac:cxnSpMkLst>
            <pc:docMk/>
            <pc:sldMk cId="3128682542" sldId="616"/>
            <ac:cxnSpMk id="17" creationId="{D576530F-61D8-4C12-B627-182D23005CDD}"/>
          </ac:cxnSpMkLst>
        </pc:cxnChg>
        <pc:cxnChg chg="add del mod">
          <ac:chgData name="Sidney Seckler" userId="73470fc2d5f88927" providerId="LiveId" clId="{9B770DB1-B689-42FF-AC7F-20AF39B19349}" dt="2019-04-04T18:16:40.953" v="1240"/>
          <ac:cxnSpMkLst>
            <pc:docMk/>
            <pc:sldMk cId="3128682542" sldId="616"/>
            <ac:cxnSpMk id="19" creationId="{C50BA10D-F270-4C30-8389-87D7A54A7431}"/>
          </ac:cxnSpMkLst>
        </pc:cxnChg>
        <pc:cxnChg chg="add del mod">
          <ac:chgData name="Sidney Seckler" userId="73470fc2d5f88927" providerId="LiveId" clId="{9B770DB1-B689-42FF-AC7F-20AF39B19349}" dt="2019-04-04T18:16:40.953" v="1240"/>
          <ac:cxnSpMkLst>
            <pc:docMk/>
            <pc:sldMk cId="3128682542" sldId="616"/>
            <ac:cxnSpMk id="20" creationId="{78E5D419-2AC1-4420-B3E3-8EFA12909842}"/>
          </ac:cxnSpMkLst>
        </pc:cxnChg>
        <pc:cxnChg chg="add del mod">
          <ac:chgData name="Sidney Seckler" userId="73470fc2d5f88927" providerId="LiveId" clId="{9B770DB1-B689-42FF-AC7F-20AF39B19349}" dt="2019-04-04T18:16:40.953" v="1240"/>
          <ac:cxnSpMkLst>
            <pc:docMk/>
            <pc:sldMk cId="3128682542" sldId="616"/>
            <ac:cxnSpMk id="21" creationId="{9496891C-0B1E-4A49-9C92-3DDD2BE12180}"/>
          </ac:cxnSpMkLst>
        </pc:cxnChg>
        <pc:cxnChg chg="add del">
          <ac:chgData name="Sidney Seckler" userId="73470fc2d5f88927" providerId="LiveId" clId="{9B770DB1-B689-42FF-AC7F-20AF39B19349}" dt="2019-04-04T18:16:40.953" v="1240"/>
          <ac:cxnSpMkLst>
            <pc:docMk/>
            <pc:sldMk cId="3128682542" sldId="616"/>
            <ac:cxnSpMk id="25" creationId="{727A1D7E-8E83-4366-BF58-6C786271A7C1}"/>
          </ac:cxnSpMkLst>
        </pc:cxnChg>
        <pc:cxnChg chg="add del mod">
          <ac:chgData name="Sidney Seckler" userId="73470fc2d5f88927" providerId="LiveId" clId="{9B770DB1-B689-42FF-AC7F-20AF39B19349}" dt="2019-04-04T18:16:40.953" v="1240"/>
          <ac:cxnSpMkLst>
            <pc:docMk/>
            <pc:sldMk cId="3128682542" sldId="616"/>
            <ac:cxnSpMk id="26" creationId="{53E71537-92B4-46ED-9978-0DFBA33709A1}"/>
          </ac:cxnSpMkLst>
        </pc:cxnChg>
        <pc:cxnChg chg="add mod topLvl">
          <ac:chgData name="Sidney Seckler" userId="73470fc2d5f88927" providerId="LiveId" clId="{9B770DB1-B689-42FF-AC7F-20AF39B19349}" dt="2019-04-04T18:19:01.918" v="1290" actId="1076"/>
          <ac:cxnSpMkLst>
            <pc:docMk/>
            <pc:sldMk cId="3128682542" sldId="616"/>
            <ac:cxnSpMk id="36" creationId="{12A6869D-1228-40E9-A712-9619B55D03A2}"/>
          </ac:cxnSpMkLst>
        </pc:cxnChg>
        <pc:cxnChg chg="add mod topLvl">
          <ac:chgData name="Sidney Seckler" userId="73470fc2d5f88927" providerId="LiveId" clId="{9B770DB1-B689-42FF-AC7F-20AF39B19349}" dt="2019-04-04T18:19:01.918" v="1290" actId="1076"/>
          <ac:cxnSpMkLst>
            <pc:docMk/>
            <pc:sldMk cId="3128682542" sldId="616"/>
            <ac:cxnSpMk id="37" creationId="{9B9E53A5-120D-48D0-8829-2F23ED079261}"/>
          </ac:cxnSpMkLst>
        </pc:cxnChg>
        <pc:cxnChg chg="add mod topLvl">
          <ac:chgData name="Sidney Seckler" userId="73470fc2d5f88927" providerId="LiveId" clId="{9B770DB1-B689-42FF-AC7F-20AF39B19349}" dt="2019-04-04T18:19:11.807" v="1291" actId="14100"/>
          <ac:cxnSpMkLst>
            <pc:docMk/>
            <pc:sldMk cId="3128682542" sldId="616"/>
            <ac:cxnSpMk id="39" creationId="{5C143C43-ACCB-42A3-8A2E-00784BD9C085}"/>
          </ac:cxnSpMkLst>
        </pc:cxnChg>
        <pc:cxnChg chg="add mod topLvl">
          <ac:chgData name="Sidney Seckler" userId="73470fc2d5f88927" providerId="LiveId" clId="{9B770DB1-B689-42FF-AC7F-20AF39B19349}" dt="2019-04-04T18:19:11.807" v="1291" actId="14100"/>
          <ac:cxnSpMkLst>
            <pc:docMk/>
            <pc:sldMk cId="3128682542" sldId="616"/>
            <ac:cxnSpMk id="40" creationId="{A179BCA7-EFCD-4978-8954-44DE898B273B}"/>
          </ac:cxnSpMkLst>
        </pc:cxnChg>
        <pc:cxnChg chg="add mod topLvl">
          <ac:chgData name="Sidney Seckler" userId="73470fc2d5f88927" providerId="LiveId" clId="{9B770DB1-B689-42FF-AC7F-20AF39B19349}" dt="2019-04-04T18:19:24.435" v="1293" actId="14100"/>
          <ac:cxnSpMkLst>
            <pc:docMk/>
            <pc:sldMk cId="3128682542" sldId="616"/>
            <ac:cxnSpMk id="41" creationId="{DFD04483-46CE-414C-842E-E6ADEC15FEFA}"/>
          </ac:cxnSpMkLst>
        </pc:cxnChg>
        <pc:cxnChg chg="add mod topLvl">
          <ac:chgData name="Sidney Seckler" userId="73470fc2d5f88927" providerId="LiveId" clId="{9B770DB1-B689-42FF-AC7F-20AF39B19349}" dt="2019-04-04T18:19:01.918" v="1290" actId="1076"/>
          <ac:cxnSpMkLst>
            <pc:docMk/>
            <pc:sldMk cId="3128682542" sldId="616"/>
            <ac:cxnSpMk id="45" creationId="{C29B29DA-67BF-4B7A-A068-99C51AF9295B}"/>
          </ac:cxnSpMkLst>
        </pc:cxnChg>
        <pc:cxnChg chg="add mod topLvl">
          <ac:chgData name="Sidney Seckler" userId="73470fc2d5f88927" providerId="LiveId" clId="{9B770DB1-B689-42FF-AC7F-20AF39B19349}" dt="2019-04-04T18:19:11.807" v="1291" actId="14100"/>
          <ac:cxnSpMkLst>
            <pc:docMk/>
            <pc:sldMk cId="3128682542" sldId="616"/>
            <ac:cxnSpMk id="46" creationId="{CC5B9FBF-578B-4D79-A6CF-B399888288B0}"/>
          </ac:cxnSpMkLst>
        </pc:cxnChg>
      </pc:sldChg>
      <pc:sldChg chg="del">
        <pc:chgData name="Sidney Seckler" userId="73470fc2d5f88927" providerId="LiveId" clId="{9B770DB1-B689-42FF-AC7F-20AF39B19349}" dt="2019-04-04T15:48:28.079" v="101" actId="2696"/>
        <pc:sldMkLst>
          <pc:docMk/>
          <pc:sldMk cId="3364755010" sldId="617"/>
        </pc:sldMkLst>
        <pc:spChg chg="add mod">
          <ac:chgData name="Sidney Seckler" userId="73470fc2d5f88927" providerId="LiveId" clId="{9B770DB1-B689-42FF-AC7F-20AF39B19349}" dt="2019-04-04T18:20:16.938" v="1298" actId="1076"/>
          <ac:spMkLst>
            <pc:docMk/>
            <pc:sldMk cId="3364755010" sldId="617"/>
            <ac:spMk id="21" creationId="{A7F24A79-CB63-4B3C-BC35-97CB4BA0EC15}"/>
          </ac:spMkLst>
        </pc:spChg>
        <pc:spChg chg="add mod">
          <ac:chgData name="Sidney Seckler" userId="73470fc2d5f88927" providerId="LiveId" clId="{9B770DB1-B689-42FF-AC7F-20AF39B19349}" dt="2019-04-04T18:26:39.382" v="1380" actId="14100"/>
          <ac:spMkLst>
            <pc:docMk/>
            <pc:sldMk cId="3364755010" sldId="617"/>
            <ac:spMk id="23" creationId="{8671F30C-ACED-4860-A5FF-AE6DFC364913}"/>
          </ac:spMkLst>
        </pc:spChg>
        <pc:spChg chg="mod">
          <ac:chgData name="Sidney Seckler" userId="73470fc2d5f88927" providerId="LiveId" clId="{9B770DB1-B689-42FF-AC7F-20AF39B19349}" dt="2019-04-04T18:27:25.069" v="1392" actId="1076"/>
          <ac:spMkLst>
            <pc:docMk/>
            <pc:sldMk cId="3364755010" sldId="617"/>
            <ac:spMk id="33" creationId="{61239A94-FC45-481E-8FC3-05D90F210288}"/>
          </ac:spMkLst>
        </pc:spChg>
        <pc:spChg chg="mod">
          <ac:chgData name="Sidney Seckler" userId="73470fc2d5f88927" providerId="LiveId" clId="{9B770DB1-B689-42FF-AC7F-20AF39B19349}" dt="2019-04-04T18:27:07.414" v="1387" actId="1076"/>
          <ac:spMkLst>
            <pc:docMk/>
            <pc:sldMk cId="3364755010" sldId="617"/>
            <ac:spMk id="35" creationId="{31EB09D0-808A-4D9D-9B62-999C5FC50FE9}"/>
          </ac:spMkLst>
        </pc:spChg>
        <pc:spChg chg="del">
          <ac:chgData name="Sidney Seckler" userId="73470fc2d5f88927" providerId="LiveId" clId="{9B770DB1-B689-42FF-AC7F-20AF39B19349}" dt="2019-04-04T18:26:14.368" v="1373" actId="478"/>
          <ac:spMkLst>
            <pc:docMk/>
            <pc:sldMk cId="3364755010" sldId="617"/>
            <ac:spMk id="38" creationId="{952E86FA-4F46-4441-A4C9-6D5C7124CE86}"/>
          </ac:spMkLst>
        </pc:spChg>
        <pc:spChg chg="del mod">
          <ac:chgData name="Sidney Seckler" userId="73470fc2d5f88927" providerId="LiveId" clId="{9B770DB1-B689-42FF-AC7F-20AF39B19349}" dt="2019-04-04T18:26:21.650" v="1376" actId="478"/>
          <ac:spMkLst>
            <pc:docMk/>
            <pc:sldMk cId="3364755010" sldId="617"/>
            <ac:spMk id="43" creationId="{AE4E5174-278F-4CC1-B206-82EBC777D1F6}"/>
          </ac:spMkLst>
        </pc:spChg>
        <pc:spChg chg="mod">
          <ac:chgData name="Sidney Seckler" userId="73470fc2d5f88927" providerId="LiveId" clId="{9B770DB1-B689-42FF-AC7F-20AF39B19349}" dt="2019-04-04T18:27:38.040" v="1395" actId="1076"/>
          <ac:spMkLst>
            <pc:docMk/>
            <pc:sldMk cId="3364755010" sldId="617"/>
            <ac:spMk id="44" creationId="{7832D1C2-9BF2-48F6-BF75-7B8E16BAC9CF}"/>
          </ac:spMkLst>
        </pc:spChg>
        <pc:spChg chg="add mod">
          <ac:chgData name="Sidney Seckler" userId="73470fc2d5f88927" providerId="LiveId" clId="{9B770DB1-B689-42FF-AC7F-20AF39B19349}" dt="2019-04-04T18:28:28.860" v="1405" actId="1076"/>
          <ac:spMkLst>
            <pc:docMk/>
            <pc:sldMk cId="3364755010" sldId="617"/>
            <ac:spMk id="47" creationId="{FE1E32D6-65E4-44A9-8A11-2C6F0ED5945C}"/>
          </ac:spMkLst>
        </pc:spChg>
        <pc:spChg chg="add mod">
          <ac:chgData name="Sidney Seckler" userId="73470fc2d5f88927" providerId="LiveId" clId="{9B770DB1-B689-42FF-AC7F-20AF39B19349}" dt="2019-04-04T18:28:12.591" v="1401" actId="1076"/>
          <ac:spMkLst>
            <pc:docMk/>
            <pc:sldMk cId="3364755010" sldId="617"/>
            <ac:spMk id="49" creationId="{4528A5AB-BF95-4E93-8D41-E733CD8FA67D}"/>
          </ac:spMkLst>
        </pc:spChg>
        <pc:spChg chg="del">
          <ac:chgData name="Sidney Seckler" userId="73470fc2d5f88927" providerId="LiveId" clId="{9B770DB1-B689-42FF-AC7F-20AF39B19349}" dt="2019-04-04T18:19:41.566" v="1296" actId="478"/>
          <ac:spMkLst>
            <pc:docMk/>
            <pc:sldMk cId="3364755010" sldId="617"/>
            <ac:spMk id="257028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8:20:20.797" v="1299" actId="1076"/>
          <ac:spMkLst>
            <pc:docMk/>
            <pc:sldMk cId="3364755010" sldId="617"/>
            <ac:spMk id="257034" creationId="{00000000-0000-0000-0000-000000000000}"/>
          </ac:spMkLst>
        </pc:spChg>
        <pc:cxnChg chg="mod">
          <ac:chgData name="Sidney Seckler" userId="73470fc2d5f88927" providerId="LiveId" clId="{9B770DB1-B689-42FF-AC7F-20AF39B19349}" dt="2019-04-04T18:27:25.069" v="1392" actId="1076"/>
          <ac:cxnSpMkLst>
            <pc:docMk/>
            <pc:sldMk cId="3364755010" sldId="617"/>
            <ac:cxnSpMk id="37" creationId="{9B9E53A5-120D-48D0-8829-2F23ED079261}"/>
          </ac:cxnSpMkLst>
        </pc:cxnChg>
        <pc:cxnChg chg="del">
          <ac:chgData name="Sidney Seckler" userId="73470fc2d5f88927" providerId="LiveId" clId="{9B770DB1-B689-42FF-AC7F-20AF39B19349}" dt="2019-04-04T18:26:44.793" v="1381" actId="478"/>
          <ac:cxnSpMkLst>
            <pc:docMk/>
            <pc:sldMk cId="3364755010" sldId="617"/>
            <ac:cxnSpMk id="39" creationId="{5C143C43-ACCB-42A3-8A2E-00784BD9C085}"/>
          </ac:cxnSpMkLst>
        </pc:cxnChg>
        <pc:cxnChg chg="mod">
          <ac:chgData name="Sidney Seckler" userId="73470fc2d5f88927" providerId="LiveId" clId="{9B770DB1-B689-42FF-AC7F-20AF39B19349}" dt="2019-04-04T18:27:33.253" v="1394" actId="14100"/>
          <ac:cxnSpMkLst>
            <pc:docMk/>
            <pc:sldMk cId="3364755010" sldId="617"/>
            <ac:cxnSpMk id="41" creationId="{DFD04483-46CE-414C-842E-E6ADEC15FEFA}"/>
          </ac:cxnSpMkLst>
        </pc:cxnChg>
        <pc:cxnChg chg="mod">
          <ac:chgData name="Sidney Seckler" userId="73470fc2d5f88927" providerId="LiveId" clId="{9B770DB1-B689-42FF-AC7F-20AF39B19349}" dt="2019-04-04T18:27:51.386" v="1398" actId="14100"/>
          <ac:cxnSpMkLst>
            <pc:docMk/>
            <pc:sldMk cId="3364755010" sldId="617"/>
            <ac:cxnSpMk id="45" creationId="{C29B29DA-67BF-4B7A-A068-99C51AF9295B}"/>
          </ac:cxnSpMkLst>
        </pc:cxnChg>
        <pc:cxnChg chg="del">
          <ac:chgData name="Sidney Seckler" userId="73470fc2d5f88927" providerId="LiveId" clId="{9B770DB1-B689-42FF-AC7F-20AF39B19349}" dt="2019-04-04T18:26:16.896" v="1374" actId="478"/>
          <ac:cxnSpMkLst>
            <pc:docMk/>
            <pc:sldMk cId="3364755010" sldId="617"/>
            <ac:cxnSpMk id="46" creationId="{CC5B9FBF-578B-4D79-A6CF-B399888288B0}"/>
          </ac:cxnSpMkLst>
        </pc:cxnChg>
        <pc:cxnChg chg="add mod">
          <ac:chgData name="Sidney Seckler" userId="73470fc2d5f88927" providerId="LiveId" clId="{9B770DB1-B689-42FF-AC7F-20AF39B19349}" dt="2019-04-04T18:28:28.860" v="1405" actId="1076"/>
          <ac:cxnSpMkLst>
            <pc:docMk/>
            <pc:sldMk cId="3364755010" sldId="617"/>
            <ac:cxnSpMk id="48" creationId="{B7628909-996A-4C10-AC6D-B421DB8630BC}"/>
          </ac:cxnSpMkLst>
        </pc:cxnChg>
        <pc:cxnChg chg="add mod">
          <ac:chgData name="Sidney Seckler" userId="73470fc2d5f88927" providerId="LiveId" clId="{9B770DB1-B689-42FF-AC7F-20AF39B19349}" dt="2019-04-04T18:28:54.177" v="1408" actId="14100"/>
          <ac:cxnSpMkLst>
            <pc:docMk/>
            <pc:sldMk cId="3364755010" sldId="617"/>
            <ac:cxnSpMk id="51" creationId="{834D7149-057B-4885-81FF-F82D07509D0C}"/>
          </ac:cxnSpMkLst>
        </pc:cxnChg>
      </pc:sldChg>
      <pc:sldChg chg="modSp add">
        <pc:chgData name="Sidney Seckler" userId="73470fc2d5f88927" providerId="LiveId" clId="{9B770DB1-B689-42FF-AC7F-20AF39B19349}" dt="2019-04-04T18:22:12.305" v="1311" actId="14100"/>
        <pc:sldMkLst>
          <pc:docMk/>
          <pc:sldMk cId="1682434061" sldId="618"/>
        </pc:sldMkLst>
        <pc:spChg chg="mod">
          <ac:chgData name="Sidney Seckler" userId="73470fc2d5f88927" providerId="LiveId" clId="{9B770DB1-B689-42FF-AC7F-20AF39B19349}" dt="2019-04-04T18:21:08.164" v="1301" actId="14100"/>
          <ac:spMkLst>
            <pc:docMk/>
            <pc:sldMk cId="1682434061" sldId="618"/>
            <ac:spMk id="33" creationId="{61239A94-FC45-481E-8FC3-05D90F210288}"/>
          </ac:spMkLst>
        </pc:spChg>
        <pc:spChg chg="mod">
          <ac:chgData name="Sidney Seckler" userId="73470fc2d5f88927" providerId="LiveId" clId="{9B770DB1-B689-42FF-AC7F-20AF39B19349}" dt="2019-04-04T18:21:13.918" v="1302" actId="14100"/>
          <ac:spMkLst>
            <pc:docMk/>
            <pc:sldMk cId="1682434061" sldId="618"/>
            <ac:spMk id="38" creationId="{952E86FA-4F46-4441-A4C9-6D5C7124CE86}"/>
          </ac:spMkLst>
        </pc:spChg>
        <pc:spChg chg="mod">
          <ac:chgData name="Sidney Seckler" userId="73470fc2d5f88927" providerId="LiveId" clId="{9B770DB1-B689-42FF-AC7F-20AF39B19349}" dt="2019-04-04T18:22:12.305" v="1311" actId="14100"/>
          <ac:spMkLst>
            <pc:docMk/>
            <pc:sldMk cId="1682434061" sldId="618"/>
            <ac:spMk id="43" creationId="{AE4E5174-278F-4CC1-B206-82EBC777D1F6}"/>
          </ac:spMkLst>
        </pc:spChg>
        <pc:cxnChg chg="mod">
          <ac:chgData name="Sidney Seckler" userId="73470fc2d5f88927" providerId="LiveId" clId="{9B770DB1-B689-42FF-AC7F-20AF39B19349}" dt="2019-04-04T18:21:08.164" v="1301" actId="14100"/>
          <ac:cxnSpMkLst>
            <pc:docMk/>
            <pc:sldMk cId="1682434061" sldId="618"/>
            <ac:cxnSpMk id="37" creationId="{9B9E53A5-120D-48D0-8829-2F23ED079261}"/>
          </ac:cxnSpMkLst>
        </pc:cxnChg>
        <pc:cxnChg chg="mod">
          <ac:chgData name="Sidney Seckler" userId="73470fc2d5f88927" providerId="LiveId" clId="{9B770DB1-B689-42FF-AC7F-20AF39B19349}" dt="2019-04-04T18:21:13.918" v="1302" actId="14100"/>
          <ac:cxnSpMkLst>
            <pc:docMk/>
            <pc:sldMk cId="1682434061" sldId="618"/>
            <ac:cxnSpMk id="39" creationId="{5C143C43-ACCB-42A3-8A2E-00784BD9C085}"/>
          </ac:cxnSpMkLst>
        </pc:cxnChg>
        <pc:cxnChg chg="mod">
          <ac:chgData name="Sidney Seckler" userId="73470fc2d5f88927" providerId="LiveId" clId="{9B770DB1-B689-42FF-AC7F-20AF39B19349}" dt="2019-04-04T18:21:13.918" v="1302" actId="14100"/>
          <ac:cxnSpMkLst>
            <pc:docMk/>
            <pc:sldMk cId="1682434061" sldId="618"/>
            <ac:cxnSpMk id="40" creationId="{A179BCA7-EFCD-4978-8954-44DE898B273B}"/>
          </ac:cxnSpMkLst>
        </pc:cxnChg>
        <pc:cxnChg chg="mod">
          <ac:chgData name="Sidney Seckler" userId="73470fc2d5f88927" providerId="LiveId" clId="{9B770DB1-B689-42FF-AC7F-20AF39B19349}" dt="2019-04-04T18:21:21.979" v="1303" actId="14100"/>
          <ac:cxnSpMkLst>
            <pc:docMk/>
            <pc:sldMk cId="1682434061" sldId="618"/>
            <ac:cxnSpMk id="41" creationId="{DFD04483-46CE-414C-842E-E6ADEC15FEFA}"/>
          </ac:cxnSpMkLst>
        </pc:cxnChg>
        <pc:cxnChg chg="mod">
          <ac:chgData name="Sidney Seckler" userId="73470fc2d5f88927" providerId="LiveId" clId="{9B770DB1-B689-42FF-AC7F-20AF39B19349}" dt="2019-04-04T18:22:12.305" v="1311" actId="14100"/>
          <ac:cxnSpMkLst>
            <pc:docMk/>
            <pc:sldMk cId="1682434061" sldId="618"/>
            <ac:cxnSpMk id="45" creationId="{C29B29DA-67BF-4B7A-A068-99C51AF9295B}"/>
          </ac:cxnSpMkLst>
        </pc:cxnChg>
        <pc:cxnChg chg="mod">
          <ac:chgData name="Sidney Seckler" userId="73470fc2d5f88927" providerId="LiveId" clId="{9B770DB1-B689-42FF-AC7F-20AF39B19349}" dt="2019-04-04T18:22:12.305" v="1311" actId="14100"/>
          <ac:cxnSpMkLst>
            <pc:docMk/>
            <pc:sldMk cId="1682434061" sldId="618"/>
            <ac:cxnSpMk id="46" creationId="{CC5B9FBF-578B-4D79-A6CF-B399888288B0}"/>
          </ac:cxnSpMkLst>
        </pc:cxnChg>
      </pc:sldChg>
      <pc:sldChg chg="modSp add">
        <pc:chgData name="Sidney Seckler" userId="73470fc2d5f88927" providerId="LiveId" clId="{9B770DB1-B689-42FF-AC7F-20AF39B19349}" dt="2019-04-04T18:22:26.735" v="1313" actId="14100"/>
        <pc:sldMkLst>
          <pc:docMk/>
          <pc:sldMk cId="1929670044" sldId="619"/>
        </pc:sldMkLst>
        <pc:spChg chg="mod">
          <ac:chgData name="Sidney Seckler" userId="73470fc2d5f88927" providerId="LiveId" clId="{9B770DB1-B689-42FF-AC7F-20AF39B19349}" dt="2019-04-04T18:21:43.126" v="1305" actId="14100"/>
          <ac:spMkLst>
            <pc:docMk/>
            <pc:sldMk cId="1929670044" sldId="619"/>
            <ac:spMk id="33" creationId="{61239A94-FC45-481E-8FC3-05D90F210288}"/>
          </ac:spMkLst>
        </pc:spChg>
        <pc:spChg chg="mod">
          <ac:chgData name="Sidney Seckler" userId="73470fc2d5f88927" providerId="LiveId" clId="{9B770DB1-B689-42FF-AC7F-20AF39B19349}" dt="2019-04-04T18:21:54.409" v="1309" actId="14100"/>
          <ac:spMkLst>
            <pc:docMk/>
            <pc:sldMk cId="1929670044" sldId="619"/>
            <ac:spMk id="35" creationId="{31EB09D0-808A-4D9D-9B62-999C5FC50FE9}"/>
          </ac:spMkLst>
        </pc:spChg>
        <pc:spChg chg="mod">
          <ac:chgData name="Sidney Seckler" userId="73470fc2d5f88927" providerId="LiveId" clId="{9B770DB1-B689-42FF-AC7F-20AF39B19349}" dt="2019-04-04T18:22:04.253" v="1310" actId="14100"/>
          <ac:spMkLst>
            <pc:docMk/>
            <pc:sldMk cId="1929670044" sldId="619"/>
            <ac:spMk id="38" creationId="{952E86FA-4F46-4441-A4C9-6D5C7124CE86}"/>
          </ac:spMkLst>
        </pc:spChg>
        <pc:spChg chg="mod">
          <ac:chgData name="Sidney Seckler" userId="73470fc2d5f88927" providerId="LiveId" clId="{9B770DB1-B689-42FF-AC7F-20AF39B19349}" dt="2019-04-04T18:22:20.388" v="1312" actId="14100"/>
          <ac:spMkLst>
            <pc:docMk/>
            <pc:sldMk cId="1929670044" sldId="619"/>
            <ac:spMk id="43" creationId="{AE4E5174-278F-4CC1-B206-82EBC777D1F6}"/>
          </ac:spMkLst>
        </pc:spChg>
        <pc:cxnChg chg="mod">
          <ac:chgData name="Sidney Seckler" userId="73470fc2d5f88927" providerId="LiveId" clId="{9B770DB1-B689-42FF-AC7F-20AF39B19349}" dt="2019-04-04T18:21:54.409" v="1309" actId="14100"/>
          <ac:cxnSpMkLst>
            <pc:docMk/>
            <pc:sldMk cId="1929670044" sldId="619"/>
            <ac:cxnSpMk id="37" creationId="{9B9E53A5-120D-48D0-8829-2F23ED079261}"/>
          </ac:cxnSpMkLst>
        </pc:cxnChg>
        <pc:cxnChg chg="mod">
          <ac:chgData name="Sidney Seckler" userId="73470fc2d5f88927" providerId="LiveId" clId="{9B770DB1-B689-42FF-AC7F-20AF39B19349}" dt="2019-04-04T18:22:04.253" v="1310" actId="14100"/>
          <ac:cxnSpMkLst>
            <pc:docMk/>
            <pc:sldMk cId="1929670044" sldId="619"/>
            <ac:cxnSpMk id="39" creationId="{5C143C43-ACCB-42A3-8A2E-00784BD9C085}"/>
          </ac:cxnSpMkLst>
        </pc:cxnChg>
        <pc:cxnChg chg="mod">
          <ac:chgData name="Sidney Seckler" userId="73470fc2d5f88927" providerId="LiveId" clId="{9B770DB1-B689-42FF-AC7F-20AF39B19349}" dt="2019-04-04T18:22:04.253" v="1310" actId="14100"/>
          <ac:cxnSpMkLst>
            <pc:docMk/>
            <pc:sldMk cId="1929670044" sldId="619"/>
            <ac:cxnSpMk id="40" creationId="{A179BCA7-EFCD-4978-8954-44DE898B273B}"/>
          </ac:cxnSpMkLst>
        </pc:cxnChg>
        <pc:cxnChg chg="mod">
          <ac:chgData name="Sidney Seckler" userId="73470fc2d5f88927" providerId="LiveId" clId="{9B770DB1-B689-42FF-AC7F-20AF39B19349}" dt="2019-04-04T18:22:26.735" v="1313" actId="14100"/>
          <ac:cxnSpMkLst>
            <pc:docMk/>
            <pc:sldMk cId="1929670044" sldId="619"/>
            <ac:cxnSpMk id="41" creationId="{DFD04483-46CE-414C-842E-E6ADEC15FEFA}"/>
          </ac:cxnSpMkLst>
        </pc:cxnChg>
        <pc:cxnChg chg="mod">
          <ac:chgData name="Sidney Seckler" userId="73470fc2d5f88927" providerId="LiveId" clId="{9B770DB1-B689-42FF-AC7F-20AF39B19349}" dt="2019-04-04T18:22:20.388" v="1312" actId="14100"/>
          <ac:cxnSpMkLst>
            <pc:docMk/>
            <pc:sldMk cId="1929670044" sldId="619"/>
            <ac:cxnSpMk id="45" creationId="{C29B29DA-67BF-4B7A-A068-99C51AF9295B}"/>
          </ac:cxnSpMkLst>
        </pc:cxnChg>
        <pc:cxnChg chg="mod">
          <ac:chgData name="Sidney Seckler" userId="73470fc2d5f88927" providerId="LiveId" clId="{9B770DB1-B689-42FF-AC7F-20AF39B19349}" dt="2019-04-04T18:22:20.388" v="1312" actId="14100"/>
          <ac:cxnSpMkLst>
            <pc:docMk/>
            <pc:sldMk cId="1929670044" sldId="619"/>
            <ac:cxnSpMk id="46" creationId="{CC5B9FBF-578B-4D79-A6CF-B399888288B0}"/>
          </ac:cxnSpMkLst>
        </pc:cxnChg>
      </pc:sldChg>
      <pc:sldChg chg="addSp delSp modSp add">
        <pc:chgData name="Sidney Seckler" userId="73470fc2d5f88927" providerId="LiveId" clId="{9B770DB1-B689-42FF-AC7F-20AF39B19349}" dt="2019-04-04T18:30:57.284" v="1418" actId="1036"/>
        <pc:sldMkLst>
          <pc:docMk/>
          <pc:sldMk cId="1319044023" sldId="620"/>
        </pc:sldMkLst>
        <pc:spChg chg="add del mod">
          <ac:chgData name="Sidney Seckler" userId="73470fc2d5f88927" providerId="LiveId" clId="{9B770DB1-B689-42FF-AC7F-20AF39B19349}" dt="2019-04-04T18:30:20.250" v="1413" actId="478"/>
          <ac:spMkLst>
            <pc:docMk/>
            <pc:sldMk cId="1319044023" sldId="620"/>
            <ac:spMk id="5" creationId="{0C137072-8A51-4127-AAC1-A7DDCF425C32}"/>
          </ac:spMkLst>
        </pc:spChg>
        <pc:spChg chg="add mod">
          <ac:chgData name="Sidney Seckler" userId="73470fc2d5f88927" providerId="LiveId" clId="{9B770DB1-B689-42FF-AC7F-20AF39B19349}" dt="2019-04-04T18:30:43.178" v="1415" actId="1076"/>
          <ac:spMkLst>
            <pc:docMk/>
            <pc:sldMk cId="1319044023" sldId="620"/>
            <ac:spMk id="39" creationId="{4F02BCA9-1C80-42F1-8FEA-A8BEA7171965}"/>
          </ac:spMkLst>
        </pc:spChg>
        <pc:spChg chg="del">
          <ac:chgData name="Sidney Seckler" userId="73470fc2d5f88927" providerId="LiveId" clId="{9B770DB1-B689-42FF-AC7F-20AF39B19349}" dt="2019-04-04T18:30:16.972" v="1412" actId="478"/>
          <ac:spMkLst>
            <pc:docMk/>
            <pc:sldMk cId="1319044023" sldId="620"/>
            <ac:spMk id="370719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8:30:57.284" v="1418" actId="1036"/>
          <ac:spMkLst>
            <pc:docMk/>
            <pc:sldMk cId="1319044023" sldId="620"/>
            <ac:spMk id="370720" creationId="{00000000-0000-0000-0000-000000000000}"/>
          </ac:spMkLst>
        </pc:spChg>
        <pc:cxnChg chg="mod">
          <ac:chgData name="Sidney Seckler" userId="73470fc2d5f88927" providerId="LiveId" clId="{9B770DB1-B689-42FF-AC7F-20AF39B19349}" dt="2019-04-04T18:30:57.284" v="1418" actId="1036"/>
          <ac:cxnSpMkLst>
            <pc:docMk/>
            <pc:sldMk cId="1319044023" sldId="620"/>
            <ac:cxnSpMk id="370721" creationId="{00000000-0000-0000-0000-000000000000}"/>
          </ac:cxnSpMkLst>
        </pc:cxnChg>
      </pc:sldChg>
      <pc:sldChg chg="addSp delSp modSp add">
        <pc:chgData name="Sidney Seckler" userId="73470fc2d5f88927" providerId="LiveId" clId="{9B770DB1-B689-42FF-AC7F-20AF39B19349}" dt="2019-04-04T18:36:26.400" v="1590" actId="1076"/>
        <pc:sldMkLst>
          <pc:docMk/>
          <pc:sldMk cId="2564254927" sldId="621"/>
        </pc:sldMkLst>
        <pc:spChg chg="add mod">
          <ac:chgData name="Sidney Seckler" userId="73470fc2d5f88927" providerId="LiveId" clId="{9B770DB1-B689-42FF-AC7F-20AF39B19349}" dt="2019-04-04T18:35:44.943" v="1526" actId="1076"/>
          <ac:spMkLst>
            <pc:docMk/>
            <pc:sldMk cId="2564254927" sldId="621"/>
            <ac:spMk id="2" creationId="{62BB413D-78E7-4AFB-88A9-81603E8B0327}"/>
          </ac:spMkLst>
        </pc:spChg>
        <pc:spChg chg="del">
          <ac:chgData name="Sidney Seckler" userId="73470fc2d5f88927" providerId="LiveId" clId="{9B770DB1-B689-42FF-AC7F-20AF39B19349}" dt="2019-04-04T18:32:03.692" v="1423" actId="478"/>
          <ac:spMkLst>
            <pc:docMk/>
            <pc:sldMk cId="2564254927" sldId="621"/>
            <ac:spMk id="21" creationId="{A7F24A79-CB63-4B3C-BC35-97CB4BA0EC15}"/>
          </ac:spMkLst>
        </pc:spChg>
        <pc:spChg chg="add mod">
          <ac:chgData name="Sidney Seckler" userId="73470fc2d5f88927" providerId="LiveId" clId="{9B770DB1-B689-42FF-AC7F-20AF39B19349}" dt="2019-04-04T18:33:54.924" v="1507" actId="1076"/>
          <ac:spMkLst>
            <pc:docMk/>
            <pc:sldMk cId="2564254927" sldId="621"/>
            <ac:spMk id="22" creationId="{4CF857BE-9D6E-419C-9984-495D16FAE32B}"/>
          </ac:spMkLst>
        </pc:spChg>
        <pc:spChg chg="del">
          <ac:chgData name="Sidney Seckler" userId="73470fc2d5f88927" providerId="LiveId" clId="{9B770DB1-B689-42FF-AC7F-20AF39B19349}" dt="2019-04-04T18:31:53.087" v="1420" actId="478"/>
          <ac:spMkLst>
            <pc:docMk/>
            <pc:sldMk cId="2564254927" sldId="621"/>
            <ac:spMk id="23" creationId="{8671F30C-ACED-4860-A5FF-AE6DFC364913}"/>
          </ac:spMkLst>
        </pc:spChg>
        <pc:spChg chg="add mod">
          <ac:chgData name="Sidney Seckler" userId="73470fc2d5f88927" providerId="LiveId" clId="{9B770DB1-B689-42FF-AC7F-20AF39B19349}" dt="2019-04-04T18:33:50.788" v="1506" actId="1076"/>
          <ac:spMkLst>
            <pc:docMk/>
            <pc:sldMk cId="2564254927" sldId="621"/>
            <ac:spMk id="24" creationId="{F11B061E-5CF4-432E-8C63-E6C3EA0E86F7}"/>
          </ac:spMkLst>
        </pc:spChg>
        <pc:spChg chg="add mod">
          <ac:chgData name="Sidney Seckler" userId="73470fc2d5f88927" providerId="LiveId" clId="{9B770DB1-B689-42FF-AC7F-20AF39B19349}" dt="2019-04-04T18:36:26.400" v="1590" actId="1076"/>
          <ac:spMkLst>
            <pc:docMk/>
            <pc:sldMk cId="2564254927" sldId="621"/>
            <ac:spMk id="25" creationId="{BC30B6EF-3F74-46CD-B8EF-16FD3405F509}"/>
          </ac:spMkLst>
        </pc:spChg>
        <pc:spChg chg="del">
          <ac:chgData name="Sidney Seckler" userId="73470fc2d5f88927" providerId="LiveId" clId="{9B770DB1-B689-42FF-AC7F-20AF39B19349}" dt="2019-04-04T18:31:53.087" v="1420" actId="478"/>
          <ac:spMkLst>
            <pc:docMk/>
            <pc:sldMk cId="2564254927" sldId="621"/>
            <ac:spMk id="32" creationId="{F80B00A3-E589-415F-BAF8-12C279222531}"/>
          </ac:spMkLst>
        </pc:spChg>
        <pc:spChg chg="del">
          <ac:chgData name="Sidney Seckler" userId="73470fc2d5f88927" providerId="LiveId" clId="{9B770DB1-B689-42FF-AC7F-20AF39B19349}" dt="2019-04-04T18:31:53.087" v="1420" actId="478"/>
          <ac:spMkLst>
            <pc:docMk/>
            <pc:sldMk cId="2564254927" sldId="621"/>
            <ac:spMk id="33" creationId="{61239A94-FC45-481E-8FC3-05D90F210288}"/>
          </ac:spMkLst>
        </pc:spChg>
        <pc:spChg chg="del">
          <ac:chgData name="Sidney Seckler" userId="73470fc2d5f88927" providerId="LiveId" clId="{9B770DB1-B689-42FF-AC7F-20AF39B19349}" dt="2019-04-04T18:31:56.512" v="1421" actId="478"/>
          <ac:spMkLst>
            <pc:docMk/>
            <pc:sldMk cId="2564254927" sldId="621"/>
            <ac:spMk id="34" creationId="{B26D13DE-37BD-48B8-A68C-7AC0DB21A090}"/>
          </ac:spMkLst>
        </pc:spChg>
        <pc:spChg chg="del">
          <ac:chgData name="Sidney Seckler" userId="73470fc2d5f88927" providerId="LiveId" clId="{9B770DB1-B689-42FF-AC7F-20AF39B19349}" dt="2019-04-04T18:31:53.087" v="1420" actId="478"/>
          <ac:spMkLst>
            <pc:docMk/>
            <pc:sldMk cId="2564254927" sldId="621"/>
            <ac:spMk id="35" creationId="{31EB09D0-808A-4D9D-9B62-999C5FC50FE9}"/>
          </ac:spMkLst>
        </pc:spChg>
        <pc:spChg chg="del">
          <ac:chgData name="Sidney Seckler" userId="73470fc2d5f88927" providerId="LiveId" clId="{9B770DB1-B689-42FF-AC7F-20AF39B19349}" dt="2019-04-04T18:31:53.087" v="1420" actId="478"/>
          <ac:spMkLst>
            <pc:docMk/>
            <pc:sldMk cId="2564254927" sldId="621"/>
            <ac:spMk id="44" creationId="{7832D1C2-9BF2-48F6-BF75-7B8E16BAC9CF}"/>
          </ac:spMkLst>
        </pc:spChg>
        <pc:spChg chg="del">
          <ac:chgData name="Sidney Seckler" userId="73470fc2d5f88927" providerId="LiveId" clId="{9B770DB1-B689-42FF-AC7F-20AF39B19349}" dt="2019-04-04T18:31:53.087" v="1420" actId="478"/>
          <ac:spMkLst>
            <pc:docMk/>
            <pc:sldMk cId="2564254927" sldId="621"/>
            <ac:spMk id="47" creationId="{FE1E32D6-65E4-44A9-8A11-2C6F0ED5945C}"/>
          </ac:spMkLst>
        </pc:spChg>
        <pc:spChg chg="del">
          <ac:chgData name="Sidney Seckler" userId="73470fc2d5f88927" providerId="LiveId" clId="{9B770DB1-B689-42FF-AC7F-20AF39B19349}" dt="2019-04-04T18:31:53.087" v="1420" actId="478"/>
          <ac:spMkLst>
            <pc:docMk/>
            <pc:sldMk cId="2564254927" sldId="621"/>
            <ac:spMk id="49" creationId="{4528A5AB-BF95-4E93-8D41-E733CD8FA67D}"/>
          </ac:spMkLst>
        </pc:spChg>
        <pc:spChg chg="mod">
          <ac:chgData name="Sidney Seckler" userId="73470fc2d5f88927" providerId="LiveId" clId="{9B770DB1-B689-42FF-AC7F-20AF39B19349}" dt="2019-04-04T18:34:01.067" v="1508" actId="1076"/>
          <ac:spMkLst>
            <pc:docMk/>
            <pc:sldMk cId="2564254927" sldId="621"/>
            <ac:spMk id="257034" creationId="{00000000-0000-0000-0000-000000000000}"/>
          </ac:spMkLst>
        </pc:spChg>
        <pc:cxnChg chg="del">
          <ac:chgData name="Sidney Seckler" userId="73470fc2d5f88927" providerId="LiveId" clId="{9B770DB1-B689-42FF-AC7F-20AF39B19349}" dt="2019-04-04T18:31:53.087" v="1420" actId="478"/>
          <ac:cxnSpMkLst>
            <pc:docMk/>
            <pc:sldMk cId="2564254927" sldId="621"/>
            <ac:cxnSpMk id="36" creationId="{12A6869D-1228-40E9-A712-9619B55D03A2}"/>
          </ac:cxnSpMkLst>
        </pc:cxnChg>
        <pc:cxnChg chg="del">
          <ac:chgData name="Sidney Seckler" userId="73470fc2d5f88927" providerId="LiveId" clId="{9B770DB1-B689-42FF-AC7F-20AF39B19349}" dt="2019-04-04T18:31:53.087" v="1420" actId="478"/>
          <ac:cxnSpMkLst>
            <pc:docMk/>
            <pc:sldMk cId="2564254927" sldId="621"/>
            <ac:cxnSpMk id="37" creationId="{9B9E53A5-120D-48D0-8829-2F23ED079261}"/>
          </ac:cxnSpMkLst>
        </pc:cxnChg>
        <pc:cxnChg chg="del">
          <ac:chgData name="Sidney Seckler" userId="73470fc2d5f88927" providerId="LiveId" clId="{9B770DB1-B689-42FF-AC7F-20AF39B19349}" dt="2019-04-04T18:31:53.087" v="1420" actId="478"/>
          <ac:cxnSpMkLst>
            <pc:docMk/>
            <pc:sldMk cId="2564254927" sldId="621"/>
            <ac:cxnSpMk id="40" creationId="{A179BCA7-EFCD-4978-8954-44DE898B273B}"/>
          </ac:cxnSpMkLst>
        </pc:cxnChg>
        <pc:cxnChg chg="del">
          <ac:chgData name="Sidney Seckler" userId="73470fc2d5f88927" providerId="LiveId" clId="{9B770DB1-B689-42FF-AC7F-20AF39B19349}" dt="2019-04-04T18:31:53.087" v="1420" actId="478"/>
          <ac:cxnSpMkLst>
            <pc:docMk/>
            <pc:sldMk cId="2564254927" sldId="621"/>
            <ac:cxnSpMk id="41" creationId="{DFD04483-46CE-414C-842E-E6ADEC15FEFA}"/>
          </ac:cxnSpMkLst>
        </pc:cxnChg>
        <pc:cxnChg chg="del">
          <ac:chgData name="Sidney Seckler" userId="73470fc2d5f88927" providerId="LiveId" clId="{9B770DB1-B689-42FF-AC7F-20AF39B19349}" dt="2019-04-04T18:31:53.087" v="1420" actId="478"/>
          <ac:cxnSpMkLst>
            <pc:docMk/>
            <pc:sldMk cId="2564254927" sldId="621"/>
            <ac:cxnSpMk id="45" creationId="{C29B29DA-67BF-4B7A-A068-99C51AF9295B}"/>
          </ac:cxnSpMkLst>
        </pc:cxnChg>
        <pc:cxnChg chg="del">
          <ac:chgData name="Sidney Seckler" userId="73470fc2d5f88927" providerId="LiveId" clId="{9B770DB1-B689-42FF-AC7F-20AF39B19349}" dt="2019-04-04T18:31:53.087" v="1420" actId="478"/>
          <ac:cxnSpMkLst>
            <pc:docMk/>
            <pc:sldMk cId="2564254927" sldId="621"/>
            <ac:cxnSpMk id="48" creationId="{B7628909-996A-4C10-AC6D-B421DB8630BC}"/>
          </ac:cxnSpMkLst>
        </pc:cxnChg>
        <pc:cxnChg chg="del">
          <ac:chgData name="Sidney Seckler" userId="73470fc2d5f88927" providerId="LiveId" clId="{9B770DB1-B689-42FF-AC7F-20AF39B19349}" dt="2019-04-04T18:31:53.087" v="1420" actId="478"/>
          <ac:cxnSpMkLst>
            <pc:docMk/>
            <pc:sldMk cId="2564254927" sldId="621"/>
            <ac:cxnSpMk id="51" creationId="{834D7149-057B-4885-81FF-F82D07509D0C}"/>
          </ac:cxnSpMkLst>
        </pc:cxnChg>
      </pc:sldChg>
      <pc:sldChg chg="modSp add">
        <pc:chgData name="Sidney Seckler" userId="73470fc2d5f88927" providerId="LiveId" clId="{9B770DB1-B689-42FF-AC7F-20AF39B19349}" dt="2019-04-04T18:37:04.457" v="1636" actId="1038"/>
        <pc:sldMkLst>
          <pc:docMk/>
          <pc:sldMk cId="3347383260" sldId="622"/>
        </pc:sldMkLst>
        <pc:spChg chg="mod">
          <ac:chgData name="Sidney Seckler" userId="73470fc2d5f88927" providerId="LiveId" clId="{9B770DB1-B689-42FF-AC7F-20AF39B19349}" dt="2019-04-04T18:37:04.457" v="1636" actId="1038"/>
          <ac:spMkLst>
            <pc:docMk/>
            <pc:sldMk cId="3347383260" sldId="622"/>
            <ac:spMk id="2" creationId="{62BB413D-78E7-4AFB-88A9-81603E8B0327}"/>
          </ac:spMkLst>
        </pc:spChg>
        <pc:spChg chg="mod">
          <ac:chgData name="Sidney Seckler" userId="73470fc2d5f88927" providerId="LiveId" clId="{9B770DB1-B689-42FF-AC7F-20AF39B19349}" dt="2019-04-04T18:36:56.728" v="1626" actId="1036"/>
          <ac:spMkLst>
            <pc:docMk/>
            <pc:sldMk cId="3347383260" sldId="622"/>
            <ac:spMk id="257034" creationId="{00000000-0000-0000-0000-000000000000}"/>
          </ac:spMkLst>
        </pc:spChg>
      </pc:sldChg>
      <pc:sldChg chg="addSp delSp modSp add">
        <pc:chgData name="Sidney Seckler" userId="73470fc2d5f88927" providerId="LiveId" clId="{9B770DB1-B689-42FF-AC7F-20AF39B19349}" dt="2019-04-04T18:38:28.112" v="1646" actId="1076"/>
        <pc:sldMkLst>
          <pc:docMk/>
          <pc:sldMk cId="831084579" sldId="623"/>
        </pc:sldMkLst>
        <pc:spChg chg="add mod">
          <ac:chgData name="Sidney Seckler" userId="73470fc2d5f88927" providerId="LiveId" clId="{9B770DB1-B689-42FF-AC7F-20AF39B19349}" dt="2019-04-04T18:38:03.767" v="1642" actId="1076"/>
          <ac:spMkLst>
            <pc:docMk/>
            <pc:sldMk cId="831084579" sldId="623"/>
            <ac:spMk id="37" creationId="{17AE7ACA-C6B0-4271-BD33-C893DFF92439}"/>
          </ac:spMkLst>
        </pc:spChg>
        <pc:spChg chg="del">
          <ac:chgData name="Sidney Seckler" userId="73470fc2d5f88927" providerId="LiveId" clId="{9B770DB1-B689-42FF-AC7F-20AF39B19349}" dt="2019-04-04T18:37:32.550" v="1640" actId="478"/>
          <ac:spMkLst>
            <pc:docMk/>
            <pc:sldMk cId="831084579" sldId="623"/>
            <ac:spMk id="39" creationId="{4F02BCA9-1C80-42F1-8FEA-A8BEA7171965}"/>
          </ac:spMkLst>
        </pc:spChg>
        <pc:spChg chg="mod">
          <ac:chgData name="Sidney Seckler" userId="73470fc2d5f88927" providerId="LiveId" clId="{9B770DB1-B689-42FF-AC7F-20AF39B19349}" dt="2019-04-04T18:38:28.112" v="1646" actId="1076"/>
          <ac:spMkLst>
            <pc:docMk/>
            <pc:sldMk cId="831084579" sldId="623"/>
            <ac:spMk id="370691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8:38:13.012" v="1644" actId="14100"/>
          <ac:spMkLst>
            <pc:docMk/>
            <pc:sldMk cId="831084579" sldId="623"/>
            <ac:spMk id="370720" creationId="{00000000-0000-0000-0000-000000000000}"/>
          </ac:spMkLst>
        </pc:spChg>
        <pc:cxnChg chg="mod">
          <ac:chgData name="Sidney Seckler" userId="73470fc2d5f88927" providerId="LiveId" clId="{9B770DB1-B689-42FF-AC7F-20AF39B19349}" dt="2019-04-04T18:38:13.012" v="1644" actId="14100"/>
          <ac:cxnSpMkLst>
            <pc:docMk/>
            <pc:sldMk cId="831084579" sldId="623"/>
            <ac:cxnSpMk id="370721" creationId="{00000000-0000-0000-0000-000000000000}"/>
          </ac:cxnSpMkLst>
        </pc:cxnChg>
      </pc:sldChg>
      <pc:sldChg chg="addSp delSp modSp add">
        <pc:chgData name="Sidney Seckler" userId="73470fc2d5f88927" providerId="LiveId" clId="{9B770DB1-B689-42FF-AC7F-20AF39B19349}" dt="2019-04-07T13:26:13.807" v="2158" actId="14100"/>
        <pc:sldMkLst>
          <pc:docMk/>
          <pc:sldMk cId="0" sldId="625"/>
        </pc:sldMkLst>
        <pc:spChg chg="add del mod">
          <ac:chgData name="Sidney Seckler" userId="73470fc2d5f88927" providerId="LiveId" clId="{9B770DB1-B689-42FF-AC7F-20AF39B19349}" dt="2019-04-04T19:54:47.222" v="1827" actId="478"/>
          <ac:spMkLst>
            <pc:docMk/>
            <pc:sldMk cId="0" sldId="625"/>
            <ac:spMk id="3" creationId="{3BB681ED-D200-44DE-A1FD-960F7D34A3D6}"/>
          </ac:spMkLst>
        </pc:spChg>
        <pc:spChg chg="add mod">
          <ac:chgData name="Sidney Seckler" userId="73470fc2d5f88927" providerId="LiveId" clId="{9B770DB1-B689-42FF-AC7F-20AF39B19349}" dt="2019-04-07T13:26:13.807" v="2158" actId="14100"/>
          <ac:spMkLst>
            <pc:docMk/>
            <pc:sldMk cId="0" sldId="625"/>
            <ac:spMk id="8" creationId="{BCAE4766-A30D-46AD-A1C7-4BBA316616D0}"/>
          </ac:spMkLst>
        </pc:spChg>
        <pc:spChg chg="add">
          <ac:chgData name="Sidney Seckler" userId="73470fc2d5f88927" providerId="LiveId" clId="{9B770DB1-B689-42FF-AC7F-20AF39B19349}" dt="2019-04-04T19:54:48.388" v="1828"/>
          <ac:spMkLst>
            <pc:docMk/>
            <pc:sldMk cId="0" sldId="625"/>
            <ac:spMk id="11" creationId="{9B63414F-2C5E-4EC4-BE8D-EC5D84D4ECA2}"/>
          </ac:spMkLst>
        </pc:spChg>
        <pc:spChg chg="del">
          <ac:chgData name="Sidney Seckler" userId="73470fc2d5f88927" providerId="LiveId" clId="{9B770DB1-B689-42FF-AC7F-20AF39B19349}" dt="2019-04-04T19:54:44.592" v="1826" actId="478"/>
          <ac:spMkLst>
            <pc:docMk/>
            <pc:sldMk cId="0" sldId="625"/>
            <ac:spMk id="258050" creationId="{6488F6AF-2273-4516-BF7F-D2239F2ABF9F}"/>
          </ac:spMkLst>
        </pc:spChg>
        <pc:spChg chg="mod">
          <ac:chgData name="Sidney Seckler" userId="73470fc2d5f88927" providerId="LiveId" clId="{9B770DB1-B689-42FF-AC7F-20AF39B19349}" dt="2019-04-04T19:57:19.975" v="1859" actId="1076"/>
          <ac:spMkLst>
            <pc:docMk/>
            <pc:sldMk cId="0" sldId="625"/>
            <ac:spMk id="258051" creationId="{EAA6D70B-E906-44D6-B6B5-88C710C9D496}"/>
          </ac:spMkLst>
        </pc:spChg>
        <pc:spChg chg="add mod">
          <ac:chgData name="Sidney Seckler" userId="73470fc2d5f88927" providerId="LiveId" clId="{9B770DB1-B689-42FF-AC7F-20AF39B19349}" dt="2019-04-04T19:57:53.067" v="1860" actId="255"/>
          <ac:spMkLst>
            <pc:docMk/>
            <pc:sldMk cId="0" sldId="625"/>
            <ac:spMk id="258052" creationId="{8AFC93F8-5B7E-4BE9-80BA-A4EAF4144CE3}"/>
          </ac:spMkLst>
        </pc:spChg>
        <pc:spChg chg="mod">
          <ac:chgData name="Sidney Seckler" userId="73470fc2d5f88927" providerId="LiveId" clId="{9B770DB1-B689-42FF-AC7F-20AF39B19349}" dt="2019-04-04T19:57:07.599" v="1856" actId="1076"/>
          <ac:spMkLst>
            <pc:docMk/>
            <pc:sldMk cId="0" sldId="625"/>
            <ac:spMk id="258053" creationId="{0FA4D719-59BD-4EDD-9833-1EA23CD7EB30}"/>
          </ac:spMkLst>
        </pc:spChg>
        <pc:spChg chg="add mod">
          <ac:chgData name="Sidney Seckler" userId="73470fc2d5f88927" providerId="LiveId" clId="{9B770DB1-B689-42FF-AC7F-20AF39B19349}" dt="2019-04-04T19:58:05.183" v="1863" actId="14100"/>
          <ac:spMkLst>
            <pc:docMk/>
            <pc:sldMk cId="0" sldId="625"/>
            <ac:spMk id="258054" creationId="{152ECD6F-53D1-408A-AFC2-F9E5A12A68BD}"/>
          </ac:spMkLst>
        </pc:spChg>
        <pc:spChg chg="del mod">
          <ac:chgData name="Sidney Seckler" userId="73470fc2d5f88927" providerId="LiveId" clId="{9B770DB1-B689-42FF-AC7F-20AF39B19349}" dt="2019-04-04T19:56:47.080" v="1852" actId="478"/>
          <ac:spMkLst>
            <pc:docMk/>
            <pc:sldMk cId="0" sldId="625"/>
            <ac:spMk id="258055" creationId="{F77FD195-2D6A-4FA4-B072-62C5F767275E}"/>
          </ac:spMkLst>
        </pc:spChg>
        <pc:graphicFrameChg chg="del mod replId">
          <ac:chgData name="Sidney Seckler" userId="73470fc2d5f88927" providerId="LiveId" clId="{9B770DB1-B689-42FF-AC7F-20AF39B19349}" dt="2019-04-04T19:55:21.326" v="1833"/>
          <ac:graphicFrameMkLst>
            <pc:docMk/>
            <pc:sldMk cId="0" sldId="625"/>
            <ac:graphicFrameMk id="4" creationId="{8AFC93F8-5B7E-4BE9-80BA-A4EAF4144CE3}"/>
          </ac:graphicFrameMkLst>
        </pc:graphicFrameChg>
        <pc:graphicFrameChg chg="del mod replId">
          <ac:chgData name="Sidney Seckler" userId="73470fc2d5f88927" providerId="LiveId" clId="{9B770DB1-B689-42FF-AC7F-20AF39B19349}" dt="2019-04-04T19:55:33.971" v="1837"/>
          <ac:graphicFrameMkLst>
            <pc:docMk/>
            <pc:sldMk cId="0" sldId="625"/>
            <ac:graphicFrameMk id="6" creationId="{152ECD6F-53D1-408A-AFC2-F9E5A12A68BD}"/>
          </ac:graphicFrameMkLst>
        </pc:graphicFrameChg>
      </pc:sldChg>
      <pc:sldChg chg="modSp add">
        <pc:chgData name="Sidney Seckler" userId="73470fc2d5f88927" providerId="LiveId" clId="{9B770DB1-B689-42FF-AC7F-20AF39B19349}" dt="2019-04-07T13:14:28.306" v="1866" actId="1076"/>
        <pc:sldMkLst>
          <pc:docMk/>
          <pc:sldMk cId="2778133297" sldId="626"/>
        </pc:sldMkLst>
        <pc:spChg chg="mod">
          <ac:chgData name="Sidney Seckler" userId="73470fc2d5f88927" providerId="LiveId" clId="{9B770DB1-B689-42FF-AC7F-20AF39B19349}" dt="2019-04-07T13:14:28.306" v="1866" actId="1076"/>
          <ac:spMkLst>
            <pc:docMk/>
            <pc:sldMk cId="2778133297" sldId="626"/>
            <ac:spMk id="2" creationId="{7E117C4C-A25B-4420-AADB-A1AE01A3B11A}"/>
          </ac:spMkLst>
        </pc:spChg>
      </pc:sldChg>
      <pc:sldChg chg="addSp modSp add">
        <pc:chgData name="Sidney Seckler" userId="73470fc2d5f88927" providerId="LiveId" clId="{9B770DB1-B689-42FF-AC7F-20AF39B19349}" dt="2019-04-07T13:15:47.348" v="1881" actId="1076"/>
        <pc:sldMkLst>
          <pc:docMk/>
          <pc:sldMk cId="3566068495" sldId="627"/>
        </pc:sldMkLst>
        <pc:spChg chg="mod">
          <ac:chgData name="Sidney Seckler" userId="73470fc2d5f88927" providerId="LiveId" clId="{9B770DB1-B689-42FF-AC7F-20AF39B19349}" dt="2019-04-07T13:15:18.690" v="1874" actId="1076"/>
          <ac:spMkLst>
            <pc:docMk/>
            <pc:sldMk cId="3566068495" sldId="627"/>
            <ac:spMk id="2" creationId="{7E117C4C-A25B-4420-AADB-A1AE01A3B11A}"/>
          </ac:spMkLst>
        </pc:spChg>
        <pc:spChg chg="add mod">
          <ac:chgData name="Sidney Seckler" userId="73470fc2d5f88927" providerId="LiveId" clId="{9B770DB1-B689-42FF-AC7F-20AF39B19349}" dt="2019-04-07T13:15:29.035" v="1876" actId="1076"/>
          <ac:spMkLst>
            <pc:docMk/>
            <pc:sldMk cId="3566068495" sldId="627"/>
            <ac:spMk id="45" creationId="{E8C6E9EE-F51D-4F7D-9000-29E23990B17F}"/>
          </ac:spMkLst>
        </pc:spChg>
        <pc:spChg chg="add mod">
          <ac:chgData name="Sidney Seckler" userId="73470fc2d5f88927" providerId="LiveId" clId="{9B770DB1-B689-42FF-AC7F-20AF39B19349}" dt="2019-04-07T13:15:47.348" v="1881" actId="1076"/>
          <ac:spMkLst>
            <pc:docMk/>
            <pc:sldMk cId="3566068495" sldId="627"/>
            <ac:spMk id="46" creationId="{7891FE4E-E0A7-4643-A686-44F1271F221D}"/>
          </ac:spMkLst>
        </pc:spChg>
      </pc:sldChg>
      <pc:sldChg chg="addSp modSp add">
        <pc:chgData name="Sidney Seckler" userId="73470fc2d5f88927" providerId="LiveId" clId="{9B770DB1-B689-42FF-AC7F-20AF39B19349}" dt="2019-04-07T13:25:18.160" v="2116" actId="14100"/>
        <pc:sldMkLst>
          <pc:docMk/>
          <pc:sldMk cId="1936896956" sldId="628"/>
        </pc:sldMkLst>
        <pc:spChg chg="add mod">
          <ac:chgData name="Sidney Seckler" userId="73470fc2d5f88927" providerId="LiveId" clId="{9B770DB1-B689-42FF-AC7F-20AF39B19349}" dt="2019-04-07T13:25:18.160" v="2116" actId="14100"/>
          <ac:spMkLst>
            <pc:docMk/>
            <pc:sldMk cId="1936896956" sldId="628"/>
            <ac:spMk id="5" creationId="{F384CA0F-33EA-418A-9833-03EB2F2ADE83}"/>
          </ac:spMkLst>
        </pc:spChg>
        <pc:spChg chg="mod">
          <ac:chgData name="Sidney Seckler" userId="73470fc2d5f88927" providerId="LiveId" clId="{9B770DB1-B689-42FF-AC7F-20AF39B19349}" dt="2019-04-07T13:24:27.333" v="2112" actId="20577"/>
          <ac:spMkLst>
            <pc:docMk/>
            <pc:sldMk cId="1936896956" sldId="628"/>
            <ac:spMk id="9" creationId="{AA296C98-7812-4714-932E-6131EEEC429C}"/>
          </ac:spMkLst>
        </pc:spChg>
      </pc:sldChg>
      <pc:sldChg chg="modSp add">
        <pc:chgData name="Sidney Seckler" userId="73470fc2d5f88927" providerId="LiveId" clId="{9B770DB1-B689-42FF-AC7F-20AF39B19349}" dt="2019-04-07T13:25:39.888" v="2149" actId="14100"/>
        <pc:sldMkLst>
          <pc:docMk/>
          <pc:sldMk cId="2599013453" sldId="629"/>
        </pc:sldMkLst>
        <pc:spChg chg="mod">
          <ac:chgData name="Sidney Seckler" userId="73470fc2d5f88927" providerId="LiveId" clId="{9B770DB1-B689-42FF-AC7F-20AF39B19349}" dt="2019-04-07T13:25:39.888" v="2149" actId="14100"/>
          <ac:spMkLst>
            <pc:docMk/>
            <pc:sldMk cId="2599013453" sldId="629"/>
            <ac:spMk id="5" creationId="{F384CA0F-33EA-418A-9833-03EB2F2ADE83}"/>
          </ac:spMkLst>
        </pc:spChg>
      </pc:sldChg>
      <pc:sldChg chg="modSp add">
        <pc:chgData name="Sidney Seckler" userId="73470fc2d5f88927" providerId="LiveId" clId="{9B770DB1-B689-42FF-AC7F-20AF39B19349}" dt="2019-04-07T13:26:34.994" v="2162" actId="14100"/>
        <pc:sldMkLst>
          <pc:docMk/>
          <pc:sldMk cId="3327171801" sldId="630"/>
        </pc:sldMkLst>
        <pc:spChg chg="mod">
          <ac:chgData name="Sidney Seckler" userId="73470fc2d5f88927" providerId="LiveId" clId="{9B770DB1-B689-42FF-AC7F-20AF39B19349}" dt="2019-04-07T13:26:34.994" v="2162" actId="14100"/>
          <ac:spMkLst>
            <pc:docMk/>
            <pc:sldMk cId="3327171801" sldId="630"/>
            <ac:spMk id="8" creationId="{BCAE4766-A30D-46AD-A1C7-4BBA316616D0}"/>
          </ac:spMkLst>
        </pc:spChg>
      </pc:sldChg>
      <pc:sldChg chg="addSp delSp modSp add">
        <pc:chgData name="Sidney Seckler" userId="73470fc2d5f88927" providerId="LiveId" clId="{9B770DB1-B689-42FF-AC7F-20AF39B19349}" dt="2019-04-07T13:30:19.782" v="2283" actId="478"/>
        <pc:sldMkLst>
          <pc:docMk/>
          <pc:sldMk cId="2551576880" sldId="631"/>
        </pc:sldMkLst>
        <pc:spChg chg="del">
          <ac:chgData name="Sidney Seckler" userId="73470fc2d5f88927" providerId="LiveId" clId="{9B770DB1-B689-42FF-AC7F-20AF39B19349}" dt="2019-04-07T13:26:58.634" v="2164" actId="478"/>
          <ac:spMkLst>
            <pc:docMk/>
            <pc:sldMk cId="2551576880" sldId="631"/>
            <ac:spMk id="8" creationId="{BCAE4766-A30D-46AD-A1C7-4BBA316616D0}"/>
          </ac:spMkLst>
        </pc:spChg>
        <pc:spChg chg="add mod">
          <ac:chgData name="Sidney Seckler" userId="73470fc2d5f88927" providerId="LiveId" clId="{9B770DB1-B689-42FF-AC7F-20AF39B19349}" dt="2019-04-07T13:29:20.307" v="2257" actId="1076"/>
          <ac:spMkLst>
            <pc:docMk/>
            <pc:sldMk cId="2551576880" sldId="631"/>
            <ac:spMk id="9" creationId="{824D9888-501E-4E18-9722-FE68D2E9BEFC}"/>
          </ac:spMkLst>
        </pc:spChg>
        <pc:spChg chg="add mod">
          <ac:chgData name="Sidney Seckler" userId="73470fc2d5f88927" providerId="LiveId" clId="{9B770DB1-B689-42FF-AC7F-20AF39B19349}" dt="2019-04-07T13:30:01.194" v="2279" actId="1038"/>
          <ac:spMkLst>
            <pc:docMk/>
            <pc:sldMk cId="2551576880" sldId="631"/>
            <ac:spMk id="10" creationId="{BA388D30-2778-4152-A67E-813427694FBF}"/>
          </ac:spMkLst>
        </pc:spChg>
        <pc:spChg chg="add del mod">
          <ac:chgData name="Sidney Seckler" userId="73470fc2d5f88927" providerId="LiveId" clId="{9B770DB1-B689-42FF-AC7F-20AF39B19349}" dt="2019-04-07T13:30:19.782" v="2283" actId="478"/>
          <ac:spMkLst>
            <pc:docMk/>
            <pc:sldMk cId="2551576880" sldId="631"/>
            <ac:spMk id="12" creationId="{9EE7A502-A550-4EA0-9C34-735FEFA782C2}"/>
          </ac:spMkLst>
        </pc:spChg>
        <pc:spChg chg="mod">
          <ac:chgData name="Sidney Seckler" userId="73470fc2d5f88927" providerId="LiveId" clId="{9B770DB1-B689-42FF-AC7F-20AF39B19349}" dt="2019-04-07T13:29:31.441" v="2263" actId="1036"/>
          <ac:spMkLst>
            <pc:docMk/>
            <pc:sldMk cId="2551576880" sldId="631"/>
            <ac:spMk id="258051" creationId="{EAA6D70B-E906-44D6-B6B5-88C710C9D496}"/>
          </ac:spMkLst>
        </pc:spChg>
        <pc:spChg chg="mod">
          <ac:chgData name="Sidney Seckler" userId="73470fc2d5f88927" providerId="LiveId" clId="{9B770DB1-B689-42FF-AC7F-20AF39B19349}" dt="2019-04-07T13:29:17.396" v="2256" actId="1076"/>
          <ac:spMkLst>
            <pc:docMk/>
            <pc:sldMk cId="2551576880" sldId="631"/>
            <ac:spMk id="258052" creationId="{8AFC93F8-5B7E-4BE9-80BA-A4EAF4144CE3}"/>
          </ac:spMkLst>
        </pc:spChg>
        <pc:spChg chg="del">
          <ac:chgData name="Sidney Seckler" userId="73470fc2d5f88927" providerId="LiveId" clId="{9B770DB1-B689-42FF-AC7F-20AF39B19349}" dt="2019-04-07T13:28:49.707" v="2249" actId="478"/>
          <ac:spMkLst>
            <pc:docMk/>
            <pc:sldMk cId="2551576880" sldId="631"/>
            <ac:spMk id="258053" creationId="{0FA4D719-59BD-4EDD-9833-1EA23CD7EB30}"/>
          </ac:spMkLst>
        </pc:spChg>
        <pc:spChg chg="del">
          <ac:chgData name="Sidney Seckler" userId="73470fc2d5f88927" providerId="LiveId" clId="{9B770DB1-B689-42FF-AC7F-20AF39B19349}" dt="2019-04-07T13:28:53.645" v="2250" actId="478"/>
          <ac:spMkLst>
            <pc:docMk/>
            <pc:sldMk cId="2551576880" sldId="631"/>
            <ac:spMk id="258054" creationId="{152ECD6F-53D1-408A-AFC2-F9E5A12A68BD}"/>
          </ac:spMkLst>
        </pc:spChg>
      </pc:sldChg>
      <pc:sldChg chg="delSp add">
        <pc:chgData name="Sidney Seckler" userId="73470fc2d5f88927" providerId="LiveId" clId="{9B770DB1-B689-42FF-AC7F-20AF39B19349}" dt="2019-04-07T13:30:23.612" v="2284" actId="478"/>
        <pc:sldMkLst>
          <pc:docMk/>
          <pc:sldMk cId="3780335807" sldId="632"/>
        </pc:sldMkLst>
        <pc:spChg chg="del">
          <ac:chgData name="Sidney Seckler" userId="73470fc2d5f88927" providerId="LiveId" clId="{9B770DB1-B689-42FF-AC7F-20AF39B19349}" dt="2019-04-07T13:30:23.612" v="2284" actId="478"/>
          <ac:spMkLst>
            <pc:docMk/>
            <pc:sldMk cId="3780335807" sldId="632"/>
            <ac:spMk id="10" creationId="{BA388D30-2778-4152-A67E-813427694FBF}"/>
          </ac:spMkLst>
        </pc:spChg>
      </pc:sldChg>
      <pc:sldChg chg="addSp delSp modSp add">
        <pc:chgData name="Sidney Seckler" userId="73470fc2d5f88927" providerId="LiveId" clId="{9B770DB1-B689-42FF-AC7F-20AF39B19349}" dt="2019-04-07T13:33:36.586" v="2336" actId="1076"/>
        <pc:sldMkLst>
          <pc:docMk/>
          <pc:sldMk cId="1786607963" sldId="633"/>
        </pc:sldMkLst>
        <pc:spChg chg="del">
          <ac:chgData name="Sidney Seckler" userId="73470fc2d5f88927" providerId="LiveId" clId="{9B770DB1-B689-42FF-AC7F-20AF39B19349}" dt="2019-04-07T13:31:14.638" v="2287" actId="478"/>
          <ac:spMkLst>
            <pc:docMk/>
            <pc:sldMk cId="1786607963" sldId="633"/>
            <ac:spMk id="8" creationId="{BCAE4766-A30D-46AD-A1C7-4BBA316616D0}"/>
          </ac:spMkLst>
        </pc:spChg>
        <pc:spChg chg="add mod">
          <ac:chgData name="Sidney Seckler" userId="73470fc2d5f88927" providerId="LiveId" clId="{9B770DB1-B689-42FF-AC7F-20AF39B19349}" dt="2019-04-07T13:32:21.165" v="2332" actId="1076"/>
          <ac:spMkLst>
            <pc:docMk/>
            <pc:sldMk cId="1786607963" sldId="633"/>
            <ac:spMk id="9" creationId="{3FEE4862-2607-49E6-A574-B9C22DB08838}"/>
          </ac:spMkLst>
        </pc:spChg>
        <pc:spChg chg="mod">
          <ac:chgData name="Sidney Seckler" userId="73470fc2d5f88927" providerId="LiveId" clId="{9B770DB1-B689-42FF-AC7F-20AF39B19349}" dt="2019-04-07T13:31:25.048" v="2303" actId="20577"/>
          <ac:spMkLst>
            <pc:docMk/>
            <pc:sldMk cId="1786607963" sldId="633"/>
            <ac:spMk id="258051" creationId="{EAA6D70B-E906-44D6-B6B5-88C710C9D496}"/>
          </ac:spMkLst>
        </pc:spChg>
        <pc:spChg chg="mod">
          <ac:chgData name="Sidney Seckler" userId="73470fc2d5f88927" providerId="LiveId" clId="{9B770DB1-B689-42FF-AC7F-20AF39B19349}" dt="2019-04-07T13:31:58.545" v="2328" actId="1076"/>
          <ac:spMkLst>
            <pc:docMk/>
            <pc:sldMk cId="1786607963" sldId="633"/>
            <ac:spMk id="258052" creationId="{8AFC93F8-5B7E-4BE9-80BA-A4EAF4144CE3}"/>
          </ac:spMkLst>
        </pc:spChg>
        <pc:spChg chg="del">
          <ac:chgData name="Sidney Seckler" userId="73470fc2d5f88927" providerId="LiveId" clId="{9B770DB1-B689-42FF-AC7F-20AF39B19349}" dt="2019-04-07T13:31:10.895" v="2286" actId="478"/>
          <ac:spMkLst>
            <pc:docMk/>
            <pc:sldMk cId="1786607963" sldId="633"/>
            <ac:spMk id="258053" creationId="{0FA4D719-59BD-4EDD-9833-1EA23CD7EB30}"/>
          </ac:spMkLst>
        </pc:spChg>
        <pc:spChg chg="del">
          <ac:chgData name="Sidney Seckler" userId="73470fc2d5f88927" providerId="LiveId" clId="{9B770DB1-B689-42FF-AC7F-20AF39B19349}" dt="2019-04-07T13:31:14.638" v="2287" actId="478"/>
          <ac:spMkLst>
            <pc:docMk/>
            <pc:sldMk cId="1786607963" sldId="633"/>
            <ac:spMk id="258054" creationId="{152ECD6F-53D1-408A-AFC2-F9E5A12A68BD}"/>
          </ac:spMkLst>
        </pc:spChg>
        <pc:picChg chg="add mod">
          <ac:chgData name="Sidney Seckler" userId="73470fc2d5f88927" providerId="LiveId" clId="{9B770DB1-B689-42FF-AC7F-20AF39B19349}" dt="2019-04-07T13:33:36.586" v="2336" actId="1076"/>
          <ac:picMkLst>
            <pc:docMk/>
            <pc:sldMk cId="1786607963" sldId="633"/>
            <ac:picMk id="3" creationId="{C88787A8-0168-44F6-92F6-2A0C4FBE3A0F}"/>
          </ac:picMkLst>
        </pc:picChg>
      </pc:sldChg>
      <pc:sldChg chg="addSp delSp modSp add">
        <pc:chgData name="Sidney Seckler" userId="73470fc2d5f88927" providerId="LiveId" clId="{9B770DB1-B689-42FF-AC7F-20AF39B19349}" dt="2019-04-07T14:30:53.494" v="2576" actId="1076"/>
        <pc:sldMkLst>
          <pc:docMk/>
          <pc:sldMk cId="1334881502" sldId="634"/>
        </pc:sldMkLst>
        <pc:spChg chg="del">
          <ac:chgData name="Sidney Seckler" userId="73470fc2d5f88927" providerId="LiveId" clId="{9B770DB1-B689-42FF-AC7F-20AF39B19349}" dt="2019-04-07T13:46:07.332" v="2447" actId="478"/>
          <ac:spMkLst>
            <pc:docMk/>
            <pc:sldMk cId="1334881502" sldId="634"/>
            <ac:spMk id="7" creationId="{1E1A636B-599E-40E5-A9FE-B61DBAA1F11C}"/>
          </ac:spMkLst>
        </pc:spChg>
        <pc:spChg chg="add mod">
          <ac:chgData name="Sidney Seckler" userId="73470fc2d5f88927" providerId="LiveId" clId="{9B770DB1-B689-42FF-AC7F-20AF39B19349}" dt="2019-04-07T13:46:56.774" v="2454" actId="14100"/>
          <ac:spMkLst>
            <pc:docMk/>
            <pc:sldMk cId="1334881502" sldId="634"/>
            <ac:spMk id="9" creationId="{770386F1-D786-497A-ACE1-3C52633B40A6}"/>
          </ac:spMkLst>
        </pc:spChg>
        <pc:spChg chg="del">
          <ac:chgData name="Sidney Seckler" userId="73470fc2d5f88927" providerId="LiveId" clId="{9B770DB1-B689-42FF-AC7F-20AF39B19349}" dt="2019-04-07T13:46:10.442" v="2448" actId="478"/>
          <ac:spMkLst>
            <pc:docMk/>
            <pc:sldMk cId="1334881502" sldId="634"/>
            <ac:spMk id="10" creationId="{CC2BEE23-137F-4895-AA9A-E90D19F85A9C}"/>
          </ac:spMkLst>
        </pc:spChg>
        <pc:spChg chg="add mod">
          <ac:chgData name="Sidney Seckler" userId="73470fc2d5f88927" providerId="LiveId" clId="{9B770DB1-B689-42FF-AC7F-20AF39B19349}" dt="2019-04-07T14:30:53.494" v="2576" actId="1076"/>
          <ac:spMkLst>
            <pc:docMk/>
            <pc:sldMk cId="1334881502" sldId="634"/>
            <ac:spMk id="11" creationId="{EDC514B7-B518-4AE5-8E33-A86222F5D828}"/>
          </ac:spMkLst>
        </pc:spChg>
        <pc:spChg chg="add mod">
          <ac:chgData name="Sidney Seckler" userId="73470fc2d5f88927" providerId="LiveId" clId="{9B770DB1-B689-42FF-AC7F-20AF39B19349}" dt="2019-04-07T14:30:53.494" v="2576" actId="1076"/>
          <ac:spMkLst>
            <pc:docMk/>
            <pc:sldMk cId="1334881502" sldId="634"/>
            <ac:spMk id="12" creationId="{B97F48BC-546B-4113-9DFB-F866FDA77333}"/>
          </ac:spMkLst>
        </pc:spChg>
        <pc:spChg chg="mod">
          <ac:chgData name="Sidney Seckler" userId="73470fc2d5f88927" providerId="LiveId" clId="{9B770DB1-B689-42FF-AC7F-20AF39B19349}" dt="2019-04-07T13:46:15.680" v="2449" actId="1076"/>
          <ac:spMkLst>
            <pc:docMk/>
            <pc:sldMk cId="1334881502" sldId="634"/>
            <ac:spMk id="13" creationId="{F1310A54-7445-4B28-A968-DF13527F0941}"/>
          </ac:spMkLst>
        </pc:spChg>
        <pc:spChg chg="mod">
          <ac:chgData name="Sidney Seckler" userId="73470fc2d5f88927" providerId="LiveId" clId="{9B770DB1-B689-42FF-AC7F-20AF39B19349}" dt="2019-04-07T13:46:24.171" v="2450" actId="1076"/>
          <ac:spMkLst>
            <pc:docMk/>
            <pc:sldMk cId="1334881502" sldId="634"/>
            <ac:spMk id="14" creationId="{33F7BE7B-930B-456E-BFE8-DB116D825475}"/>
          </ac:spMkLst>
        </pc:spChg>
        <pc:spChg chg="add mod">
          <ac:chgData name="Sidney Seckler" userId="73470fc2d5f88927" providerId="LiveId" clId="{9B770DB1-B689-42FF-AC7F-20AF39B19349}" dt="2019-04-07T14:30:53.494" v="2576" actId="1076"/>
          <ac:spMkLst>
            <pc:docMk/>
            <pc:sldMk cId="1334881502" sldId="634"/>
            <ac:spMk id="15" creationId="{1710F4E1-5086-4075-980C-E1A31A39C47C}"/>
          </ac:spMkLst>
        </pc:spChg>
      </pc:sldChg>
      <pc:sldChg chg="addSp delSp modSp add">
        <pc:chgData name="Sidney Seckler" userId="73470fc2d5f88927" providerId="LiveId" clId="{9B770DB1-B689-42FF-AC7F-20AF39B19349}" dt="2019-04-07T14:30:01.341" v="2571" actId="478"/>
        <pc:sldMkLst>
          <pc:docMk/>
          <pc:sldMk cId="4141631476" sldId="635"/>
        </pc:sldMkLst>
        <pc:spChg chg="add mod">
          <ac:chgData name="Sidney Seckler" userId="73470fc2d5f88927" providerId="LiveId" clId="{9B770DB1-B689-42FF-AC7F-20AF39B19349}" dt="2019-04-07T14:29:59.597" v="2570" actId="1076"/>
          <ac:spMkLst>
            <pc:docMk/>
            <pc:sldMk cId="4141631476" sldId="635"/>
            <ac:spMk id="11" creationId="{F0452C67-5392-4B84-9187-07347DBA0D9C}"/>
          </ac:spMkLst>
        </pc:spChg>
        <pc:spChg chg="add mod">
          <ac:chgData name="Sidney Seckler" userId="73470fc2d5f88927" providerId="LiveId" clId="{9B770DB1-B689-42FF-AC7F-20AF39B19349}" dt="2019-04-07T14:29:59.597" v="2570" actId="1076"/>
          <ac:spMkLst>
            <pc:docMk/>
            <pc:sldMk cId="4141631476" sldId="635"/>
            <ac:spMk id="12" creationId="{FDAA9FA7-7BA6-4364-B3DD-89EF24870752}"/>
          </ac:spMkLst>
        </pc:spChg>
        <pc:spChg chg="add mod">
          <ac:chgData name="Sidney Seckler" userId="73470fc2d5f88927" providerId="LiveId" clId="{9B770DB1-B689-42FF-AC7F-20AF39B19349}" dt="2019-04-07T14:29:59.597" v="2570" actId="1076"/>
          <ac:spMkLst>
            <pc:docMk/>
            <pc:sldMk cId="4141631476" sldId="635"/>
            <ac:spMk id="13" creationId="{DFECF0CE-379D-44C6-B99E-377AE0540050}"/>
          </ac:spMkLst>
        </pc:spChg>
        <pc:spChg chg="del">
          <ac:chgData name="Sidney Seckler" userId="73470fc2d5f88927" providerId="LiveId" clId="{9B770DB1-B689-42FF-AC7F-20AF39B19349}" dt="2019-04-07T13:44:38.880" v="2436" actId="478"/>
          <ac:spMkLst>
            <pc:docMk/>
            <pc:sldMk cId="4141631476" sldId="635"/>
            <ac:spMk id="19" creationId="{FBA448BD-F910-4433-B3AC-144E3B35A917}"/>
          </ac:spMkLst>
        </pc:spChg>
        <pc:spChg chg="mod">
          <ac:chgData name="Sidney Seckler" userId="73470fc2d5f88927" providerId="LiveId" clId="{9B770DB1-B689-42FF-AC7F-20AF39B19349}" dt="2019-04-07T13:43:25.578" v="2394" actId="14100"/>
          <ac:spMkLst>
            <pc:docMk/>
            <pc:sldMk cId="4141631476" sldId="635"/>
            <ac:spMk id="20" creationId="{C2BA7903-8495-4FE0-8E04-1F174C3F84A2}"/>
          </ac:spMkLst>
        </pc:spChg>
        <pc:picChg chg="add del">
          <ac:chgData name="Sidney Seckler" userId="73470fc2d5f88927" providerId="LiveId" clId="{9B770DB1-B689-42FF-AC7F-20AF39B19349}" dt="2019-04-07T14:30:01.341" v="2571" actId="478"/>
          <ac:picMkLst>
            <pc:docMk/>
            <pc:sldMk cId="4141631476" sldId="635"/>
            <ac:picMk id="9" creationId="{286F91A1-D8AE-44F1-AF5F-C4753FEF05DA}"/>
          </ac:picMkLst>
        </pc:picChg>
      </pc:sldChg>
      <pc:sldChg chg="addSp delSp modSp add">
        <pc:chgData name="Sidney Seckler" userId="73470fc2d5f88927" providerId="LiveId" clId="{9B770DB1-B689-42FF-AC7F-20AF39B19349}" dt="2019-04-07T14:30:24.303" v="2574" actId="1076"/>
        <pc:sldMkLst>
          <pc:docMk/>
          <pc:sldMk cId="874859140" sldId="636"/>
        </pc:sldMkLst>
        <pc:spChg chg="add mod">
          <ac:chgData name="Sidney Seckler" userId="73470fc2d5f88927" providerId="LiveId" clId="{9B770DB1-B689-42FF-AC7F-20AF39B19349}" dt="2019-04-07T14:30:24.303" v="2574" actId="1076"/>
          <ac:spMkLst>
            <pc:docMk/>
            <pc:sldMk cId="874859140" sldId="636"/>
            <ac:spMk id="11" creationId="{2E1E6660-8DA8-4B4E-B326-4C6181F185E8}"/>
          </ac:spMkLst>
        </pc:spChg>
        <pc:spChg chg="add mod">
          <ac:chgData name="Sidney Seckler" userId="73470fc2d5f88927" providerId="LiveId" clId="{9B770DB1-B689-42FF-AC7F-20AF39B19349}" dt="2019-04-07T14:30:24.303" v="2574" actId="1076"/>
          <ac:spMkLst>
            <pc:docMk/>
            <pc:sldMk cId="874859140" sldId="636"/>
            <ac:spMk id="12" creationId="{E077D75D-CB8F-451A-8DDF-91E703ABBB21}"/>
          </ac:spMkLst>
        </pc:spChg>
        <pc:spChg chg="add mod">
          <ac:chgData name="Sidney Seckler" userId="73470fc2d5f88927" providerId="LiveId" clId="{9B770DB1-B689-42FF-AC7F-20AF39B19349}" dt="2019-04-07T14:30:24.303" v="2574" actId="1076"/>
          <ac:spMkLst>
            <pc:docMk/>
            <pc:sldMk cId="874859140" sldId="636"/>
            <ac:spMk id="13" creationId="{6F4A598C-DD7B-4BC0-B822-11144E32B6FC}"/>
          </ac:spMkLst>
        </pc:spChg>
        <pc:spChg chg="del">
          <ac:chgData name="Sidney Seckler" userId="73470fc2d5f88927" providerId="LiveId" clId="{9B770DB1-B689-42FF-AC7F-20AF39B19349}" dt="2019-04-07T13:44:54.679" v="2437" actId="478"/>
          <ac:spMkLst>
            <pc:docMk/>
            <pc:sldMk cId="874859140" sldId="636"/>
            <ac:spMk id="19" creationId="{FBA448BD-F910-4433-B3AC-144E3B35A917}"/>
          </ac:spMkLst>
        </pc:spChg>
        <pc:spChg chg="mod">
          <ac:chgData name="Sidney Seckler" userId="73470fc2d5f88927" providerId="LiveId" clId="{9B770DB1-B689-42FF-AC7F-20AF39B19349}" dt="2019-04-07T13:43:40.060" v="2434" actId="1036"/>
          <ac:spMkLst>
            <pc:docMk/>
            <pc:sldMk cId="874859140" sldId="636"/>
            <ac:spMk id="20" creationId="{C2BA7903-8495-4FE0-8E04-1F174C3F84A2}"/>
          </ac:spMkLst>
        </pc:spChg>
        <pc:picChg chg="add del mod">
          <ac:chgData name="Sidney Seckler" userId="73470fc2d5f88927" providerId="LiveId" clId="{9B770DB1-B689-42FF-AC7F-20AF39B19349}" dt="2019-04-07T14:30:06.905" v="2572" actId="478"/>
          <ac:picMkLst>
            <pc:docMk/>
            <pc:sldMk cId="874859140" sldId="636"/>
            <ac:picMk id="9" creationId="{8E577D4A-687D-4A31-8C0F-B3B43CE1363F}"/>
          </ac:picMkLst>
        </pc:picChg>
      </pc:sldChg>
      <pc:sldChg chg="addSp modSp add">
        <pc:chgData name="Sidney Seckler" userId="73470fc2d5f88927" providerId="LiveId" clId="{9B770DB1-B689-42FF-AC7F-20AF39B19349}" dt="2019-04-07T14:31:11.415" v="2578" actId="1076"/>
        <pc:sldMkLst>
          <pc:docMk/>
          <pc:sldMk cId="3542487633" sldId="637"/>
        </pc:sldMkLst>
        <pc:spChg chg="add mod">
          <ac:chgData name="Sidney Seckler" userId="73470fc2d5f88927" providerId="LiveId" clId="{9B770DB1-B689-42FF-AC7F-20AF39B19349}" dt="2019-04-07T14:31:11.415" v="2578" actId="1076"/>
          <ac:spMkLst>
            <pc:docMk/>
            <pc:sldMk cId="3542487633" sldId="637"/>
            <ac:spMk id="8" creationId="{865225AC-998A-46AA-8FF8-AE43B02F5525}"/>
          </ac:spMkLst>
        </pc:spChg>
        <pc:spChg chg="mod">
          <ac:chgData name="Sidney Seckler" userId="73470fc2d5f88927" providerId="LiveId" clId="{9B770DB1-B689-42FF-AC7F-20AF39B19349}" dt="2019-04-07T13:47:09.272" v="2478" actId="1035"/>
          <ac:spMkLst>
            <pc:docMk/>
            <pc:sldMk cId="3542487633" sldId="637"/>
            <ac:spMk id="9" creationId="{770386F1-D786-497A-ACE1-3C52633B40A6}"/>
          </ac:spMkLst>
        </pc:spChg>
        <pc:spChg chg="add mod">
          <ac:chgData name="Sidney Seckler" userId="73470fc2d5f88927" providerId="LiveId" clId="{9B770DB1-B689-42FF-AC7F-20AF39B19349}" dt="2019-04-07T14:31:11.415" v="2578" actId="1076"/>
          <ac:spMkLst>
            <pc:docMk/>
            <pc:sldMk cId="3542487633" sldId="637"/>
            <ac:spMk id="10" creationId="{1A6A36B1-74B0-4CC6-AD3C-35F3376DA67D}"/>
          </ac:spMkLst>
        </pc:spChg>
        <pc:spChg chg="add mod">
          <ac:chgData name="Sidney Seckler" userId="73470fc2d5f88927" providerId="LiveId" clId="{9B770DB1-B689-42FF-AC7F-20AF39B19349}" dt="2019-04-07T14:31:11.415" v="2578" actId="1076"/>
          <ac:spMkLst>
            <pc:docMk/>
            <pc:sldMk cId="3542487633" sldId="637"/>
            <ac:spMk id="11" creationId="{2D8C1AB7-EADE-40EB-A593-67556A089F6D}"/>
          </ac:spMkLst>
        </pc:spChg>
      </pc:sldChg>
      <pc:sldChg chg="addSp delSp modSp add">
        <pc:chgData name="Sidney Seckler" userId="73470fc2d5f88927" providerId="LiveId" clId="{9B770DB1-B689-42FF-AC7F-20AF39B19349}" dt="2019-04-07T14:34:35.214" v="2763" actId="14100"/>
        <pc:sldMkLst>
          <pc:docMk/>
          <pc:sldMk cId="3528649848" sldId="638"/>
        </pc:sldMkLst>
        <pc:spChg chg="add mod">
          <ac:chgData name="Sidney Seckler" userId="73470fc2d5f88927" providerId="LiveId" clId="{9B770DB1-B689-42FF-AC7F-20AF39B19349}" dt="2019-04-07T14:33:11.947" v="2749" actId="255"/>
          <ac:spMkLst>
            <pc:docMk/>
            <pc:sldMk cId="3528649848" sldId="638"/>
            <ac:spMk id="2" creationId="{A2758842-2D50-462D-80BE-F0863BB2664C}"/>
          </ac:spMkLst>
        </pc:spChg>
        <pc:spChg chg="del">
          <ac:chgData name="Sidney Seckler" userId="73470fc2d5f88927" providerId="LiveId" clId="{9B770DB1-B689-42FF-AC7F-20AF39B19349}" dt="2019-04-07T13:48:09.806" v="2481" actId="478"/>
          <ac:spMkLst>
            <pc:docMk/>
            <pc:sldMk cId="3528649848" sldId="638"/>
            <ac:spMk id="4" creationId="{4D3947EE-4D68-4A2A-9FF2-61EBDEDDCD8E}"/>
          </ac:spMkLst>
        </pc:spChg>
        <pc:spChg chg="add mod">
          <ac:chgData name="Sidney Seckler" userId="73470fc2d5f88927" providerId="LiveId" clId="{9B770DB1-B689-42FF-AC7F-20AF39B19349}" dt="2019-04-07T14:33:11.947" v="2749" actId="255"/>
          <ac:spMkLst>
            <pc:docMk/>
            <pc:sldMk cId="3528649848" sldId="638"/>
            <ac:spMk id="8" creationId="{90BD39CD-B254-4AC7-9A6D-D98B154C3DAE}"/>
          </ac:spMkLst>
        </pc:spChg>
        <pc:spChg chg="del">
          <ac:chgData name="Sidney Seckler" userId="73470fc2d5f88927" providerId="LiveId" clId="{9B770DB1-B689-42FF-AC7F-20AF39B19349}" dt="2019-04-07T13:48:05.306" v="2480" actId="478"/>
          <ac:spMkLst>
            <pc:docMk/>
            <pc:sldMk cId="3528649848" sldId="638"/>
            <ac:spMk id="9" creationId="{770386F1-D786-497A-ACE1-3C52633B40A6}"/>
          </ac:spMkLst>
        </pc:spChg>
        <pc:spChg chg="add mod">
          <ac:chgData name="Sidney Seckler" userId="73470fc2d5f88927" providerId="LiveId" clId="{9B770DB1-B689-42FF-AC7F-20AF39B19349}" dt="2019-04-07T14:33:11.947" v="2749" actId="255"/>
          <ac:spMkLst>
            <pc:docMk/>
            <pc:sldMk cId="3528649848" sldId="638"/>
            <ac:spMk id="10" creationId="{63C57E1D-F5CE-4665-86F8-09B0B54B8260}"/>
          </ac:spMkLst>
        </pc:spChg>
        <pc:spChg chg="add mod">
          <ac:chgData name="Sidney Seckler" userId="73470fc2d5f88927" providerId="LiveId" clId="{9B770DB1-B689-42FF-AC7F-20AF39B19349}" dt="2019-04-07T14:33:26.081" v="2750" actId="1076"/>
          <ac:spMkLst>
            <pc:docMk/>
            <pc:sldMk cId="3528649848" sldId="638"/>
            <ac:spMk id="11" creationId="{E87283DE-4861-4659-AD04-8ECD4F5C1EC4}"/>
          </ac:spMkLst>
        </pc:spChg>
        <pc:spChg chg="add mod">
          <ac:chgData name="Sidney Seckler" userId="73470fc2d5f88927" providerId="LiveId" clId="{9B770DB1-B689-42FF-AC7F-20AF39B19349}" dt="2019-04-07T14:33:26.081" v="2750" actId="1076"/>
          <ac:spMkLst>
            <pc:docMk/>
            <pc:sldMk cId="3528649848" sldId="638"/>
            <ac:spMk id="12" creationId="{E1E3AA64-8312-4141-BFBD-1A1264DD5FBE}"/>
          </ac:spMkLst>
        </pc:spChg>
        <pc:spChg chg="del">
          <ac:chgData name="Sidney Seckler" userId="73470fc2d5f88927" providerId="LiveId" clId="{9B770DB1-B689-42FF-AC7F-20AF39B19349}" dt="2019-04-07T13:48:09.806" v="2481" actId="478"/>
          <ac:spMkLst>
            <pc:docMk/>
            <pc:sldMk cId="3528649848" sldId="638"/>
            <ac:spMk id="13" creationId="{F1310A54-7445-4B28-A968-DF13527F0941}"/>
          </ac:spMkLst>
        </pc:spChg>
        <pc:spChg chg="del">
          <ac:chgData name="Sidney Seckler" userId="73470fc2d5f88927" providerId="LiveId" clId="{9B770DB1-B689-42FF-AC7F-20AF39B19349}" dt="2019-04-07T13:48:09.806" v="2481" actId="478"/>
          <ac:spMkLst>
            <pc:docMk/>
            <pc:sldMk cId="3528649848" sldId="638"/>
            <ac:spMk id="14" creationId="{33F7BE7B-930B-456E-BFE8-DB116D825475}"/>
          </ac:spMkLst>
        </pc:spChg>
        <pc:spChg chg="add mod">
          <ac:chgData name="Sidney Seckler" userId="73470fc2d5f88927" providerId="LiveId" clId="{9B770DB1-B689-42FF-AC7F-20AF39B19349}" dt="2019-04-07T14:33:26.081" v="2750" actId="1076"/>
          <ac:spMkLst>
            <pc:docMk/>
            <pc:sldMk cId="3528649848" sldId="638"/>
            <ac:spMk id="15" creationId="{3C5B8D52-35D8-47F1-A51D-AEA5F09F1EEF}"/>
          </ac:spMkLst>
        </pc:spChg>
        <pc:spChg chg="add mod">
          <ac:chgData name="Sidney Seckler" userId="73470fc2d5f88927" providerId="LiveId" clId="{9B770DB1-B689-42FF-AC7F-20AF39B19349}" dt="2019-04-07T14:33:34.510" v="2751" actId="1076"/>
          <ac:spMkLst>
            <pc:docMk/>
            <pc:sldMk cId="3528649848" sldId="638"/>
            <ac:spMk id="16" creationId="{9AC3F883-2EA8-45B3-A555-16C081406DCB}"/>
          </ac:spMkLst>
        </pc:spChg>
        <pc:spChg chg="add mod">
          <ac:chgData name="Sidney Seckler" userId="73470fc2d5f88927" providerId="LiveId" clId="{9B770DB1-B689-42FF-AC7F-20AF39B19349}" dt="2019-04-07T14:33:34.510" v="2751" actId="1076"/>
          <ac:spMkLst>
            <pc:docMk/>
            <pc:sldMk cId="3528649848" sldId="638"/>
            <ac:spMk id="17" creationId="{D533DA94-0253-4A8C-8577-3A06B6812189}"/>
          </ac:spMkLst>
        </pc:spChg>
        <pc:spChg chg="add mod">
          <ac:chgData name="Sidney Seckler" userId="73470fc2d5f88927" providerId="LiveId" clId="{9B770DB1-B689-42FF-AC7F-20AF39B19349}" dt="2019-04-07T14:33:34.510" v="2751" actId="1076"/>
          <ac:spMkLst>
            <pc:docMk/>
            <pc:sldMk cId="3528649848" sldId="638"/>
            <ac:spMk id="18" creationId="{0F986EB0-3545-4997-974C-6A613D555267}"/>
          </ac:spMkLst>
        </pc:spChg>
        <pc:spChg chg="add mod">
          <ac:chgData name="Sidney Seckler" userId="73470fc2d5f88927" providerId="LiveId" clId="{9B770DB1-B689-42FF-AC7F-20AF39B19349}" dt="2019-04-07T14:33:42.396" v="2752" actId="1076"/>
          <ac:spMkLst>
            <pc:docMk/>
            <pc:sldMk cId="3528649848" sldId="638"/>
            <ac:spMk id="19" creationId="{EAE7989D-0FF1-496B-AE22-B45DE4AA80BD}"/>
          </ac:spMkLst>
        </pc:spChg>
        <pc:spChg chg="add mod">
          <ac:chgData name="Sidney Seckler" userId="73470fc2d5f88927" providerId="LiveId" clId="{9B770DB1-B689-42FF-AC7F-20AF39B19349}" dt="2019-04-07T14:33:42.396" v="2752" actId="1076"/>
          <ac:spMkLst>
            <pc:docMk/>
            <pc:sldMk cId="3528649848" sldId="638"/>
            <ac:spMk id="20" creationId="{0A6CB424-398C-49E8-85C5-C8DB29776644}"/>
          </ac:spMkLst>
        </pc:spChg>
        <pc:spChg chg="add mod">
          <ac:chgData name="Sidney Seckler" userId="73470fc2d5f88927" providerId="LiveId" clId="{9B770DB1-B689-42FF-AC7F-20AF39B19349}" dt="2019-04-07T14:33:42.396" v="2752" actId="1076"/>
          <ac:spMkLst>
            <pc:docMk/>
            <pc:sldMk cId="3528649848" sldId="638"/>
            <ac:spMk id="21" creationId="{3DA38D6C-7FBA-4C7A-B9DA-C60AD34C7440}"/>
          </ac:spMkLst>
        </pc:spChg>
        <pc:spChg chg="add mod">
          <ac:chgData name="Sidney Seckler" userId="73470fc2d5f88927" providerId="LiveId" clId="{9B770DB1-B689-42FF-AC7F-20AF39B19349}" dt="2019-04-07T14:34:06.390" v="2757" actId="20577"/>
          <ac:spMkLst>
            <pc:docMk/>
            <pc:sldMk cId="3528649848" sldId="638"/>
            <ac:spMk id="22" creationId="{79291411-AC26-4CA4-8264-B4DE9BE11937}"/>
          </ac:spMkLst>
        </pc:spChg>
        <pc:spChg chg="add mod">
          <ac:chgData name="Sidney Seckler" userId="73470fc2d5f88927" providerId="LiveId" clId="{9B770DB1-B689-42FF-AC7F-20AF39B19349}" dt="2019-04-07T14:34:35.214" v="2763" actId="14100"/>
          <ac:spMkLst>
            <pc:docMk/>
            <pc:sldMk cId="3528649848" sldId="638"/>
            <ac:spMk id="23" creationId="{C5EBB919-6E98-49D1-83A0-44053D1F9A24}"/>
          </ac:spMkLst>
        </pc:spChg>
      </pc:sldChg>
      <pc:sldChg chg="addSp delSp modSp add">
        <pc:chgData name="Sidney Seckler" userId="73470fc2d5f88927" providerId="LiveId" clId="{9B770DB1-B689-42FF-AC7F-20AF39B19349}" dt="2019-04-07T14:38:57.273" v="2770"/>
        <pc:sldMkLst>
          <pc:docMk/>
          <pc:sldMk cId="504414517" sldId="639"/>
        </pc:sldMkLst>
        <pc:spChg chg="del">
          <ac:chgData name="Sidney Seckler" userId="73470fc2d5f88927" providerId="LiveId" clId="{9B770DB1-B689-42FF-AC7F-20AF39B19349}" dt="2019-04-07T14:35:04.750" v="2765" actId="478"/>
          <ac:spMkLst>
            <pc:docMk/>
            <pc:sldMk cId="504414517" sldId="639"/>
            <ac:spMk id="2" creationId="{7E117C4C-A25B-4420-AADB-A1AE01A3B11A}"/>
          </ac:spMkLst>
        </pc:spChg>
        <pc:spChg chg="del">
          <ac:chgData name="Sidney Seckler" userId="73470fc2d5f88927" providerId="LiveId" clId="{9B770DB1-B689-42FF-AC7F-20AF39B19349}" dt="2019-04-07T14:35:04.750" v="2765" actId="478"/>
          <ac:spMkLst>
            <pc:docMk/>
            <pc:sldMk cId="504414517" sldId="639"/>
            <ac:spMk id="45" creationId="{E8C6E9EE-F51D-4F7D-9000-29E23990B17F}"/>
          </ac:spMkLst>
        </pc:spChg>
        <pc:spChg chg="del">
          <ac:chgData name="Sidney Seckler" userId="73470fc2d5f88927" providerId="LiveId" clId="{9B770DB1-B689-42FF-AC7F-20AF39B19349}" dt="2019-04-07T14:35:04.750" v="2765" actId="478"/>
          <ac:spMkLst>
            <pc:docMk/>
            <pc:sldMk cId="504414517" sldId="639"/>
            <ac:spMk id="46" creationId="{7891FE4E-E0A7-4643-A686-44F1271F221D}"/>
          </ac:spMkLst>
        </pc:spChg>
        <pc:spChg chg="add">
          <ac:chgData name="Sidney Seckler" userId="73470fc2d5f88927" providerId="LiveId" clId="{9B770DB1-B689-42FF-AC7F-20AF39B19349}" dt="2019-04-07T14:38:57.273" v="2770"/>
          <ac:spMkLst>
            <pc:docMk/>
            <pc:sldMk cId="504414517" sldId="639"/>
            <ac:spMk id="48" creationId="{EEE5D90E-282C-4856-A55D-F688D011584F}"/>
          </ac:spMkLst>
        </pc:spChg>
        <pc:grpChg chg="del">
          <ac:chgData name="Sidney Seckler" userId="73470fc2d5f88927" providerId="LiveId" clId="{9B770DB1-B689-42FF-AC7F-20AF39B19349}" dt="2019-04-07T14:35:04.750" v="2765" actId="478"/>
          <ac:grpSpMkLst>
            <pc:docMk/>
            <pc:sldMk cId="504414517" sldId="639"/>
            <ac:grpSpMk id="107524" creationId="{00000000-0000-0000-0000-000000000000}"/>
          </ac:grpSpMkLst>
        </pc:grpChg>
        <pc:graphicFrameChg chg="add mod">
          <ac:chgData name="Sidney Seckler" userId="73470fc2d5f88927" providerId="LiveId" clId="{9B770DB1-B689-42FF-AC7F-20AF39B19349}" dt="2019-04-07T14:37:28.914" v="2769" actId="1076"/>
          <ac:graphicFrameMkLst>
            <pc:docMk/>
            <pc:sldMk cId="504414517" sldId="639"/>
            <ac:graphicFrameMk id="47" creationId="{4E940002-CFE6-43EE-AF63-8A8552A06898}"/>
          </ac:graphicFrameMkLst>
        </pc:graphicFrameChg>
      </pc:sldChg>
      <pc:sldChg chg="addSp delSp modSp add">
        <pc:chgData name="Sidney Seckler" userId="73470fc2d5f88927" providerId="LiveId" clId="{9B770DB1-B689-42FF-AC7F-20AF39B19349}" dt="2019-04-07T14:39:48.413" v="2780"/>
        <pc:sldMkLst>
          <pc:docMk/>
          <pc:sldMk cId="71292480" sldId="640"/>
        </pc:sldMkLst>
        <pc:graphicFrameChg chg="add mod">
          <ac:chgData name="Sidney Seckler" userId="73470fc2d5f88927" providerId="LiveId" clId="{9B770DB1-B689-42FF-AC7F-20AF39B19349}" dt="2019-04-07T14:39:48.413" v="2780"/>
          <ac:graphicFrameMkLst>
            <pc:docMk/>
            <pc:sldMk cId="71292480" sldId="640"/>
            <ac:graphicFrameMk id="6" creationId="{5E4D23B4-B9BE-4C36-8D74-41DFC177459F}"/>
          </ac:graphicFrameMkLst>
        </pc:graphicFrameChg>
        <pc:graphicFrameChg chg="del">
          <ac:chgData name="Sidney Seckler" userId="73470fc2d5f88927" providerId="LiveId" clId="{9B770DB1-B689-42FF-AC7F-20AF39B19349}" dt="2019-04-07T14:39:10.758" v="2772" actId="478"/>
          <ac:graphicFrameMkLst>
            <pc:docMk/>
            <pc:sldMk cId="71292480" sldId="640"/>
            <ac:graphicFrameMk id="47" creationId="{4E940002-CFE6-43EE-AF63-8A8552A06898}"/>
          </ac:graphicFrameMkLst>
        </pc:graphicFrameChg>
      </pc:sldChg>
      <pc:sldChg chg="modSp add">
        <pc:chgData name="Sidney Seckler" userId="73470fc2d5f88927" providerId="LiveId" clId="{9B770DB1-B689-42FF-AC7F-20AF39B19349}" dt="2019-04-07T14:52:43.055" v="2972" actId="1035"/>
        <pc:sldMkLst>
          <pc:docMk/>
          <pc:sldMk cId="1473639983" sldId="642"/>
        </pc:sldMkLst>
        <pc:spChg chg="mod">
          <ac:chgData name="Sidney Seckler" userId="73470fc2d5f88927" providerId="LiveId" clId="{9B770DB1-B689-42FF-AC7F-20AF39B19349}" dt="2019-04-07T14:52:43.055" v="2972" actId="1035"/>
          <ac:spMkLst>
            <pc:docMk/>
            <pc:sldMk cId="1473639983" sldId="642"/>
            <ac:spMk id="12" creationId="{A8AE183F-B03E-47A8-8734-559CCF9E2586}"/>
          </ac:spMkLst>
        </pc:spChg>
      </pc:sldChg>
      <pc:sldChg chg="modSp add">
        <pc:chgData name="Sidney Seckler" userId="73470fc2d5f88927" providerId="LiveId" clId="{9B770DB1-B689-42FF-AC7F-20AF39B19349}" dt="2019-04-07T14:53:14.511" v="3016" actId="14100"/>
        <pc:sldMkLst>
          <pc:docMk/>
          <pc:sldMk cId="2745977816" sldId="643"/>
        </pc:sldMkLst>
        <pc:spChg chg="mod">
          <ac:chgData name="Sidney Seckler" userId="73470fc2d5f88927" providerId="LiveId" clId="{9B770DB1-B689-42FF-AC7F-20AF39B19349}" dt="2019-04-07T14:53:14.511" v="3016" actId="14100"/>
          <ac:spMkLst>
            <pc:docMk/>
            <pc:sldMk cId="2745977816" sldId="643"/>
            <ac:spMk id="12" creationId="{6ED2D38B-C11E-463A-986A-63DA993BAB85}"/>
          </ac:spMkLst>
        </pc:spChg>
      </pc:sldChg>
      <pc:sldChg chg="addSp delSp modSp add">
        <pc:chgData name="Sidney Seckler" userId="73470fc2d5f88927" providerId="LiveId" clId="{9B770DB1-B689-42FF-AC7F-20AF39B19349}" dt="2019-04-07T14:56:48.862" v="3279" actId="14100"/>
        <pc:sldMkLst>
          <pc:docMk/>
          <pc:sldMk cId="1894768710" sldId="644"/>
        </pc:sldMkLst>
        <pc:spChg chg="del">
          <ac:chgData name="Sidney Seckler" userId="73470fc2d5f88927" providerId="LiveId" clId="{9B770DB1-B689-42FF-AC7F-20AF39B19349}" dt="2019-04-07T14:54:28.107" v="3018" actId="478"/>
          <ac:spMkLst>
            <pc:docMk/>
            <pc:sldMk cId="1894768710" sldId="644"/>
            <ac:spMk id="5" creationId="{F384CA0F-33EA-418A-9833-03EB2F2ADE83}"/>
          </ac:spMkLst>
        </pc:spChg>
        <pc:spChg chg="add mod">
          <ac:chgData name="Sidney Seckler" userId="73470fc2d5f88927" providerId="LiveId" clId="{9B770DB1-B689-42FF-AC7F-20AF39B19349}" dt="2019-04-07T14:56:48.862" v="3279" actId="14100"/>
          <ac:spMkLst>
            <pc:docMk/>
            <pc:sldMk cId="1894768710" sldId="644"/>
            <ac:spMk id="6" creationId="{41FA5213-16C9-408E-9178-78EA67212342}"/>
          </ac:spMkLst>
        </pc:spChg>
        <pc:spChg chg="mod">
          <ac:chgData name="Sidney Seckler" userId="73470fc2d5f88927" providerId="LiveId" clId="{9B770DB1-B689-42FF-AC7F-20AF39B19349}" dt="2019-04-07T14:56:31.914" v="3275" actId="1076"/>
          <ac:spMkLst>
            <pc:docMk/>
            <pc:sldMk cId="1894768710" sldId="644"/>
            <ac:spMk id="9" creationId="{AA296C98-7812-4714-932E-6131EEEC429C}"/>
          </ac:spMkLst>
        </pc:spChg>
      </pc:sldChg>
      <pc:sldChg chg="modSp add">
        <pc:chgData name="Sidney Seckler" userId="73470fc2d5f88927" providerId="LiveId" clId="{9B770DB1-B689-42FF-AC7F-20AF39B19349}" dt="2019-04-07T14:57:11.072" v="3323" actId="14100"/>
        <pc:sldMkLst>
          <pc:docMk/>
          <pc:sldMk cId="3799963199" sldId="645"/>
        </pc:sldMkLst>
        <pc:spChg chg="mod">
          <ac:chgData name="Sidney Seckler" userId="73470fc2d5f88927" providerId="LiveId" clId="{9B770DB1-B689-42FF-AC7F-20AF39B19349}" dt="2019-04-07T14:57:11.072" v="3323" actId="14100"/>
          <ac:spMkLst>
            <pc:docMk/>
            <pc:sldMk cId="3799963199" sldId="645"/>
            <ac:spMk id="6" creationId="{41FA5213-16C9-408E-9178-78EA67212342}"/>
          </ac:spMkLst>
        </pc:spChg>
      </pc:sldChg>
      <pc:sldChg chg="addSp delSp modSp add">
        <pc:chgData name="Sidney Seckler" userId="73470fc2d5f88927" providerId="LiveId" clId="{9B770DB1-B689-42FF-AC7F-20AF39B19349}" dt="2019-04-07T15:02:15.749" v="3455" actId="1076"/>
        <pc:sldMkLst>
          <pc:docMk/>
          <pc:sldMk cId="717782988" sldId="646"/>
        </pc:sldMkLst>
        <pc:spChg chg="del">
          <ac:chgData name="Sidney Seckler" userId="73470fc2d5f88927" providerId="LiveId" clId="{9B770DB1-B689-42FF-AC7F-20AF39B19349}" dt="2019-04-07T14:57:27.075" v="3325" actId="478"/>
          <ac:spMkLst>
            <pc:docMk/>
            <pc:sldMk cId="717782988" sldId="646"/>
            <ac:spMk id="6" creationId="{41FA5213-16C9-408E-9178-78EA67212342}"/>
          </ac:spMkLst>
        </pc:spChg>
        <pc:spChg chg="mod">
          <ac:chgData name="Sidney Seckler" userId="73470fc2d5f88927" providerId="LiveId" clId="{9B770DB1-B689-42FF-AC7F-20AF39B19349}" dt="2019-04-07T14:58:03.619" v="3448" actId="14100"/>
          <ac:spMkLst>
            <pc:docMk/>
            <pc:sldMk cId="717782988" sldId="646"/>
            <ac:spMk id="9" creationId="{AA296C98-7812-4714-932E-6131EEEC429C}"/>
          </ac:spMkLst>
        </pc:spChg>
        <pc:picChg chg="add mod">
          <ac:chgData name="Sidney Seckler" userId="73470fc2d5f88927" providerId="LiveId" clId="{9B770DB1-B689-42FF-AC7F-20AF39B19349}" dt="2019-04-07T15:01:17.551" v="3452" actId="1076"/>
          <ac:picMkLst>
            <pc:docMk/>
            <pc:sldMk cId="717782988" sldId="646"/>
            <ac:picMk id="3" creationId="{D2EF2345-CC5E-47E5-AB36-3814A82021B8}"/>
          </ac:picMkLst>
        </pc:picChg>
        <pc:picChg chg="add mod">
          <ac:chgData name="Sidney Seckler" userId="73470fc2d5f88927" providerId="LiveId" clId="{9B770DB1-B689-42FF-AC7F-20AF39B19349}" dt="2019-04-07T15:02:15.749" v="3455" actId="1076"/>
          <ac:picMkLst>
            <pc:docMk/>
            <pc:sldMk cId="717782988" sldId="646"/>
            <ac:picMk id="5" creationId="{652194FA-3224-442D-9E95-187585168E14}"/>
          </ac:picMkLst>
        </pc:picChg>
      </pc:sldChg>
      <pc:sldChg chg="delSp modSp add">
        <pc:chgData name="Sidney Seckler" userId="73470fc2d5f88927" providerId="LiveId" clId="{9B770DB1-B689-42FF-AC7F-20AF39B19349}" dt="2019-04-07T15:06:08.908" v="3488" actId="6549"/>
        <pc:sldMkLst>
          <pc:docMk/>
          <pc:sldMk cId="91939443" sldId="647"/>
        </pc:sldMkLst>
        <pc:spChg chg="mod">
          <ac:chgData name="Sidney Seckler" userId="73470fc2d5f88927" providerId="LiveId" clId="{9B770DB1-B689-42FF-AC7F-20AF39B19349}" dt="2019-04-07T15:06:08.908" v="3488" actId="6549"/>
          <ac:spMkLst>
            <pc:docMk/>
            <pc:sldMk cId="91939443" sldId="647"/>
            <ac:spMk id="9" creationId="{AA296C98-7812-4714-932E-6131EEEC429C}"/>
          </ac:spMkLst>
        </pc:spChg>
        <pc:spChg chg="mod">
          <ac:chgData name="Sidney Seckler" userId="73470fc2d5f88927" providerId="LiveId" clId="{9B770DB1-B689-42FF-AC7F-20AF39B19349}" dt="2019-04-07T15:03:19.918" v="3470" actId="20577"/>
          <ac:spMkLst>
            <pc:docMk/>
            <pc:sldMk cId="91939443" sldId="647"/>
            <ac:spMk id="304131" creationId="{3FD46931-1260-486D-89A6-B0D903563948}"/>
          </ac:spMkLst>
        </pc:spChg>
        <pc:picChg chg="del">
          <ac:chgData name="Sidney Seckler" userId="73470fc2d5f88927" providerId="LiveId" clId="{9B770DB1-B689-42FF-AC7F-20AF39B19349}" dt="2019-04-07T15:03:24.338" v="3472" actId="478"/>
          <ac:picMkLst>
            <pc:docMk/>
            <pc:sldMk cId="91939443" sldId="647"/>
            <ac:picMk id="3" creationId="{D2EF2345-CC5E-47E5-AB36-3814A82021B8}"/>
          </ac:picMkLst>
        </pc:picChg>
        <pc:picChg chg="del">
          <ac:chgData name="Sidney Seckler" userId="73470fc2d5f88927" providerId="LiveId" clId="{9B770DB1-B689-42FF-AC7F-20AF39B19349}" dt="2019-04-07T15:03:22.332" v="3471" actId="478"/>
          <ac:picMkLst>
            <pc:docMk/>
            <pc:sldMk cId="91939443" sldId="647"/>
            <ac:picMk id="5" creationId="{652194FA-3224-442D-9E95-187585168E14}"/>
          </ac:picMkLst>
        </pc:picChg>
      </pc:sldChg>
      <pc:sldChg chg="modSp add">
        <pc:chgData name="Sidney Seckler" userId="73470fc2d5f88927" providerId="LiveId" clId="{9B770DB1-B689-42FF-AC7F-20AF39B19349}" dt="2019-04-07T15:07:19.566" v="3519" actId="1076"/>
        <pc:sldMkLst>
          <pc:docMk/>
          <pc:sldMk cId="763508107" sldId="648"/>
        </pc:sldMkLst>
        <pc:spChg chg="mod">
          <ac:chgData name="Sidney Seckler" userId="73470fc2d5f88927" providerId="LiveId" clId="{9B770DB1-B689-42FF-AC7F-20AF39B19349}" dt="2019-04-07T15:07:19.566" v="3519" actId="1076"/>
          <ac:spMkLst>
            <pc:docMk/>
            <pc:sldMk cId="763508107" sldId="648"/>
            <ac:spMk id="9" creationId="{AA296C98-7812-4714-932E-6131EEEC429C}"/>
          </ac:spMkLst>
        </pc:spChg>
      </pc:sldChg>
      <pc:sldChg chg="addSp delSp modSp add ord">
        <pc:chgData name="Sidney Seckler" userId="73470fc2d5f88927" providerId="LiveId" clId="{9B770DB1-B689-42FF-AC7F-20AF39B19349}" dt="2019-04-07T15:17:06.056" v="3869" actId="14100"/>
        <pc:sldMkLst>
          <pc:docMk/>
          <pc:sldMk cId="973549744" sldId="650"/>
        </pc:sldMkLst>
        <pc:spChg chg="add mod">
          <ac:chgData name="Sidney Seckler" userId="73470fc2d5f88927" providerId="LiveId" clId="{9B770DB1-B689-42FF-AC7F-20AF39B19349}" dt="2019-04-07T15:16:30.822" v="3826" actId="1076"/>
          <ac:spMkLst>
            <pc:docMk/>
            <pc:sldMk cId="973549744" sldId="650"/>
            <ac:spMk id="7" creationId="{861DB6A7-3671-4483-B1DC-853A7EB0F05F}"/>
          </ac:spMkLst>
        </pc:spChg>
        <pc:spChg chg="mod">
          <ac:chgData name="Sidney Seckler" userId="73470fc2d5f88927" providerId="LiveId" clId="{9B770DB1-B689-42FF-AC7F-20AF39B19349}" dt="2019-04-07T15:17:06.056" v="3869" actId="14100"/>
          <ac:spMkLst>
            <pc:docMk/>
            <pc:sldMk cId="973549744" sldId="650"/>
            <ac:spMk id="265218" creationId="{00000000-0000-0000-0000-000000000000}"/>
          </ac:spMkLst>
        </pc:spChg>
        <pc:graphicFrameChg chg="del">
          <ac:chgData name="Sidney Seckler" userId="73470fc2d5f88927" providerId="LiveId" clId="{9B770DB1-B689-42FF-AC7F-20AF39B19349}" dt="2019-04-07T15:11:07.393" v="3583" actId="478"/>
          <ac:graphicFrameMkLst>
            <pc:docMk/>
            <pc:sldMk cId="973549744" sldId="650"/>
            <ac:graphicFrameMk id="265219" creationId="{00000000-0000-0000-0000-000000000000}"/>
          </ac:graphicFrameMkLst>
        </pc:graphicFrameChg>
        <pc:picChg chg="add mod">
          <ac:chgData name="Sidney Seckler" userId="73470fc2d5f88927" providerId="LiveId" clId="{9B770DB1-B689-42FF-AC7F-20AF39B19349}" dt="2019-04-07T15:15:15.107" v="3594" actId="1076"/>
          <ac:picMkLst>
            <pc:docMk/>
            <pc:sldMk cId="973549744" sldId="650"/>
            <ac:picMk id="8194" creationId="{EA17FC48-3A06-4E75-AB07-00141A895A6F}"/>
          </ac:picMkLst>
        </pc:picChg>
        <pc:picChg chg="add mod">
          <ac:chgData name="Sidney Seckler" userId="73470fc2d5f88927" providerId="LiveId" clId="{9B770DB1-B689-42FF-AC7F-20AF39B19349}" dt="2019-04-07T15:15:23.409" v="3597" actId="14100"/>
          <ac:picMkLst>
            <pc:docMk/>
            <pc:sldMk cId="973549744" sldId="650"/>
            <ac:picMk id="8196" creationId="{896612CC-1A7D-430F-8575-191A355D556F}"/>
          </ac:picMkLst>
        </pc:picChg>
      </pc:sldChg>
      <pc:sldChg chg="addSp modSp add">
        <pc:chgData name="Sidney Seckler" userId="73470fc2d5f88927" providerId="LiveId" clId="{9B770DB1-B689-42FF-AC7F-20AF39B19349}" dt="2019-04-07T16:06:02.431" v="4400" actId="1076"/>
        <pc:sldMkLst>
          <pc:docMk/>
          <pc:sldMk cId="2476186345" sldId="651"/>
        </pc:sldMkLst>
        <pc:spChg chg="mod">
          <ac:chgData name="Sidney Seckler" userId="73470fc2d5f88927" providerId="LiveId" clId="{9B770DB1-B689-42FF-AC7F-20AF39B19349}" dt="2019-04-07T16:00:22.559" v="4263" actId="20577"/>
          <ac:spMkLst>
            <pc:docMk/>
            <pc:sldMk cId="2476186345" sldId="651"/>
            <ac:spMk id="4100" creationId="{E5CC45C3-CF65-4286-AA07-1D8008364C0B}"/>
          </ac:spMkLst>
        </pc:spChg>
        <pc:picChg chg="add mod">
          <ac:chgData name="Sidney Seckler" userId="73470fc2d5f88927" providerId="LiveId" clId="{9B770DB1-B689-42FF-AC7F-20AF39B19349}" dt="2019-04-07T16:06:02.431" v="4400" actId="1076"/>
          <ac:picMkLst>
            <pc:docMk/>
            <pc:sldMk cId="2476186345" sldId="651"/>
            <ac:picMk id="24578" creationId="{F922B3C2-4D4B-4277-B8C5-7840CC7C936E}"/>
          </ac:picMkLst>
        </pc:picChg>
      </pc:sldChg>
      <pc:sldChg chg="addSp modSp add">
        <pc:chgData name="Sidney Seckler" userId="73470fc2d5f88927" providerId="LiveId" clId="{9B770DB1-B689-42FF-AC7F-20AF39B19349}" dt="2019-04-07T16:03:46.484" v="4395" actId="1076"/>
        <pc:sldMkLst>
          <pc:docMk/>
          <pc:sldMk cId="1742043202" sldId="652"/>
        </pc:sldMkLst>
        <pc:spChg chg="mod">
          <ac:chgData name="Sidney Seckler" userId="73470fc2d5f88927" providerId="LiveId" clId="{9B770DB1-B689-42FF-AC7F-20AF39B19349}" dt="2019-04-07T16:01:19.252" v="4385" actId="14100"/>
          <ac:spMkLst>
            <pc:docMk/>
            <pc:sldMk cId="1742043202" sldId="652"/>
            <ac:spMk id="4100" creationId="{E5CC45C3-CF65-4286-AA07-1D8008364C0B}"/>
          </ac:spMkLst>
        </pc:spChg>
        <pc:picChg chg="add mod">
          <ac:chgData name="Sidney Seckler" userId="73470fc2d5f88927" providerId="LiveId" clId="{9B770DB1-B689-42FF-AC7F-20AF39B19349}" dt="2019-04-07T16:01:43.908" v="4392" actId="1076"/>
          <ac:picMkLst>
            <pc:docMk/>
            <pc:sldMk cId="1742043202" sldId="652"/>
            <ac:picMk id="23554" creationId="{3ECE235F-A647-49D2-BFF2-FEEE6D6B3914}"/>
          </ac:picMkLst>
        </pc:picChg>
        <pc:picChg chg="add mod">
          <ac:chgData name="Sidney Seckler" userId="73470fc2d5f88927" providerId="LiveId" clId="{9B770DB1-B689-42FF-AC7F-20AF39B19349}" dt="2019-04-07T16:03:46.484" v="4395" actId="1076"/>
          <ac:picMkLst>
            <pc:docMk/>
            <pc:sldMk cId="1742043202" sldId="652"/>
            <ac:picMk id="23556" creationId="{080AA9FC-9240-4C21-8624-CF54F61E5DF5}"/>
          </ac:picMkLst>
        </pc:picChg>
      </pc:sldChg>
      <pc:sldChg chg="addSp delSp modSp add">
        <pc:chgData name="Sidney Seckler" userId="73470fc2d5f88927" providerId="LiveId" clId="{9B770DB1-B689-42FF-AC7F-20AF39B19349}" dt="2019-05-03T19:30:32.364" v="4435" actId="1076"/>
        <pc:sldMkLst>
          <pc:docMk/>
          <pc:sldMk cId="1302784462" sldId="653"/>
        </pc:sldMkLst>
        <pc:spChg chg="del">
          <ac:chgData name="Sidney Seckler" userId="73470fc2d5f88927" providerId="LiveId" clId="{9B770DB1-B689-42FF-AC7F-20AF39B19349}" dt="2019-05-03T19:30:07.793" v="4432" actId="478"/>
          <ac:spMkLst>
            <pc:docMk/>
            <pc:sldMk cId="1302784462" sldId="653"/>
            <ac:spMk id="2" creationId="{F39A5F00-DDF9-4D1F-8076-6C85A640CE9F}"/>
          </ac:spMkLst>
        </pc:spChg>
        <pc:spChg chg="add del mod">
          <ac:chgData name="Sidney Seckler" userId="73470fc2d5f88927" providerId="LiveId" clId="{9B770DB1-B689-42FF-AC7F-20AF39B19349}" dt="2019-05-03T19:30:10.545" v="4433" actId="478"/>
          <ac:spMkLst>
            <pc:docMk/>
            <pc:sldMk cId="1302784462" sldId="653"/>
            <ac:spMk id="5" creationId="{65ADF7D9-EFA9-4D32-9A95-C7D366FA6F94}"/>
          </ac:spMkLst>
        </pc:spChg>
        <pc:picChg chg="mod">
          <ac:chgData name="Sidney Seckler" userId="73470fc2d5f88927" providerId="LiveId" clId="{9B770DB1-B689-42FF-AC7F-20AF39B19349}" dt="2019-05-03T19:30:32.364" v="4435" actId="1076"/>
          <ac:picMkLst>
            <pc:docMk/>
            <pc:sldMk cId="1302784462" sldId="653"/>
            <ac:picMk id="3" creationId="{30EE7CEA-C064-463E-BA66-8CCBACC8A3A9}"/>
          </ac:picMkLst>
        </pc:picChg>
      </pc:sldChg>
      <pc:sldChg chg="addSp delSp modSp add">
        <pc:chgData name="Sidney Seckler" userId="73470fc2d5f88927" providerId="LiveId" clId="{9B770DB1-B689-42FF-AC7F-20AF39B19349}" dt="2019-05-03T19:30:46.885" v="4439" actId="1076"/>
        <pc:sldMkLst>
          <pc:docMk/>
          <pc:sldMk cId="2402058323" sldId="654"/>
        </pc:sldMkLst>
        <pc:spChg chg="del mod">
          <ac:chgData name="Sidney Seckler" userId="73470fc2d5f88927" providerId="LiveId" clId="{9B770DB1-B689-42FF-AC7F-20AF39B19349}" dt="2019-05-03T19:30:36.583" v="4436" actId="478"/>
          <ac:spMkLst>
            <pc:docMk/>
            <pc:sldMk cId="2402058323" sldId="654"/>
            <ac:spMk id="2" creationId="{F39A5F00-DDF9-4D1F-8076-6C85A640CE9F}"/>
          </ac:spMkLst>
        </pc:spChg>
        <pc:spChg chg="add del mod">
          <ac:chgData name="Sidney Seckler" userId="73470fc2d5f88927" providerId="LiveId" clId="{9B770DB1-B689-42FF-AC7F-20AF39B19349}" dt="2019-05-03T19:30:39.382" v="4437" actId="478"/>
          <ac:spMkLst>
            <pc:docMk/>
            <pc:sldMk cId="2402058323" sldId="654"/>
            <ac:spMk id="5" creationId="{D2A13966-A0D8-4E32-88A7-D0895B1B970B}"/>
          </ac:spMkLst>
        </pc:spChg>
        <pc:picChg chg="mod">
          <ac:chgData name="Sidney Seckler" userId="73470fc2d5f88927" providerId="LiveId" clId="{9B770DB1-B689-42FF-AC7F-20AF39B19349}" dt="2019-05-03T19:30:46.885" v="4439" actId="1076"/>
          <ac:picMkLst>
            <pc:docMk/>
            <pc:sldMk cId="2402058323" sldId="654"/>
            <ac:picMk id="3" creationId="{CE37FB7E-E97C-47E8-BEE0-A01AA6A293AB}"/>
          </ac:picMkLst>
        </pc:picChg>
      </pc:sldChg>
    </pc:docChg>
  </pc:docChgLst>
  <pc:docChgLst>
    <pc:chgData name="Sidney Seckler" userId="73470fc2d5f88927" providerId="LiveId" clId="{0DD59C47-9532-4E4D-AD16-E1A1684EBEB3}"/>
    <pc:docChg chg="undo redo custSel addSld delSld modSld">
      <pc:chgData name="Sidney Seckler" userId="73470fc2d5f88927" providerId="LiveId" clId="{0DD59C47-9532-4E4D-AD16-E1A1684EBEB3}" dt="2019-02-13T16:55:13.027" v="4238" actId="20577"/>
      <pc:docMkLst>
        <pc:docMk/>
      </pc:docMkLst>
    </pc:docChg>
  </pc:docChgLst>
  <pc:docChgLst>
    <pc:chgData name="Sidney Seckler" userId="73470fc2d5f88927" providerId="LiveId" clId="{0BD0A896-3540-4E20-9EC9-2378AE0E759B}"/>
    <pc:docChg chg="undo addSld delSld modSld">
      <pc:chgData name="Sidney Seckler" userId="73470fc2d5f88927" providerId="LiveId" clId="{0BD0A896-3540-4E20-9EC9-2378AE0E759B}" dt="2019-03-19T21:31:07.508" v="38"/>
      <pc:docMkLst>
        <pc:docMk/>
      </pc:docMkLst>
      <pc:sldChg chg="add">
        <pc:chgData name="Sidney Seckler" userId="73470fc2d5f88927" providerId="LiveId" clId="{0BD0A896-3540-4E20-9EC9-2378AE0E759B}" dt="2019-03-19T21:21:19.763" v="2"/>
        <pc:sldMkLst>
          <pc:docMk/>
          <pc:sldMk cId="0" sldId="60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Sabesp%20-%20ETA%20Rio%20Grande%20-%20&#193;gua%20Vermelha/Figuras%20-%20ETA%20Rio%20Grande/Ocorr&#234;ncias%20Abril%202016%20-%20ETA%20Rio%20Grand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Sabesp%20-%20ETA%20Rio%20Grande%20-%20&#193;gua%20Vermelha/Figuras%20-%20ETA%20Rio%20Grande/Ocorr&#234;ncias%20Abril%202016%20-%20ETA%20Rio%20Grand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201836092204578E-2"/>
          <c:y val="3.0683396329106112E-2"/>
          <c:w val="0.92291198733602364"/>
          <c:h val="0.79024197712648359"/>
        </c:manualLayout>
      </c:layout>
      <c:scatterChart>
        <c:scatterStyle val="lineMarker"/>
        <c:varyColors val="0"/>
        <c:ser>
          <c:idx val="0"/>
          <c:order val="0"/>
          <c:tx>
            <c:strRef>
              <c:f>'[Ocorrências Abril 2016 - ETA Rio Grande.xlsx]Dosagens de Cloro - Maio 16'!$E$4</c:f>
              <c:strCache>
                <c:ptCount val="1"/>
                <c:pt idx="0">
                  <c:v>Pré cloração - Captação (mg/L)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'[Ocorrências Abril 2016 - ETA Rio Grande.xlsx]Dosagens de Cloro - Maio 16'!$D$5:$D$743</c:f>
              <c:numCache>
                <c:formatCode>dd/mm/yy</c:formatCode>
                <c:ptCount val="739"/>
                <c:pt idx="0">
                  <c:v>42491.041666666664</c:v>
                </c:pt>
                <c:pt idx="1">
                  <c:v>42491.083333333336</c:v>
                </c:pt>
                <c:pt idx="2">
                  <c:v>42491.125</c:v>
                </c:pt>
                <c:pt idx="3">
                  <c:v>42491.166666666664</c:v>
                </c:pt>
                <c:pt idx="4">
                  <c:v>42491.208333333336</c:v>
                </c:pt>
                <c:pt idx="5">
                  <c:v>42491.25</c:v>
                </c:pt>
                <c:pt idx="6">
                  <c:v>42491.291666666664</c:v>
                </c:pt>
                <c:pt idx="7">
                  <c:v>42491.333333333336</c:v>
                </c:pt>
                <c:pt idx="8">
                  <c:v>42491.375</c:v>
                </c:pt>
                <c:pt idx="9">
                  <c:v>42491.416666666664</c:v>
                </c:pt>
                <c:pt idx="10">
                  <c:v>42491.458333333336</c:v>
                </c:pt>
                <c:pt idx="11">
                  <c:v>42491.5</c:v>
                </c:pt>
                <c:pt idx="12">
                  <c:v>42491.541666666664</c:v>
                </c:pt>
                <c:pt idx="13">
                  <c:v>42491.583333333336</c:v>
                </c:pt>
                <c:pt idx="14">
                  <c:v>42491.625</c:v>
                </c:pt>
                <c:pt idx="15">
                  <c:v>42491.666666666664</c:v>
                </c:pt>
                <c:pt idx="16">
                  <c:v>42491.708333333336</c:v>
                </c:pt>
                <c:pt idx="17">
                  <c:v>42491.75</c:v>
                </c:pt>
                <c:pt idx="18">
                  <c:v>42491.791666666664</c:v>
                </c:pt>
                <c:pt idx="19">
                  <c:v>42491.833333333336</c:v>
                </c:pt>
                <c:pt idx="20">
                  <c:v>42491.875</c:v>
                </c:pt>
                <c:pt idx="21">
                  <c:v>42491.916666666664</c:v>
                </c:pt>
                <c:pt idx="22">
                  <c:v>42491.958333333336</c:v>
                </c:pt>
                <c:pt idx="23">
                  <c:v>42491.999305555553</c:v>
                </c:pt>
                <c:pt idx="24">
                  <c:v>42492.041666666664</c:v>
                </c:pt>
                <c:pt idx="25">
                  <c:v>42492.083333333336</c:v>
                </c:pt>
                <c:pt idx="26">
                  <c:v>42492.125</c:v>
                </c:pt>
                <c:pt idx="27">
                  <c:v>42492.166666666664</c:v>
                </c:pt>
                <c:pt idx="28">
                  <c:v>42492.208333333336</c:v>
                </c:pt>
                <c:pt idx="29">
                  <c:v>42492.25</c:v>
                </c:pt>
                <c:pt idx="30">
                  <c:v>42492.291666666664</c:v>
                </c:pt>
                <c:pt idx="31">
                  <c:v>42492.333333333336</c:v>
                </c:pt>
                <c:pt idx="32">
                  <c:v>42492.375</c:v>
                </c:pt>
                <c:pt idx="33">
                  <c:v>42492.416666666664</c:v>
                </c:pt>
                <c:pt idx="34">
                  <c:v>42492.458333333336</c:v>
                </c:pt>
                <c:pt idx="35">
                  <c:v>42492.5</c:v>
                </c:pt>
                <c:pt idx="36">
                  <c:v>42492.541666666664</c:v>
                </c:pt>
                <c:pt idx="37">
                  <c:v>42492.583333333336</c:v>
                </c:pt>
                <c:pt idx="38">
                  <c:v>42492.625</c:v>
                </c:pt>
                <c:pt idx="39">
                  <c:v>42492.666666666664</c:v>
                </c:pt>
                <c:pt idx="40">
                  <c:v>42492.708333333336</c:v>
                </c:pt>
                <c:pt idx="41">
                  <c:v>42492.75</c:v>
                </c:pt>
                <c:pt idx="42">
                  <c:v>42492.791666666664</c:v>
                </c:pt>
                <c:pt idx="43">
                  <c:v>42492.833333333336</c:v>
                </c:pt>
                <c:pt idx="44">
                  <c:v>42492.875</c:v>
                </c:pt>
                <c:pt idx="45">
                  <c:v>42492.916666666664</c:v>
                </c:pt>
                <c:pt idx="46">
                  <c:v>42492.958333333336</c:v>
                </c:pt>
                <c:pt idx="47">
                  <c:v>42492.999305555553</c:v>
                </c:pt>
                <c:pt idx="48">
                  <c:v>42493.041666666664</c:v>
                </c:pt>
                <c:pt idx="49">
                  <c:v>42493.083333333336</c:v>
                </c:pt>
                <c:pt idx="50">
                  <c:v>42493.125</c:v>
                </c:pt>
                <c:pt idx="51">
                  <c:v>42493.166666666664</c:v>
                </c:pt>
                <c:pt idx="52">
                  <c:v>42493.208333333336</c:v>
                </c:pt>
                <c:pt idx="53">
                  <c:v>42493.25</c:v>
                </c:pt>
                <c:pt idx="54">
                  <c:v>42493.291666666664</c:v>
                </c:pt>
                <c:pt idx="55">
                  <c:v>42493.333333333336</c:v>
                </c:pt>
                <c:pt idx="56">
                  <c:v>42493.375</c:v>
                </c:pt>
                <c:pt idx="57">
                  <c:v>42493.416666666664</c:v>
                </c:pt>
                <c:pt idx="58">
                  <c:v>42493.458333333336</c:v>
                </c:pt>
                <c:pt idx="59">
                  <c:v>42493.5</c:v>
                </c:pt>
                <c:pt idx="60">
                  <c:v>42493.541666666664</c:v>
                </c:pt>
                <c:pt idx="61">
                  <c:v>42493.583333333336</c:v>
                </c:pt>
                <c:pt idx="62">
                  <c:v>42493.625</c:v>
                </c:pt>
                <c:pt idx="63">
                  <c:v>42493.666666666664</c:v>
                </c:pt>
                <c:pt idx="64">
                  <c:v>42493.708333333336</c:v>
                </c:pt>
                <c:pt idx="65">
                  <c:v>42493.75</c:v>
                </c:pt>
                <c:pt idx="66">
                  <c:v>42493.791666666664</c:v>
                </c:pt>
                <c:pt idx="67">
                  <c:v>42493.833333333336</c:v>
                </c:pt>
                <c:pt idx="68">
                  <c:v>42493.875</c:v>
                </c:pt>
                <c:pt idx="69">
                  <c:v>42493.916666666664</c:v>
                </c:pt>
                <c:pt idx="70">
                  <c:v>42493.958333333336</c:v>
                </c:pt>
                <c:pt idx="71">
                  <c:v>42493.999305555553</c:v>
                </c:pt>
                <c:pt idx="72">
                  <c:v>42494.041666666664</c:v>
                </c:pt>
                <c:pt idx="73">
                  <c:v>42494.083333333336</c:v>
                </c:pt>
                <c:pt idx="74">
                  <c:v>42494.125</c:v>
                </c:pt>
                <c:pt idx="75">
                  <c:v>42494.166666666664</c:v>
                </c:pt>
                <c:pt idx="76">
                  <c:v>42494.208333333336</c:v>
                </c:pt>
                <c:pt idx="77">
                  <c:v>42494.25</c:v>
                </c:pt>
                <c:pt idx="78">
                  <c:v>42494.291666666664</c:v>
                </c:pt>
                <c:pt idx="79">
                  <c:v>42494.333333333336</c:v>
                </c:pt>
                <c:pt idx="80">
                  <c:v>42494.375</c:v>
                </c:pt>
                <c:pt idx="81">
                  <c:v>42494.416666666664</c:v>
                </c:pt>
                <c:pt idx="82">
                  <c:v>42494.458333333336</c:v>
                </c:pt>
                <c:pt idx="83">
                  <c:v>42494.5</c:v>
                </c:pt>
                <c:pt idx="84">
                  <c:v>42494.541666666664</c:v>
                </c:pt>
                <c:pt idx="85">
                  <c:v>42494.583333333336</c:v>
                </c:pt>
                <c:pt idx="86">
                  <c:v>42494.625</c:v>
                </c:pt>
                <c:pt idx="87">
                  <c:v>42494.666666666664</c:v>
                </c:pt>
                <c:pt idx="88">
                  <c:v>42494.708333333336</c:v>
                </c:pt>
                <c:pt idx="89">
                  <c:v>42494.75</c:v>
                </c:pt>
                <c:pt idx="90">
                  <c:v>42494.791666666664</c:v>
                </c:pt>
                <c:pt idx="91">
                  <c:v>42494.833333333336</c:v>
                </c:pt>
                <c:pt idx="92">
                  <c:v>42494.875</c:v>
                </c:pt>
                <c:pt idx="93">
                  <c:v>42494.916666666664</c:v>
                </c:pt>
                <c:pt idx="94">
                  <c:v>42494.958333333336</c:v>
                </c:pt>
                <c:pt idx="95">
                  <c:v>42494.999305555553</c:v>
                </c:pt>
                <c:pt idx="96">
                  <c:v>42495.041666666664</c:v>
                </c:pt>
                <c:pt idx="97">
                  <c:v>42495.083333333336</c:v>
                </c:pt>
                <c:pt idx="98">
                  <c:v>42495.125</c:v>
                </c:pt>
                <c:pt idx="99">
                  <c:v>42495.166666666664</c:v>
                </c:pt>
                <c:pt idx="100">
                  <c:v>42495.208333333336</c:v>
                </c:pt>
                <c:pt idx="101">
                  <c:v>42495.25</c:v>
                </c:pt>
                <c:pt idx="102">
                  <c:v>42495.291666666664</c:v>
                </c:pt>
                <c:pt idx="103">
                  <c:v>42495.333333333336</c:v>
                </c:pt>
                <c:pt idx="104">
                  <c:v>42495.375</c:v>
                </c:pt>
                <c:pt idx="105">
                  <c:v>42495.416666666664</c:v>
                </c:pt>
                <c:pt idx="106">
                  <c:v>42495.458333333336</c:v>
                </c:pt>
                <c:pt idx="107">
                  <c:v>42495.5</c:v>
                </c:pt>
                <c:pt idx="108">
                  <c:v>42495.541666666664</c:v>
                </c:pt>
                <c:pt idx="109">
                  <c:v>42495.583333333336</c:v>
                </c:pt>
                <c:pt idx="110">
                  <c:v>42495.625</c:v>
                </c:pt>
                <c:pt idx="111">
                  <c:v>42495.666666666664</c:v>
                </c:pt>
                <c:pt idx="112">
                  <c:v>42495.708333333336</c:v>
                </c:pt>
                <c:pt idx="113">
                  <c:v>42495.75</c:v>
                </c:pt>
                <c:pt idx="114">
                  <c:v>42495.791666666664</c:v>
                </c:pt>
                <c:pt idx="115">
                  <c:v>42495.833333333336</c:v>
                </c:pt>
                <c:pt idx="116">
                  <c:v>42495.875</c:v>
                </c:pt>
                <c:pt idx="117">
                  <c:v>42495.916666666664</c:v>
                </c:pt>
                <c:pt idx="118">
                  <c:v>42495.958333333336</c:v>
                </c:pt>
                <c:pt idx="119">
                  <c:v>42495.999305555553</c:v>
                </c:pt>
                <c:pt idx="120">
                  <c:v>42496.041666666664</c:v>
                </c:pt>
                <c:pt idx="121">
                  <c:v>42496.083333333336</c:v>
                </c:pt>
                <c:pt idx="122">
                  <c:v>42496.125</c:v>
                </c:pt>
                <c:pt idx="123">
                  <c:v>42496.166666666664</c:v>
                </c:pt>
                <c:pt idx="124">
                  <c:v>42496.208333333336</c:v>
                </c:pt>
                <c:pt idx="125">
                  <c:v>42496.25</c:v>
                </c:pt>
                <c:pt idx="126">
                  <c:v>42496.291666666664</c:v>
                </c:pt>
                <c:pt idx="127">
                  <c:v>42496.333333333336</c:v>
                </c:pt>
                <c:pt idx="128">
                  <c:v>42496.375</c:v>
                </c:pt>
                <c:pt idx="129">
                  <c:v>42496.416666666664</c:v>
                </c:pt>
                <c:pt idx="130">
                  <c:v>42496.458333333336</c:v>
                </c:pt>
                <c:pt idx="131">
                  <c:v>42496.5</c:v>
                </c:pt>
                <c:pt idx="132">
                  <c:v>42496.541666666664</c:v>
                </c:pt>
                <c:pt idx="133">
                  <c:v>42496.583333333336</c:v>
                </c:pt>
                <c:pt idx="134">
                  <c:v>42496.625</c:v>
                </c:pt>
                <c:pt idx="135">
                  <c:v>42496.666666666664</c:v>
                </c:pt>
                <c:pt idx="136">
                  <c:v>42496.708333333336</c:v>
                </c:pt>
                <c:pt idx="137">
                  <c:v>42496.75</c:v>
                </c:pt>
                <c:pt idx="138">
                  <c:v>42496.791666666664</c:v>
                </c:pt>
                <c:pt idx="139">
                  <c:v>42496.833333333336</c:v>
                </c:pt>
                <c:pt idx="140">
                  <c:v>42496.875</c:v>
                </c:pt>
                <c:pt idx="141">
                  <c:v>42496.916666666664</c:v>
                </c:pt>
                <c:pt idx="142">
                  <c:v>42496.958333333336</c:v>
                </c:pt>
                <c:pt idx="143">
                  <c:v>42496.999305555553</c:v>
                </c:pt>
                <c:pt idx="144">
                  <c:v>42497.041666666664</c:v>
                </c:pt>
                <c:pt idx="145">
                  <c:v>42497.083333333336</c:v>
                </c:pt>
                <c:pt idx="146">
                  <c:v>42497.125</c:v>
                </c:pt>
                <c:pt idx="147">
                  <c:v>42497.166666666664</c:v>
                </c:pt>
                <c:pt idx="148">
                  <c:v>42497.208333333336</c:v>
                </c:pt>
                <c:pt idx="149">
                  <c:v>42497.25</c:v>
                </c:pt>
                <c:pt idx="150">
                  <c:v>42497.291666666664</c:v>
                </c:pt>
                <c:pt idx="151">
                  <c:v>42497.333333333336</c:v>
                </c:pt>
                <c:pt idx="152">
                  <c:v>42497.375</c:v>
                </c:pt>
                <c:pt idx="153">
                  <c:v>42497.416666666664</c:v>
                </c:pt>
                <c:pt idx="154">
                  <c:v>42497.458333333336</c:v>
                </c:pt>
                <c:pt idx="155">
                  <c:v>42497.5</c:v>
                </c:pt>
                <c:pt idx="156">
                  <c:v>42497.541666666664</c:v>
                </c:pt>
                <c:pt idx="157">
                  <c:v>42497.583333333336</c:v>
                </c:pt>
                <c:pt idx="158">
                  <c:v>42497.625</c:v>
                </c:pt>
                <c:pt idx="159">
                  <c:v>42497.666666666664</c:v>
                </c:pt>
                <c:pt idx="160">
                  <c:v>42497.708333333336</c:v>
                </c:pt>
                <c:pt idx="161">
                  <c:v>42497.75</c:v>
                </c:pt>
                <c:pt idx="162">
                  <c:v>42497.791666666664</c:v>
                </c:pt>
                <c:pt idx="163">
                  <c:v>42497.833333333336</c:v>
                </c:pt>
                <c:pt idx="164">
                  <c:v>42497.875</c:v>
                </c:pt>
                <c:pt idx="165">
                  <c:v>42497.916666666664</c:v>
                </c:pt>
                <c:pt idx="166">
                  <c:v>42497.958333333336</c:v>
                </c:pt>
                <c:pt idx="167">
                  <c:v>42497.999305555553</c:v>
                </c:pt>
                <c:pt idx="168">
                  <c:v>42498.041666666664</c:v>
                </c:pt>
                <c:pt idx="169">
                  <c:v>42498.083333333336</c:v>
                </c:pt>
                <c:pt idx="170">
                  <c:v>42498.125</c:v>
                </c:pt>
                <c:pt idx="171">
                  <c:v>42498.166666666664</c:v>
                </c:pt>
                <c:pt idx="172">
                  <c:v>42498.208333333336</c:v>
                </c:pt>
                <c:pt idx="173">
                  <c:v>42498.25</c:v>
                </c:pt>
                <c:pt idx="174">
                  <c:v>42498.291666666664</c:v>
                </c:pt>
                <c:pt idx="175">
                  <c:v>42498.333333333336</c:v>
                </c:pt>
                <c:pt idx="176">
                  <c:v>42498.375</c:v>
                </c:pt>
                <c:pt idx="177">
                  <c:v>42498.416666666664</c:v>
                </c:pt>
                <c:pt idx="178">
                  <c:v>42498.458333333336</c:v>
                </c:pt>
                <c:pt idx="179">
                  <c:v>42498.5</c:v>
                </c:pt>
                <c:pt idx="180">
                  <c:v>42498.541666666664</c:v>
                </c:pt>
                <c:pt idx="181">
                  <c:v>42498.583333333336</c:v>
                </c:pt>
                <c:pt idx="182">
                  <c:v>42498.625</c:v>
                </c:pt>
                <c:pt idx="183">
                  <c:v>42498.666666666664</c:v>
                </c:pt>
                <c:pt idx="184">
                  <c:v>42498.708333333336</c:v>
                </c:pt>
                <c:pt idx="185">
                  <c:v>42498.75</c:v>
                </c:pt>
                <c:pt idx="186">
                  <c:v>42498.791666666664</c:v>
                </c:pt>
                <c:pt idx="187">
                  <c:v>42498.833333333336</c:v>
                </c:pt>
                <c:pt idx="188">
                  <c:v>42498.875</c:v>
                </c:pt>
                <c:pt idx="189">
                  <c:v>42498.916666666664</c:v>
                </c:pt>
                <c:pt idx="190">
                  <c:v>42498.958333333336</c:v>
                </c:pt>
                <c:pt idx="191">
                  <c:v>42498.999305555553</c:v>
                </c:pt>
                <c:pt idx="192">
                  <c:v>42499.041666666664</c:v>
                </c:pt>
                <c:pt idx="193">
                  <c:v>42499.083333333336</c:v>
                </c:pt>
                <c:pt idx="194">
                  <c:v>42499.125</c:v>
                </c:pt>
                <c:pt idx="195">
                  <c:v>42499.166666666664</c:v>
                </c:pt>
                <c:pt idx="196">
                  <c:v>42499.208333333336</c:v>
                </c:pt>
                <c:pt idx="197">
                  <c:v>42499.25</c:v>
                </c:pt>
                <c:pt idx="198">
                  <c:v>42499.291666666664</c:v>
                </c:pt>
                <c:pt idx="199">
                  <c:v>42499.333333333336</c:v>
                </c:pt>
                <c:pt idx="200">
                  <c:v>42499.375</c:v>
                </c:pt>
                <c:pt idx="201">
                  <c:v>42499.416666666664</c:v>
                </c:pt>
                <c:pt idx="202">
                  <c:v>42499.458333333336</c:v>
                </c:pt>
                <c:pt idx="203">
                  <c:v>42499.5</c:v>
                </c:pt>
                <c:pt idx="204">
                  <c:v>42499.541666666664</c:v>
                </c:pt>
                <c:pt idx="205">
                  <c:v>42499.583333333336</c:v>
                </c:pt>
                <c:pt idx="206">
                  <c:v>42499.625</c:v>
                </c:pt>
                <c:pt idx="207">
                  <c:v>42499.666666666664</c:v>
                </c:pt>
                <c:pt idx="208">
                  <c:v>42499.708333333336</c:v>
                </c:pt>
                <c:pt idx="209">
                  <c:v>42499.75</c:v>
                </c:pt>
                <c:pt idx="210">
                  <c:v>42499.791666666664</c:v>
                </c:pt>
                <c:pt idx="211">
                  <c:v>42499.833333333336</c:v>
                </c:pt>
                <c:pt idx="212">
                  <c:v>42499.875</c:v>
                </c:pt>
                <c:pt idx="213">
                  <c:v>42499.916666666664</c:v>
                </c:pt>
                <c:pt idx="214">
                  <c:v>42499.958333333336</c:v>
                </c:pt>
                <c:pt idx="215">
                  <c:v>42499.999305555553</c:v>
                </c:pt>
                <c:pt idx="216">
                  <c:v>42500.041666666664</c:v>
                </c:pt>
                <c:pt idx="217">
                  <c:v>42500.083333333336</c:v>
                </c:pt>
                <c:pt idx="218">
                  <c:v>42500.125</c:v>
                </c:pt>
                <c:pt idx="219">
                  <c:v>42500.166666666664</c:v>
                </c:pt>
                <c:pt idx="220">
                  <c:v>42500.208333333336</c:v>
                </c:pt>
                <c:pt idx="221">
                  <c:v>42500.25</c:v>
                </c:pt>
                <c:pt idx="222">
                  <c:v>42500.291666666664</c:v>
                </c:pt>
                <c:pt idx="223">
                  <c:v>42500.333333333336</c:v>
                </c:pt>
                <c:pt idx="224">
                  <c:v>42500.375</c:v>
                </c:pt>
                <c:pt idx="225">
                  <c:v>42500.416666666664</c:v>
                </c:pt>
                <c:pt idx="226">
                  <c:v>42500.458333333336</c:v>
                </c:pt>
                <c:pt idx="227">
                  <c:v>42500.5</c:v>
                </c:pt>
                <c:pt idx="228">
                  <c:v>42500.541666666664</c:v>
                </c:pt>
                <c:pt idx="229">
                  <c:v>42500.583333333336</c:v>
                </c:pt>
                <c:pt idx="230">
                  <c:v>42500.625</c:v>
                </c:pt>
                <c:pt idx="231">
                  <c:v>42500.666666666664</c:v>
                </c:pt>
                <c:pt idx="232">
                  <c:v>42500.708333333336</c:v>
                </c:pt>
                <c:pt idx="233">
                  <c:v>42500.75</c:v>
                </c:pt>
                <c:pt idx="234">
                  <c:v>42500.791666666664</c:v>
                </c:pt>
                <c:pt idx="235">
                  <c:v>42500.833333333336</c:v>
                </c:pt>
                <c:pt idx="236">
                  <c:v>42500.875</c:v>
                </c:pt>
                <c:pt idx="237">
                  <c:v>42500.916666666664</c:v>
                </c:pt>
                <c:pt idx="238">
                  <c:v>42500.958333333336</c:v>
                </c:pt>
                <c:pt idx="239">
                  <c:v>42500.999305555553</c:v>
                </c:pt>
                <c:pt idx="240">
                  <c:v>42501.041666666664</c:v>
                </c:pt>
                <c:pt idx="241">
                  <c:v>42501.083333333336</c:v>
                </c:pt>
                <c:pt idx="242">
                  <c:v>42501.125</c:v>
                </c:pt>
                <c:pt idx="243">
                  <c:v>42501.166666666664</c:v>
                </c:pt>
                <c:pt idx="244">
                  <c:v>42501.208333333336</c:v>
                </c:pt>
                <c:pt idx="245">
                  <c:v>42501.25</c:v>
                </c:pt>
                <c:pt idx="246">
                  <c:v>42501.291666666664</c:v>
                </c:pt>
                <c:pt idx="247">
                  <c:v>42501.333333333336</c:v>
                </c:pt>
                <c:pt idx="248">
                  <c:v>42501.375</c:v>
                </c:pt>
                <c:pt idx="249">
                  <c:v>42501.416666666664</c:v>
                </c:pt>
                <c:pt idx="250">
                  <c:v>42501.458333333336</c:v>
                </c:pt>
                <c:pt idx="251">
                  <c:v>42501.5</c:v>
                </c:pt>
                <c:pt idx="252">
                  <c:v>42501.541666666664</c:v>
                </c:pt>
                <c:pt idx="253">
                  <c:v>42501.583333333336</c:v>
                </c:pt>
                <c:pt idx="254">
                  <c:v>42501.625</c:v>
                </c:pt>
                <c:pt idx="255">
                  <c:v>42501.666666666664</c:v>
                </c:pt>
                <c:pt idx="256">
                  <c:v>42501.708333333336</c:v>
                </c:pt>
                <c:pt idx="257">
                  <c:v>42501.75</c:v>
                </c:pt>
                <c:pt idx="258">
                  <c:v>42501.791666666664</c:v>
                </c:pt>
                <c:pt idx="259">
                  <c:v>42501.833333333336</c:v>
                </c:pt>
                <c:pt idx="260">
                  <c:v>42501.875</c:v>
                </c:pt>
                <c:pt idx="261">
                  <c:v>42501.916666666664</c:v>
                </c:pt>
                <c:pt idx="262">
                  <c:v>42501.958333333336</c:v>
                </c:pt>
                <c:pt idx="263">
                  <c:v>42501.999305555553</c:v>
                </c:pt>
                <c:pt idx="264">
                  <c:v>42502.041666666664</c:v>
                </c:pt>
                <c:pt idx="265">
                  <c:v>42502.083333333336</c:v>
                </c:pt>
                <c:pt idx="266">
                  <c:v>42502.125</c:v>
                </c:pt>
                <c:pt idx="267">
                  <c:v>42502.166666666664</c:v>
                </c:pt>
                <c:pt idx="268">
                  <c:v>42502.208333333336</c:v>
                </c:pt>
                <c:pt idx="269">
                  <c:v>42502.25</c:v>
                </c:pt>
                <c:pt idx="270">
                  <c:v>42502.291666666664</c:v>
                </c:pt>
                <c:pt idx="271">
                  <c:v>42502.333333333336</c:v>
                </c:pt>
                <c:pt idx="272">
                  <c:v>42502.375</c:v>
                </c:pt>
                <c:pt idx="273">
                  <c:v>42502.416666666664</c:v>
                </c:pt>
                <c:pt idx="274">
                  <c:v>42502.458333333336</c:v>
                </c:pt>
                <c:pt idx="275">
                  <c:v>42502.5</c:v>
                </c:pt>
                <c:pt idx="276">
                  <c:v>42502.541666666664</c:v>
                </c:pt>
                <c:pt idx="277">
                  <c:v>42502.583333333336</c:v>
                </c:pt>
                <c:pt idx="278">
                  <c:v>42502.625</c:v>
                </c:pt>
                <c:pt idx="279">
                  <c:v>42502.666666666664</c:v>
                </c:pt>
                <c:pt idx="280">
                  <c:v>42502.708333333336</c:v>
                </c:pt>
                <c:pt idx="281">
                  <c:v>42502.75</c:v>
                </c:pt>
                <c:pt idx="282">
                  <c:v>42502.791666666664</c:v>
                </c:pt>
                <c:pt idx="283">
                  <c:v>42502.833333333336</c:v>
                </c:pt>
                <c:pt idx="284">
                  <c:v>42502.875</c:v>
                </c:pt>
                <c:pt idx="285">
                  <c:v>42502.916666666664</c:v>
                </c:pt>
                <c:pt idx="286">
                  <c:v>42502.958333333336</c:v>
                </c:pt>
                <c:pt idx="287">
                  <c:v>42502.999305555553</c:v>
                </c:pt>
                <c:pt idx="288">
                  <c:v>42503.041666666664</c:v>
                </c:pt>
                <c:pt idx="289">
                  <c:v>42503.083333333336</c:v>
                </c:pt>
                <c:pt idx="290">
                  <c:v>42503.125</c:v>
                </c:pt>
                <c:pt idx="291">
                  <c:v>42503.166666666664</c:v>
                </c:pt>
                <c:pt idx="292">
                  <c:v>42503.208333333336</c:v>
                </c:pt>
                <c:pt idx="293">
                  <c:v>42503.25</c:v>
                </c:pt>
                <c:pt idx="294">
                  <c:v>42503.291666666664</c:v>
                </c:pt>
                <c:pt idx="295">
                  <c:v>42503.333333333336</c:v>
                </c:pt>
                <c:pt idx="296">
                  <c:v>42503.375</c:v>
                </c:pt>
                <c:pt idx="297">
                  <c:v>42503.416666666664</c:v>
                </c:pt>
                <c:pt idx="298">
                  <c:v>42503.458333333336</c:v>
                </c:pt>
                <c:pt idx="299">
                  <c:v>42503.5</c:v>
                </c:pt>
                <c:pt idx="300">
                  <c:v>42503.541666666664</c:v>
                </c:pt>
                <c:pt idx="301">
                  <c:v>42503.583333333336</c:v>
                </c:pt>
                <c:pt idx="302">
                  <c:v>42503.625</c:v>
                </c:pt>
                <c:pt idx="303">
                  <c:v>42503.666666666664</c:v>
                </c:pt>
                <c:pt idx="304">
                  <c:v>42503.708333333336</c:v>
                </c:pt>
                <c:pt idx="305">
                  <c:v>42503.75</c:v>
                </c:pt>
                <c:pt idx="306">
                  <c:v>42503.791666666664</c:v>
                </c:pt>
                <c:pt idx="307">
                  <c:v>42503.833333333336</c:v>
                </c:pt>
                <c:pt idx="308">
                  <c:v>42503.875</c:v>
                </c:pt>
                <c:pt idx="309">
                  <c:v>42503.916666666664</c:v>
                </c:pt>
                <c:pt idx="310">
                  <c:v>42503.958333333336</c:v>
                </c:pt>
                <c:pt idx="311">
                  <c:v>42503.999305555553</c:v>
                </c:pt>
                <c:pt idx="312">
                  <c:v>42504.041666666664</c:v>
                </c:pt>
                <c:pt idx="313">
                  <c:v>42504.083333333336</c:v>
                </c:pt>
                <c:pt idx="314">
                  <c:v>42504.125</c:v>
                </c:pt>
                <c:pt idx="315">
                  <c:v>42504.166666666664</c:v>
                </c:pt>
                <c:pt idx="316">
                  <c:v>42504.208333333336</c:v>
                </c:pt>
                <c:pt idx="317">
                  <c:v>42504.25</c:v>
                </c:pt>
                <c:pt idx="318">
                  <c:v>42504.291666666664</c:v>
                </c:pt>
                <c:pt idx="319">
                  <c:v>42504.333333333336</c:v>
                </c:pt>
                <c:pt idx="320">
                  <c:v>42504.375</c:v>
                </c:pt>
                <c:pt idx="321">
                  <c:v>42504.416666666664</c:v>
                </c:pt>
                <c:pt idx="322">
                  <c:v>42504.458333333336</c:v>
                </c:pt>
                <c:pt idx="323">
                  <c:v>42504.5</c:v>
                </c:pt>
                <c:pt idx="324">
                  <c:v>42504.541666666664</c:v>
                </c:pt>
                <c:pt idx="325">
                  <c:v>42504.583333333336</c:v>
                </c:pt>
                <c:pt idx="326">
                  <c:v>42504.625</c:v>
                </c:pt>
                <c:pt idx="327">
                  <c:v>42504.666666666664</c:v>
                </c:pt>
                <c:pt idx="328">
                  <c:v>42504.708333333336</c:v>
                </c:pt>
                <c:pt idx="329">
                  <c:v>42504.75</c:v>
                </c:pt>
                <c:pt idx="330">
                  <c:v>42504.791666666664</c:v>
                </c:pt>
                <c:pt idx="331">
                  <c:v>42504.833333333336</c:v>
                </c:pt>
                <c:pt idx="332">
                  <c:v>42504.875</c:v>
                </c:pt>
                <c:pt idx="333">
                  <c:v>42504.916666666664</c:v>
                </c:pt>
                <c:pt idx="334">
                  <c:v>42504.958333333336</c:v>
                </c:pt>
                <c:pt idx="335">
                  <c:v>42504.999305555553</c:v>
                </c:pt>
                <c:pt idx="336">
                  <c:v>42505.041666666664</c:v>
                </c:pt>
                <c:pt idx="337">
                  <c:v>42505.083333333336</c:v>
                </c:pt>
                <c:pt idx="338">
                  <c:v>42505.125</c:v>
                </c:pt>
                <c:pt idx="339">
                  <c:v>42505.166666666664</c:v>
                </c:pt>
                <c:pt idx="340">
                  <c:v>42505.208333333336</c:v>
                </c:pt>
                <c:pt idx="341">
                  <c:v>42505.25</c:v>
                </c:pt>
                <c:pt idx="342">
                  <c:v>42505.291666666664</c:v>
                </c:pt>
                <c:pt idx="343">
                  <c:v>42505.333333333336</c:v>
                </c:pt>
                <c:pt idx="344">
                  <c:v>42505.375</c:v>
                </c:pt>
                <c:pt idx="345">
                  <c:v>42505.416666666664</c:v>
                </c:pt>
                <c:pt idx="346">
                  <c:v>42505.458333333336</c:v>
                </c:pt>
                <c:pt idx="347">
                  <c:v>42505.5</c:v>
                </c:pt>
                <c:pt idx="348">
                  <c:v>42505.541666666664</c:v>
                </c:pt>
                <c:pt idx="349">
                  <c:v>42505.583333333336</c:v>
                </c:pt>
                <c:pt idx="350">
                  <c:v>42505.625</c:v>
                </c:pt>
                <c:pt idx="351">
                  <c:v>42505.666666666664</c:v>
                </c:pt>
                <c:pt idx="352">
                  <c:v>42505.708333333336</c:v>
                </c:pt>
                <c:pt idx="353">
                  <c:v>42505.75</c:v>
                </c:pt>
                <c:pt idx="354">
                  <c:v>42505.791666666664</c:v>
                </c:pt>
                <c:pt idx="355">
                  <c:v>42505.833333333336</c:v>
                </c:pt>
                <c:pt idx="356">
                  <c:v>42505.875</c:v>
                </c:pt>
                <c:pt idx="357">
                  <c:v>42505.916666666664</c:v>
                </c:pt>
                <c:pt idx="358">
                  <c:v>42505.958333333336</c:v>
                </c:pt>
                <c:pt idx="359">
                  <c:v>42505.999305555553</c:v>
                </c:pt>
                <c:pt idx="360">
                  <c:v>42506.041666666664</c:v>
                </c:pt>
                <c:pt idx="361">
                  <c:v>42506.083333333336</c:v>
                </c:pt>
                <c:pt idx="362">
                  <c:v>42506.125</c:v>
                </c:pt>
                <c:pt idx="363">
                  <c:v>42506.166666666664</c:v>
                </c:pt>
                <c:pt idx="364">
                  <c:v>42506.208333333336</c:v>
                </c:pt>
                <c:pt idx="365">
                  <c:v>42506.25</c:v>
                </c:pt>
                <c:pt idx="366">
                  <c:v>42506.291666666664</c:v>
                </c:pt>
                <c:pt idx="367">
                  <c:v>42506.333333333336</c:v>
                </c:pt>
                <c:pt idx="368">
                  <c:v>42506.375</c:v>
                </c:pt>
                <c:pt idx="369">
                  <c:v>42506.416666666664</c:v>
                </c:pt>
                <c:pt idx="370">
                  <c:v>42506.458333333336</c:v>
                </c:pt>
                <c:pt idx="371">
                  <c:v>42506.5</c:v>
                </c:pt>
                <c:pt idx="372">
                  <c:v>42506.541666666664</c:v>
                </c:pt>
                <c:pt idx="373">
                  <c:v>42506.583333333336</c:v>
                </c:pt>
                <c:pt idx="374">
                  <c:v>42506.625</c:v>
                </c:pt>
                <c:pt idx="375">
                  <c:v>42506.666666666664</c:v>
                </c:pt>
                <c:pt idx="376">
                  <c:v>42506.708333333336</c:v>
                </c:pt>
                <c:pt idx="377">
                  <c:v>42506.75</c:v>
                </c:pt>
                <c:pt idx="378">
                  <c:v>42506.791666666664</c:v>
                </c:pt>
                <c:pt idx="379">
                  <c:v>42506.833333333336</c:v>
                </c:pt>
                <c:pt idx="380">
                  <c:v>42506.875</c:v>
                </c:pt>
                <c:pt idx="381">
                  <c:v>42506.916666666664</c:v>
                </c:pt>
                <c:pt idx="382">
                  <c:v>42506.958333333336</c:v>
                </c:pt>
                <c:pt idx="383">
                  <c:v>42506.999305555553</c:v>
                </c:pt>
                <c:pt idx="384">
                  <c:v>42507.041666666664</c:v>
                </c:pt>
                <c:pt idx="385">
                  <c:v>42507.083333333336</c:v>
                </c:pt>
                <c:pt idx="386">
                  <c:v>42507.125</c:v>
                </c:pt>
                <c:pt idx="387">
                  <c:v>42507.166666666664</c:v>
                </c:pt>
                <c:pt idx="388">
                  <c:v>42507.208333333336</c:v>
                </c:pt>
                <c:pt idx="389">
                  <c:v>42507.25</c:v>
                </c:pt>
                <c:pt idx="390">
                  <c:v>42507.291666666664</c:v>
                </c:pt>
                <c:pt idx="391">
                  <c:v>42507.333333333336</c:v>
                </c:pt>
                <c:pt idx="392">
                  <c:v>42507.375</c:v>
                </c:pt>
                <c:pt idx="393">
                  <c:v>42507.416666666664</c:v>
                </c:pt>
                <c:pt idx="394">
                  <c:v>42507.458333333336</c:v>
                </c:pt>
                <c:pt idx="395">
                  <c:v>42507.5</c:v>
                </c:pt>
                <c:pt idx="396">
                  <c:v>42507.541666666664</c:v>
                </c:pt>
                <c:pt idx="397">
                  <c:v>42507.583333333336</c:v>
                </c:pt>
                <c:pt idx="398">
                  <c:v>42507.625</c:v>
                </c:pt>
                <c:pt idx="399">
                  <c:v>42507.666666666664</c:v>
                </c:pt>
                <c:pt idx="400">
                  <c:v>42507.708333333336</c:v>
                </c:pt>
                <c:pt idx="401">
                  <c:v>42507.75</c:v>
                </c:pt>
                <c:pt idx="402">
                  <c:v>42507.791666666664</c:v>
                </c:pt>
                <c:pt idx="403">
                  <c:v>42507.833333333336</c:v>
                </c:pt>
                <c:pt idx="404">
                  <c:v>42507.875</c:v>
                </c:pt>
                <c:pt idx="405">
                  <c:v>42507.916666666664</c:v>
                </c:pt>
                <c:pt idx="406">
                  <c:v>42507.958333333336</c:v>
                </c:pt>
                <c:pt idx="407">
                  <c:v>42507.999305555553</c:v>
                </c:pt>
                <c:pt idx="408">
                  <c:v>42508.041666666664</c:v>
                </c:pt>
                <c:pt idx="409">
                  <c:v>42508.083333333336</c:v>
                </c:pt>
                <c:pt idx="410">
                  <c:v>42508.125</c:v>
                </c:pt>
                <c:pt idx="411">
                  <c:v>42508.166666666664</c:v>
                </c:pt>
                <c:pt idx="412">
                  <c:v>42508.208333333336</c:v>
                </c:pt>
                <c:pt idx="413">
                  <c:v>42508.25</c:v>
                </c:pt>
                <c:pt idx="414">
                  <c:v>42508.291666666664</c:v>
                </c:pt>
                <c:pt idx="415">
                  <c:v>42508.333333333336</c:v>
                </c:pt>
                <c:pt idx="416">
                  <c:v>42508.375</c:v>
                </c:pt>
                <c:pt idx="417">
                  <c:v>42508.416666666664</c:v>
                </c:pt>
                <c:pt idx="418">
                  <c:v>42508.458333333336</c:v>
                </c:pt>
                <c:pt idx="419">
                  <c:v>42508.5</c:v>
                </c:pt>
                <c:pt idx="420">
                  <c:v>42508.541666666664</c:v>
                </c:pt>
                <c:pt idx="421">
                  <c:v>42508.583333333336</c:v>
                </c:pt>
                <c:pt idx="422">
                  <c:v>42508.625</c:v>
                </c:pt>
                <c:pt idx="423">
                  <c:v>42508.666666666664</c:v>
                </c:pt>
                <c:pt idx="424">
                  <c:v>42508.708333333336</c:v>
                </c:pt>
                <c:pt idx="425">
                  <c:v>42508.75</c:v>
                </c:pt>
                <c:pt idx="426">
                  <c:v>42508.791666666664</c:v>
                </c:pt>
                <c:pt idx="427">
                  <c:v>42508.833333333336</c:v>
                </c:pt>
                <c:pt idx="428">
                  <c:v>42508.875</c:v>
                </c:pt>
                <c:pt idx="429">
                  <c:v>42508.916666666664</c:v>
                </c:pt>
                <c:pt idx="430">
                  <c:v>42508.958333333336</c:v>
                </c:pt>
                <c:pt idx="431">
                  <c:v>42508.999305555553</c:v>
                </c:pt>
                <c:pt idx="432">
                  <c:v>42509.041666666664</c:v>
                </c:pt>
                <c:pt idx="433">
                  <c:v>42509.083333333336</c:v>
                </c:pt>
                <c:pt idx="434">
                  <c:v>42509.125</c:v>
                </c:pt>
                <c:pt idx="435">
                  <c:v>42509.166666666664</c:v>
                </c:pt>
                <c:pt idx="436">
                  <c:v>42509.208333333336</c:v>
                </c:pt>
                <c:pt idx="437">
                  <c:v>42509.25</c:v>
                </c:pt>
                <c:pt idx="438">
                  <c:v>42509.291666666664</c:v>
                </c:pt>
                <c:pt idx="439">
                  <c:v>42509.333333333336</c:v>
                </c:pt>
                <c:pt idx="440">
                  <c:v>42509.375</c:v>
                </c:pt>
                <c:pt idx="441">
                  <c:v>42509.416666666664</c:v>
                </c:pt>
                <c:pt idx="442">
                  <c:v>42509.458333333336</c:v>
                </c:pt>
                <c:pt idx="443">
                  <c:v>42509.5</c:v>
                </c:pt>
                <c:pt idx="444">
                  <c:v>42509.541666666664</c:v>
                </c:pt>
                <c:pt idx="445">
                  <c:v>42509.583333333336</c:v>
                </c:pt>
                <c:pt idx="446">
                  <c:v>42509.625</c:v>
                </c:pt>
                <c:pt idx="447">
                  <c:v>42509.666666666664</c:v>
                </c:pt>
                <c:pt idx="448">
                  <c:v>42509.708333333336</c:v>
                </c:pt>
                <c:pt idx="449">
                  <c:v>42509.75</c:v>
                </c:pt>
                <c:pt idx="450">
                  <c:v>42509.791666666664</c:v>
                </c:pt>
                <c:pt idx="451">
                  <c:v>42509.833333333336</c:v>
                </c:pt>
                <c:pt idx="452">
                  <c:v>42509.875</c:v>
                </c:pt>
                <c:pt idx="453">
                  <c:v>42509.916666666664</c:v>
                </c:pt>
                <c:pt idx="454">
                  <c:v>42509.958333333336</c:v>
                </c:pt>
                <c:pt idx="455">
                  <c:v>42509.999305555553</c:v>
                </c:pt>
                <c:pt idx="456">
                  <c:v>42510.041666666664</c:v>
                </c:pt>
                <c:pt idx="457">
                  <c:v>42510.083333333336</c:v>
                </c:pt>
                <c:pt idx="458">
                  <c:v>42510.125</c:v>
                </c:pt>
                <c:pt idx="459">
                  <c:v>42510.166666666664</c:v>
                </c:pt>
                <c:pt idx="460">
                  <c:v>42510.208333333336</c:v>
                </c:pt>
                <c:pt idx="461">
                  <c:v>42510.25</c:v>
                </c:pt>
                <c:pt idx="462">
                  <c:v>42510.291666666664</c:v>
                </c:pt>
                <c:pt idx="463">
                  <c:v>42510.333333333336</c:v>
                </c:pt>
                <c:pt idx="464">
                  <c:v>42510.375</c:v>
                </c:pt>
                <c:pt idx="465">
                  <c:v>42510.416666666664</c:v>
                </c:pt>
                <c:pt idx="466">
                  <c:v>42510.458333333336</c:v>
                </c:pt>
                <c:pt idx="467">
                  <c:v>42510.5</c:v>
                </c:pt>
                <c:pt idx="468">
                  <c:v>42510.541666666664</c:v>
                </c:pt>
                <c:pt idx="469">
                  <c:v>42510.583333333336</c:v>
                </c:pt>
                <c:pt idx="470">
                  <c:v>42510.625</c:v>
                </c:pt>
                <c:pt idx="471">
                  <c:v>42510.666666666664</c:v>
                </c:pt>
                <c:pt idx="472">
                  <c:v>42510.708333333336</c:v>
                </c:pt>
                <c:pt idx="473">
                  <c:v>42510.75</c:v>
                </c:pt>
                <c:pt idx="474">
                  <c:v>42510.791666666664</c:v>
                </c:pt>
                <c:pt idx="475">
                  <c:v>42510.833333333336</c:v>
                </c:pt>
                <c:pt idx="476">
                  <c:v>42510.875</c:v>
                </c:pt>
                <c:pt idx="477">
                  <c:v>42510.916666666664</c:v>
                </c:pt>
                <c:pt idx="478">
                  <c:v>42510.958333333336</c:v>
                </c:pt>
                <c:pt idx="479">
                  <c:v>42510.999305555553</c:v>
                </c:pt>
                <c:pt idx="480">
                  <c:v>42511.041666666664</c:v>
                </c:pt>
                <c:pt idx="481">
                  <c:v>42511.083333333336</c:v>
                </c:pt>
                <c:pt idx="482">
                  <c:v>42511.125</c:v>
                </c:pt>
                <c:pt idx="483">
                  <c:v>42511.166666666664</c:v>
                </c:pt>
                <c:pt idx="484">
                  <c:v>42511.208333333336</c:v>
                </c:pt>
                <c:pt idx="485">
                  <c:v>42511.25</c:v>
                </c:pt>
                <c:pt idx="486">
                  <c:v>42511.291666666664</c:v>
                </c:pt>
                <c:pt idx="487">
                  <c:v>42511.333333333336</c:v>
                </c:pt>
                <c:pt idx="488">
                  <c:v>42511.375</c:v>
                </c:pt>
                <c:pt idx="489">
                  <c:v>42511.416666666664</c:v>
                </c:pt>
                <c:pt idx="490">
                  <c:v>42511.458333333336</c:v>
                </c:pt>
                <c:pt idx="491">
                  <c:v>42511.5</c:v>
                </c:pt>
                <c:pt idx="492">
                  <c:v>42511.541666666664</c:v>
                </c:pt>
                <c:pt idx="493">
                  <c:v>42511.583333333336</c:v>
                </c:pt>
                <c:pt idx="494">
                  <c:v>42511.625</c:v>
                </c:pt>
                <c:pt idx="495">
                  <c:v>42511.666666666664</c:v>
                </c:pt>
                <c:pt idx="496">
                  <c:v>42511.708333333336</c:v>
                </c:pt>
                <c:pt idx="497">
                  <c:v>42511.75</c:v>
                </c:pt>
                <c:pt idx="498">
                  <c:v>42511.791666666664</c:v>
                </c:pt>
                <c:pt idx="499">
                  <c:v>42511.833333333336</c:v>
                </c:pt>
                <c:pt idx="500">
                  <c:v>42511.875</c:v>
                </c:pt>
                <c:pt idx="501">
                  <c:v>42511.916666666664</c:v>
                </c:pt>
                <c:pt idx="502">
                  <c:v>42511.958333333336</c:v>
                </c:pt>
                <c:pt idx="503">
                  <c:v>42511.999305555553</c:v>
                </c:pt>
                <c:pt idx="504">
                  <c:v>42512.041666666664</c:v>
                </c:pt>
                <c:pt idx="505">
                  <c:v>42512.083333333336</c:v>
                </c:pt>
                <c:pt idx="506">
                  <c:v>42512.125</c:v>
                </c:pt>
                <c:pt idx="507">
                  <c:v>42512.166666666664</c:v>
                </c:pt>
                <c:pt idx="508">
                  <c:v>42512.208333333336</c:v>
                </c:pt>
                <c:pt idx="509">
                  <c:v>42512.25</c:v>
                </c:pt>
                <c:pt idx="510">
                  <c:v>42512.291666666664</c:v>
                </c:pt>
                <c:pt idx="511">
                  <c:v>42512.333333333336</c:v>
                </c:pt>
                <c:pt idx="512">
                  <c:v>42512.375</c:v>
                </c:pt>
                <c:pt idx="513">
                  <c:v>42512.416666666664</c:v>
                </c:pt>
                <c:pt idx="514">
                  <c:v>42512.458333333336</c:v>
                </c:pt>
                <c:pt idx="515">
                  <c:v>42512.5</c:v>
                </c:pt>
                <c:pt idx="516">
                  <c:v>42512.541666666664</c:v>
                </c:pt>
                <c:pt idx="517">
                  <c:v>42512.583333333336</c:v>
                </c:pt>
                <c:pt idx="518">
                  <c:v>42512.625</c:v>
                </c:pt>
                <c:pt idx="519">
                  <c:v>42512.666666666664</c:v>
                </c:pt>
                <c:pt idx="520">
                  <c:v>42512.708333333336</c:v>
                </c:pt>
                <c:pt idx="521">
                  <c:v>42512.75</c:v>
                </c:pt>
                <c:pt idx="522">
                  <c:v>42512.791666666664</c:v>
                </c:pt>
                <c:pt idx="523">
                  <c:v>42512.833333333336</c:v>
                </c:pt>
                <c:pt idx="524">
                  <c:v>42512.875</c:v>
                </c:pt>
                <c:pt idx="525">
                  <c:v>42512.916666666664</c:v>
                </c:pt>
                <c:pt idx="526">
                  <c:v>42512.958333333336</c:v>
                </c:pt>
                <c:pt idx="527">
                  <c:v>42512.999305555553</c:v>
                </c:pt>
                <c:pt idx="528">
                  <c:v>42513.041666666664</c:v>
                </c:pt>
                <c:pt idx="529">
                  <c:v>42513.083333333336</c:v>
                </c:pt>
                <c:pt idx="530">
                  <c:v>42513.125</c:v>
                </c:pt>
                <c:pt idx="531">
                  <c:v>42513.166666666664</c:v>
                </c:pt>
                <c:pt idx="532">
                  <c:v>42513.208333333336</c:v>
                </c:pt>
                <c:pt idx="533">
                  <c:v>42513.25</c:v>
                </c:pt>
                <c:pt idx="534">
                  <c:v>42513.291666666664</c:v>
                </c:pt>
                <c:pt idx="535">
                  <c:v>42513.333333333336</c:v>
                </c:pt>
                <c:pt idx="536">
                  <c:v>42513.375</c:v>
                </c:pt>
                <c:pt idx="537">
                  <c:v>42513.416666666664</c:v>
                </c:pt>
                <c:pt idx="538">
                  <c:v>42513.458333333336</c:v>
                </c:pt>
                <c:pt idx="539">
                  <c:v>42513.5</c:v>
                </c:pt>
                <c:pt idx="540">
                  <c:v>42514.041666666664</c:v>
                </c:pt>
                <c:pt idx="541">
                  <c:v>42514.083333333336</c:v>
                </c:pt>
                <c:pt idx="542">
                  <c:v>42514.125</c:v>
                </c:pt>
                <c:pt idx="543">
                  <c:v>42514.166666666664</c:v>
                </c:pt>
                <c:pt idx="544">
                  <c:v>42514.208333333336</c:v>
                </c:pt>
                <c:pt idx="545">
                  <c:v>42514.25</c:v>
                </c:pt>
                <c:pt idx="546">
                  <c:v>42514.291666666664</c:v>
                </c:pt>
                <c:pt idx="547">
                  <c:v>42514.333333333336</c:v>
                </c:pt>
                <c:pt idx="548">
                  <c:v>42514.375</c:v>
                </c:pt>
                <c:pt idx="549">
                  <c:v>42514.416666666664</c:v>
                </c:pt>
                <c:pt idx="550">
                  <c:v>42514.458333333336</c:v>
                </c:pt>
                <c:pt idx="551">
                  <c:v>42514.5</c:v>
                </c:pt>
                <c:pt idx="552">
                  <c:v>42514.541666666664</c:v>
                </c:pt>
                <c:pt idx="553">
                  <c:v>42514.583333333336</c:v>
                </c:pt>
                <c:pt idx="554">
                  <c:v>42514.625</c:v>
                </c:pt>
                <c:pt idx="555">
                  <c:v>42514.666666666664</c:v>
                </c:pt>
                <c:pt idx="556">
                  <c:v>42514.708333333336</c:v>
                </c:pt>
                <c:pt idx="557">
                  <c:v>42514.75</c:v>
                </c:pt>
                <c:pt idx="558">
                  <c:v>42514.791666666664</c:v>
                </c:pt>
                <c:pt idx="559">
                  <c:v>42514.833333333336</c:v>
                </c:pt>
                <c:pt idx="560">
                  <c:v>42514.875</c:v>
                </c:pt>
                <c:pt idx="561">
                  <c:v>42514.916666666664</c:v>
                </c:pt>
                <c:pt idx="562">
                  <c:v>42514.958333333336</c:v>
                </c:pt>
                <c:pt idx="563">
                  <c:v>42514.999305555553</c:v>
                </c:pt>
                <c:pt idx="564">
                  <c:v>42515.041666666664</c:v>
                </c:pt>
                <c:pt idx="565">
                  <c:v>42515.083333333336</c:v>
                </c:pt>
                <c:pt idx="566">
                  <c:v>42515.125</c:v>
                </c:pt>
                <c:pt idx="567">
                  <c:v>42515.166666666664</c:v>
                </c:pt>
                <c:pt idx="568">
                  <c:v>42515.208333333336</c:v>
                </c:pt>
                <c:pt idx="569">
                  <c:v>42515.25</c:v>
                </c:pt>
                <c:pt idx="570">
                  <c:v>42515.333333333336</c:v>
                </c:pt>
                <c:pt idx="571">
                  <c:v>42515.375</c:v>
                </c:pt>
                <c:pt idx="572">
                  <c:v>42515.416666666664</c:v>
                </c:pt>
                <c:pt idx="573">
                  <c:v>42515.458333333336</c:v>
                </c:pt>
                <c:pt idx="574">
                  <c:v>42515.5</c:v>
                </c:pt>
                <c:pt idx="575">
                  <c:v>42515.541666666664</c:v>
                </c:pt>
                <c:pt idx="576">
                  <c:v>42515.583333333336</c:v>
                </c:pt>
                <c:pt idx="577">
                  <c:v>42515.625</c:v>
                </c:pt>
                <c:pt idx="578">
                  <c:v>42515.666666666664</c:v>
                </c:pt>
                <c:pt idx="579">
                  <c:v>42515.708333333336</c:v>
                </c:pt>
                <c:pt idx="580">
                  <c:v>42515.75</c:v>
                </c:pt>
                <c:pt idx="581">
                  <c:v>42515.791666666664</c:v>
                </c:pt>
                <c:pt idx="582">
                  <c:v>42515.833333333336</c:v>
                </c:pt>
                <c:pt idx="583">
                  <c:v>42515.875</c:v>
                </c:pt>
                <c:pt idx="584">
                  <c:v>42515.916666666664</c:v>
                </c:pt>
                <c:pt idx="585">
                  <c:v>42515.958333333336</c:v>
                </c:pt>
                <c:pt idx="586">
                  <c:v>42515.999305555553</c:v>
                </c:pt>
                <c:pt idx="587">
                  <c:v>42516.041666666664</c:v>
                </c:pt>
                <c:pt idx="588">
                  <c:v>42516.083333333336</c:v>
                </c:pt>
                <c:pt idx="589">
                  <c:v>42516.125</c:v>
                </c:pt>
                <c:pt idx="590">
                  <c:v>42516.166666666664</c:v>
                </c:pt>
                <c:pt idx="591">
                  <c:v>42516.208333333336</c:v>
                </c:pt>
                <c:pt idx="592">
                  <c:v>42516.25</c:v>
                </c:pt>
                <c:pt idx="593">
                  <c:v>42516.291666666664</c:v>
                </c:pt>
                <c:pt idx="594">
                  <c:v>42516.333333333336</c:v>
                </c:pt>
                <c:pt idx="595">
                  <c:v>42516.375</c:v>
                </c:pt>
                <c:pt idx="596">
                  <c:v>42516.416666666664</c:v>
                </c:pt>
                <c:pt idx="597">
                  <c:v>42516.458333333336</c:v>
                </c:pt>
                <c:pt idx="598">
                  <c:v>42516.5</c:v>
                </c:pt>
                <c:pt idx="599">
                  <c:v>42516.541666666664</c:v>
                </c:pt>
                <c:pt idx="600">
                  <c:v>42516.583333333336</c:v>
                </c:pt>
                <c:pt idx="601">
                  <c:v>42516.625</c:v>
                </c:pt>
                <c:pt idx="602">
                  <c:v>42516.666666666664</c:v>
                </c:pt>
                <c:pt idx="603">
                  <c:v>42516.708333333336</c:v>
                </c:pt>
                <c:pt idx="604">
                  <c:v>42516.75</c:v>
                </c:pt>
                <c:pt idx="605">
                  <c:v>42516.791666666664</c:v>
                </c:pt>
                <c:pt idx="606">
                  <c:v>42516.833333333336</c:v>
                </c:pt>
                <c:pt idx="607">
                  <c:v>42516.875</c:v>
                </c:pt>
                <c:pt idx="608">
                  <c:v>42516.916666666664</c:v>
                </c:pt>
                <c:pt idx="609">
                  <c:v>42516.958333333336</c:v>
                </c:pt>
                <c:pt idx="610">
                  <c:v>42516.999305555553</c:v>
                </c:pt>
                <c:pt idx="611">
                  <c:v>42517.041666666664</c:v>
                </c:pt>
                <c:pt idx="612">
                  <c:v>42517.083333333336</c:v>
                </c:pt>
                <c:pt idx="613">
                  <c:v>42517.125</c:v>
                </c:pt>
                <c:pt idx="614">
                  <c:v>42517.166666666664</c:v>
                </c:pt>
                <c:pt idx="615">
                  <c:v>42517.208333333336</c:v>
                </c:pt>
                <c:pt idx="616">
                  <c:v>42517.25</c:v>
                </c:pt>
                <c:pt idx="617">
                  <c:v>42517.291666666664</c:v>
                </c:pt>
                <c:pt idx="618">
                  <c:v>42517.333333333336</c:v>
                </c:pt>
                <c:pt idx="619">
                  <c:v>42517.375</c:v>
                </c:pt>
                <c:pt idx="620">
                  <c:v>42517.416666666664</c:v>
                </c:pt>
                <c:pt idx="621">
                  <c:v>42517.458333333336</c:v>
                </c:pt>
                <c:pt idx="622">
                  <c:v>42517.5</c:v>
                </c:pt>
                <c:pt idx="623">
                  <c:v>42517.541666666664</c:v>
                </c:pt>
                <c:pt idx="624">
                  <c:v>42517.583333333336</c:v>
                </c:pt>
                <c:pt idx="625">
                  <c:v>42517.625</c:v>
                </c:pt>
                <c:pt idx="626">
                  <c:v>42517.666666666664</c:v>
                </c:pt>
                <c:pt idx="627">
                  <c:v>42517.708333333336</c:v>
                </c:pt>
                <c:pt idx="628">
                  <c:v>42517.75</c:v>
                </c:pt>
                <c:pt idx="629">
                  <c:v>42517.791666666664</c:v>
                </c:pt>
                <c:pt idx="630">
                  <c:v>42517.833333333336</c:v>
                </c:pt>
                <c:pt idx="631">
                  <c:v>42517.875</c:v>
                </c:pt>
                <c:pt idx="632">
                  <c:v>42517.916666666664</c:v>
                </c:pt>
                <c:pt idx="633">
                  <c:v>42517.958333333336</c:v>
                </c:pt>
                <c:pt idx="634">
                  <c:v>42517.999305555553</c:v>
                </c:pt>
                <c:pt idx="635">
                  <c:v>42518.041666666664</c:v>
                </c:pt>
                <c:pt idx="636">
                  <c:v>42518.083333333336</c:v>
                </c:pt>
                <c:pt idx="637">
                  <c:v>42518.125</c:v>
                </c:pt>
                <c:pt idx="638">
                  <c:v>42518.166666666664</c:v>
                </c:pt>
                <c:pt idx="639">
                  <c:v>42518.208333333336</c:v>
                </c:pt>
                <c:pt idx="640">
                  <c:v>42518.25</c:v>
                </c:pt>
                <c:pt idx="641">
                  <c:v>42518.291666666664</c:v>
                </c:pt>
                <c:pt idx="642">
                  <c:v>42518.333333333336</c:v>
                </c:pt>
                <c:pt idx="643">
                  <c:v>42518.375</c:v>
                </c:pt>
                <c:pt idx="644">
                  <c:v>42518.416666666664</c:v>
                </c:pt>
                <c:pt idx="645">
                  <c:v>42518.458333333336</c:v>
                </c:pt>
                <c:pt idx="646">
                  <c:v>42518.5</c:v>
                </c:pt>
                <c:pt idx="647">
                  <c:v>42518.541666666664</c:v>
                </c:pt>
                <c:pt idx="648">
                  <c:v>42518.583333333336</c:v>
                </c:pt>
                <c:pt idx="649">
                  <c:v>42518.625</c:v>
                </c:pt>
                <c:pt idx="650">
                  <c:v>42518.666666666664</c:v>
                </c:pt>
                <c:pt idx="651">
                  <c:v>42518.708333333336</c:v>
                </c:pt>
                <c:pt idx="652">
                  <c:v>42518.75</c:v>
                </c:pt>
                <c:pt idx="653">
                  <c:v>42518.791666666664</c:v>
                </c:pt>
                <c:pt idx="654">
                  <c:v>42518.833333333336</c:v>
                </c:pt>
                <c:pt idx="655">
                  <c:v>42518.875</c:v>
                </c:pt>
                <c:pt idx="656">
                  <c:v>42518.916666666664</c:v>
                </c:pt>
                <c:pt idx="657">
                  <c:v>42518.958333333336</c:v>
                </c:pt>
                <c:pt idx="658">
                  <c:v>42518.999305555553</c:v>
                </c:pt>
                <c:pt idx="659">
                  <c:v>42519.041666666664</c:v>
                </c:pt>
                <c:pt idx="660">
                  <c:v>42519.083333333336</c:v>
                </c:pt>
                <c:pt idx="661">
                  <c:v>42519.125</c:v>
                </c:pt>
                <c:pt idx="662">
                  <c:v>42519.166666666664</c:v>
                </c:pt>
                <c:pt idx="663">
                  <c:v>42519.208333333336</c:v>
                </c:pt>
                <c:pt idx="664">
                  <c:v>42519.25</c:v>
                </c:pt>
                <c:pt idx="665">
                  <c:v>42519.291666666664</c:v>
                </c:pt>
                <c:pt idx="666">
                  <c:v>42519.333333333336</c:v>
                </c:pt>
                <c:pt idx="667">
                  <c:v>42519.375</c:v>
                </c:pt>
                <c:pt idx="668">
                  <c:v>42519.416666666664</c:v>
                </c:pt>
                <c:pt idx="669">
                  <c:v>42519.458333333336</c:v>
                </c:pt>
                <c:pt idx="670">
                  <c:v>42519.5</c:v>
                </c:pt>
                <c:pt idx="671">
                  <c:v>42519.541666666664</c:v>
                </c:pt>
                <c:pt idx="672">
                  <c:v>42519.583333333336</c:v>
                </c:pt>
                <c:pt idx="673">
                  <c:v>42519.625</c:v>
                </c:pt>
                <c:pt idx="674">
                  <c:v>42519.666666666664</c:v>
                </c:pt>
                <c:pt idx="675">
                  <c:v>42519.708333333336</c:v>
                </c:pt>
                <c:pt idx="676">
                  <c:v>42519.75</c:v>
                </c:pt>
                <c:pt idx="677">
                  <c:v>42519.791666666664</c:v>
                </c:pt>
                <c:pt idx="678">
                  <c:v>42519.833333333336</c:v>
                </c:pt>
                <c:pt idx="679">
                  <c:v>42519.875</c:v>
                </c:pt>
                <c:pt idx="680">
                  <c:v>42519.916666666664</c:v>
                </c:pt>
                <c:pt idx="681">
                  <c:v>42519.958333333336</c:v>
                </c:pt>
                <c:pt idx="682">
                  <c:v>42519.999305555553</c:v>
                </c:pt>
                <c:pt idx="683">
                  <c:v>42520.041666666664</c:v>
                </c:pt>
                <c:pt idx="684">
                  <c:v>42520.083333333336</c:v>
                </c:pt>
                <c:pt idx="685">
                  <c:v>42520.125</c:v>
                </c:pt>
                <c:pt idx="686">
                  <c:v>42520.166666666664</c:v>
                </c:pt>
                <c:pt idx="687">
                  <c:v>42520.208333333336</c:v>
                </c:pt>
                <c:pt idx="688">
                  <c:v>42520.25</c:v>
                </c:pt>
                <c:pt idx="689">
                  <c:v>42520.291666666664</c:v>
                </c:pt>
                <c:pt idx="690">
                  <c:v>42520.333333333336</c:v>
                </c:pt>
                <c:pt idx="691">
                  <c:v>42520.375</c:v>
                </c:pt>
                <c:pt idx="692">
                  <c:v>42520.416666666664</c:v>
                </c:pt>
                <c:pt idx="693">
                  <c:v>42520.458333333336</c:v>
                </c:pt>
                <c:pt idx="694">
                  <c:v>42520.5</c:v>
                </c:pt>
                <c:pt idx="695">
                  <c:v>42520.541666666664</c:v>
                </c:pt>
                <c:pt idx="696">
                  <c:v>42520.583333333336</c:v>
                </c:pt>
                <c:pt idx="697">
                  <c:v>42520.625</c:v>
                </c:pt>
                <c:pt idx="698">
                  <c:v>42520.666666666664</c:v>
                </c:pt>
                <c:pt idx="699">
                  <c:v>42520.708333333336</c:v>
                </c:pt>
                <c:pt idx="700">
                  <c:v>42520.75</c:v>
                </c:pt>
                <c:pt idx="701">
                  <c:v>42520.791666666664</c:v>
                </c:pt>
                <c:pt idx="702">
                  <c:v>42520.833333333336</c:v>
                </c:pt>
                <c:pt idx="703">
                  <c:v>42520.875</c:v>
                </c:pt>
                <c:pt idx="704">
                  <c:v>42520.916666666664</c:v>
                </c:pt>
                <c:pt idx="705">
                  <c:v>42520.958333333336</c:v>
                </c:pt>
                <c:pt idx="706">
                  <c:v>42520.999305555553</c:v>
                </c:pt>
                <c:pt idx="707">
                  <c:v>42521.041666666664</c:v>
                </c:pt>
                <c:pt idx="708">
                  <c:v>42521.083333333336</c:v>
                </c:pt>
                <c:pt idx="709">
                  <c:v>42521.125</c:v>
                </c:pt>
                <c:pt idx="710">
                  <c:v>42521.166666666664</c:v>
                </c:pt>
                <c:pt idx="711">
                  <c:v>42521.208333333336</c:v>
                </c:pt>
                <c:pt idx="712">
                  <c:v>42521.25</c:v>
                </c:pt>
                <c:pt idx="713">
                  <c:v>42521.291666666664</c:v>
                </c:pt>
                <c:pt idx="714">
                  <c:v>42521.333333333336</c:v>
                </c:pt>
                <c:pt idx="715">
                  <c:v>42521.375</c:v>
                </c:pt>
                <c:pt idx="716">
                  <c:v>42521.416666666664</c:v>
                </c:pt>
                <c:pt idx="717">
                  <c:v>42521.458333333336</c:v>
                </c:pt>
                <c:pt idx="718">
                  <c:v>42521.5</c:v>
                </c:pt>
                <c:pt idx="719">
                  <c:v>42521.541666666664</c:v>
                </c:pt>
                <c:pt idx="720">
                  <c:v>42521.583333333336</c:v>
                </c:pt>
                <c:pt idx="721">
                  <c:v>42521.625</c:v>
                </c:pt>
                <c:pt idx="722">
                  <c:v>42521.666666666664</c:v>
                </c:pt>
                <c:pt idx="723">
                  <c:v>42521.708333333336</c:v>
                </c:pt>
                <c:pt idx="724">
                  <c:v>42521.75</c:v>
                </c:pt>
                <c:pt idx="725">
                  <c:v>42521.791666666664</c:v>
                </c:pt>
                <c:pt idx="726">
                  <c:v>42521.833333333336</c:v>
                </c:pt>
                <c:pt idx="727">
                  <c:v>42521.875</c:v>
                </c:pt>
                <c:pt idx="728">
                  <c:v>42521.916666666664</c:v>
                </c:pt>
                <c:pt idx="729">
                  <c:v>42521.958333333336</c:v>
                </c:pt>
                <c:pt idx="730">
                  <c:v>42521.999305555553</c:v>
                </c:pt>
              </c:numCache>
            </c:numRef>
          </c:xVal>
          <c:yVal>
            <c:numRef>
              <c:f>'[Ocorrências Abril 2016 - ETA Rio Grande.xlsx]Dosagens de Cloro - Maio 16'!$E$5:$E$743</c:f>
              <c:numCache>
                <c:formatCode>@</c:formatCode>
                <c:ptCount val="739"/>
                <c:pt idx="0">
                  <c:v>2.4900000000000002</c:v>
                </c:pt>
                <c:pt idx="1">
                  <c:v>3.07</c:v>
                </c:pt>
                <c:pt idx="2">
                  <c:v>3.03</c:v>
                </c:pt>
                <c:pt idx="3">
                  <c:v>3.07</c:v>
                </c:pt>
                <c:pt idx="4">
                  <c:v>3.07</c:v>
                </c:pt>
                <c:pt idx="5">
                  <c:v>3.07</c:v>
                </c:pt>
                <c:pt idx="6">
                  <c:v>3.07</c:v>
                </c:pt>
                <c:pt idx="7">
                  <c:v>2.64</c:v>
                </c:pt>
                <c:pt idx="8">
                  <c:v>2.52</c:v>
                </c:pt>
                <c:pt idx="9">
                  <c:v>2.5</c:v>
                </c:pt>
                <c:pt idx="10">
                  <c:v>2.5</c:v>
                </c:pt>
                <c:pt idx="11">
                  <c:v>2.5</c:v>
                </c:pt>
                <c:pt idx="12">
                  <c:v>2.5</c:v>
                </c:pt>
                <c:pt idx="13">
                  <c:v>2.5</c:v>
                </c:pt>
                <c:pt idx="14">
                  <c:v>2.5</c:v>
                </c:pt>
                <c:pt idx="15">
                  <c:v>2.5</c:v>
                </c:pt>
                <c:pt idx="16">
                  <c:v>2.5</c:v>
                </c:pt>
                <c:pt idx="17">
                  <c:v>2.5</c:v>
                </c:pt>
                <c:pt idx="18">
                  <c:v>2.5</c:v>
                </c:pt>
                <c:pt idx="19">
                  <c:v>2.5</c:v>
                </c:pt>
                <c:pt idx="20">
                  <c:v>2.5</c:v>
                </c:pt>
                <c:pt idx="21">
                  <c:v>2.52</c:v>
                </c:pt>
                <c:pt idx="22">
                  <c:v>2.52</c:v>
                </c:pt>
                <c:pt idx="23">
                  <c:v>2.65</c:v>
                </c:pt>
                <c:pt idx="24">
                  <c:v>2.65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2.81</c:v>
                </c:pt>
                <c:pt idx="29">
                  <c:v>2.87</c:v>
                </c:pt>
                <c:pt idx="30">
                  <c:v>2.5299999999999998</c:v>
                </c:pt>
                <c:pt idx="31">
                  <c:v>2.5299999999999998</c:v>
                </c:pt>
                <c:pt idx="32">
                  <c:v>2.5299999999999998</c:v>
                </c:pt>
                <c:pt idx="33">
                  <c:v>2.5299999999999998</c:v>
                </c:pt>
                <c:pt idx="34">
                  <c:v>2.5299999999999998</c:v>
                </c:pt>
                <c:pt idx="35">
                  <c:v>2.5299999999999998</c:v>
                </c:pt>
                <c:pt idx="36">
                  <c:v>2.5499999999999998</c:v>
                </c:pt>
                <c:pt idx="37">
                  <c:v>2.5499999999999998</c:v>
                </c:pt>
                <c:pt idx="38">
                  <c:v>2.5499999999999998</c:v>
                </c:pt>
                <c:pt idx="39">
                  <c:v>2.5499999999999998</c:v>
                </c:pt>
                <c:pt idx="40">
                  <c:v>2.5499999999999998</c:v>
                </c:pt>
                <c:pt idx="41">
                  <c:v>2.5499999999999998</c:v>
                </c:pt>
                <c:pt idx="42">
                  <c:v>2.5499999999999998</c:v>
                </c:pt>
                <c:pt idx="43">
                  <c:v>2.5499999999999998</c:v>
                </c:pt>
                <c:pt idx="44">
                  <c:v>2.5499999999999998</c:v>
                </c:pt>
                <c:pt idx="45">
                  <c:v>2.52</c:v>
                </c:pt>
                <c:pt idx="46">
                  <c:v>2.52</c:v>
                </c:pt>
                <c:pt idx="47">
                  <c:v>2.52</c:v>
                </c:pt>
                <c:pt idx="48">
                  <c:v>2.52</c:v>
                </c:pt>
                <c:pt idx="49">
                  <c:v>2.87</c:v>
                </c:pt>
                <c:pt idx="50">
                  <c:v>2.87</c:v>
                </c:pt>
                <c:pt idx="51">
                  <c:v>2.87</c:v>
                </c:pt>
                <c:pt idx="52">
                  <c:v>3.14</c:v>
                </c:pt>
                <c:pt idx="53">
                  <c:v>2.84</c:v>
                </c:pt>
                <c:pt idx="54">
                  <c:v>2.5299999999999998</c:v>
                </c:pt>
                <c:pt idx="55">
                  <c:v>2.5299999999999998</c:v>
                </c:pt>
                <c:pt idx="56">
                  <c:v>2.5299999999999998</c:v>
                </c:pt>
                <c:pt idx="57">
                  <c:v>2.67</c:v>
                </c:pt>
                <c:pt idx="58">
                  <c:v>2.5299999999999998</c:v>
                </c:pt>
                <c:pt idx="59">
                  <c:v>2.5299999999999998</c:v>
                </c:pt>
                <c:pt idx="60">
                  <c:v>2.5299999999999998</c:v>
                </c:pt>
                <c:pt idx="61">
                  <c:v>2.52</c:v>
                </c:pt>
                <c:pt idx="62">
                  <c:v>2.5499999999999998</c:v>
                </c:pt>
                <c:pt idx="63">
                  <c:v>2.5299999999999998</c:v>
                </c:pt>
                <c:pt idx="64">
                  <c:v>2.5299999999999998</c:v>
                </c:pt>
                <c:pt idx="65">
                  <c:v>2.5299999999999998</c:v>
                </c:pt>
                <c:pt idx="66">
                  <c:v>2.5299999999999998</c:v>
                </c:pt>
                <c:pt idx="67">
                  <c:v>6.33</c:v>
                </c:pt>
                <c:pt idx="68">
                  <c:v>6.33</c:v>
                </c:pt>
                <c:pt idx="69">
                  <c:v>6.33</c:v>
                </c:pt>
                <c:pt idx="70">
                  <c:v>6.33</c:v>
                </c:pt>
                <c:pt idx="71">
                  <c:v>6.33</c:v>
                </c:pt>
                <c:pt idx="72">
                  <c:v>3.1</c:v>
                </c:pt>
                <c:pt idx="73">
                  <c:v>3.1</c:v>
                </c:pt>
                <c:pt idx="74">
                  <c:v>3.1</c:v>
                </c:pt>
                <c:pt idx="75">
                  <c:v>2.78</c:v>
                </c:pt>
                <c:pt idx="76">
                  <c:v>2.78</c:v>
                </c:pt>
                <c:pt idx="77">
                  <c:v>2.84</c:v>
                </c:pt>
                <c:pt idx="78">
                  <c:v>2.84</c:v>
                </c:pt>
                <c:pt idx="79">
                  <c:v>2.52</c:v>
                </c:pt>
                <c:pt idx="80">
                  <c:v>2.5299999999999998</c:v>
                </c:pt>
                <c:pt idx="81">
                  <c:v>2.5299999999999998</c:v>
                </c:pt>
                <c:pt idx="82">
                  <c:v>2.54</c:v>
                </c:pt>
                <c:pt idx="83">
                  <c:v>2.5299999999999998</c:v>
                </c:pt>
                <c:pt idx="84">
                  <c:v>2.54</c:v>
                </c:pt>
                <c:pt idx="85">
                  <c:v>2.54</c:v>
                </c:pt>
                <c:pt idx="86">
                  <c:v>2.5299999999999998</c:v>
                </c:pt>
                <c:pt idx="87">
                  <c:v>2.5299999999999998</c:v>
                </c:pt>
                <c:pt idx="88">
                  <c:v>2.5299999999999998</c:v>
                </c:pt>
                <c:pt idx="89">
                  <c:v>2.5299999999999998</c:v>
                </c:pt>
                <c:pt idx="90">
                  <c:v>2.5299999999999998</c:v>
                </c:pt>
                <c:pt idx="91">
                  <c:v>2.5299999999999998</c:v>
                </c:pt>
                <c:pt idx="92">
                  <c:v>2.5299999999999998</c:v>
                </c:pt>
                <c:pt idx="93">
                  <c:v>1.89</c:v>
                </c:pt>
                <c:pt idx="94">
                  <c:v>1.88</c:v>
                </c:pt>
                <c:pt idx="95">
                  <c:v>1.88</c:v>
                </c:pt>
                <c:pt idx="96">
                  <c:v>1.88</c:v>
                </c:pt>
                <c:pt idx="97">
                  <c:v>2.2999999999999998</c:v>
                </c:pt>
                <c:pt idx="98">
                  <c:v>2.2999999999999998</c:v>
                </c:pt>
                <c:pt idx="99">
                  <c:v>2.2999999999999998</c:v>
                </c:pt>
                <c:pt idx="100">
                  <c:v>2.2999999999999998</c:v>
                </c:pt>
                <c:pt idx="101">
                  <c:v>2.2999999999999998</c:v>
                </c:pt>
                <c:pt idx="102">
                  <c:v>2.2999999999999998</c:v>
                </c:pt>
                <c:pt idx="103">
                  <c:v>1.85</c:v>
                </c:pt>
                <c:pt idx="104">
                  <c:v>1.85</c:v>
                </c:pt>
                <c:pt idx="105">
                  <c:v>1.85</c:v>
                </c:pt>
                <c:pt idx="106">
                  <c:v>1.85</c:v>
                </c:pt>
                <c:pt idx="107">
                  <c:v>1.85</c:v>
                </c:pt>
                <c:pt idx="108">
                  <c:v>1.85</c:v>
                </c:pt>
                <c:pt idx="109">
                  <c:v>1.88</c:v>
                </c:pt>
                <c:pt idx="110">
                  <c:v>1.88</c:v>
                </c:pt>
                <c:pt idx="111">
                  <c:v>1.88</c:v>
                </c:pt>
                <c:pt idx="112">
                  <c:v>1.88</c:v>
                </c:pt>
                <c:pt idx="113">
                  <c:v>1.88</c:v>
                </c:pt>
                <c:pt idx="114">
                  <c:v>1.88</c:v>
                </c:pt>
                <c:pt idx="115">
                  <c:v>1.88</c:v>
                </c:pt>
                <c:pt idx="116">
                  <c:v>1.88</c:v>
                </c:pt>
                <c:pt idx="117">
                  <c:v>1.92</c:v>
                </c:pt>
                <c:pt idx="118">
                  <c:v>1.9</c:v>
                </c:pt>
                <c:pt idx="119">
                  <c:v>1.88</c:v>
                </c:pt>
                <c:pt idx="120">
                  <c:v>1.98</c:v>
                </c:pt>
                <c:pt idx="121">
                  <c:v>1.98</c:v>
                </c:pt>
                <c:pt idx="122">
                  <c:v>1.98</c:v>
                </c:pt>
                <c:pt idx="123">
                  <c:v>1.98</c:v>
                </c:pt>
                <c:pt idx="124">
                  <c:v>1.98</c:v>
                </c:pt>
                <c:pt idx="125">
                  <c:v>2</c:v>
                </c:pt>
                <c:pt idx="126">
                  <c:v>2</c:v>
                </c:pt>
                <c:pt idx="127">
                  <c:v>2</c:v>
                </c:pt>
                <c:pt idx="128">
                  <c:v>2</c:v>
                </c:pt>
                <c:pt idx="129">
                  <c:v>2</c:v>
                </c:pt>
                <c:pt idx="130">
                  <c:v>1.94</c:v>
                </c:pt>
                <c:pt idx="131">
                  <c:v>1.94</c:v>
                </c:pt>
                <c:pt idx="132">
                  <c:v>1.94</c:v>
                </c:pt>
                <c:pt idx="133">
                  <c:v>1.97</c:v>
                </c:pt>
                <c:pt idx="134">
                  <c:v>1.97</c:v>
                </c:pt>
                <c:pt idx="135">
                  <c:v>1.97</c:v>
                </c:pt>
                <c:pt idx="136">
                  <c:v>1.97</c:v>
                </c:pt>
                <c:pt idx="137">
                  <c:v>1.97</c:v>
                </c:pt>
                <c:pt idx="138">
                  <c:v>1.97</c:v>
                </c:pt>
                <c:pt idx="139">
                  <c:v>1.97</c:v>
                </c:pt>
                <c:pt idx="140">
                  <c:v>1.97</c:v>
                </c:pt>
                <c:pt idx="141">
                  <c:v>1.98</c:v>
                </c:pt>
                <c:pt idx="142">
                  <c:v>1.9</c:v>
                </c:pt>
                <c:pt idx="143">
                  <c:v>1.89</c:v>
                </c:pt>
                <c:pt idx="144">
                  <c:v>1.89</c:v>
                </c:pt>
                <c:pt idx="145">
                  <c:v>1.9</c:v>
                </c:pt>
                <c:pt idx="146">
                  <c:v>1.9</c:v>
                </c:pt>
                <c:pt idx="147">
                  <c:v>1.9</c:v>
                </c:pt>
                <c:pt idx="148">
                  <c:v>1.9</c:v>
                </c:pt>
                <c:pt idx="149">
                  <c:v>1.9</c:v>
                </c:pt>
                <c:pt idx="150">
                  <c:v>1.9</c:v>
                </c:pt>
                <c:pt idx="151">
                  <c:v>2.08</c:v>
                </c:pt>
                <c:pt idx="152">
                  <c:v>2.08</c:v>
                </c:pt>
                <c:pt idx="153">
                  <c:v>2.08</c:v>
                </c:pt>
                <c:pt idx="154">
                  <c:v>1.9</c:v>
                </c:pt>
                <c:pt idx="155">
                  <c:v>1.9</c:v>
                </c:pt>
                <c:pt idx="156">
                  <c:v>1.9</c:v>
                </c:pt>
                <c:pt idx="157">
                  <c:v>1.89</c:v>
                </c:pt>
                <c:pt idx="158">
                  <c:v>1.89</c:v>
                </c:pt>
                <c:pt idx="159">
                  <c:v>1.89</c:v>
                </c:pt>
                <c:pt idx="160">
                  <c:v>1.89</c:v>
                </c:pt>
                <c:pt idx="161">
                  <c:v>1.89</c:v>
                </c:pt>
                <c:pt idx="162">
                  <c:v>1.89</c:v>
                </c:pt>
                <c:pt idx="163">
                  <c:v>1.89</c:v>
                </c:pt>
                <c:pt idx="164">
                  <c:v>1.89</c:v>
                </c:pt>
                <c:pt idx="165">
                  <c:v>1.93</c:v>
                </c:pt>
                <c:pt idx="166">
                  <c:v>1.93</c:v>
                </c:pt>
                <c:pt idx="167">
                  <c:v>1.93</c:v>
                </c:pt>
                <c:pt idx="168">
                  <c:v>1.93</c:v>
                </c:pt>
                <c:pt idx="169">
                  <c:v>1.93</c:v>
                </c:pt>
                <c:pt idx="170">
                  <c:v>2.17</c:v>
                </c:pt>
                <c:pt idx="171">
                  <c:v>2.17</c:v>
                </c:pt>
                <c:pt idx="172">
                  <c:v>2.17</c:v>
                </c:pt>
                <c:pt idx="173">
                  <c:v>2.17</c:v>
                </c:pt>
                <c:pt idx="174">
                  <c:v>2.17</c:v>
                </c:pt>
                <c:pt idx="175">
                  <c:v>2</c:v>
                </c:pt>
                <c:pt idx="176">
                  <c:v>2</c:v>
                </c:pt>
                <c:pt idx="177">
                  <c:v>2</c:v>
                </c:pt>
                <c:pt idx="178">
                  <c:v>2</c:v>
                </c:pt>
                <c:pt idx="179">
                  <c:v>1.87</c:v>
                </c:pt>
                <c:pt idx="180">
                  <c:v>1.87</c:v>
                </c:pt>
                <c:pt idx="181">
                  <c:v>1.89</c:v>
                </c:pt>
                <c:pt idx="182">
                  <c:v>1.89</c:v>
                </c:pt>
                <c:pt idx="183">
                  <c:v>1.89</c:v>
                </c:pt>
                <c:pt idx="184">
                  <c:v>1.89</c:v>
                </c:pt>
                <c:pt idx="185">
                  <c:v>1.89</c:v>
                </c:pt>
                <c:pt idx="186">
                  <c:v>1.89</c:v>
                </c:pt>
                <c:pt idx="187">
                  <c:v>1.89</c:v>
                </c:pt>
                <c:pt idx="188">
                  <c:v>1.89</c:v>
                </c:pt>
                <c:pt idx="189">
                  <c:v>1.89</c:v>
                </c:pt>
                <c:pt idx="190">
                  <c:v>1.89</c:v>
                </c:pt>
                <c:pt idx="191">
                  <c:v>1.89</c:v>
                </c:pt>
                <c:pt idx="192">
                  <c:v>1.89</c:v>
                </c:pt>
                <c:pt idx="193">
                  <c:v>1.89</c:v>
                </c:pt>
                <c:pt idx="194">
                  <c:v>1.89</c:v>
                </c:pt>
                <c:pt idx="195">
                  <c:v>2.38</c:v>
                </c:pt>
                <c:pt idx="196">
                  <c:v>2.38</c:v>
                </c:pt>
                <c:pt idx="197">
                  <c:v>2.38</c:v>
                </c:pt>
                <c:pt idx="198">
                  <c:v>2.38</c:v>
                </c:pt>
                <c:pt idx="199">
                  <c:v>2.38</c:v>
                </c:pt>
                <c:pt idx="200">
                  <c:v>1.87</c:v>
                </c:pt>
                <c:pt idx="201">
                  <c:v>1.87</c:v>
                </c:pt>
                <c:pt idx="202">
                  <c:v>1.87</c:v>
                </c:pt>
                <c:pt idx="203">
                  <c:v>1.87</c:v>
                </c:pt>
                <c:pt idx="204">
                  <c:v>1.87</c:v>
                </c:pt>
                <c:pt idx="205">
                  <c:v>1.89</c:v>
                </c:pt>
                <c:pt idx="206">
                  <c:v>1.89</c:v>
                </c:pt>
                <c:pt idx="207">
                  <c:v>1.89</c:v>
                </c:pt>
                <c:pt idx="208">
                  <c:v>1.89</c:v>
                </c:pt>
                <c:pt idx="209">
                  <c:v>1.89</c:v>
                </c:pt>
                <c:pt idx="210">
                  <c:v>1.89</c:v>
                </c:pt>
                <c:pt idx="211">
                  <c:v>1.89</c:v>
                </c:pt>
                <c:pt idx="212">
                  <c:v>1.89</c:v>
                </c:pt>
                <c:pt idx="213">
                  <c:v>1.89</c:v>
                </c:pt>
                <c:pt idx="214">
                  <c:v>1.89</c:v>
                </c:pt>
                <c:pt idx="215">
                  <c:v>1.89</c:v>
                </c:pt>
                <c:pt idx="216">
                  <c:v>1.89</c:v>
                </c:pt>
                <c:pt idx="217">
                  <c:v>1.89</c:v>
                </c:pt>
                <c:pt idx="218">
                  <c:v>1.89</c:v>
                </c:pt>
                <c:pt idx="219">
                  <c:v>1.89</c:v>
                </c:pt>
                <c:pt idx="220">
                  <c:v>1.89</c:v>
                </c:pt>
                <c:pt idx="221">
                  <c:v>1.89</c:v>
                </c:pt>
                <c:pt idx="222">
                  <c:v>1.89</c:v>
                </c:pt>
                <c:pt idx="223">
                  <c:v>1.89</c:v>
                </c:pt>
                <c:pt idx="224">
                  <c:v>1.89</c:v>
                </c:pt>
                <c:pt idx="225">
                  <c:v>1.89</c:v>
                </c:pt>
                <c:pt idx="226">
                  <c:v>1.89</c:v>
                </c:pt>
                <c:pt idx="227">
                  <c:v>1.89</c:v>
                </c:pt>
                <c:pt idx="228">
                  <c:v>1.89</c:v>
                </c:pt>
                <c:pt idx="229">
                  <c:v>1.89</c:v>
                </c:pt>
                <c:pt idx="230">
                  <c:v>1.92</c:v>
                </c:pt>
                <c:pt idx="231">
                  <c:v>1.92</c:v>
                </c:pt>
                <c:pt idx="232">
                  <c:v>1.92</c:v>
                </c:pt>
                <c:pt idx="233">
                  <c:v>1.92</c:v>
                </c:pt>
                <c:pt idx="234">
                  <c:v>1.92</c:v>
                </c:pt>
                <c:pt idx="235">
                  <c:v>1.92</c:v>
                </c:pt>
                <c:pt idx="236">
                  <c:v>1.92</c:v>
                </c:pt>
                <c:pt idx="237">
                  <c:v>1.89</c:v>
                </c:pt>
                <c:pt idx="238">
                  <c:v>2.17</c:v>
                </c:pt>
                <c:pt idx="239">
                  <c:v>2.17</c:v>
                </c:pt>
                <c:pt idx="240">
                  <c:v>2.35</c:v>
                </c:pt>
                <c:pt idx="241">
                  <c:v>2.35</c:v>
                </c:pt>
                <c:pt idx="242">
                  <c:v>2.35</c:v>
                </c:pt>
                <c:pt idx="243">
                  <c:v>2.35</c:v>
                </c:pt>
                <c:pt idx="244">
                  <c:v>2.35</c:v>
                </c:pt>
                <c:pt idx="245">
                  <c:v>2.33</c:v>
                </c:pt>
                <c:pt idx="246">
                  <c:v>1.92</c:v>
                </c:pt>
                <c:pt idx="247">
                  <c:v>1.96</c:v>
                </c:pt>
                <c:pt idx="248">
                  <c:v>2</c:v>
                </c:pt>
                <c:pt idx="249">
                  <c:v>2</c:v>
                </c:pt>
                <c:pt idx="250">
                  <c:v>2</c:v>
                </c:pt>
                <c:pt idx="251">
                  <c:v>1.93</c:v>
                </c:pt>
                <c:pt idx="252">
                  <c:v>1.93</c:v>
                </c:pt>
                <c:pt idx="253">
                  <c:v>1.95</c:v>
                </c:pt>
                <c:pt idx="254">
                  <c:v>1.92</c:v>
                </c:pt>
                <c:pt idx="255">
                  <c:v>1.92</c:v>
                </c:pt>
                <c:pt idx="256">
                  <c:v>1.92</c:v>
                </c:pt>
                <c:pt idx="257">
                  <c:v>1.92</c:v>
                </c:pt>
                <c:pt idx="258">
                  <c:v>1.92</c:v>
                </c:pt>
                <c:pt idx="259">
                  <c:v>1.92</c:v>
                </c:pt>
                <c:pt idx="260">
                  <c:v>1.92</c:v>
                </c:pt>
                <c:pt idx="261">
                  <c:v>1.92</c:v>
                </c:pt>
                <c:pt idx="262">
                  <c:v>1.92</c:v>
                </c:pt>
                <c:pt idx="263">
                  <c:v>1.92</c:v>
                </c:pt>
                <c:pt idx="264">
                  <c:v>2.17</c:v>
                </c:pt>
                <c:pt idx="265">
                  <c:v>1.92</c:v>
                </c:pt>
                <c:pt idx="266">
                  <c:v>1.92</c:v>
                </c:pt>
                <c:pt idx="267">
                  <c:v>1.92</c:v>
                </c:pt>
                <c:pt idx="268">
                  <c:v>1.92</c:v>
                </c:pt>
                <c:pt idx="269">
                  <c:v>1.96</c:v>
                </c:pt>
                <c:pt idx="270">
                  <c:v>1.96</c:v>
                </c:pt>
                <c:pt idx="271">
                  <c:v>1.96</c:v>
                </c:pt>
                <c:pt idx="272">
                  <c:v>1.96</c:v>
                </c:pt>
                <c:pt idx="273">
                  <c:v>1.96</c:v>
                </c:pt>
                <c:pt idx="274">
                  <c:v>1.96</c:v>
                </c:pt>
                <c:pt idx="275">
                  <c:v>1.96</c:v>
                </c:pt>
                <c:pt idx="276">
                  <c:v>1.96</c:v>
                </c:pt>
                <c:pt idx="277">
                  <c:v>1.96</c:v>
                </c:pt>
                <c:pt idx="278">
                  <c:v>1.96</c:v>
                </c:pt>
                <c:pt idx="279">
                  <c:v>1.96</c:v>
                </c:pt>
                <c:pt idx="280">
                  <c:v>1.96</c:v>
                </c:pt>
                <c:pt idx="281">
                  <c:v>1.96</c:v>
                </c:pt>
                <c:pt idx="282">
                  <c:v>1.96</c:v>
                </c:pt>
                <c:pt idx="283">
                  <c:v>1.96</c:v>
                </c:pt>
                <c:pt idx="284">
                  <c:v>1.96</c:v>
                </c:pt>
                <c:pt idx="285">
                  <c:v>1.96</c:v>
                </c:pt>
                <c:pt idx="286">
                  <c:v>1.96</c:v>
                </c:pt>
                <c:pt idx="287">
                  <c:v>1.96</c:v>
                </c:pt>
                <c:pt idx="288">
                  <c:v>1.96</c:v>
                </c:pt>
                <c:pt idx="289">
                  <c:v>1.96</c:v>
                </c:pt>
                <c:pt idx="290">
                  <c:v>1.96</c:v>
                </c:pt>
                <c:pt idx="291">
                  <c:v>2.33</c:v>
                </c:pt>
                <c:pt idx="292">
                  <c:v>2.33</c:v>
                </c:pt>
                <c:pt idx="293">
                  <c:v>1.96</c:v>
                </c:pt>
                <c:pt idx="294">
                  <c:v>1.95</c:v>
                </c:pt>
                <c:pt idx="295">
                  <c:v>1.94</c:v>
                </c:pt>
                <c:pt idx="296">
                  <c:v>1.95</c:v>
                </c:pt>
                <c:pt idx="297">
                  <c:v>1.95</c:v>
                </c:pt>
                <c:pt idx="298">
                  <c:v>1.94</c:v>
                </c:pt>
                <c:pt idx="299">
                  <c:v>1.96</c:v>
                </c:pt>
                <c:pt idx="300">
                  <c:v>1.96</c:v>
                </c:pt>
                <c:pt idx="301">
                  <c:v>1.96</c:v>
                </c:pt>
                <c:pt idx="302">
                  <c:v>1.96</c:v>
                </c:pt>
                <c:pt idx="303">
                  <c:v>1.96</c:v>
                </c:pt>
                <c:pt idx="304">
                  <c:v>1.96</c:v>
                </c:pt>
                <c:pt idx="305">
                  <c:v>1.94</c:v>
                </c:pt>
                <c:pt idx="306">
                  <c:v>1.96</c:v>
                </c:pt>
                <c:pt idx="307">
                  <c:v>1.96</c:v>
                </c:pt>
                <c:pt idx="308">
                  <c:v>1.96</c:v>
                </c:pt>
                <c:pt idx="309">
                  <c:v>1.94</c:v>
                </c:pt>
                <c:pt idx="310">
                  <c:v>1.94</c:v>
                </c:pt>
                <c:pt idx="311">
                  <c:v>1.94</c:v>
                </c:pt>
                <c:pt idx="312">
                  <c:v>1.94</c:v>
                </c:pt>
                <c:pt idx="313">
                  <c:v>2.33</c:v>
                </c:pt>
                <c:pt idx="314">
                  <c:v>2.33</c:v>
                </c:pt>
                <c:pt idx="315">
                  <c:v>2.33</c:v>
                </c:pt>
                <c:pt idx="316">
                  <c:v>2.33</c:v>
                </c:pt>
                <c:pt idx="317">
                  <c:v>2.38</c:v>
                </c:pt>
                <c:pt idx="318">
                  <c:v>1.94</c:v>
                </c:pt>
                <c:pt idx="319">
                  <c:v>1.96</c:v>
                </c:pt>
                <c:pt idx="320">
                  <c:v>1.94</c:v>
                </c:pt>
                <c:pt idx="321">
                  <c:v>1.94</c:v>
                </c:pt>
                <c:pt idx="322">
                  <c:v>1.94</c:v>
                </c:pt>
                <c:pt idx="323">
                  <c:v>1.94</c:v>
                </c:pt>
                <c:pt idx="324">
                  <c:v>1.94</c:v>
                </c:pt>
                <c:pt idx="325">
                  <c:v>1.94</c:v>
                </c:pt>
                <c:pt idx="326">
                  <c:v>1.94</c:v>
                </c:pt>
                <c:pt idx="327">
                  <c:v>1.94</c:v>
                </c:pt>
                <c:pt idx="328">
                  <c:v>1.94</c:v>
                </c:pt>
                <c:pt idx="329">
                  <c:v>1.94</c:v>
                </c:pt>
                <c:pt idx="330">
                  <c:v>1.94</c:v>
                </c:pt>
                <c:pt idx="331">
                  <c:v>1.94</c:v>
                </c:pt>
                <c:pt idx="332">
                  <c:v>1.94</c:v>
                </c:pt>
                <c:pt idx="333">
                  <c:v>1.94</c:v>
                </c:pt>
                <c:pt idx="334">
                  <c:v>1.94</c:v>
                </c:pt>
                <c:pt idx="335">
                  <c:v>1.94</c:v>
                </c:pt>
                <c:pt idx="336">
                  <c:v>1.94</c:v>
                </c:pt>
                <c:pt idx="337">
                  <c:v>1.94</c:v>
                </c:pt>
                <c:pt idx="338">
                  <c:v>1.94</c:v>
                </c:pt>
                <c:pt idx="339">
                  <c:v>1.94</c:v>
                </c:pt>
                <c:pt idx="340">
                  <c:v>1.94</c:v>
                </c:pt>
                <c:pt idx="341">
                  <c:v>2.06</c:v>
                </c:pt>
                <c:pt idx="342">
                  <c:v>2.06</c:v>
                </c:pt>
                <c:pt idx="343">
                  <c:v>2.06</c:v>
                </c:pt>
                <c:pt idx="344">
                  <c:v>2.06</c:v>
                </c:pt>
                <c:pt idx="345">
                  <c:v>2.06</c:v>
                </c:pt>
                <c:pt idx="346">
                  <c:v>2.06</c:v>
                </c:pt>
                <c:pt idx="347">
                  <c:v>1.96</c:v>
                </c:pt>
                <c:pt idx="348">
                  <c:v>1.96</c:v>
                </c:pt>
                <c:pt idx="349">
                  <c:v>1.94</c:v>
                </c:pt>
                <c:pt idx="350">
                  <c:v>1.94</c:v>
                </c:pt>
                <c:pt idx="351">
                  <c:v>1.94</c:v>
                </c:pt>
                <c:pt idx="352">
                  <c:v>1.94</c:v>
                </c:pt>
                <c:pt idx="353">
                  <c:v>1.94</c:v>
                </c:pt>
                <c:pt idx="354">
                  <c:v>1.94</c:v>
                </c:pt>
                <c:pt idx="355">
                  <c:v>1.94</c:v>
                </c:pt>
                <c:pt idx="356">
                  <c:v>1.94</c:v>
                </c:pt>
                <c:pt idx="357">
                  <c:v>2.02</c:v>
                </c:pt>
                <c:pt idx="358">
                  <c:v>2.02</c:v>
                </c:pt>
                <c:pt idx="359">
                  <c:v>2.02</c:v>
                </c:pt>
                <c:pt idx="360">
                  <c:v>2.02</c:v>
                </c:pt>
                <c:pt idx="361">
                  <c:v>2.02</c:v>
                </c:pt>
                <c:pt idx="362">
                  <c:v>2.02</c:v>
                </c:pt>
                <c:pt idx="363">
                  <c:v>2.02</c:v>
                </c:pt>
                <c:pt idx="364">
                  <c:v>2.02</c:v>
                </c:pt>
                <c:pt idx="365">
                  <c:v>2.04</c:v>
                </c:pt>
                <c:pt idx="366">
                  <c:v>2.04</c:v>
                </c:pt>
                <c:pt idx="367">
                  <c:v>2.04</c:v>
                </c:pt>
                <c:pt idx="368">
                  <c:v>2.02</c:v>
                </c:pt>
                <c:pt idx="369">
                  <c:v>2.02</c:v>
                </c:pt>
                <c:pt idx="370">
                  <c:v>2.02</c:v>
                </c:pt>
                <c:pt idx="371">
                  <c:v>1.92</c:v>
                </c:pt>
                <c:pt idx="372">
                  <c:v>1.92</c:v>
                </c:pt>
                <c:pt idx="373">
                  <c:v>1.92</c:v>
                </c:pt>
                <c:pt idx="374">
                  <c:v>1.92</c:v>
                </c:pt>
                <c:pt idx="375">
                  <c:v>1.94</c:v>
                </c:pt>
                <c:pt idx="376">
                  <c:v>1.94</c:v>
                </c:pt>
                <c:pt idx="377">
                  <c:v>2.08</c:v>
                </c:pt>
                <c:pt idx="378">
                  <c:v>2.08</c:v>
                </c:pt>
                <c:pt idx="379">
                  <c:v>2.08</c:v>
                </c:pt>
                <c:pt idx="380">
                  <c:v>2.08</c:v>
                </c:pt>
                <c:pt idx="381">
                  <c:v>1.96</c:v>
                </c:pt>
                <c:pt idx="382">
                  <c:v>1.96</c:v>
                </c:pt>
                <c:pt idx="383">
                  <c:v>1.96</c:v>
                </c:pt>
                <c:pt idx="384">
                  <c:v>1.96</c:v>
                </c:pt>
                <c:pt idx="385">
                  <c:v>1.96</c:v>
                </c:pt>
                <c:pt idx="386">
                  <c:v>1.96</c:v>
                </c:pt>
                <c:pt idx="387">
                  <c:v>1.95</c:v>
                </c:pt>
                <c:pt idx="388">
                  <c:v>1.95</c:v>
                </c:pt>
                <c:pt idx="389">
                  <c:v>2.15</c:v>
                </c:pt>
                <c:pt idx="390">
                  <c:v>2.15</c:v>
                </c:pt>
                <c:pt idx="391">
                  <c:v>2.15</c:v>
                </c:pt>
                <c:pt idx="392">
                  <c:v>1.94</c:v>
                </c:pt>
                <c:pt idx="393">
                  <c:v>1.94</c:v>
                </c:pt>
                <c:pt idx="394">
                  <c:v>1.94</c:v>
                </c:pt>
                <c:pt idx="395">
                  <c:v>1.92</c:v>
                </c:pt>
                <c:pt idx="396">
                  <c:v>1.92</c:v>
                </c:pt>
                <c:pt idx="397">
                  <c:v>1.92</c:v>
                </c:pt>
                <c:pt idx="398">
                  <c:v>1.92</c:v>
                </c:pt>
                <c:pt idx="399">
                  <c:v>1.92</c:v>
                </c:pt>
                <c:pt idx="400">
                  <c:v>1.92</c:v>
                </c:pt>
                <c:pt idx="401">
                  <c:v>1.92</c:v>
                </c:pt>
                <c:pt idx="402">
                  <c:v>1.92</c:v>
                </c:pt>
                <c:pt idx="403">
                  <c:v>1.92</c:v>
                </c:pt>
                <c:pt idx="404">
                  <c:v>1.92</c:v>
                </c:pt>
                <c:pt idx="405">
                  <c:v>1.92</c:v>
                </c:pt>
                <c:pt idx="406">
                  <c:v>1.92</c:v>
                </c:pt>
                <c:pt idx="407">
                  <c:v>1.92</c:v>
                </c:pt>
                <c:pt idx="408">
                  <c:v>1.92</c:v>
                </c:pt>
                <c:pt idx="409">
                  <c:v>1.92</c:v>
                </c:pt>
                <c:pt idx="410">
                  <c:v>2.13</c:v>
                </c:pt>
                <c:pt idx="411">
                  <c:v>2.13</c:v>
                </c:pt>
                <c:pt idx="412">
                  <c:v>2.13</c:v>
                </c:pt>
                <c:pt idx="413">
                  <c:v>2.13</c:v>
                </c:pt>
                <c:pt idx="414">
                  <c:v>2.13</c:v>
                </c:pt>
                <c:pt idx="415">
                  <c:v>1.94</c:v>
                </c:pt>
                <c:pt idx="416">
                  <c:v>1.94</c:v>
                </c:pt>
                <c:pt idx="417">
                  <c:v>1.94</c:v>
                </c:pt>
                <c:pt idx="418">
                  <c:v>1.94</c:v>
                </c:pt>
                <c:pt idx="419">
                  <c:v>1.94</c:v>
                </c:pt>
                <c:pt idx="420">
                  <c:v>1.94</c:v>
                </c:pt>
                <c:pt idx="421">
                  <c:v>1.92</c:v>
                </c:pt>
                <c:pt idx="422">
                  <c:v>1.92</c:v>
                </c:pt>
                <c:pt idx="423">
                  <c:v>1.92</c:v>
                </c:pt>
                <c:pt idx="424">
                  <c:v>1.92</c:v>
                </c:pt>
                <c:pt idx="425">
                  <c:v>1.92</c:v>
                </c:pt>
                <c:pt idx="426">
                  <c:v>1.92</c:v>
                </c:pt>
                <c:pt idx="427">
                  <c:v>2.02</c:v>
                </c:pt>
                <c:pt idx="428">
                  <c:v>2.02</c:v>
                </c:pt>
                <c:pt idx="429">
                  <c:v>2.02</c:v>
                </c:pt>
                <c:pt idx="430">
                  <c:v>1.98</c:v>
                </c:pt>
                <c:pt idx="431">
                  <c:v>1.98</c:v>
                </c:pt>
                <c:pt idx="432">
                  <c:v>1.98</c:v>
                </c:pt>
                <c:pt idx="433">
                  <c:v>1.98</c:v>
                </c:pt>
                <c:pt idx="434">
                  <c:v>1.98</c:v>
                </c:pt>
                <c:pt idx="435">
                  <c:v>2.44</c:v>
                </c:pt>
                <c:pt idx="436">
                  <c:v>2.44</c:v>
                </c:pt>
                <c:pt idx="437">
                  <c:v>2</c:v>
                </c:pt>
                <c:pt idx="438">
                  <c:v>2</c:v>
                </c:pt>
                <c:pt idx="439">
                  <c:v>2</c:v>
                </c:pt>
                <c:pt idx="440">
                  <c:v>2</c:v>
                </c:pt>
                <c:pt idx="441">
                  <c:v>2</c:v>
                </c:pt>
                <c:pt idx="442">
                  <c:v>2</c:v>
                </c:pt>
                <c:pt idx="443">
                  <c:v>1.89</c:v>
                </c:pt>
                <c:pt idx="444">
                  <c:v>1.89</c:v>
                </c:pt>
                <c:pt idx="445">
                  <c:v>1.92</c:v>
                </c:pt>
                <c:pt idx="446">
                  <c:v>1.89</c:v>
                </c:pt>
                <c:pt idx="447">
                  <c:v>1.89</c:v>
                </c:pt>
                <c:pt idx="448">
                  <c:v>1.89</c:v>
                </c:pt>
                <c:pt idx="449">
                  <c:v>1.89</c:v>
                </c:pt>
                <c:pt idx="450">
                  <c:v>1.89</c:v>
                </c:pt>
                <c:pt idx="451">
                  <c:v>1.89</c:v>
                </c:pt>
                <c:pt idx="452">
                  <c:v>1.89</c:v>
                </c:pt>
                <c:pt idx="453">
                  <c:v>1.92</c:v>
                </c:pt>
                <c:pt idx="454">
                  <c:v>1.92</c:v>
                </c:pt>
                <c:pt idx="455">
                  <c:v>1.92</c:v>
                </c:pt>
                <c:pt idx="456">
                  <c:v>1.92</c:v>
                </c:pt>
                <c:pt idx="457">
                  <c:v>2.2999999999999998</c:v>
                </c:pt>
                <c:pt idx="458">
                  <c:v>2.2999999999999998</c:v>
                </c:pt>
                <c:pt idx="459">
                  <c:v>2.2999999999999998</c:v>
                </c:pt>
                <c:pt idx="460">
                  <c:v>2.2999999999999998</c:v>
                </c:pt>
                <c:pt idx="461">
                  <c:v>1.92</c:v>
                </c:pt>
                <c:pt idx="462">
                  <c:v>1.92</c:v>
                </c:pt>
                <c:pt idx="463">
                  <c:v>1.92</c:v>
                </c:pt>
                <c:pt idx="464">
                  <c:v>1.92</c:v>
                </c:pt>
                <c:pt idx="465">
                  <c:v>1.92</c:v>
                </c:pt>
                <c:pt idx="466">
                  <c:v>1.92</c:v>
                </c:pt>
                <c:pt idx="467">
                  <c:v>1.92</c:v>
                </c:pt>
                <c:pt idx="468">
                  <c:v>1.92</c:v>
                </c:pt>
                <c:pt idx="469">
                  <c:v>1.92</c:v>
                </c:pt>
                <c:pt idx="470">
                  <c:v>1.92</c:v>
                </c:pt>
                <c:pt idx="471">
                  <c:v>1.92</c:v>
                </c:pt>
                <c:pt idx="472">
                  <c:v>1.92</c:v>
                </c:pt>
                <c:pt idx="473">
                  <c:v>1.92</c:v>
                </c:pt>
                <c:pt idx="474">
                  <c:v>1.92</c:v>
                </c:pt>
                <c:pt idx="475">
                  <c:v>1.92</c:v>
                </c:pt>
                <c:pt idx="476">
                  <c:v>1.92</c:v>
                </c:pt>
                <c:pt idx="477">
                  <c:v>1.92</c:v>
                </c:pt>
                <c:pt idx="478">
                  <c:v>1.92</c:v>
                </c:pt>
                <c:pt idx="479">
                  <c:v>1.92</c:v>
                </c:pt>
                <c:pt idx="480">
                  <c:v>1.92</c:v>
                </c:pt>
                <c:pt idx="481">
                  <c:v>1.92</c:v>
                </c:pt>
                <c:pt idx="482">
                  <c:v>1.92</c:v>
                </c:pt>
                <c:pt idx="483">
                  <c:v>1.92</c:v>
                </c:pt>
                <c:pt idx="484">
                  <c:v>1.92</c:v>
                </c:pt>
                <c:pt idx="485">
                  <c:v>2.13</c:v>
                </c:pt>
                <c:pt idx="486">
                  <c:v>1.74</c:v>
                </c:pt>
                <c:pt idx="487">
                  <c:v>2.13</c:v>
                </c:pt>
                <c:pt idx="488">
                  <c:v>2.13</c:v>
                </c:pt>
                <c:pt idx="489">
                  <c:v>2.13</c:v>
                </c:pt>
                <c:pt idx="490">
                  <c:v>1.94</c:v>
                </c:pt>
                <c:pt idx="491">
                  <c:v>1.95</c:v>
                </c:pt>
                <c:pt idx="492">
                  <c:v>1.95</c:v>
                </c:pt>
                <c:pt idx="493">
                  <c:v>1.94</c:v>
                </c:pt>
                <c:pt idx="494">
                  <c:v>1.94</c:v>
                </c:pt>
                <c:pt idx="495">
                  <c:v>1.94</c:v>
                </c:pt>
                <c:pt idx="496">
                  <c:v>1.94</c:v>
                </c:pt>
                <c:pt idx="497">
                  <c:v>1.94</c:v>
                </c:pt>
                <c:pt idx="498">
                  <c:v>1.94</c:v>
                </c:pt>
                <c:pt idx="499">
                  <c:v>1.94</c:v>
                </c:pt>
                <c:pt idx="500">
                  <c:v>1.94</c:v>
                </c:pt>
                <c:pt idx="501">
                  <c:v>1.94</c:v>
                </c:pt>
                <c:pt idx="502">
                  <c:v>1.94</c:v>
                </c:pt>
                <c:pt idx="503">
                  <c:v>1.94</c:v>
                </c:pt>
                <c:pt idx="504">
                  <c:v>1.94</c:v>
                </c:pt>
                <c:pt idx="505">
                  <c:v>1.94</c:v>
                </c:pt>
                <c:pt idx="506">
                  <c:v>1.94</c:v>
                </c:pt>
                <c:pt idx="507">
                  <c:v>2.41</c:v>
                </c:pt>
                <c:pt idx="508">
                  <c:v>2.41</c:v>
                </c:pt>
                <c:pt idx="509">
                  <c:v>2.38</c:v>
                </c:pt>
                <c:pt idx="510">
                  <c:v>2.38</c:v>
                </c:pt>
                <c:pt idx="511">
                  <c:v>1.96</c:v>
                </c:pt>
                <c:pt idx="512">
                  <c:v>1.96</c:v>
                </c:pt>
                <c:pt idx="513">
                  <c:v>1.96</c:v>
                </c:pt>
                <c:pt idx="514">
                  <c:v>1.96</c:v>
                </c:pt>
                <c:pt idx="515">
                  <c:v>1.96</c:v>
                </c:pt>
                <c:pt idx="516">
                  <c:v>1.96</c:v>
                </c:pt>
                <c:pt idx="517">
                  <c:v>1.96</c:v>
                </c:pt>
                <c:pt idx="518">
                  <c:v>1.96</c:v>
                </c:pt>
                <c:pt idx="519">
                  <c:v>1.96</c:v>
                </c:pt>
                <c:pt idx="520">
                  <c:v>1.89</c:v>
                </c:pt>
                <c:pt idx="521">
                  <c:v>1.89</c:v>
                </c:pt>
                <c:pt idx="522">
                  <c:v>1.89</c:v>
                </c:pt>
                <c:pt idx="523">
                  <c:v>1.89</c:v>
                </c:pt>
                <c:pt idx="524">
                  <c:v>1.89</c:v>
                </c:pt>
                <c:pt idx="525">
                  <c:v>1.89</c:v>
                </c:pt>
                <c:pt idx="526">
                  <c:v>2</c:v>
                </c:pt>
                <c:pt idx="527">
                  <c:v>2</c:v>
                </c:pt>
                <c:pt idx="528">
                  <c:v>1.96</c:v>
                </c:pt>
                <c:pt idx="529">
                  <c:v>1.96</c:v>
                </c:pt>
                <c:pt idx="530">
                  <c:v>1.96</c:v>
                </c:pt>
                <c:pt idx="531">
                  <c:v>2.7</c:v>
                </c:pt>
                <c:pt idx="532">
                  <c:v>2.7</c:v>
                </c:pt>
                <c:pt idx="533">
                  <c:v>2.65</c:v>
                </c:pt>
                <c:pt idx="534">
                  <c:v>1.89</c:v>
                </c:pt>
                <c:pt idx="535">
                  <c:v>1.9</c:v>
                </c:pt>
                <c:pt idx="536">
                  <c:v>1.89</c:v>
                </c:pt>
                <c:pt idx="537">
                  <c:v>1.89</c:v>
                </c:pt>
                <c:pt idx="538">
                  <c:v>1.9</c:v>
                </c:pt>
                <c:pt idx="539">
                  <c:v>1.89</c:v>
                </c:pt>
                <c:pt idx="540">
                  <c:v>1.89</c:v>
                </c:pt>
                <c:pt idx="541">
                  <c:v>2.2200000000000002</c:v>
                </c:pt>
                <c:pt idx="542">
                  <c:v>2.2200000000000002</c:v>
                </c:pt>
                <c:pt idx="543">
                  <c:v>2.17</c:v>
                </c:pt>
                <c:pt idx="544">
                  <c:v>2.17</c:v>
                </c:pt>
                <c:pt idx="545">
                  <c:v>2.17</c:v>
                </c:pt>
                <c:pt idx="546">
                  <c:v>2.17</c:v>
                </c:pt>
                <c:pt idx="547">
                  <c:v>2.17</c:v>
                </c:pt>
                <c:pt idx="548">
                  <c:v>1.89</c:v>
                </c:pt>
                <c:pt idx="549">
                  <c:v>1.89</c:v>
                </c:pt>
                <c:pt idx="550">
                  <c:v>1.89</c:v>
                </c:pt>
                <c:pt idx="551">
                  <c:v>1.89</c:v>
                </c:pt>
                <c:pt idx="552">
                  <c:v>1.89</c:v>
                </c:pt>
                <c:pt idx="553">
                  <c:v>1.89</c:v>
                </c:pt>
                <c:pt idx="554">
                  <c:v>1.89</c:v>
                </c:pt>
                <c:pt idx="555">
                  <c:v>1.89</c:v>
                </c:pt>
                <c:pt idx="556">
                  <c:v>1.89</c:v>
                </c:pt>
                <c:pt idx="557">
                  <c:v>1.89</c:v>
                </c:pt>
                <c:pt idx="558">
                  <c:v>1.89</c:v>
                </c:pt>
                <c:pt idx="559">
                  <c:v>1.89</c:v>
                </c:pt>
                <c:pt idx="560">
                  <c:v>1.89</c:v>
                </c:pt>
                <c:pt idx="561">
                  <c:v>2.1</c:v>
                </c:pt>
                <c:pt idx="562">
                  <c:v>2.1</c:v>
                </c:pt>
                <c:pt idx="563">
                  <c:v>2.1</c:v>
                </c:pt>
                <c:pt idx="564">
                  <c:v>2.09</c:v>
                </c:pt>
                <c:pt idx="565">
                  <c:v>1.89</c:v>
                </c:pt>
                <c:pt idx="566">
                  <c:v>1.89</c:v>
                </c:pt>
                <c:pt idx="567">
                  <c:v>2.25</c:v>
                </c:pt>
                <c:pt idx="568">
                  <c:v>2.25</c:v>
                </c:pt>
                <c:pt idx="569">
                  <c:v>2.25</c:v>
                </c:pt>
                <c:pt idx="570">
                  <c:v>2.27</c:v>
                </c:pt>
                <c:pt idx="571">
                  <c:v>1.92</c:v>
                </c:pt>
                <c:pt idx="572">
                  <c:v>1.92</c:v>
                </c:pt>
                <c:pt idx="573">
                  <c:v>1.92</c:v>
                </c:pt>
                <c:pt idx="574">
                  <c:v>1.92</c:v>
                </c:pt>
                <c:pt idx="575">
                  <c:v>1.92</c:v>
                </c:pt>
                <c:pt idx="576">
                  <c:v>1.92</c:v>
                </c:pt>
                <c:pt idx="577">
                  <c:v>1.92</c:v>
                </c:pt>
                <c:pt idx="578">
                  <c:v>1.92</c:v>
                </c:pt>
                <c:pt idx="579">
                  <c:v>1.92</c:v>
                </c:pt>
                <c:pt idx="580">
                  <c:v>1.92</c:v>
                </c:pt>
                <c:pt idx="581">
                  <c:v>1.92</c:v>
                </c:pt>
                <c:pt idx="582">
                  <c:v>1.92</c:v>
                </c:pt>
                <c:pt idx="583">
                  <c:v>1.92</c:v>
                </c:pt>
                <c:pt idx="584">
                  <c:v>1.92</c:v>
                </c:pt>
                <c:pt idx="585">
                  <c:v>1.96</c:v>
                </c:pt>
                <c:pt idx="586">
                  <c:v>1.95</c:v>
                </c:pt>
                <c:pt idx="587">
                  <c:v>2.13</c:v>
                </c:pt>
                <c:pt idx="588">
                  <c:v>2.13</c:v>
                </c:pt>
                <c:pt idx="589">
                  <c:v>2.13</c:v>
                </c:pt>
                <c:pt idx="590">
                  <c:v>2.33</c:v>
                </c:pt>
                <c:pt idx="591">
                  <c:v>2.33</c:v>
                </c:pt>
                <c:pt idx="592">
                  <c:v>2.33</c:v>
                </c:pt>
                <c:pt idx="593">
                  <c:v>2.33</c:v>
                </c:pt>
                <c:pt idx="594">
                  <c:v>1.94</c:v>
                </c:pt>
                <c:pt idx="595">
                  <c:v>1.94</c:v>
                </c:pt>
                <c:pt idx="596">
                  <c:v>1.94</c:v>
                </c:pt>
                <c:pt idx="597">
                  <c:v>1.89</c:v>
                </c:pt>
                <c:pt idx="598">
                  <c:v>1.89</c:v>
                </c:pt>
                <c:pt idx="599">
                  <c:v>1.89</c:v>
                </c:pt>
                <c:pt idx="600">
                  <c:v>1.89</c:v>
                </c:pt>
                <c:pt idx="601">
                  <c:v>1.89</c:v>
                </c:pt>
                <c:pt idx="602">
                  <c:v>1.89</c:v>
                </c:pt>
                <c:pt idx="603">
                  <c:v>1.89</c:v>
                </c:pt>
                <c:pt idx="604">
                  <c:v>1.89</c:v>
                </c:pt>
                <c:pt idx="605">
                  <c:v>1.89</c:v>
                </c:pt>
                <c:pt idx="606">
                  <c:v>1.89</c:v>
                </c:pt>
                <c:pt idx="607">
                  <c:v>1.89</c:v>
                </c:pt>
                <c:pt idx="608">
                  <c:v>1.89</c:v>
                </c:pt>
                <c:pt idx="609">
                  <c:v>1.89</c:v>
                </c:pt>
                <c:pt idx="610">
                  <c:v>1.89</c:v>
                </c:pt>
                <c:pt idx="611">
                  <c:v>1.89</c:v>
                </c:pt>
                <c:pt idx="612">
                  <c:v>2.25</c:v>
                </c:pt>
                <c:pt idx="613">
                  <c:v>2.2599999999999998</c:v>
                </c:pt>
                <c:pt idx="614">
                  <c:v>2.2599999999999998</c:v>
                </c:pt>
                <c:pt idx="615">
                  <c:v>2.08</c:v>
                </c:pt>
                <c:pt idx="616">
                  <c:v>2.08</c:v>
                </c:pt>
                <c:pt idx="617">
                  <c:v>2.08</c:v>
                </c:pt>
                <c:pt idx="618">
                  <c:v>2.08</c:v>
                </c:pt>
                <c:pt idx="619">
                  <c:v>2.08</c:v>
                </c:pt>
                <c:pt idx="620">
                  <c:v>2.08</c:v>
                </c:pt>
                <c:pt idx="621">
                  <c:v>1.89</c:v>
                </c:pt>
                <c:pt idx="622">
                  <c:v>1.89</c:v>
                </c:pt>
                <c:pt idx="623">
                  <c:v>1.9</c:v>
                </c:pt>
                <c:pt idx="624">
                  <c:v>1.89</c:v>
                </c:pt>
                <c:pt idx="625">
                  <c:v>1.89</c:v>
                </c:pt>
                <c:pt idx="626">
                  <c:v>1.89</c:v>
                </c:pt>
                <c:pt idx="627">
                  <c:v>1.89</c:v>
                </c:pt>
                <c:pt idx="628">
                  <c:v>1.89</c:v>
                </c:pt>
                <c:pt idx="629">
                  <c:v>1.89</c:v>
                </c:pt>
                <c:pt idx="630">
                  <c:v>1.89</c:v>
                </c:pt>
                <c:pt idx="631">
                  <c:v>1.89</c:v>
                </c:pt>
                <c:pt idx="632">
                  <c:v>1.89</c:v>
                </c:pt>
                <c:pt idx="633">
                  <c:v>2.11</c:v>
                </c:pt>
                <c:pt idx="634">
                  <c:v>2.11</c:v>
                </c:pt>
                <c:pt idx="635">
                  <c:v>2.11</c:v>
                </c:pt>
                <c:pt idx="636">
                  <c:v>2.11</c:v>
                </c:pt>
                <c:pt idx="637">
                  <c:v>2.11</c:v>
                </c:pt>
                <c:pt idx="638">
                  <c:v>2.11</c:v>
                </c:pt>
                <c:pt idx="639">
                  <c:v>2.41</c:v>
                </c:pt>
                <c:pt idx="640">
                  <c:v>2</c:v>
                </c:pt>
                <c:pt idx="641">
                  <c:v>2</c:v>
                </c:pt>
                <c:pt idx="642">
                  <c:v>2</c:v>
                </c:pt>
                <c:pt idx="643">
                  <c:v>2.13</c:v>
                </c:pt>
                <c:pt idx="644">
                  <c:v>2.13</c:v>
                </c:pt>
                <c:pt idx="645">
                  <c:v>2.13</c:v>
                </c:pt>
                <c:pt idx="646">
                  <c:v>2</c:v>
                </c:pt>
                <c:pt idx="647">
                  <c:v>2</c:v>
                </c:pt>
                <c:pt idx="648">
                  <c:v>1.92</c:v>
                </c:pt>
                <c:pt idx="649">
                  <c:v>1.92</c:v>
                </c:pt>
                <c:pt idx="650">
                  <c:v>1.92</c:v>
                </c:pt>
                <c:pt idx="651">
                  <c:v>1.92</c:v>
                </c:pt>
                <c:pt idx="652">
                  <c:v>1.92</c:v>
                </c:pt>
                <c:pt idx="653">
                  <c:v>1.92</c:v>
                </c:pt>
                <c:pt idx="654">
                  <c:v>1.92</c:v>
                </c:pt>
                <c:pt idx="655">
                  <c:v>1.92</c:v>
                </c:pt>
                <c:pt idx="656">
                  <c:v>1.92</c:v>
                </c:pt>
                <c:pt idx="657">
                  <c:v>1.92</c:v>
                </c:pt>
                <c:pt idx="658">
                  <c:v>1.92</c:v>
                </c:pt>
                <c:pt idx="659">
                  <c:v>1.92</c:v>
                </c:pt>
                <c:pt idx="660">
                  <c:v>1.92</c:v>
                </c:pt>
                <c:pt idx="661">
                  <c:v>2.27</c:v>
                </c:pt>
                <c:pt idx="662">
                  <c:v>2.56</c:v>
                </c:pt>
                <c:pt idx="663">
                  <c:v>2.56</c:v>
                </c:pt>
                <c:pt idx="664">
                  <c:v>2.13</c:v>
                </c:pt>
                <c:pt idx="665">
                  <c:v>2.13</c:v>
                </c:pt>
                <c:pt idx="666">
                  <c:v>2.13</c:v>
                </c:pt>
                <c:pt idx="667">
                  <c:v>2.13</c:v>
                </c:pt>
                <c:pt idx="668">
                  <c:v>1.92</c:v>
                </c:pt>
                <c:pt idx="669">
                  <c:v>1.92</c:v>
                </c:pt>
                <c:pt idx="670">
                  <c:v>1.92</c:v>
                </c:pt>
                <c:pt idx="671">
                  <c:v>1.92</c:v>
                </c:pt>
                <c:pt idx="672">
                  <c:v>1.92</c:v>
                </c:pt>
                <c:pt idx="673">
                  <c:v>1.92</c:v>
                </c:pt>
                <c:pt idx="674">
                  <c:v>1.92</c:v>
                </c:pt>
                <c:pt idx="675">
                  <c:v>1.92</c:v>
                </c:pt>
                <c:pt idx="676">
                  <c:v>1.92</c:v>
                </c:pt>
                <c:pt idx="677">
                  <c:v>1.92</c:v>
                </c:pt>
                <c:pt idx="678">
                  <c:v>1.92</c:v>
                </c:pt>
                <c:pt idx="679">
                  <c:v>1.92</c:v>
                </c:pt>
                <c:pt idx="680">
                  <c:v>1.92</c:v>
                </c:pt>
                <c:pt idx="681">
                  <c:v>1.92</c:v>
                </c:pt>
                <c:pt idx="682">
                  <c:v>1.92</c:v>
                </c:pt>
                <c:pt idx="683">
                  <c:v>1.92</c:v>
                </c:pt>
                <c:pt idx="684">
                  <c:v>1.92</c:v>
                </c:pt>
                <c:pt idx="685">
                  <c:v>1.92</c:v>
                </c:pt>
                <c:pt idx="686">
                  <c:v>2.17</c:v>
                </c:pt>
                <c:pt idx="687">
                  <c:v>2.17</c:v>
                </c:pt>
                <c:pt idx="688">
                  <c:v>2.17</c:v>
                </c:pt>
                <c:pt idx="689">
                  <c:v>2.17</c:v>
                </c:pt>
                <c:pt idx="690">
                  <c:v>2.17</c:v>
                </c:pt>
                <c:pt idx="691">
                  <c:v>1.92</c:v>
                </c:pt>
                <c:pt idx="692">
                  <c:v>1.92</c:v>
                </c:pt>
                <c:pt idx="693">
                  <c:v>1.92</c:v>
                </c:pt>
                <c:pt idx="694">
                  <c:v>1.92</c:v>
                </c:pt>
                <c:pt idx="695">
                  <c:v>1.92</c:v>
                </c:pt>
                <c:pt idx="696">
                  <c:v>1.92</c:v>
                </c:pt>
                <c:pt idx="697">
                  <c:v>1.92</c:v>
                </c:pt>
                <c:pt idx="698">
                  <c:v>1.92</c:v>
                </c:pt>
                <c:pt idx="699">
                  <c:v>1.92</c:v>
                </c:pt>
                <c:pt idx="700">
                  <c:v>1.92</c:v>
                </c:pt>
                <c:pt idx="701">
                  <c:v>1.92</c:v>
                </c:pt>
                <c:pt idx="702">
                  <c:v>1.92</c:v>
                </c:pt>
                <c:pt idx="703">
                  <c:v>1.92</c:v>
                </c:pt>
                <c:pt idx="704">
                  <c:v>1.92</c:v>
                </c:pt>
                <c:pt idx="705">
                  <c:v>1.92</c:v>
                </c:pt>
                <c:pt idx="706">
                  <c:v>1.92</c:v>
                </c:pt>
                <c:pt idx="707">
                  <c:v>1.92</c:v>
                </c:pt>
                <c:pt idx="708">
                  <c:v>1.92</c:v>
                </c:pt>
                <c:pt idx="709">
                  <c:v>1.92</c:v>
                </c:pt>
                <c:pt idx="710">
                  <c:v>2.27</c:v>
                </c:pt>
                <c:pt idx="711">
                  <c:v>2.27</c:v>
                </c:pt>
                <c:pt idx="712">
                  <c:v>2.27</c:v>
                </c:pt>
                <c:pt idx="713">
                  <c:v>2.27</c:v>
                </c:pt>
                <c:pt idx="714">
                  <c:v>2</c:v>
                </c:pt>
                <c:pt idx="715">
                  <c:v>2</c:v>
                </c:pt>
                <c:pt idx="716">
                  <c:v>1.89</c:v>
                </c:pt>
                <c:pt idx="717">
                  <c:v>1.89</c:v>
                </c:pt>
                <c:pt idx="718">
                  <c:v>1.89</c:v>
                </c:pt>
                <c:pt idx="719">
                  <c:v>1.89</c:v>
                </c:pt>
                <c:pt idx="720">
                  <c:v>1.89</c:v>
                </c:pt>
                <c:pt idx="721">
                  <c:v>1.89</c:v>
                </c:pt>
                <c:pt idx="722">
                  <c:v>1.89</c:v>
                </c:pt>
                <c:pt idx="723">
                  <c:v>1.89</c:v>
                </c:pt>
                <c:pt idx="724">
                  <c:v>1.89</c:v>
                </c:pt>
                <c:pt idx="725">
                  <c:v>1.89</c:v>
                </c:pt>
                <c:pt idx="726">
                  <c:v>1.89</c:v>
                </c:pt>
                <c:pt idx="727">
                  <c:v>1.89</c:v>
                </c:pt>
                <c:pt idx="728">
                  <c:v>1.92</c:v>
                </c:pt>
                <c:pt idx="729">
                  <c:v>2.13</c:v>
                </c:pt>
                <c:pt idx="730">
                  <c:v>2.13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BDE-444A-A0A8-A8016E5C9C00}"/>
            </c:ext>
          </c:extLst>
        </c:ser>
        <c:ser>
          <c:idx val="1"/>
          <c:order val="1"/>
          <c:tx>
            <c:strRef>
              <c:f>'[Ocorrências Abril 2016 - ETA Rio Grande.xlsx]Dosagens de Cloro - Maio 16'!$G$4</c:f>
              <c:strCache>
                <c:ptCount val="1"/>
                <c:pt idx="0">
                  <c:v>Pré cloração - ETA (mg/L)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'[Ocorrências Abril 2016 - ETA Rio Grande.xlsx]Dosagens de Cloro - Maio 16'!$F$5:$F$743</c:f>
              <c:numCache>
                <c:formatCode>dd/mm/yy</c:formatCode>
                <c:ptCount val="739"/>
                <c:pt idx="0">
                  <c:v>42491.041666666664</c:v>
                </c:pt>
                <c:pt idx="1">
                  <c:v>42491.083333333336</c:v>
                </c:pt>
                <c:pt idx="2">
                  <c:v>42491.125</c:v>
                </c:pt>
                <c:pt idx="3">
                  <c:v>42491.166666666664</c:v>
                </c:pt>
                <c:pt idx="4">
                  <c:v>42491.208333333336</c:v>
                </c:pt>
                <c:pt idx="5">
                  <c:v>42491.25</c:v>
                </c:pt>
                <c:pt idx="6">
                  <c:v>42491.291666666664</c:v>
                </c:pt>
                <c:pt idx="7">
                  <c:v>42491.333333333336</c:v>
                </c:pt>
                <c:pt idx="8">
                  <c:v>42491.375</c:v>
                </c:pt>
                <c:pt idx="9">
                  <c:v>42491.416666666664</c:v>
                </c:pt>
                <c:pt idx="10">
                  <c:v>42491.458333333336</c:v>
                </c:pt>
                <c:pt idx="11">
                  <c:v>42491.5</c:v>
                </c:pt>
                <c:pt idx="12">
                  <c:v>42491.541666666664</c:v>
                </c:pt>
                <c:pt idx="13">
                  <c:v>42491.583333333336</c:v>
                </c:pt>
                <c:pt idx="14">
                  <c:v>42491.625</c:v>
                </c:pt>
                <c:pt idx="15">
                  <c:v>42491.666666666664</c:v>
                </c:pt>
                <c:pt idx="16">
                  <c:v>42491.708333333336</c:v>
                </c:pt>
                <c:pt idx="17">
                  <c:v>42491.75</c:v>
                </c:pt>
                <c:pt idx="18">
                  <c:v>42491.791666666664</c:v>
                </c:pt>
                <c:pt idx="19">
                  <c:v>42491.833333333336</c:v>
                </c:pt>
                <c:pt idx="20">
                  <c:v>42491.875</c:v>
                </c:pt>
                <c:pt idx="21">
                  <c:v>42491.916666666664</c:v>
                </c:pt>
                <c:pt idx="22">
                  <c:v>42491.958333333336</c:v>
                </c:pt>
                <c:pt idx="23">
                  <c:v>42491.999305555553</c:v>
                </c:pt>
                <c:pt idx="24">
                  <c:v>42492.041666666664</c:v>
                </c:pt>
                <c:pt idx="25">
                  <c:v>42492.083333333336</c:v>
                </c:pt>
                <c:pt idx="26">
                  <c:v>42492.125</c:v>
                </c:pt>
                <c:pt idx="27">
                  <c:v>42492.166666666664</c:v>
                </c:pt>
                <c:pt idx="28">
                  <c:v>42492.208333333336</c:v>
                </c:pt>
                <c:pt idx="29">
                  <c:v>42492.25</c:v>
                </c:pt>
                <c:pt idx="30">
                  <c:v>42492.291666666664</c:v>
                </c:pt>
                <c:pt idx="31">
                  <c:v>42492.333333333336</c:v>
                </c:pt>
                <c:pt idx="32">
                  <c:v>42492.375</c:v>
                </c:pt>
                <c:pt idx="33">
                  <c:v>42492.416666666664</c:v>
                </c:pt>
                <c:pt idx="34">
                  <c:v>42492.458333333336</c:v>
                </c:pt>
                <c:pt idx="35">
                  <c:v>42492.5</c:v>
                </c:pt>
                <c:pt idx="36">
                  <c:v>42492.541666666664</c:v>
                </c:pt>
                <c:pt idx="37">
                  <c:v>42492.583333333336</c:v>
                </c:pt>
                <c:pt idx="38">
                  <c:v>42492.625</c:v>
                </c:pt>
                <c:pt idx="39">
                  <c:v>42492.666666666664</c:v>
                </c:pt>
                <c:pt idx="40">
                  <c:v>42492.708333333336</c:v>
                </c:pt>
                <c:pt idx="41">
                  <c:v>42492.75</c:v>
                </c:pt>
                <c:pt idx="42">
                  <c:v>42492.791666666664</c:v>
                </c:pt>
                <c:pt idx="43">
                  <c:v>42492.833333333336</c:v>
                </c:pt>
                <c:pt idx="44">
                  <c:v>42492.875</c:v>
                </c:pt>
                <c:pt idx="45">
                  <c:v>42492.916666666664</c:v>
                </c:pt>
                <c:pt idx="46">
                  <c:v>42492.958333333336</c:v>
                </c:pt>
                <c:pt idx="47">
                  <c:v>42492.999305555553</c:v>
                </c:pt>
                <c:pt idx="48">
                  <c:v>42493.041666666664</c:v>
                </c:pt>
                <c:pt idx="49">
                  <c:v>42493.083333333336</c:v>
                </c:pt>
                <c:pt idx="50">
                  <c:v>42493.125</c:v>
                </c:pt>
                <c:pt idx="51">
                  <c:v>42493.166666666664</c:v>
                </c:pt>
                <c:pt idx="52">
                  <c:v>42493.208333333336</c:v>
                </c:pt>
                <c:pt idx="53">
                  <c:v>42493.25</c:v>
                </c:pt>
                <c:pt idx="54">
                  <c:v>42493.291666666664</c:v>
                </c:pt>
                <c:pt idx="55">
                  <c:v>42493.333333333336</c:v>
                </c:pt>
                <c:pt idx="56">
                  <c:v>42493.375</c:v>
                </c:pt>
                <c:pt idx="57">
                  <c:v>42493.416666666664</c:v>
                </c:pt>
                <c:pt idx="58">
                  <c:v>42493.458333333336</c:v>
                </c:pt>
                <c:pt idx="59">
                  <c:v>42493.5</c:v>
                </c:pt>
                <c:pt idx="60">
                  <c:v>42493.541666666664</c:v>
                </c:pt>
                <c:pt idx="61">
                  <c:v>42493.583333333336</c:v>
                </c:pt>
                <c:pt idx="62">
                  <c:v>42493.625</c:v>
                </c:pt>
                <c:pt idx="63">
                  <c:v>42493.666666666664</c:v>
                </c:pt>
                <c:pt idx="64">
                  <c:v>42493.708333333336</c:v>
                </c:pt>
                <c:pt idx="65">
                  <c:v>42493.75</c:v>
                </c:pt>
                <c:pt idx="66">
                  <c:v>42493.791666666664</c:v>
                </c:pt>
                <c:pt idx="67">
                  <c:v>42493.833333333336</c:v>
                </c:pt>
                <c:pt idx="68">
                  <c:v>42493.875</c:v>
                </c:pt>
                <c:pt idx="69">
                  <c:v>42493.916666666664</c:v>
                </c:pt>
                <c:pt idx="70">
                  <c:v>42493.958333333336</c:v>
                </c:pt>
                <c:pt idx="71">
                  <c:v>42493.999305555553</c:v>
                </c:pt>
                <c:pt idx="72">
                  <c:v>42494.041666666664</c:v>
                </c:pt>
                <c:pt idx="73">
                  <c:v>42494.083333333336</c:v>
                </c:pt>
                <c:pt idx="74">
                  <c:v>42494.125</c:v>
                </c:pt>
                <c:pt idx="75">
                  <c:v>42494.166666666664</c:v>
                </c:pt>
                <c:pt idx="76">
                  <c:v>42494.208333333336</c:v>
                </c:pt>
                <c:pt idx="77">
                  <c:v>42494.25</c:v>
                </c:pt>
                <c:pt idx="78">
                  <c:v>42494.291666666664</c:v>
                </c:pt>
                <c:pt idx="79">
                  <c:v>42494.333333333336</c:v>
                </c:pt>
                <c:pt idx="80">
                  <c:v>42494.375</c:v>
                </c:pt>
                <c:pt idx="81">
                  <c:v>42494.416666666664</c:v>
                </c:pt>
                <c:pt idx="82">
                  <c:v>42494.458333333336</c:v>
                </c:pt>
                <c:pt idx="83">
                  <c:v>42494.5</c:v>
                </c:pt>
                <c:pt idx="84">
                  <c:v>42494.541666666664</c:v>
                </c:pt>
                <c:pt idx="85">
                  <c:v>42494.583333333336</c:v>
                </c:pt>
                <c:pt idx="86">
                  <c:v>42494.625</c:v>
                </c:pt>
                <c:pt idx="87">
                  <c:v>42494.666666666664</c:v>
                </c:pt>
                <c:pt idx="88">
                  <c:v>42494.708333333336</c:v>
                </c:pt>
                <c:pt idx="89">
                  <c:v>42494.75</c:v>
                </c:pt>
                <c:pt idx="90">
                  <c:v>42494.791666666664</c:v>
                </c:pt>
                <c:pt idx="91">
                  <c:v>42494.833333333336</c:v>
                </c:pt>
                <c:pt idx="92">
                  <c:v>42494.875</c:v>
                </c:pt>
                <c:pt idx="93">
                  <c:v>42494.916666666664</c:v>
                </c:pt>
                <c:pt idx="94">
                  <c:v>42494.958333333336</c:v>
                </c:pt>
                <c:pt idx="95">
                  <c:v>42494.999305555553</c:v>
                </c:pt>
                <c:pt idx="96">
                  <c:v>42495.041666666664</c:v>
                </c:pt>
                <c:pt idx="97">
                  <c:v>42495.083333333336</c:v>
                </c:pt>
                <c:pt idx="98">
                  <c:v>42495.125</c:v>
                </c:pt>
                <c:pt idx="99">
                  <c:v>42495.166666666664</c:v>
                </c:pt>
                <c:pt idx="100">
                  <c:v>42495.208333333336</c:v>
                </c:pt>
                <c:pt idx="101">
                  <c:v>42495.25</c:v>
                </c:pt>
                <c:pt idx="102">
                  <c:v>42495.291666666664</c:v>
                </c:pt>
                <c:pt idx="103">
                  <c:v>42495.333333333336</c:v>
                </c:pt>
                <c:pt idx="104">
                  <c:v>42495.375</c:v>
                </c:pt>
                <c:pt idx="105">
                  <c:v>42495.416666666664</c:v>
                </c:pt>
                <c:pt idx="106">
                  <c:v>42495.458333333336</c:v>
                </c:pt>
                <c:pt idx="107">
                  <c:v>42495.5</c:v>
                </c:pt>
                <c:pt idx="108">
                  <c:v>42495.541666666664</c:v>
                </c:pt>
                <c:pt idx="109">
                  <c:v>42495.583333333336</c:v>
                </c:pt>
                <c:pt idx="110">
                  <c:v>42495.625</c:v>
                </c:pt>
                <c:pt idx="111">
                  <c:v>42495.666666666664</c:v>
                </c:pt>
                <c:pt idx="112">
                  <c:v>42495.708333333336</c:v>
                </c:pt>
                <c:pt idx="113">
                  <c:v>42495.75</c:v>
                </c:pt>
                <c:pt idx="114">
                  <c:v>42495.791666666664</c:v>
                </c:pt>
                <c:pt idx="115">
                  <c:v>42495.833333333336</c:v>
                </c:pt>
                <c:pt idx="116">
                  <c:v>42495.875</c:v>
                </c:pt>
                <c:pt idx="117">
                  <c:v>42495.916666666664</c:v>
                </c:pt>
                <c:pt idx="118">
                  <c:v>42495.958333333336</c:v>
                </c:pt>
                <c:pt idx="119">
                  <c:v>42495.999305555553</c:v>
                </c:pt>
                <c:pt idx="120">
                  <c:v>42496.041666666664</c:v>
                </c:pt>
                <c:pt idx="121">
                  <c:v>42496.083333333336</c:v>
                </c:pt>
                <c:pt idx="122">
                  <c:v>42496.125</c:v>
                </c:pt>
                <c:pt idx="123">
                  <c:v>42496.166666666664</c:v>
                </c:pt>
                <c:pt idx="124">
                  <c:v>42496.208333333336</c:v>
                </c:pt>
                <c:pt idx="125">
                  <c:v>42496.25</c:v>
                </c:pt>
                <c:pt idx="126">
                  <c:v>42496.291666666664</c:v>
                </c:pt>
                <c:pt idx="127">
                  <c:v>42496.333333333336</c:v>
                </c:pt>
                <c:pt idx="128">
                  <c:v>42496.375</c:v>
                </c:pt>
                <c:pt idx="129">
                  <c:v>42496.416666666664</c:v>
                </c:pt>
                <c:pt idx="130">
                  <c:v>42496.458333333336</c:v>
                </c:pt>
                <c:pt idx="131">
                  <c:v>42496.5</c:v>
                </c:pt>
                <c:pt idx="132">
                  <c:v>42496.541666666664</c:v>
                </c:pt>
                <c:pt idx="133">
                  <c:v>42496.583333333336</c:v>
                </c:pt>
                <c:pt idx="134">
                  <c:v>42496.625</c:v>
                </c:pt>
                <c:pt idx="135">
                  <c:v>42496.666666666664</c:v>
                </c:pt>
                <c:pt idx="136">
                  <c:v>42496.708333333336</c:v>
                </c:pt>
                <c:pt idx="137">
                  <c:v>42496.75</c:v>
                </c:pt>
                <c:pt idx="138">
                  <c:v>42496.791666666664</c:v>
                </c:pt>
                <c:pt idx="139">
                  <c:v>42496.833333333336</c:v>
                </c:pt>
                <c:pt idx="140">
                  <c:v>42496.875</c:v>
                </c:pt>
                <c:pt idx="141">
                  <c:v>42496.916666666664</c:v>
                </c:pt>
                <c:pt idx="142">
                  <c:v>42496.958333333336</c:v>
                </c:pt>
                <c:pt idx="143">
                  <c:v>42496.999305555553</c:v>
                </c:pt>
                <c:pt idx="144">
                  <c:v>42497.041666666664</c:v>
                </c:pt>
                <c:pt idx="145">
                  <c:v>42497.083333333336</c:v>
                </c:pt>
                <c:pt idx="146">
                  <c:v>42497.125</c:v>
                </c:pt>
                <c:pt idx="147">
                  <c:v>42497.166666666664</c:v>
                </c:pt>
                <c:pt idx="148">
                  <c:v>42497.208333333336</c:v>
                </c:pt>
                <c:pt idx="149">
                  <c:v>42497.25</c:v>
                </c:pt>
                <c:pt idx="150">
                  <c:v>42497.291666666664</c:v>
                </c:pt>
                <c:pt idx="151">
                  <c:v>42497.333333333336</c:v>
                </c:pt>
                <c:pt idx="152">
                  <c:v>42497.375</c:v>
                </c:pt>
                <c:pt idx="153">
                  <c:v>42497.416666666664</c:v>
                </c:pt>
                <c:pt idx="154">
                  <c:v>42497.458333333336</c:v>
                </c:pt>
                <c:pt idx="155">
                  <c:v>42497.5</c:v>
                </c:pt>
                <c:pt idx="156">
                  <c:v>42497.541666666664</c:v>
                </c:pt>
                <c:pt idx="157">
                  <c:v>42497.583333333336</c:v>
                </c:pt>
                <c:pt idx="158">
                  <c:v>42497.625</c:v>
                </c:pt>
                <c:pt idx="159">
                  <c:v>42497.666666666664</c:v>
                </c:pt>
                <c:pt idx="160">
                  <c:v>42497.708333333336</c:v>
                </c:pt>
                <c:pt idx="161">
                  <c:v>42497.75</c:v>
                </c:pt>
                <c:pt idx="162">
                  <c:v>42497.791666666664</c:v>
                </c:pt>
                <c:pt idx="163">
                  <c:v>42497.833333333336</c:v>
                </c:pt>
                <c:pt idx="164">
                  <c:v>42497.875</c:v>
                </c:pt>
                <c:pt idx="165">
                  <c:v>42497.916666666664</c:v>
                </c:pt>
                <c:pt idx="166">
                  <c:v>42497.958333333336</c:v>
                </c:pt>
                <c:pt idx="167">
                  <c:v>42497.999305555553</c:v>
                </c:pt>
                <c:pt idx="168">
                  <c:v>42498.041666666664</c:v>
                </c:pt>
                <c:pt idx="169">
                  <c:v>42498.083333333336</c:v>
                </c:pt>
                <c:pt idx="170">
                  <c:v>42498.125</c:v>
                </c:pt>
                <c:pt idx="171">
                  <c:v>42498.166666666664</c:v>
                </c:pt>
                <c:pt idx="172">
                  <c:v>42498.208333333336</c:v>
                </c:pt>
                <c:pt idx="173">
                  <c:v>42498.25</c:v>
                </c:pt>
                <c:pt idx="174">
                  <c:v>42498.291666666664</c:v>
                </c:pt>
                <c:pt idx="175">
                  <c:v>42498.333333333336</c:v>
                </c:pt>
                <c:pt idx="176">
                  <c:v>42498.375</c:v>
                </c:pt>
                <c:pt idx="177">
                  <c:v>42498.416666666664</c:v>
                </c:pt>
                <c:pt idx="178">
                  <c:v>42498.458333333336</c:v>
                </c:pt>
                <c:pt idx="179">
                  <c:v>42498.5</c:v>
                </c:pt>
                <c:pt idx="180">
                  <c:v>42498.541666666664</c:v>
                </c:pt>
                <c:pt idx="181">
                  <c:v>42498.583333333336</c:v>
                </c:pt>
                <c:pt idx="182">
                  <c:v>42498.625</c:v>
                </c:pt>
                <c:pt idx="183">
                  <c:v>42498.666666666664</c:v>
                </c:pt>
                <c:pt idx="184">
                  <c:v>42498.708333333336</c:v>
                </c:pt>
                <c:pt idx="185">
                  <c:v>42498.75</c:v>
                </c:pt>
                <c:pt idx="186">
                  <c:v>42498.791666666664</c:v>
                </c:pt>
                <c:pt idx="187">
                  <c:v>42498.833333333336</c:v>
                </c:pt>
                <c:pt idx="188">
                  <c:v>42498.875</c:v>
                </c:pt>
                <c:pt idx="189">
                  <c:v>42498.916666666664</c:v>
                </c:pt>
                <c:pt idx="190">
                  <c:v>42498.958333333336</c:v>
                </c:pt>
                <c:pt idx="191">
                  <c:v>42498.999305555553</c:v>
                </c:pt>
                <c:pt idx="192">
                  <c:v>42499.041666666664</c:v>
                </c:pt>
                <c:pt idx="193">
                  <c:v>42499.083333333336</c:v>
                </c:pt>
                <c:pt idx="194">
                  <c:v>42499.125</c:v>
                </c:pt>
                <c:pt idx="195">
                  <c:v>42499.166666666664</c:v>
                </c:pt>
                <c:pt idx="196">
                  <c:v>42499.208333333336</c:v>
                </c:pt>
                <c:pt idx="197">
                  <c:v>42499.25</c:v>
                </c:pt>
                <c:pt idx="198">
                  <c:v>42499.291666666664</c:v>
                </c:pt>
                <c:pt idx="199">
                  <c:v>42499.333333333336</c:v>
                </c:pt>
                <c:pt idx="200">
                  <c:v>42499.375</c:v>
                </c:pt>
                <c:pt idx="201">
                  <c:v>42499.416666666664</c:v>
                </c:pt>
                <c:pt idx="202">
                  <c:v>42499.458333333336</c:v>
                </c:pt>
                <c:pt idx="203">
                  <c:v>42499.5</c:v>
                </c:pt>
                <c:pt idx="204">
                  <c:v>42499.541666666664</c:v>
                </c:pt>
                <c:pt idx="205">
                  <c:v>42499.583333333336</c:v>
                </c:pt>
                <c:pt idx="206">
                  <c:v>42499.625</c:v>
                </c:pt>
                <c:pt idx="207">
                  <c:v>42499.666666666664</c:v>
                </c:pt>
                <c:pt idx="208">
                  <c:v>42499.708333333336</c:v>
                </c:pt>
                <c:pt idx="209">
                  <c:v>42499.75</c:v>
                </c:pt>
                <c:pt idx="210">
                  <c:v>42499.791666666664</c:v>
                </c:pt>
                <c:pt idx="211">
                  <c:v>42499.833333333336</c:v>
                </c:pt>
                <c:pt idx="212">
                  <c:v>42499.875</c:v>
                </c:pt>
                <c:pt idx="213">
                  <c:v>42499.916666666664</c:v>
                </c:pt>
                <c:pt idx="214">
                  <c:v>42499.958333333336</c:v>
                </c:pt>
                <c:pt idx="215">
                  <c:v>42499.999305555553</c:v>
                </c:pt>
                <c:pt idx="216">
                  <c:v>42500.041666666664</c:v>
                </c:pt>
                <c:pt idx="217">
                  <c:v>42500.083333333336</c:v>
                </c:pt>
                <c:pt idx="218">
                  <c:v>42500.125</c:v>
                </c:pt>
                <c:pt idx="219">
                  <c:v>42500.166666666664</c:v>
                </c:pt>
                <c:pt idx="220">
                  <c:v>42500.208333333336</c:v>
                </c:pt>
                <c:pt idx="221">
                  <c:v>42500.25</c:v>
                </c:pt>
                <c:pt idx="222">
                  <c:v>42500.291666666664</c:v>
                </c:pt>
                <c:pt idx="223">
                  <c:v>42500.333333333336</c:v>
                </c:pt>
                <c:pt idx="224">
                  <c:v>42500.375</c:v>
                </c:pt>
                <c:pt idx="225">
                  <c:v>42500.416666666664</c:v>
                </c:pt>
                <c:pt idx="226">
                  <c:v>42500.458333333336</c:v>
                </c:pt>
                <c:pt idx="227">
                  <c:v>42500.5</c:v>
                </c:pt>
                <c:pt idx="228">
                  <c:v>42500.541666666664</c:v>
                </c:pt>
                <c:pt idx="229">
                  <c:v>42500.583333333336</c:v>
                </c:pt>
                <c:pt idx="230">
                  <c:v>42500.625</c:v>
                </c:pt>
                <c:pt idx="231">
                  <c:v>42500.666666666664</c:v>
                </c:pt>
                <c:pt idx="232">
                  <c:v>42500.708333333336</c:v>
                </c:pt>
                <c:pt idx="233">
                  <c:v>42500.75</c:v>
                </c:pt>
                <c:pt idx="234">
                  <c:v>42500.791666666664</c:v>
                </c:pt>
                <c:pt idx="235">
                  <c:v>42500.833333333336</c:v>
                </c:pt>
                <c:pt idx="236">
                  <c:v>42500.875</c:v>
                </c:pt>
                <c:pt idx="237">
                  <c:v>42500.916666666664</c:v>
                </c:pt>
                <c:pt idx="238">
                  <c:v>42500.958333333336</c:v>
                </c:pt>
                <c:pt idx="239">
                  <c:v>42500.999305555553</c:v>
                </c:pt>
                <c:pt idx="240">
                  <c:v>42501.041666666664</c:v>
                </c:pt>
                <c:pt idx="241">
                  <c:v>42501.083333333336</c:v>
                </c:pt>
                <c:pt idx="242">
                  <c:v>42501.125</c:v>
                </c:pt>
                <c:pt idx="243">
                  <c:v>42501.166666666664</c:v>
                </c:pt>
                <c:pt idx="244">
                  <c:v>42501.208333333336</c:v>
                </c:pt>
                <c:pt idx="245">
                  <c:v>42501.25</c:v>
                </c:pt>
                <c:pt idx="246">
                  <c:v>42501.291666666664</c:v>
                </c:pt>
                <c:pt idx="247">
                  <c:v>42501.333333333336</c:v>
                </c:pt>
                <c:pt idx="248">
                  <c:v>42501.375</c:v>
                </c:pt>
                <c:pt idx="249">
                  <c:v>42501.416666666664</c:v>
                </c:pt>
                <c:pt idx="250">
                  <c:v>42501.458333333336</c:v>
                </c:pt>
                <c:pt idx="251">
                  <c:v>42501.5</c:v>
                </c:pt>
                <c:pt idx="252">
                  <c:v>42501.541666666664</c:v>
                </c:pt>
                <c:pt idx="253">
                  <c:v>42501.583333333336</c:v>
                </c:pt>
                <c:pt idx="254">
                  <c:v>42501.625</c:v>
                </c:pt>
                <c:pt idx="255">
                  <c:v>42501.666666666664</c:v>
                </c:pt>
                <c:pt idx="256">
                  <c:v>42501.708333333336</c:v>
                </c:pt>
                <c:pt idx="257">
                  <c:v>42501.75</c:v>
                </c:pt>
                <c:pt idx="258">
                  <c:v>42501.791666666664</c:v>
                </c:pt>
                <c:pt idx="259">
                  <c:v>42501.833333333336</c:v>
                </c:pt>
                <c:pt idx="260">
                  <c:v>42501.875</c:v>
                </c:pt>
                <c:pt idx="261">
                  <c:v>42501.916666666664</c:v>
                </c:pt>
                <c:pt idx="262">
                  <c:v>42501.958333333336</c:v>
                </c:pt>
                <c:pt idx="263">
                  <c:v>42501.999305555553</c:v>
                </c:pt>
                <c:pt idx="264">
                  <c:v>42502.041666666664</c:v>
                </c:pt>
                <c:pt idx="265">
                  <c:v>42502.083333333336</c:v>
                </c:pt>
                <c:pt idx="266">
                  <c:v>42502.125</c:v>
                </c:pt>
                <c:pt idx="267">
                  <c:v>42502.166666666664</c:v>
                </c:pt>
                <c:pt idx="268">
                  <c:v>42502.208333333336</c:v>
                </c:pt>
                <c:pt idx="269">
                  <c:v>42502.25</c:v>
                </c:pt>
                <c:pt idx="270">
                  <c:v>42502.291666666664</c:v>
                </c:pt>
                <c:pt idx="271">
                  <c:v>42502.333333333336</c:v>
                </c:pt>
                <c:pt idx="272">
                  <c:v>42502.375</c:v>
                </c:pt>
                <c:pt idx="273">
                  <c:v>42502.416666666664</c:v>
                </c:pt>
                <c:pt idx="274">
                  <c:v>42502.458333333336</c:v>
                </c:pt>
                <c:pt idx="275">
                  <c:v>42502.5</c:v>
                </c:pt>
                <c:pt idx="276">
                  <c:v>42502.541666666664</c:v>
                </c:pt>
                <c:pt idx="277">
                  <c:v>42502.583333333336</c:v>
                </c:pt>
                <c:pt idx="278">
                  <c:v>42502.625</c:v>
                </c:pt>
                <c:pt idx="279">
                  <c:v>42502.666666666664</c:v>
                </c:pt>
                <c:pt idx="280">
                  <c:v>42502.708333333336</c:v>
                </c:pt>
                <c:pt idx="281">
                  <c:v>42502.75</c:v>
                </c:pt>
                <c:pt idx="282">
                  <c:v>42502.791666666664</c:v>
                </c:pt>
                <c:pt idx="283">
                  <c:v>42502.833333333336</c:v>
                </c:pt>
                <c:pt idx="284">
                  <c:v>42502.875</c:v>
                </c:pt>
                <c:pt idx="285">
                  <c:v>42502.916666666664</c:v>
                </c:pt>
                <c:pt idx="286">
                  <c:v>42502.958333333336</c:v>
                </c:pt>
                <c:pt idx="287">
                  <c:v>42502.999305555553</c:v>
                </c:pt>
                <c:pt idx="288">
                  <c:v>42503.041666666664</c:v>
                </c:pt>
                <c:pt idx="289">
                  <c:v>42503.083333333336</c:v>
                </c:pt>
                <c:pt idx="290">
                  <c:v>42503.125</c:v>
                </c:pt>
                <c:pt idx="291">
                  <c:v>42503.166666666664</c:v>
                </c:pt>
                <c:pt idx="292">
                  <c:v>42503.208333333336</c:v>
                </c:pt>
                <c:pt idx="293">
                  <c:v>42503.25</c:v>
                </c:pt>
                <c:pt idx="294">
                  <c:v>42503.291666666664</c:v>
                </c:pt>
                <c:pt idx="295">
                  <c:v>42503.333333333336</c:v>
                </c:pt>
                <c:pt idx="296">
                  <c:v>42503.375</c:v>
                </c:pt>
                <c:pt idx="297">
                  <c:v>42503.416666666664</c:v>
                </c:pt>
                <c:pt idx="298">
                  <c:v>42503.458333333336</c:v>
                </c:pt>
                <c:pt idx="299">
                  <c:v>42503.5</c:v>
                </c:pt>
                <c:pt idx="300">
                  <c:v>42503.541666666664</c:v>
                </c:pt>
                <c:pt idx="301">
                  <c:v>42503.583333333336</c:v>
                </c:pt>
                <c:pt idx="302">
                  <c:v>42503.625</c:v>
                </c:pt>
                <c:pt idx="303">
                  <c:v>42503.666666666664</c:v>
                </c:pt>
                <c:pt idx="304">
                  <c:v>42503.708333333336</c:v>
                </c:pt>
                <c:pt idx="305">
                  <c:v>42503.75</c:v>
                </c:pt>
                <c:pt idx="306">
                  <c:v>42503.791666666664</c:v>
                </c:pt>
                <c:pt idx="307">
                  <c:v>42503.833333333336</c:v>
                </c:pt>
                <c:pt idx="308">
                  <c:v>42503.875</c:v>
                </c:pt>
                <c:pt idx="309">
                  <c:v>42503.916666666664</c:v>
                </c:pt>
                <c:pt idx="310">
                  <c:v>42503.958333333336</c:v>
                </c:pt>
                <c:pt idx="311">
                  <c:v>42503.999305555553</c:v>
                </c:pt>
                <c:pt idx="312">
                  <c:v>42504.041666666664</c:v>
                </c:pt>
                <c:pt idx="313">
                  <c:v>42504.083333333336</c:v>
                </c:pt>
                <c:pt idx="314">
                  <c:v>42504.125</c:v>
                </c:pt>
                <c:pt idx="315">
                  <c:v>42504.166666666664</c:v>
                </c:pt>
                <c:pt idx="316">
                  <c:v>42504.208333333336</c:v>
                </c:pt>
                <c:pt idx="317">
                  <c:v>42504.25</c:v>
                </c:pt>
                <c:pt idx="318">
                  <c:v>42504.291666666664</c:v>
                </c:pt>
                <c:pt idx="319">
                  <c:v>42504.333333333336</c:v>
                </c:pt>
                <c:pt idx="320">
                  <c:v>42504.375</c:v>
                </c:pt>
                <c:pt idx="321">
                  <c:v>42504.416666666664</c:v>
                </c:pt>
                <c:pt idx="322">
                  <c:v>42504.458333333336</c:v>
                </c:pt>
                <c:pt idx="323">
                  <c:v>42504.5</c:v>
                </c:pt>
                <c:pt idx="324">
                  <c:v>42504.541666666664</c:v>
                </c:pt>
                <c:pt idx="325">
                  <c:v>42504.583333333336</c:v>
                </c:pt>
                <c:pt idx="326">
                  <c:v>42504.625</c:v>
                </c:pt>
                <c:pt idx="327">
                  <c:v>42504.666666666664</c:v>
                </c:pt>
                <c:pt idx="328">
                  <c:v>42504.708333333336</c:v>
                </c:pt>
                <c:pt idx="329">
                  <c:v>42504.75</c:v>
                </c:pt>
                <c:pt idx="330">
                  <c:v>42504.791666666664</c:v>
                </c:pt>
                <c:pt idx="331">
                  <c:v>42504.833333333336</c:v>
                </c:pt>
                <c:pt idx="332">
                  <c:v>42504.875</c:v>
                </c:pt>
                <c:pt idx="333">
                  <c:v>42504.916666666664</c:v>
                </c:pt>
                <c:pt idx="334">
                  <c:v>42504.958333333336</c:v>
                </c:pt>
                <c:pt idx="335">
                  <c:v>42504.999305555553</c:v>
                </c:pt>
                <c:pt idx="336">
                  <c:v>42505.041666666664</c:v>
                </c:pt>
                <c:pt idx="337">
                  <c:v>42505.083333333336</c:v>
                </c:pt>
                <c:pt idx="338">
                  <c:v>42505.125</c:v>
                </c:pt>
                <c:pt idx="339">
                  <c:v>42505.166666666664</c:v>
                </c:pt>
                <c:pt idx="340">
                  <c:v>42505.208333333336</c:v>
                </c:pt>
                <c:pt idx="341">
                  <c:v>42505.25</c:v>
                </c:pt>
                <c:pt idx="342">
                  <c:v>42505.291666666664</c:v>
                </c:pt>
                <c:pt idx="343">
                  <c:v>42505.333333333336</c:v>
                </c:pt>
                <c:pt idx="344">
                  <c:v>42505.375</c:v>
                </c:pt>
                <c:pt idx="345">
                  <c:v>42505.416666666664</c:v>
                </c:pt>
                <c:pt idx="346">
                  <c:v>42505.458333333336</c:v>
                </c:pt>
                <c:pt idx="347">
                  <c:v>42505.5</c:v>
                </c:pt>
                <c:pt idx="348">
                  <c:v>42505.541666666664</c:v>
                </c:pt>
                <c:pt idx="349">
                  <c:v>42505.583333333336</c:v>
                </c:pt>
                <c:pt idx="350">
                  <c:v>42505.625</c:v>
                </c:pt>
                <c:pt idx="351">
                  <c:v>42505.666666666664</c:v>
                </c:pt>
                <c:pt idx="352">
                  <c:v>42505.708333333336</c:v>
                </c:pt>
                <c:pt idx="353">
                  <c:v>42505.75</c:v>
                </c:pt>
                <c:pt idx="354">
                  <c:v>42505.791666666664</c:v>
                </c:pt>
                <c:pt idx="355">
                  <c:v>42505.833333333336</c:v>
                </c:pt>
                <c:pt idx="356">
                  <c:v>42505.875</c:v>
                </c:pt>
                <c:pt idx="357">
                  <c:v>42505.916666666664</c:v>
                </c:pt>
                <c:pt idx="358">
                  <c:v>42505.958333333336</c:v>
                </c:pt>
                <c:pt idx="359">
                  <c:v>42505.999305555553</c:v>
                </c:pt>
                <c:pt idx="360">
                  <c:v>42506.041666666664</c:v>
                </c:pt>
                <c:pt idx="361">
                  <c:v>42506.083333333336</c:v>
                </c:pt>
                <c:pt idx="362">
                  <c:v>42506.125</c:v>
                </c:pt>
                <c:pt idx="363">
                  <c:v>42506.166666666664</c:v>
                </c:pt>
                <c:pt idx="364">
                  <c:v>42506.208333333336</c:v>
                </c:pt>
                <c:pt idx="365">
                  <c:v>42506.25</c:v>
                </c:pt>
                <c:pt idx="366">
                  <c:v>42506.291666666664</c:v>
                </c:pt>
                <c:pt idx="367">
                  <c:v>42506.333333333336</c:v>
                </c:pt>
                <c:pt idx="368">
                  <c:v>42506.375</c:v>
                </c:pt>
                <c:pt idx="369">
                  <c:v>42506.416666666664</c:v>
                </c:pt>
                <c:pt idx="370">
                  <c:v>42506.458333333336</c:v>
                </c:pt>
                <c:pt idx="371">
                  <c:v>42506.5</c:v>
                </c:pt>
                <c:pt idx="372">
                  <c:v>42506.541666666664</c:v>
                </c:pt>
                <c:pt idx="373">
                  <c:v>42506.583333333336</c:v>
                </c:pt>
                <c:pt idx="374">
                  <c:v>42506.625</c:v>
                </c:pt>
                <c:pt idx="375">
                  <c:v>42506.666666666664</c:v>
                </c:pt>
                <c:pt idx="376">
                  <c:v>42506.708333333336</c:v>
                </c:pt>
                <c:pt idx="377">
                  <c:v>42506.75</c:v>
                </c:pt>
                <c:pt idx="378">
                  <c:v>42506.791666666664</c:v>
                </c:pt>
                <c:pt idx="379">
                  <c:v>42506.833333333336</c:v>
                </c:pt>
                <c:pt idx="380">
                  <c:v>42506.875</c:v>
                </c:pt>
                <c:pt idx="381">
                  <c:v>42506.916666666664</c:v>
                </c:pt>
                <c:pt idx="382">
                  <c:v>42506.958333333336</c:v>
                </c:pt>
                <c:pt idx="383">
                  <c:v>42506.999305555553</c:v>
                </c:pt>
                <c:pt idx="384">
                  <c:v>42507.041666666664</c:v>
                </c:pt>
                <c:pt idx="385">
                  <c:v>42507.083333333336</c:v>
                </c:pt>
                <c:pt idx="386">
                  <c:v>42507.125</c:v>
                </c:pt>
                <c:pt idx="387">
                  <c:v>42507.166666666664</c:v>
                </c:pt>
                <c:pt idx="388">
                  <c:v>42507.208333333336</c:v>
                </c:pt>
                <c:pt idx="389">
                  <c:v>42507.25</c:v>
                </c:pt>
                <c:pt idx="390">
                  <c:v>42507.291666666664</c:v>
                </c:pt>
                <c:pt idx="391">
                  <c:v>42507.333333333336</c:v>
                </c:pt>
                <c:pt idx="392">
                  <c:v>42507.375</c:v>
                </c:pt>
                <c:pt idx="393">
                  <c:v>42507.416666666664</c:v>
                </c:pt>
                <c:pt idx="394">
                  <c:v>42507.458333333336</c:v>
                </c:pt>
                <c:pt idx="395">
                  <c:v>42507.5</c:v>
                </c:pt>
                <c:pt idx="396">
                  <c:v>42507.541666666664</c:v>
                </c:pt>
                <c:pt idx="397">
                  <c:v>42507.583333333336</c:v>
                </c:pt>
                <c:pt idx="398">
                  <c:v>42507.625</c:v>
                </c:pt>
                <c:pt idx="399">
                  <c:v>42507.666666666664</c:v>
                </c:pt>
                <c:pt idx="400">
                  <c:v>42507.708333333336</c:v>
                </c:pt>
                <c:pt idx="401">
                  <c:v>42507.75</c:v>
                </c:pt>
                <c:pt idx="402">
                  <c:v>42507.791666666664</c:v>
                </c:pt>
                <c:pt idx="403">
                  <c:v>42507.833333333336</c:v>
                </c:pt>
                <c:pt idx="404">
                  <c:v>42507.875</c:v>
                </c:pt>
                <c:pt idx="405">
                  <c:v>42507.916666666664</c:v>
                </c:pt>
                <c:pt idx="406">
                  <c:v>42507.958333333336</c:v>
                </c:pt>
                <c:pt idx="407">
                  <c:v>42507.999305555553</c:v>
                </c:pt>
                <c:pt idx="408">
                  <c:v>42508.041666666664</c:v>
                </c:pt>
                <c:pt idx="409">
                  <c:v>42508.083333333336</c:v>
                </c:pt>
                <c:pt idx="410">
                  <c:v>42508.125</c:v>
                </c:pt>
                <c:pt idx="411">
                  <c:v>42508.166666666664</c:v>
                </c:pt>
                <c:pt idx="412">
                  <c:v>42508.208333333336</c:v>
                </c:pt>
                <c:pt idx="413">
                  <c:v>42508.25</c:v>
                </c:pt>
                <c:pt idx="414">
                  <c:v>42508.291666666664</c:v>
                </c:pt>
                <c:pt idx="415">
                  <c:v>42508.333333333336</c:v>
                </c:pt>
                <c:pt idx="416">
                  <c:v>42508.375</c:v>
                </c:pt>
                <c:pt idx="417">
                  <c:v>42508.416666666664</c:v>
                </c:pt>
                <c:pt idx="418">
                  <c:v>42508.458333333336</c:v>
                </c:pt>
                <c:pt idx="419">
                  <c:v>42508.5</c:v>
                </c:pt>
                <c:pt idx="420">
                  <c:v>42508.541666666664</c:v>
                </c:pt>
                <c:pt idx="421">
                  <c:v>42508.583333333336</c:v>
                </c:pt>
                <c:pt idx="422">
                  <c:v>42508.625</c:v>
                </c:pt>
                <c:pt idx="423">
                  <c:v>42508.666666666664</c:v>
                </c:pt>
                <c:pt idx="424">
                  <c:v>42508.708333333336</c:v>
                </c:pt>
                <c:pt idx="425">
                  <c:v>42508.75</c:v>
                </c:pt>
                <c:pt idx="426">
                  <c:v>42508.791666666664</c:v>
                </c:pt>
                <c:pt idx="427">
                  <c:v>42508.833333333336</c:v>
                </c:pt>
                <c:pt idx="428">
                  <c:v>42508.875</c:v>
                </c:pt>
                <c:pt idx="429">
                  <c:v>42508.916666666664</c:v>
                </c:pt>
                <c:pt idx="430">
                  <c:v>42508.958333333336</c:v>
                </c:pt>
                <c:pt idx="431">
                  <c:v>42508.999305555553</c:v>
                </c:pt>
                <c:pt idx="432">
                  <c:v>42509.041666666664</c:v>
                </c:pt>
                <c:pt idx="433">
                  <c:v>42509.083333333336</c:v>
                </c:pt>
                <c:pt idx="434">
                  <c:v>42509.125</c:v>
                </c:pt>
                <c:pt idx="435">
                  <c:v>42509.166666666664</c:v>
                </c:pt>
                <c:pt idx="436">
                  <c:v>42509.208333333336</c:v>
                </c:pt>
                <c:pt idx="437">
                  <c:v>42509.25</c:v>
                </c:pt>
                <c:pt idx="438">
                  <c:v>42509.291666666664</c:v>
                </c:pt>
                <c:pt idx="439">
                  <c:v>42509.333333333336</c:v>
                </c:pt>
                <c:pt idx="440">
                  <c:v>42509.375</c:v>
                </c:pt>
                <c:pt idx="441">
                  <c:v>42509.416666666664</c:v>
                </c:pt>
                <c:pt idx="442">
                  <c:v>42509.458333333336</c:v>
                </c:pt>
                <c:pt idx="443">
                  <c:v>42509.5</c:v>
                </c:pt>
                <c:pt idx="444">
                  <c:v>42509.541666666664</c:v>
                </c:pt>
                <c:pt idx="445">
                  <c:v>42509.583333333336</c:v>
                </c:pt>
                <c:pt idx="446">
                  <c:v>42509.625</c:v>
                </c:pt>
                <c:pt idx="447">
                  <c:v>42509.666666666664</c:v>
                </c:pt>
                <c:pt idx="448">
                  <c:v>42509.708333333336</c:v>
                </c:pt>
                <c:pt idx="449">
                  <c:v>42509.75</c:v>
                </c:pt>
                <c:pt idx="450">
                  <c:v>42509.791666666664</c:v>
                </c:pt>
                <c:pt idx="451">
                  <c:v>42509.833333333336</c:v>
                </c:pt>
                <c:pt idx="452">
                  <c:v>42509.875</c:v>
                </c:pt>
                <c:pt idx="453">
                  <c:v>42509.916666666664</c:v>
                </c:pt>
                <c:pt idx="454">
                  <c:v>42509.958333333336</c:v>
                </c:pt>
                <c:pt idx="455">
                  <c:v>42509.999305555553</c:v>
                </c:pt>
                <c:pt idx="456">
                  <c:v>42510.041666666664</c:v>
                </c:pt>
                <c:pt idx="457">
                  <c:v>42510.083333333336</c:v>
                </c:pt>
                <c:pt idx="458">
                  <c:v>42510.125</c:v>
                </c:pt>
                <c:pt idx="459">
                  <c:v>42510.166666666664</c:v>
                </c:pt>
                <c:pt idx="460">
                  <c:v>42510.208333333336</c:v>
                </c:pt>
                <c:pt idx="461">
                  <c:v>42510.25</c:v>
                </c:pt>
                <c:pt idx="462">
                  <c:v>42510.291666666664</c:v>
                </c:pt>
                <c:pt idx="463">
                  <c:v>42510.333333333336</c:v>
                </c:pt>
                <c:pt idx="464">
                  <c:v>42510.375</c:v>
                </c:pt>
                <c:pt idx="465">
                  <c:v>42510.416666666664</c:v>
                </c:pt>
                <c:pt idx="466">
                  <c:v>42510.458333333336</c:v>
                </c:pt>
                <c:pt idx="467">
                  <c:v>42510.5</c:v>
                </c:pt>
                <c:pt idx="468">
                  <c:v>42510.541666666664</c:v>
                </c:pt>
                <c:pt idx="469">
                  <c:v>42510.583333333336</c:v>
                </c:pt>
                <c:pt idx="470">
                  <c:v>42510.625</c:v>
                </c:pt>
                <c:pt idx="471">
                  <c:v>42510.666666666664</c:v>
                </c:pt>
                <c:pt idx="472">
                  <c:v>42510.708333333336</c:v>
                </c:pt>
                <c:pt idx="473">
                  <c:v>42510.75</c:v>
                </c:pt>
                <c:pt idx="474">
                  <c:v>42510.791666666664</c:v>
                </c:pt>
                <c:pt idx="475">
                  <c:v>42510.833333333336</c:v>
                </c:pt>
                <c:pt idx="476">
                  <c:v>42510.875</c:v>
                </c:pt>
                <c:pt idx="477">
                  <c:v>42510.916666666664</c:v>
                </c:pt>
                <c:pt idx="478">
                  <c:v>42510.958333333336</c:v>
                </c:pt>
                <c:pt idx="479">
                  <c:v>42510.999305555553</c:v>
                </c:pt>
                <c:pt idx="480">
                  <c:v>42511.041666666664</c:v>
                </c:pt>
                <c:pt idx="481">
                  <c:v>42511.083333333336</c:v>
                </c:pt>
                <c:pt idx="482">
                  <c:v>42511.125</c:v>
                </c:pt>
                <c:pt idx="483">
                  <c:v>42511.166666666664</c:v>
                </c:pt>
                <c:pt idx="484">
                  <c:v>42511.208333333336</c:v>
                </c:pt>
                <c:pt idx="485">
                  <c:v>42511.25</c:v>
                </c:pt>
                <c:pt idx="486">
                  <c:v>42511.291666666664</c:v>
                </c:pt>
                <c:pt idx="487">
                  <c:v>42511.333333333336</c:v>
                </c:pt>
                <c:pt idx="488">
                  <c:v>42511.375</c:v>
                </c:pt>
                <c:pt idx="489">
                  <c:v>42511.416666666664</c:v>
                </c:pt>
                <c:pt idx="490">
                  <c:v>42511.458333333336</c:v>
                </c:pt>
                <c:pt idx="491">
                  <c:v>42511.5</c:v>
                </c:pt>
                <c:pt idx="492">
                  <c:v>42511.541666666664</c:v>
                </c:pt>
                <c:pt idx="493">
                  <c:v>42511.583333333336</c:v>
                </c:pt>
                <c:pt idx="494">
                  <c:v>42511.625</c:v>
                </c:pt>
                <c:pt idx="495">
                  <c:v>42511.666666666664</c:v>
                </c:pt>
                <c:pt idx="496">
                  <c:v>42511.708333333336</c:v>
                </c:pt>
                <c:pt idx="497">
                  <c:v>42511.75</c:v>
                </c:pt>
                <c:pt idx="498">
                  <c:v>42511.791666666664</c:v>
                </c:pt>
                <c:pt idx="499">
                  <c:v>42511.833333333336</c:v>
                </c:pt>
                <c:pt idx="500">
                  <c:v>42511.875</c:v>
                </c:pt>
                <c:pt idx="501">
                  <c:v>42511.916666666664</c:v>
                </c:pt>
                <c:pt idx="502">
                  <c:v>42511.958333333336</c:v>
                </c:pt>
                <c:pt idx="503">
                  <c:v>42511.999305555553</c:v>
                </c:pt>
                <c:pt idx="504">
                  <c:v>42512.041666666664</c:v>
                </c:pt>
                <c:pt idx="505">
                  <c:v>42512.083333333336</c:v>
                </c:pt>
                <c:pt idx="506">
                  <c:v>42512.125</c:v>
                </c:pt>
                <c:pt idx="507">
                  <c:v>42512.166666666664</c:v>
                </c:pt>
                <c:pt idx="508">
                  <c:v>42512.208333333336</c:v>
                </c:pt>
                <c:pt idx="509">
                  <c:v>42512.25</c:v>
                </c:pt>
                <c:pt idx="510">
                  <c:v>42512.291666666664</c:v>
                </c:pt>
                <c:pt idx="511">
                  <c:v>42512.333333333336</c:v>
                </c:pt>
                <c:pt idx="512">
                  <c:v>42512.375</c:v>
                </c:pt>
                <c:pt idx="513">
                  <c:v>42512.416666666664</c:v>
                </c:pt>
                <c:pt idx="514">
                  <c:v>42512.458333333336</c:v>
                </c:pt>
                <c:pt idx="515">
                  <c:v>42512.5</c:v>
                </c:pt>
                <c:pt idx="516">
                  <c:v>42512.541666666664</c:v>
                </c:pt>
                <c:pt idx="517">
                  <c:v>42512.583333333336</c:v>
                </c:pt>
                <c:pt idx="518">
                  <c:v>42512.625</c:v>
                </c:pt>
                <c:pt idx="519">
                  <c:v>42512.666666666664</c:v>
                </c:pt>
                <c:pt idx="520">
                  <c:v>42512.708333333336</c:v>
                </c:pt>
                <c:pt idx="521">
                  <c:v>42512.75</c:v>
                </c:pt>
                <c:pt idx="522">
                  <c:v>42512.791666666664</c:v>
                </c:pt>
                <c:pt idx="523">
                  <c:v>42512.833333333336</c:v>
                </c:pt>
                <c:pt idx="524">
                  <c:v>42512.875</c:v>
                </c:pt>
                <c:pt idx="525">
                  <c:v>42512.916666666664</c:v>
                </c:pt>
                <c:pt idx="526">
                  <c:v>42512.958333333336</c:v>
                </c:pt>
                <c:pt idx="527">
                  <c:v>42512.999305555553</c:v>
                </c:pt>
                <c:pt idx="528">
                  <c:v>42513.041666666664</c:v>
                </c:pt>
                <c:pt idx="529">
                  <c:v>42513.083333333336</c:v>
                </c:pt>
                <c:pt idx="530">
                  <c:v>42513.125</c:v>
                </c:pt>
                <c:pt idx="531">
                  <c:v>42513.166666666664</c:v>
                </c:pt>
                <c:pt idx="532">
                  <c:v>42513.208333333336</c:v>
                </c:pt>
                <c:pt idx="533">
                  <c:v>42513.25</c:v>
                </c:pt>
                <c:pt idx="534">
                  <c:v>42513.291666666664</c:v>
                </c:pt>
                <c:pt idx="535">
                  <c:v>42513.333333333336</c:v>
                </c:pt>
                <c:pt idx="536">
                  <c:v>42513.375</c:v>
                </c:pt>
                <c:pt idx="537">
                  <c:v>42513.416666666664</c:v>
                </c:pt>
                <c:pt idx="538">
                  <c:v>42513.458333333336</c:v>
                </c:pt>
                <c:pt idx="539">
                  <c:v>42513.5</c:v>
                </c:pt>
                <c:pt idx="540">
                  <c:v>42514.041666666664</c:v>
                </c:pt>
                <c:pt idx="541">
                  <c:v>42514.083333333336</c:v>
                </c:pt>
                <c:pt idx="542">
                  <c:v>42514.125</c:v>
                </c:pt>
                <c:pt idx="543">
                  <c:v>42514.166666666664</c:v>
                </c:pt>
                <c:pt idx="544">
                  <c:v>42514.208333333336</c:v>
                </c:pt>
                <c:pt idx="545">
                  <c:v>42514.25</c:v>
                </c:pt>
                <c:pt idx="546">
                  <c:v>42514.291666666664</c:v>
                </c:pt>
                <c:pt idx="547">
                  <c:v>42514.333333333336</c:v>
                </c:pt>
                <c:pt idx="548">
                  <c:v>42514.375</c:v>
                </c:pt>
                <c:pt idx="549">
                  <c:v>42514.416666666664</c:v>
                </c:pt>
                <c:pt idx="550">
                  <c:v>42514.458333333336</c:v>
                </c:pt>
                <c:pt idx="551">
                  <c:v>42514.5</c:v>
                </c:pt>
                <c:pt idx="552">
                  <c:v>42514.541666666664</c:v>
                </c:pt>
                <c:pt idx="553">
                  <c:v>42514.583333333336</c:v>
                </c:pt>
                <c:pt idx="554">
                  <c:v>42514.625</c:v>
                </c:pt>
                <c:pt idx="555">
                  <c:v>42514.666666666664</c:v>
                </c:pt>
                <c:pt idx="556">
                  <c:v>42514.708333333336</c:v>
                </c:pt>
                <c:pt idx="557">
                  <c:v>42514.75</c:v>
                </c:pt>
                <c:pt idx="558">
                  <c:v>42514.791666666664</c:v>
                </c:pt>
                <c:pt idx="559">
                  <c:v>42514.833333333336</c:v>
                </c:pt>
                <c:pt idx="560">
                  <c:v>42514.875</c:v>
                </c:pt>
                <c:pt idx="561">
                  <c:v>42514.916666666664</c:v>
                </c:pt>
                <c:pt idx="562">
                  <c:v>42514.958333333336</c:v>
                </c:pt>
                <c:pt idx="563">
                  <c:v>42514.999305555553</c:v>
                </c:pt>
                <c:pt idx="564">
                  <c:v>42515.041666666664</c:v>
                </c:pt>
                <c:pt idx="565">
                  <c:v>42515.083333333336</c:v>
                </c:pt>
                <c:pt idx="566">
                  <c:v>42515.125</c:v>
                </c:pt>
                <c:pt idx="567">
                  <c:v>42515.166666666664</c:v>
                </c:pt>
                <c:pt idx="568">
                  <c:v>42515.208333333336</c:v>
                </c:pt>
                <c:pt idx="569">
                  <c:v>42515.25</c:v>
                </c:pt>
                <c:pt idx="570">
                  <c:v>42515.333333333336</c:v>
                </c:pt>
                <c:pt idx="571">
                  <c:v>42515.375</c:v>
                </c:pt>
                <c:pt idx="572">
                  <c:v>42515.416666666664</c:v>
                </c:pt>
                <c:pt idx="573">
                  <c:v>42515.458333333336</c:v>
                </c:pt>
                <c:pt idx="574">
                  <c:v>42515.5</c:v>
                </c:pt>
                <c:pt idx="575">
                  <c:v>42515.541666666664</c:v>
                </c:pt>
                <c:pt idx="576">
                  <c:v>42515.583333333336</c:v>
                </c:pt>
                <c:pt idx="577">
                  <c:v>42515.625</c:v>
                </c:pt>
                <c:pt idx="578">
                  <c:v>42515.666666666664</c:v>
                </c:pt>
                <c:pt idx="579">
                  <c:v>42515.708333333336</c:v>
                </c:pt>
                <c:pt idx="580">
                  <c:v>42515.75</c:v>
                </c:pt>
                <c:pt idx="581">
                  <c:v>42515.791666666664</c:v>
                </c:pt>
                <c:pt idx="582">
                  <c:v>42515.833333333336</c:v>
                </c:pt>
                <c:pt idx="583">
                  <c:v>42515.875</c:v>
                </c:pt>
                <c:pt idx="584">
                  <c:v>42515.916666666664</c:v>
                </c:pt>
                <c:pt idx="585">
                  <c:v>42515.958333333336</c:v>
                </c:pt>
                <c:pt idx="586">
                  <c:v>42515.999305555553</c:v>
                </c:pt>
                <c:pt idx="587">
                  <c:v>42516.041666666664</c:v>
                </c:pt>
                <c:pt idx="588">
                  <c:v>42516.083333333336</c:v>
                </c:pt>
                <c:pt idx="589">
                  <c:v>42516.125</c:v>
                </c:pt>
                <c:pt idx="590">
                  <c:v>42516.166666666664</c:v>
                </c:pt>
                <c:pt idx="591">
                  <c:v>42516.208333333336</c:v>
                </c:pt>
                <c:pt idx="592">
                  <c:v>42516.25</c:v>
                </c:pt>
                <c:pt idx="593">
                  <c:v>42516.291666666664</c:v>
                </c:pt>
                <c:pt idx="594">
                  <c:v>42516.333333333336</c:v>
                </c:pt>
                <c:pt idx="595">
                  <c:v>42516.375</c:v>
                </c:pt>
                <c:pt idx="596">
                  <c:v>42516.416666666664</c:v>
                </c:pt>
                <c:pt idx="597">
                  <c:v>42516.458333333336</c:v>
                </c:pt>
                <c:pt idx="598">
                  <c:v>42516.5</c:v>
                </c:pt>
                <c:pt idx="599">
                  <c:v>42516.541666666664</c:v>
                </c:pt>
                <c:pt idx="600">
                  <c:v>42516.583333333336</c:v>
                </c:pt>
                <c:pt idx="601">
                  <c:v>42516.625</c:v>
                </c:pt>
                <c:pt idx="602">
                  <c:v>42516.666666666664</c:v>
                </c:pt>
                <c:pt idx="603">
                  <c:v>42516.708333333336</c:v>
                </c:pt>
                <c:pt idx="604">
                  <c:v>42516.75</c:v>
                </c:pt>
                <c:pt idx="605">
                  <c:v>42516.791666666664</c:v>
                </c:pt>
                <c:pt idx="606">
                  <c:v>42516.833333333336</c:v>
                </c:pt>
                <c:pt idx="607">
                  <c:v>42516.875</c:v>
                </c:pt>
                <c:pt idx="608">
                  <c:v>42516.916666666664</c:v>
                </c:pt>
                <c:pt idx="609">
                  <c:v>42516.958333333336</c:v>
                </c:pt>
                <c:pt idx="610">
                  <c:v>42516.999305555553</c:v>
                </c:pt>
                <c:pt idx="611">
                  <c:v>42517.041666666664</c:v>
                </c:pt>
                <c:pt idx="612">
                  <c:v>42517.083333333336</c:v>
                </c:pt>
                <c:pt idx="613">
                  <c:v>42517.125</c:v>
                </c:pt>
                <c:pt idx="614">
                  <c:v>42517.166666666664</c:v>
                </c:pt>
                <c:pt idx="615">
                  <c:v>42517.208333333336</c:v>
                </c:pt>
                <c:pt idx="616">
                  <c:v>42517.25</c:v>
                </c:pt>
                <c:pt idx="617">
                  <c:v>42517.291666666664</c:v>
                </c:pt>
                <c:pt idx="618">
                  <c:v>42517.333333333336</c:v>
                </c:pt>
                <c:pt idx="619">
                  <c:v>42517.375</c:v>
                </c:pt>
                <c:pt idx="620">
                  <c:v>42517.416666666664</c:v>
                </c:pt>
                <c:pt idx="621">
                  <c:v>42517.458333333336</c:v>
                </c:pt>
                <c:pt idx="622">
                  <c:v>42517.5</c:v>
                </c:pt>
                <c:pt idx="623">
                  <c:v>42517.541666666664</c:v>
                </c:pt>
                <c:pt idx="624">
                  <c:v>42517.583333333336</c:v>
                </c:pt>
                <c:pt idx="625">
                  <c:v>42517.625</c:v>
                </c:pt>
                <c:pt idx="626">
                  <c:v>42517.666666666664</c:v>
                </c:pt>
                <c:pt idx="627">
                  <c:v>42517.708333333336</c:v>
                </c:pt>
                <c:pt idx="628">
                  <c:v>42517.75</c:v>
                </c:pt>
                <c:pt idx="629">
                  <c:v>42517.791666666664</c:v>
                </c:pt>
                <c:pt idx="630">
                  <c:v>42517.833333333336</c:v>
                </c:pt>
                <c:pt idx="631">
                  <c:v>42517.875</c:v>
                </c:pt>
                <c:pt idx="632">
                  <c:v>42517.916666666664</c:v>
                </c:pt>
                <c:pt idx="633">
                  <c:v>42517.958333333336</c:v>
                </c:pt>
                <c:pt idx="634">
                  <c:v>42517.999305555553</c:v>
                </c:pt>
                <c:pt idx="635">
                  <c:v>42518.041666666664</c:v>
                </c:pt>
                <c:pt idx="636">
                  <c:v>42518.083333333336</c:v>
                </c:pt>
                <c:pt idx="637">
                  <c:v>42518.125</c:v>
                </c:pt>
                <c:pt idx="638">
                  <c:v>42518.166666666664</c:v>
                </c:pt>
                <c:pt idx="639">
                  <c:v>42518.208333333336</c:v>
                </c:pt>
                <c:pt idx="640">
                  <c:v>42518.25</c:v>
                </c:pt>
                <c:pt idx="641">
                  <c:v>42518.291666666664</c:v>
                </c:pt>
                <c:pt idx="642">
                  <c:v>42518.333333333336</c:v>
                </c:pt>
                <c:pt idx="643">
                  <c:v>42518.375</c:v>
                </c:pt>
                <c:pt idx="644">
                  <c:v>42518.416666666664</c:v>
                </c:pt>
                <c:pt idx="645">
                  <c:v>42518.458333333336</c:v>
                </c:pt>
                <c:pt idx="646">
                  <c:v>42518.5</c:v>
                </c:pt>
                <c:pt idx="647">
                  <c:v>42518.541666666664</c:v>
                </c:pt>
                <c:pt idx="648">
                  <c:v>42518.583333333336</c:v>
                </c:pt>
                <c:pt idx="649">
                  <c:v>42518.625</c:v>
                </c:pt>
                <c:pt idx="650">
                  <c:v>42518.666666666664</c:v>
                </c:pt>
                <c:pt idx="651">
                  <c:v>42518.708333333336</c:v>
                </c:pt>
                <c:pt idx="652">
                  <c:v>42518.75</c:v>
                </c:pt>
                <c:pt idx="653">
                  <c:v>42518.791666666664</c:v>
                </c:pt>
                <c:pt idx="654">
                  <c:v>42518.833333333336</c:v>
                </c:pt>
                <c:pt idx="655">
                  <c:v>42518.875</c:v>
                </c:pt>
                <c:pt idx="656">
                  <c:v>42518.916666666664</c:v>
                </c:pt>
                <c:pt idx="657">
                  <c:v>42518.958333333336</c:v>
                </c:pt>
                <c:pt idx="658">
                  <c:v>42518.999305555553</c:v>
                </c:pt>
                <c:pt idx="659">
                  <c:v>42519.041666666664</c:v>
                </c:pt>
                <c:pt idx="660">
                  <c:v>42519.083333333336</c:v>
                </c:pt>
                <c:pt idx="661">
                  <c:v>42519.125</c:v>
                </c:pt>
                <c:pt idx="662">
                  <c:v>42519.166666666664</c:v>
                </c:pt>
                <c:pt idx="663">
                  <c:v>42519.208333333336</c:v>
                </c:pt>
                <c:pt idx="664">
                  <c:v>42519.25</c:v>
                </c:pt>
                <c:pt idx="665">
                  <c:v>42519.291666666664</c:v>
                </c:pt>
                <c:pt idx="666">
                  <c:v>42519.333333333336</c:v>
                </c:pt>
                <c:pt idx="667">
                  <c:v>42519.375</c:v>
                </c:pt>
                <c:pt idx="668">
                  <c:v>42519.416666666664</c:v>
                </c:pt>
                <c:pt idx="669">
                  <c:v>42519.458333333336</c:v>
                </c:pt>
                <c:pt idx="670">
                  <c:v>42519.5</c:v>
                </c:pt>
                <c:pt idx="671">
                  <c:v>42519.541666666664</c:v>
                </c:pt>
                <c:pt idx="672">
                  <c:v>42519.583333333336</c:v>
                </c:pt>
                <c:pt idx="673">
                  <c:v>42519.625</c:v>
                </c:pt>
                <c:pt idx="674">
                  <c:v>42519.666666666664</c:v>
                </c:pt>
                <c:pt idx="675">
                  <c:v>42519.708333333336</c:v>
                </c:pt>
                <c:pt idx="676">
                  <c:v>42519.75</c:v>
                </c:pt>
                <c:pt idx="677">
                  <c:v>42519.791666666664</c:v>
                </c:pt>
                <c:pt idx="678">
                  <c:v>42519.833333333336</c:v>
                </c:pt>
                <c:pt idx="679">
                  <c:v>42519.875</c:v>
                </c:pt>
                <c:pt idx="680">
                  <c:v>42519.916666666664</c:v>
                </c:pt>
                <c:pt idx="681">
                  <c:v>42519.958333333336</c:v>
                </c:pt>
                <c:pt idx="682">
                  <c:v>42519.999305555553</c:v>
                </c:pt>
                <c:pt idx="683">
                  <c:v>42520.041666666664</c:v>
                </c:pt>
                <c:pt idx="684">
                  <c:v>42520.083333333336</c:v>
                </c:pt>
                <c:pt idx="685">
                  <c:v>42520.125</c:v>
                </c:pt>
                <c:pt idx="686">
                  <c:v>42520.166666666664</c:v>
                </c:pt>
                <c:pt idx="687">
                  <c:v>42520.208333333336</c:v>
                </c:pt>
                <c:pt idx="688">
                  <c:v>42520.25</c:v>
                </c:pt>
                <c:pt idx="689">
                  <c:v>42520.291666666664</c:v>
                </c:pt>
                <c:pt idx="690">
                  <c:v>42520.333333333336</c:v>
                </c:pt>
                <c:pt idx="691">
                  <c:v>42520.375</c:v>
                </c:pt>
                <c:pt idx="692">
                  <c:v>42520.416666666664</c:v>
                </c:pt>
                <c:pt idx="693">
                  <c:v>42520.458333333336</c:v>
                </c:pt>
                <c:pt idx="694">
                  <c:v>42520.5</c:v>
                </c:pt>
                <c:pt idx="695">
                  <c:v>42520.541666666664</c:v>
                </c:pt>
                <c:pt idx="696">
                  <c:v>42520.583333333336</c:v>
                </c:pt>
                <c:pt idx="697">
                  <c:v>42520.625</c:v>
                </c:pt>
                <c:pt idx="698">
                  <c:v>42520.666666666664</c:v>
                </c:pt>
                <c:pt idx="699">
                  <c:v>42520.708333333336</c:v>
                </c:pt>
                <c:pt idx="700">
                  <c:v>42520.75</c:v>
                </c:pt>
                <c:pt idx="701">
                  <c:v>42520.791666666664</c:v>
                </c:pt>
                <c:pt idx="702">
                  <c:v>42520.833333333336</c:v>
                </c:pt>
                <c:pt idx="703">
                  <c:v>42520.875</c:v>
                </c:pt>
                <c:pt idx="704">
                  <c:v>42520.916666666664</c:v>
                </c:pt>
                <c:pt idx="705">
                  <c:v>42520.958333333336</c:v>
                </c:pt>
                <c:pt idx="706">
                  <c:v>42520.999305555553</c:v>
                </c:pt>
                <c:pt idx="707">
                  <c:v>42521.041666666664</c:v>
                </c:pt>
                <c:pt idx="708">
                  <c:v>42521.083333333336</c:v>
                </c:pt>
                <c:pt idx="709">
                  <c:v>42521.125</c:v>
                </c:pt>
                <c:pt idx="710">
                  <c:v>42521.166666666664</c:v>
                </c:pt>
                <c:pt idx="711">
                  <c:v>42521.208333333336</c:v>
                </c:pt>
                <c:pt idx="712">
                  <c:v>42521.25</c:v>
                </c:pt>
                <c:pt idx="713">
                  <c:v>42521.291666666664</c:v>
                </c:pt>
                <c:pt idx="714">
                  <c:v>42521.333333333336</c:v>
                </c:pt>
                <c:pt idx="715">
                  <c:v>42521.375</c:v>
                </c:pt>
                <c:pt idx="716">
                  <c:v>42521.416666666664</c:v>
                </c:pt>
                <c:pt idx="717">
                  <c:v>42521.458333333336</c:v>
                </c:pt>
                <c:pt idx="718">
                  <c:v>42521.5</c:v>
                </c:pt>
                <c:pt idx="719">
                  <c:v>42521.541666666664</c:v>
                </c:pt>
                <c:pt idx="720">
                  <c:v>42521.583333333336</c:v>
                </c:pt>
                <c:pt idx="721">
                  <c:v>42521.625</c:v>
                </c:pt>
                <c:pt idx="722">
                  <c:v>42521.666666666664</c:v>
                </c:pt>
                <c:pt idx="723">
                  <c:v>42521.708333333336</c:v>
                </c:pt>
                <c:pt idx="724">
                  <c:v>42521.75</c:v>
                </c:pt>
                <c:pt idx="725">
                  <c:v>42521.791666666664</c:v>
                </c:pt>
                <c:pt idx="726">
                  <c:v>42521.833333333336</c:v>
                </c:pt>
                <c:pt idx="727">
                  <c:v>42521.875</c:v>
                </c:pt>
                <c:pt idx="728">
                  <c:v>42521.916666666664</c:v>
                </c:pt>
                <c:pt idx="729">
                  <c:v>42521.958333333336</c:v>
                </c:pt>
                <c:pt idx="730">
                  <c:v>42521.999305555553</c:v>
                </c:pt>
              </c:numCache>
            </c:numRef>
          </c:xVal>
          <c:yVal>
            <c:numRef>
              <c:f>'[Ocorrências Abril 2016 - ETA Rio Grande.xlsx]Dosagens de Cloro - Maio 16'!$G$5:$G$743</c:f>
              <c:numCache>
                <c:formatCode>@</c:formatCode>
                <c:ptCount val="739"/>
                <c:pt idx="0">
                  <c:v>6.49</c:v>
                </c:pt>
                <c:pt idx="1">
                  <c:v>5.59</c:v>
                </c:pt>
                <c:pt idx="2">
                  <c:v>5.52</c:v>
                </c:pt>
                <c:pt idx="3">
                  <c:v>5.59</c:v>
                </c:pt>
                <c:pt idx="4">
                  <c:v>5.59</c:v>
                </c:pt>
                <c:pt idx="5">
                  <c:v>5.59</c:v>
                </c:pt>
                <c:pt idx="6">
                  <c:v>5.59</c:v>
                </c:pt>
                <c:pt idx="7">
                  <c:v>7.11</c:v>
                </c:pt>
                <c:pt idx="8">
                  <c:v>6.77</c:v>
                </c:pt>
                <c:pt idx="9">
                  <c:v>6.72</c:v>
                </c:pt>
                <c:pt idx="10">
                  <c:v>6.73</c:v>
                </c:pt>
                <c:pt idx="11">
                  <c:v>6.72</c:v>
                </c:pt>
                <c:pt idx="12">
                  <c:v>6.73</c:v>
                </c:pt>
                <c:pt idx="13">
                  <c:v>6.73</c:v>
                </c:pt>
                <c:pt idx="14">
                  <c:v>6.73</c:v>
                </c:pt>
                <c:pt idx="15">
                  <c:v>6.73</c:v>
                </c:pt>
                <c:pt idx="16">
                  <c:v>6.73</c:v>
                </c:pt>
                <c:pt idx="17">
                  <c:v>6.73</c:v>
                </c:pt>
                <c:pt idx="18">
                  <c:v>6.73</c:v>
                </c:pt>
                <c:pt idx="19">
                  <c:v>6.73</c:v>
                </c:pt>
                <c:pt idx="20">
                  <c:v>6.73</c:v>
                </c:pt>
                <c:pt idx="21">
                  <c:v>6.71</c:v>
                </c:pt>
                <c:pt idx="22">
                  <c:v>6.71</c:v>
                </c:pt>
                <c:pt idx="23">
                  <c:v>7.04</c:v>
                </c:pt>
                <c:pt idx="24">
                  <c:v>7.04</c:v>
                </c:pt>
                <c:pt idx="25">
                  <c:v>6.43</c:v>
                </c:pt>
                <c:pt idx="26">
                  <c:v>6.43</c:v>
                </c:pt>
                <c:pt idx="27">
                  <c:v>6.43</c:v>
                </c:pt>
                <c:pt idx="28">
                  <c:v>6.03</c:v>
                </c:pt>
                <c:pt idx="29">
                  <c:v>6.15</c:v>
                </c:pt>
                <c:pt idx="30">
                  <c:v>7.02</c:v>
                </c:pt>
                <c:pt idx="31">
                  <c:v>7.02</c:v>
                </c:pt>
                <c:pt idx="32">
                  <c:v>7.02</c:v>
                </c:pt>
                <c:pt idx="33">
                  <c:v>7.04</c:v>
                </c:pt>
                <c:pt idx="34">
                  <c:v>7.04</c:v>
                </c:pt>
                <c:pt idx="35">
                  <c:v>7.02</c:v>
                </c:pt>
                <c:pt idx="36">
                  <c:v>7.08</c:v>
                </c:pt>
                <c:pt idx="37">
                  <c:v>7.08</c:v>
                </c:pt>
                <c:pt idx="38">
                  <c:v>7.08</c:v>
                </c:pt>
                <c:pt idx="39">
                  <c:v>7.08</c:v>
                </c:pt>
                <c:pt idx="40">
                  <c:v>7.08</c:v>
                </c:pt>
                <c:pt idx="41">
                  <c:v>7.08</c:v>
                </c:pt>
                <c:pt idx="42">
                  <c:v>7.08</c:v>
                </c:pt>
                <c:pt idx="43">
                  <c:v>7.08</c:v>
                </c:pt>
                <c:pt idx="44">
                  <c:v>7.08</c:v>
                </c:pt>
                <c:pt idx="45">
                  <c:v>7.14</c:v>
                </c:pt>
                <c:pt idx="46">
                  <c:v>7.14</c:v>
                </c:pt>
                <c:pt idx="47">
                  <c:v>7.14</c:v>
                </c:pt>
                <c:pt idx="48">
                  <c:v>7.14</c:v>
                </c:pt>
                <c:pt idx="49">
                  <c:v>7.14</c:v>
                </c:pt>
                <c:pt idx="50">
                  <c:v>6.9</c:v>
                </c:pt>
                <c:pt idx="51">
                  <c:v>6.4</c:v>
                </c:pt>
                <c:pt idx="52">
                  <c:v>6.19</c:v>
                </c:pt>
                <c:pt idx="53">
                  <c:v>7.02</c:v>
                </c:pt>
                <c:pt idx="54">
                  <c:v>7.14</c:v>
                </c:pt>
                <c:pt idx="55">
                  <c:v>7.14</c:v>
                </c:pt>
                <c:pt idx="56">
                  <c:v>7.14</c:v>
                </c:pt>
                <c:pt idx="57">
                  <c:v>7.54</c:v>
                </c:pt>
                <c:pt idx="58">
                  <c:v>7.14</c:v>
                </c:pt>
                <c:pt idx="59">
                  <c:v>7.14</c:v>
                </c:pt>
                <c:pt idx="60">
                  <c:v>7.14</c:v>
                </c:pt>
                <c:pt idx="61">
                  <c:v>5.61</c:v>
                </c:pt>
                <c:pt idx="62">
                  <c:v>7.6</c:v>
                </c:pt>
                <c:pt idx="63">
                  <c:v>7.56</c:v>
                </c:pt>
                <c:pt idx="64">
                  <c:v>7.56</c:v>
                </c:pt>
                <c:pt idx="65">
                  <c:v>7.56</c:v>
                </c:pt>
                <c:pt idx="66">
                  <c:v>5.63</c:v>
                </c:pt>
                <c:pt idx="67">
                  <c:v>5.63</c:v>
                </c:pt>
                <c:pt idx="68">
                  <c:v>5.63</c:v>
                </c:pt>
                <c:pt idx="69">
                  <c:v>5.63</c:v>
                </c:pt>
                <c:pt idx="70">
                  <c:v>5.63</c:v>
                </c:pt>
                <c:pt idx="71">
                  <c:v>5.63</c:v>
                </c:pt>
                <c:pt idx="72">
                  <c:v>7.18</c:v>
                </c:pt>
                <c:pt idx="73">
                  <c:v>7.18</c:v>
                </c:pt>
                <c:pt idx="74">
                  <c:v>7.18</c:v>
                </c:pt>
                <c:pt idx="75">
                  <c:v>5.49</c:v>
                </c:pt>
                <c:pt idx="76">
                  <c:v>5.49</c:v>
                </c:pt>
                <c:pt idx="77">
                  <c:v>5.6</c:v>
                </c:pt>
                <c:pt idx="78">
                  <c:v>5.85</c:v>
                </c:pt>
                <c:pt idx="79">
                  <c:v>5.19</c:v>
                </c:pt>
                <c:pt idx="80">
                  <c:v>5.21</c:v>
                </c:pt>
                <c:pt idx="81">
                  <c:v>5.21</c:v>
                </c:pt>
                <c:pt idx="82">
                  <c:v>5.22</c:v>
                </c:pt>
                <c:pt idx="83">
                  <c:v>5.21</c:v>
                </c:pt>
                <c:pt idx="84">
                  <c:v>5.22</c:v>
                </c:pt>
                <c:pt idx="85">
                  <c:v>5.85</c:v>
                </c:pt>
                <c:pt idx="86">
                  <c:v>5.84</c:v>
                </c:pt>
                <c:pt idx="87">
                  <c:v>5.84</c:v>
                </c:pt>
                <c:pt idx="88">
                  <c:v>5.84</c:v>
                </c:pt>
                <c:pt idx="89">
                  <c:v>5.63</c:v>
                </c:pt>
                <c:pt idx="90">
                  <c:v>5.63</c:v>
                </c:pt>
                <c:pt idx="91">
                  <c:v>5.21</c:v>
                </c:pt>
                <c:pt idx="92">
                  <c:v>5.21</c:v>
                </c:pt>
                <c:pt idx="93">
                  <c:v>7.21</c:v>
                </c:pt>
                <c:pt idx="94">
                  <c:v>7.17</c:v>
                </c:pt>
                <c:pt idx="95">
                  <c:v>7.17</c:v>
                </c:pt>
                <c:pt idx="96">
                  <c:v>7.17</c:v>
                </c:pt>
                <c:pt idx="97">
                  <c:v>6.92</c:v>
                </c:pt>
                <c:pt idx="98">
                  <c:v>6.92</c:v>
                </c:pt>
                <c:pt idx="99">
                  <c:v>6.92</c:v>
                </c:pt>
                <c:pt idx="100">
                  <c:v>6.92</c:v>
                </c:pt>
                <c:pt idx="101">
                  <c:v>6.65</c:v>
                </c:pt>
                <c:pt idx="102">
                  <c:v>6.65</c:v>
                </c:pt>
                <c:pt idx="103">
                  <c:v>5.36</c:v>
                </c:pt>
                <c:pt idx="104">
                  <c:v>6.43</c:v>
                </c:pt>
                <c:pt idx="105">
                  <c:v>6.43</c:v>
                </c:pt>
                <c:pt idx="106">
                  <c:v>6.43</c:v>
                </c:pt>
                <c:pt idx="107">
                  <c:v>7.29</c:v>
                </c:pt>
                <c:pt idx="108">
                  <c:v>7.29</c:v>
                </c:pt>
                <c:pt idx="109">
                  <c:v>8.0399999999999991</c:v>
                </c:pt>
                <c:pt idx="110">
                  <c:v>8.0299999999999994</c:v>
                </c:pt>
                <c:pt idx="111">
                  <c:v>8.0299999999999994</c:v>
                </c:pt>
                <c:pt idx="112">
                  <c:v>8.0299999999999994</c:v>
                </c:pt>
                <c:pt idx="113">
                  <c:v>8.0299999999999994</c:v>
                </c:pt>
                <c:pt idx="114">
                  <c:v>8.0299999999999994</c:v>
                </c:pt>
                <c:pt idx="115">
                  <c:v>6.93</c:v>
                </c:pt>
                <c:pt idx="116">
                  <c:v>6.93</c:v>
                </c:pt>
                <c:pt idx="117">
                  <c:v>6.89</c:v>
                </c:pt>
                <c:pt idx="118">
                  <c:v>6.83</c:v>
                </c:pt>
                <c:pt idx="119">
                  <c:v>6.72</c:v>
                </c:pt>
                <c:pt idx="120">
                  <c:v>6.05</c:v>
                </c:pt>
                <c:pt idx="121">
                  <c:v>6.05</c:v>
                </c:pt>
                <c:pt idx="122">
                  <c:v>6.05</c:v>
                </c:pt>
                <c:pt idx="123">
                  <c:v>6.05</c:v>
                </c:pt>
                <c:pt idx="124">
                  <c:v>5.73</c:v>
                </c:pt>
                <c:pt idx="125">
                  <c:v>5.79</c:v>
                </c:pt>
                <c:pt idx="126">
                  <c:v>5.79</c:v>
                </c:pt>
                <c:pt idx="127">
                  <c:v>5.79</c:v>
                </c:pt>
                <c:pt idx="128">
                  <c:v>5.79</c:v>
                </c:pt>
                <c:pt idx="129">
                  <c:v>5.79</c:v>
                </c:pt>
                <c:pt idx="130">
                  <c:v>6.97</c:v>
                </c:pt>
                <c:pt idx="131">
                  <c:v>6.97</c:v>
                </c:pt>
                <c:pt idx="132">
                  <c:v>6.97</c:v>
                </c:pt>
                <c:pt idx="133">
                  <c:v>7.49</c:v>
                </c:pt>
                <c:pt idx="134">
                  <c:v>7.53</c:v>
                </c:pt>
                <c:pt idx="135">
                  <c:v>7.53</c:v>
                </c:pt>
                <c:pt idx="136">
                  <c:v>7.53</c:v>
                </c:pt>
                <c:pt idx="137">
                  <c:v>7.27</c:v>
                </c:pt>
                <c:pt idx="138">
                  <c:v>7.27</c:v>
                </c:pt>
                <c:pt idx="139">
                  <c:v>7.27</c:v>
                </c:pt>
                <c:pt idx="140">
                  <c:v>7.27</c:v>
                </c:pt>
                <c:pt idx="141">
                  <c:v>7.7</c:v>
                </c:pt>
                <c:pt idx="142">
                  <c:v>7.41</c:v>
                </c:pt>
                <c:pt idx="143">
                  <c:v>7.37</c:v>
                </c:pt>
                <c:pt idx="144">
                  <c:v>6.1</c:v>
                </c:pt>
                <c:pt idx="145">
                  <c:v>6.11</c:v>
                </c:pt>
                <c:pt idx="146">
                  <c:v>6.11</c:v>
                </c:pt>
                <c:pt idx="147">
                  <c:v>6.11</c:v>
                </c:pt>
                <c:pt idx="148">
                  <c:v>6.59</c:v>
                </c:pt>
                <c:pt idx="149">
                  <c:v>6.61</c:v>
                </c:pt>
                <c:pt idx="150">
                  <c:v>6.61</c:v>
                </c:pt>
                <c:pt idx="151">
                  <c:v>6.03</c:v>
                </c:pt>
                <c:pt idx="152">
                  <c:v>6.03</c:v>
                </c:pt>
                <c:pt idx="153">
                  <c:v>6.03</c:v>
                </c:pt>
                <c:pt idx="154">
                  <c:v>6.61</c:v>
                </c:pt>
                <c:pt idx="155">
                  <c:v>6.61</c:v>
                </c:pt>
                <c:pt idx="156">
                  <c:v>6.61</c:v>
                </c:pt>
                <c:pt idx="157">
                  <c:v>6.55</c:v>
                </c:pt>
                <c:pt idx="158">
                  <c:v>7.21</c:v>
                </c:pt>
                <c:pt idx="159">
                  <c:v>7.21</c:v>
                </c:pt>
                <c:pt idx="160">
                  <c:v>7.21</c:v>
                </c:pt>
                <c:pt idx="161">
                  <c:v>7.21</c:v>
                </c:pt>
                <c:pt idx="162">
                  <c:v>7.21</c:v>
                </c:pt>
                <c:pt idx="163">
                  <c:v>7.21</c:v>
                </c:pt>
                <c:pt idx="164">
                  <c:v>7.21</c:v>
                </c:pt>
                <c:pt idx="165">
                  <c:v>7.36</c:v>
                </c:pt>
                <c:pt idx="166">
                  <c:v>7.37</c:v>
                </c:pt>
                <c:pt idx="167">
                  <c:v>7.37</c:v>
                </c:pt>
                <c:pt idx="168">
                  <c:v>7.15</c:v>
                </c:pt>
                <c:pt idx="169">
                  <c:v>7.16</c:v>
                </c:pt>
                <c:pt idx="170">
                  <c:v>6.79</c:v>
                </c:pt>
                <c:pt idx="171">
                  <c:v>6.04</c:v>
                </c:pt>
                <c:pt idx="172">
                  <c:v>6.04</c:v>
                </c:pt>
                <c:pt idx="173">
                  <c:v>6.04</c:v>
                </c:pt>
                <c:pt idx="174">
                  <c:v>6.04</c:v>
                </c:pt>
                <c:pt idx="175">
                  <c:v>6.44</c:v>
                </c:pt>
                <c:pt idx="176">
                  <c:v>6.44</c:v>
                </c:pt>
                <c:pt idx="177">
                  <c:v>6.44</c:v>
                </c:pt>
                <c:pt idx="178">
                  <c:v>6.44</c:v>
                </c:pt>
                <c:pt idx="179">
                  <c:v>6.44</c:v>
                </c:pt>
                <c:pt idx="180">
                  <c:v>6.44</c:v>
                </c:pt>
                <c:pt idx="181">
                  <c:v>6.99</c:v>
                </c:pt>
                <c:pt idx="182">
                  <c:v>6.99</c:v>
                </c:pt>
                <c:pt idx="183">
                  <c:v>6.99</c:v>
                </c:pt>
                <c:pt idx="184">
                  <c:v>6.99</c:v>
                </c:pt>
                <c:pt idx="185">
                  <c:v>6.99</c:v>
                </c:pt>
                <c:pt idx="186">
                  <c:v>6.99</c:v>
                </c:pt>
                <c:pt idx="187">
                  <c:v>6.99</c:v>
                </c:pt>
                <c:pt idx="188">
                  <c:v>6.99</c:v>
                </c:pt>
                <c:pt idx="189">
                  <c:v>6.99</c:v>
                </c:pt>
                <c:pt idx="190">
                  <c:v>6.99</c:v>
                </c:pt>
                <c:pt idx="191">
                  <c:v>6.99</c:v>
                </c:pt>
                <c:pt idx="192">
                  <c:v>6.99</c:v>
                </c:pt>
                <c:pt idx="193">
                  <c:v>6.99</c:v>
                </c:pt>
                <c:pt idx="194">
                  <c:v>6.99</c:v>
                </c:pt>
                <c:pt idx="195">
                  <c:v>7.44</c:v>
                </c:pt>
                <c:pt idx="196">
                  <c:v>7.44</c:v>
                </c:pt>
                <c:pt idx="197">
                  <c:v>7.44</c:v>
                </c:pt>
                <c:pt idx="198">
                  <c:v>7.44</c:v>
                </c:pt>
                <c:pt idx="199">
                  <c:v>7.44</c:v>
                </c:pt>
                <c:pt idx="200">
                  <c:v>6.23</c:v>
                </c:pt>
                <c:pt idx="201">
                  <c:v>6.23</c:v>
                </c:pt>
                <c:pt idx="202">
                  <c:v>6.23</c:v>
                </c:pt>
                <c:pt idx="203">
                  <c:v>6.23</c:v>
                </c:pt>
                <c:pt idx="204">
                  <c:v>6.23</c:v>
                </c:pt>
                <c:pt idx="205">
                  <c:v>6.29</c:v>
                </c:pt>
                <c:pt idx="206">
                  <c:v>6.29</c:v>
                </c:pt>
                <c:pt idx="207">
                  <c:v>6.29</c:v>
                </c:pt>
                <c:pt idx="208">
                  <c:v>6.29</c:v>
                </c:pt>
                <c:pt idx="209">
                  <c:v>6.29</c:v>
                </c:pt>
                <c:pt idx="210">
                  <c:v>6.29</c:v>
                </c:pt>
                <c:pt idx="211">
                  <c:v>6.29</c:v>
                </c:pt>
                <c:pt idx="212">
                  <c:v>6.29</c:v>
                </c:pt>
                <c:pt idx="213">
                  <c:v>6.77</c:v>
                </c:pt>
                <c:pt idx="214">
                  <c:v>6.77</c:v>
                </c:pt>
                <c:pt idx="215">
                  <c:v>6.77</c:v>
                </c:pt>
                <c:pt idx="216">
                  <c:v>4.8</c:v>
                </c:pt>
                <c:pt idx="217">
                  <c:v>4.8</c:v>
                </c:pt>
                <c:pt idx="218">
                  <c:v>6.11</c:v>
                </c:pt>
                <c:pt idx="219">
                  <c:v>6.11</c:v>
                </c:pt>
                <c:pt idx="220">
                  <c:v>6.11</c:v>
                </c:pt>
                <c:pt idx="221">
                  <c:v>6.11</c:v>
                </c:pt>
                <c:pt idx="222">
                  <c:v>6.08</c:v>
                </c:pt>
                <c:pt idx="223">
                  <c:v>6.11</c:v>
                </c:pt>
                <c:pt idx="224">
                  <c:v>6.11</c:v>
                </c:pt>
                <c:pt idx="225">
                  <c:v>6.11</c:v>
                </c:pt>
                <c:pt idx="226">
                  <c:v>6.11</c:v>
                </c:pt>
                <c:pt idx="227">
                  <c:v>6.11</c:v>
                </c:pt>
                <c:pt idx="228">
                  <c:v>6.11</c:v>
                </c:pt>
                <c:pt idx="229">
                  <c:v>6.08</c:v>
                </c:pt>
                <c:pt idx="230">
                  <c:v>6.2</c:v>
                </c:pt>
                <c:pt idx="231">
                  <c:v>6.2</c:v>
                </c:pt>
                <c:pt idx="232">
                  <c:v>6.2</c:v>
                </c:pt>
                <c:pt idx="233">
                  <c:v>6.2</c:v>
                </c:pt>
                <c:pt idx="234">
                  <c:v>6.2</c:v>
                </c:pt>
                <c:pt idx="235">
                  <c:v>6.2</c:v>
                </c:pt>
                <c:pt idx="236">
                  <c:v>6.2</c:v>
                </c:pt>
                <c:pt idx="237">
                  <c:v>6.11</c:v>
                </c:pt>
                <c:pt idx="238">
                  <c:v>6.54</c:v>
                </c:pt>
                <c:pt idx="239">
                  <c:v>6.54</c:v>
                </c:pt>
                <c:pt idx="240">
                  <c:v>7.08</c:v>
                </c:pt>
                <c:pt idx="241">
                  <c:v>7.08</c:v>
                </c:pt>
                <c:pt idx="242">
                  <c:v>6.26</c:v>
                </c:pt>
                <c:pt idx="243">
                  <c:v>6.26</c:v>
                </c:pt>
                <c:pt idx="244">
                  <c:v>5.72</c:v>
                </c:pt>
                <c:pt idx="245">
                  <c:v>5.65</c:v>
                </c:pt>
                <c:pt idx="246">
                  <c:v>5.34</c:v>
                </c:pt>
                <c:pt idx="247">
                  <c:v>5.22</c:v>
                </c:pt>
                <c:pt idx="248">
                  <c:v>5.32</c:v>
                </c:pt>
                <c:pt idx="249">
                  <c:v>6.02</c:v>
                </c:pt>
                <c:pt idx="250">
                  <c:v>6.02</c:v>
                </c:pt>
                <c:pt idx="251">
                  <c:v>6.93</c:v>
                </c:pt>
                <c:pt idx="252">
                  <c:v>6.93</c:v>
                </c:pt>
                <c:pt idx="253">
                  <c:v>6.98</c:v>
                </c:pt>
                <c:pt idx="254">
                  <c:v>6.9</c:v>
                </c:pt>
                <c:pt idx="255">
                  <c:v>6.9</c:v>
                </c:pt>
                <c:pt idx="256">
                  <c:v>6.9</c:v>
                </c:pt>
                <c:pt idx="257">
                  <c:v>6.9</c:v>
                </c:pt>
                <c:pt idx="258">
                  <c:v>6.9</c:v>
                </c:pt>
                <c:pt idx="259">
                  <c:v>6.9</c:v>
                </c:pt>
                <c:pt idx="260">
                  <c:v>6.9</c:v>
                </c:pt>
                <c:pt idx="261">
                  <c:v>6.9</c:v>
                </c:pt>
                <c:pt idx="262">
                  <c:v>6.91</c:v>
                </c:pt>
                <c:pt idx="263">
                  <c:v>6.91</c:v>
                </c:pt>
                <c:pt idx="264">
                  <c:v>5.03</c:v>
                </c:pt>
                <c:pt idx="265">
                  <c:v>5.34</c:v>
                </c:pt>
                <c:pt idx="266">
                  <c:v>5.34</c:v>
                </c:pt>
                <c:pt idx="267">
                  <c:v>5.34</c:v>
                </c:pt>
                <c:pt idx="268">
                  <c:v>5.34</c:v>
                </c:pt>
                <c:pt idx="269">
                  <c:v>5.45</c:v>
                </c:pt>
                <c:pt idx="270">
                  <c:v>5.45</c:v>
                </c:pt>
                <c:pt idx="271">
                  <c:v>7.26</c:v>
                </c:pt>
                <c:pt idx="272">
                  <c:v>7.26</c:v>
                </c:pt>
                <c:pt idx="273">
                  <c:v>7.26</c:v>
                </c:pt>
                <c:pt idx="274">
                  <c:v>7.26</c:v>
                </c:pt>
                <c:pt idx="275">
                  <c:v>7.26</c:v>
                </c:pt>
                <c:pt idx="276">
                  <c:v>7.26</c:v>
                </c:pt>
                <c:pt idx="277">
                  <c:v>7.26</c:v>
                </c:pt>
                <c:pt idx="278">
                  <c:v>7.26</c:v>
                </c:pt>
                <c:pt idx="279">
                  <c:v>7.26</c:v>
                </c:pt>
                <c:pt idx="280">
                  <c:v>7.26</c:v>
                </c:pt>
                <c:pt idx="281">
                  <c:v>7.26</c:v>
                </c:pt>
                <c:pt idx="282">
                  <c:v>7.26</c:v>
                </c:pt>
                <c:pt idx="283">
                  <c:v>7.26</c:v>
                </c:pt>
                <c:pt idx="284">
                  <c:v>7.26</c:v>
                </c:pt>
                <c:pt idx="285">
                  <c:v>7.26</c:v>
                </c:pt>
                <c:pt idx="286">
                  <c:v>7.26</c:v>
                </c:pt>
                <c:pt idx="287">
                  <c:v>7.26</c:v>
                </c:pt>
                <c:pt idx="288">
                  <c:v>7.26</c:v>
                </c:pt>
                <c:pt idx="289">
                  <c:v>7.26</c:v>
                </c:pt>
                <c:pt idx="290">
                  <c:v>7.26</c:v>
                </c:pt>
                <c:pt idx="291">
                  <c:v>8.07</c:v>
                </c:pt>
                <c:pt idx="292">
                  <c:v>8.07</c:v>
                </c:pt>
                <c:pt idx="293">
                  <c:v>7.26</c:v>
                </c:pt>
                <c:pt idx="294">
                  <c:v>7.23</c:v>
                </c:pt>
                <c:pt idx="295">
                  <c:v>7.19</c:v>
                </c:pt>
                <c:pt idx="296">
                  <c:v>7.23</c:v>
                </c:pt>
                <c:pt idx="297">
                  <c:v>7.23</c:v>
                </c:pt>
                <c:pt idx="298">
                  <c:v>7.19</c:v>
                </c:pt>
                <c:pt idx="299">
                  <c:v>7.26</c:v>
                </c:pt>
                <c:pt idx="300">
                  <c:v>7.26</c:v>
                </c:pt>
                <c:pt idx="301">
                  <c:v>7.26</c:v>
                </c:pt>
                <c:pt idx="302">
                  <c:v>7.26</c:v>
                </c:pt>
                <c:pt idx="303">
                  <c:v>7.26</c:v>
                </c:pt>
                <c:pt idx="304">
                  <c:v>7.26</c:v>
                </c:pt>
                <c:pt idx="305">
                  <c:v>7.19</c:v>
                </c:pt>
                <c:pt idx="306">
                  <c:v>7.26</c:v>
                </c:pt>
                <c:pt idx="307">
                  <c:v>7.26</c:v>
                </c:pt>
                <c:pt idx="308">
                  <c:v>7.26</c:v>
                </c:pt>
                <c:pt idx="309">
                  <c:v>7.19</c:v>
                </c:pt>
                <c:pt idx="310">
                  <c:v>7.19</c:v>
                </c:pt>
                <c:pt idx="311">
                  <c:v>7.19</c:v>
                </c:pt>
                <c:pt idx="312">
                  <c:v>7.19</c:v>
                </c:pt>
                <c:pt idx="313">
                  <c:v>6.73</c:v>
                </c:pt>
                <c:pt idx="314">
                  <c:v>6.73</c:v>
                </c:pt>
                <c:pt idx="315">
                  <c:v>6.73</c:v>
                </c:pt>
                <c:pt idx="316">
                  <c:v>6.73</c:v>
                </c:pt>
                <c:pt idx="317">
                  <c:v>6.89</c:v>
                </c:pt>
                <c:pt idx="318">
                  <c:v>6.74</c:v>
                </c:pt>
                <c:pt idx="319">
                  <c:v>6.81</c:v>
                </c:pt>
                <c:pt idx="320">
                  <c:v>6.74</c:v>
                </c:pt>
                <c:pt idx="321">
                  <c:v>6.74</c:v>
                </c:pt>
                <c:pt idx="322">
                  <c:v>7.19</c:v>
                </c:pt>
                <c:pt idx="323">
                  <c:v>7.19</c:v>
                </c:pt>
                <c:pt idx="324">
                  <c:v>7.19</c:v>
                </c:pt>
                <c:pt idx="325">
                  <c:v>7.19</c:v>
                </c:pt>
                <c:pt idx="326">
                  <c:v>7.19</c:v>
                </c:pt>
                <c:pt idx="327">
                  <c:v>7.19</c:v>
                </c:pt>
                <c:pt idx="328">
                  <c:v>7.19</c:v>
                </c:pt>
                <c:pt idx="329">
                  <c:v>7.19</c:v>
                </c:pt>
                <c:pt idx="330">
                  <c:v>7.19</c:v>
                </c:pt>
                <c:pt idx="331">
                  <c:v>7.19</c:v>
                </c:pt>
                <c:pt idx="332">
                  <c:v>7.19</c:v>
                </c:pt>
                <c:pt idx="333">
                  <c:v>7.19</c:v>
                </c:pt>
                <c:pt idx="334">
                  <c:v>7.19</c:v>
                </c:pt>
                <c:pt idx="335">
                  <c:v>7.19</c:v>
                </c:pt>
                <c:pt idx="336">
                  <c:v>7.19</c:v>
                </c:pt>
                <c:pt idx="337">
                  <c:v>7.19</c:v>
                </c:pt>
                <c:pt idx="338">
                  <c:v>7.19</c:v>
                </c:pt>
                <c:pt idx="339">
                  <c:v>7.19</c:v>
                </c:pt>
                <c:pt idx="340">
                  <c:v>7.19</c:v>
                </c:pt>
                <c:pt idx="341">
                  <c:v>6.68</c:v>
                </c:pt>
                <c:pt idx="342">
                  <c:v>6.68</c:v>
                </c:pt>
                <c:pt idx="343">
                  <c:v>6.68</c:v>
                </c:pt>
                <c:pt idx="344">
                  <c:v>6.68</c:v>
                </c:pt>
                <c:pt idx="345">
                  <c:v>6.68</c:v>
                </c:pt>
                <c:pt idx="346">
                  <c:v>6.68</c:v>
                </c:pt>
                <c:pt idx="347">
                  <c:v>7.04</c:v>
                </c:pt>
                <c:pt idx="348">
                  <c:v>7.04</c:v>
                </c:pt>
                <c:pt idx="349">
                  <c:v>6.97</c:v>
                </c:pt>
                <c:pt idx="350">
                  <c:v>6.97</c:v>
                </c:pt>
                <c:pt idx="351">
                  <c:v>7.41</c:v>
                </c:pt>
                <c:pt idx="352">
                  <c:v>7.41</c:v>
                </c:pt>
                <c:pt idx="353">
                  <c:v>7.41</c:v>
                </c:pt>
                <c:pt idx="354">
                  <c:v>7.41</c:v>
                </c:pt>
                <c:pt idx="355">
                  <c:v>7.41</c:v>
                </c:pt>
                <c:pt idx="356">
                  <c:v>7.41</c:v>
                </c:pt>
                <c:pt idx="357">
                  <c:v>5.85</c:v>
                </c:pt>
                <c:pt idx="358">
                  <c:v>6.78</c:v>
                </c:pt>
                <c:pt idx="359">
                  <c:v>6.78</c:v>
                </c:pt>
                <c:pt idx="360">
                  <c:v>6.08</c:v>
                </c:pt>
                <c:pt idx="361">
                  <c:v>6.08</c:v>
                </c:pt>
                <c:pt idx="362">
                  <c:v>6.08</c:v>
                </c:pt>
                <c:pt idx="363">
                  <c:v>6.08</c:v>
                </c:pt>
                <c:pt idx="364">
                  <c:v>6.78</c:v>
                </c:pt>
                <c:pt idx="365">
                  <c:v>6.85</c:v>
                </c:pt>
                <c:pt idx="366">
                  <c:v>6.85</c:v>
                </c:pt>
                <c:pt idx="367">
                  <c:v>6.85</c:v>
                </c:pt>
                <c:pt idx="368">
                  <c:v>6.78</c:v>
                </c:pt>
                <c:pt idx="369">
                  <c:v>6.78</c:v>
                </c:pt>
                <c:pt idx="370">
                  <c:v>6.78</c:v>
                </c:pt>
                <c:pt idx="371">
                  <c:v>7.35</c:v>
                </c:pt>
                <c:pt idx="372">
                  <c:v>7.35</c:v>
                </c:pt>
                <c:pt idx="373">
                  <c:v>7.35</c:v>
                </c:pt>
                <c:pt idx="374">
                  <c:v>7.35</c:v>
                </c:pt>
                <c:pt idx="375">
                  <c:v>9.44</c:v>
                </c:pt>
                <c:pt idx="376">
                  <c:v>9.44</c:v>
                </c:pt>
                <c:pt idx="377">
                  <c:v>9.3800000000000008</c:v>
                </c:pt>
                <c:pt idx="378">
                  <c:v>9.3800000000000008</c:v>
                </c:pt>
                <c:pt idx="379">
                  <c:v>9.3800000000000008</c:v>
                </c:pt>
                <c:pt idx="380">
                  <c:v>9.3800000000000008</c:v>
                </c:pt>
                <c:pt idx="381">
                  <c:v>6.35</c:v>
                </c:pt>
                <c:pt idx="382">
                  <c:v>6.35</c:v>
                </c:pt>
                <c:pt idx="383">
                  <c:v>6.35</c:v>
                </c:pt>
                <c:pt idx="384">
                  <c:v>6.36</c:v>
                </c:pt>
                <c:pt idx="385">
                  <c:v>6.36</c:v>
                </c:pt>
                <c:pt idx="386">
                  <c:v>6.36</c:v>
                </c:pt>
                <c:pt idx="387">
                  <c:v>6.32</c:v>
                </c:pt>
                <c:pt idx="388">
                  <c:v>6.33</c:v>
                </c:pt>
                <c:pt idx="389">
                  <c:v>6.47</c:v>
                </c:pt>
                <c:pt idx="390">
                  <c:v>6.46</c:v>
                </c:pt>
                <c:pt idx="391">
                  <c:v>6.47</c:v>
                </c:pt>
                <c:pt idx="392">
                  <c:v>6.51</c:v>
                </c:pt>
                <c:pt idx="393">
                  <c:v>6.51</c:v>
                </c:pt>
                <c:pt idx="394">
                  <c:v>6.51</c:v>
                </c:pt>
                <c:pt idx="395">
                  <c:v>6.46</c:v>
                </c:pt>
                <c:pt idx="396">
                  <c:v>6.46</c:v>
                </c:pt>
                <c:pt idx="397">
                  <c:v>6.68</c:v>
                </c:pt>
                <c:pt idx="398">
                  <c:v>6.68</c:v>
                </c:pt>
                <c:pt idx="399">
                  <c:v>6.68</c:v>
                </c:pt>
                <c:pt idx="400">
                  <c:v>6.68</c:v>
                </c:pt>
                <c:pt idx="401">
                  <c:v>6.68</c:v>
                </c:pt>
                <c:pt idx="402">
                  <c:v>6.68</c:v>
                </c:pt>
                <c:pt idx="403">
                  <c:v>6.68</c:v>
                </c:pt>
                <c:pt idx="404">
                  <c:v>6.68</c:v>
                </c:pt>
                <c:pt idx="405">
                  <c:v>6.68</c:v>
                </c:pt>
                <c:pt idx="406">
                  <c:v>6.68</c:v>
                </c:pt>
                <c:pt idx="407">
                  <c:v>6.68</c:v>
                </c:pt>
                <c:pt idx="408">
                  <c:v>6.68</c:v>
                </c:pt>
                <c:pt idx="409">
                  <c:v>6.68</c:v>
                </c:pt>
                <c:pt idx="410">
                  <c:v>6.65</c:v>
                </c:pt>
                <c:pt idx="411">
                  <c:v>6.65</c:v>
                </c:pt>
                <c:pt idx="412">
                  <c:v>6.65</c:v>
                </c:pt>
                <c:pt idx="413">
                  <c:v>6.65</c:v>
                </c:pt>
                <c:pt idx="414">
                  <c:v>6.65</c:v>
                </c:pt>
                <c:pt idx="415">
                  <c:v>7.42</c:v>
                </c:pt>
                <c:pt idx="416">
                  <c:v>7.42</c:v>
                </c:pt>
                <c:pt idx="417">
                  <c:v>7.42</c:v>
                </c:pt>
                <c:pt idx="418">
                  <c:v>7.42</c:v>
                </c:pt>
                <c:pt idx="419">
                  <c:v>7.42</c:v>
                </c:pt>
                <c:pt idx="420">
                  <c:v>7.42</c:v>
                </c:pt>
                <c:pt idx="421">
                  <c:v>7.12</c:v>
                </c:pt>
                <c:pt idx="422">
                  <c:v>7.12</c:v>
                </c:pt>
                <c:pt idx="423">
                  <c:v>7.12</c:v>
                </c:pt>
                <c:pt idx="424">
                  <c:v>7.12</c:v>
                </c:pt>
                <c:pt idx="425">
                  <c:v>7.12</c:v>
                </c:pt>
                <c:pt idx="426">
                  <c:v>7.12</c:v>
                </c:pt>
                <c:pt idx="427">
                  <c:v>6.78</c:v>
                </c:pt>
                <c:pt idx="428">
                  <c:v>6.78</c:v>
                </c:pt>
                <c:pt idx="429">
                  <c:v>5.61</c:v>
                </c:pt>
                <c:pt idx="430">
                  <c:v>5.5</c:v>
                </c:pt>
                <c:pt idx="431">
                  <c:v>5.5</c:v>
                </c:pt>
                <c:pt idx="432">
                  <c:v>6.38</c:v>
                </c:pt>
                <c:pt idx="433">
                  <c:v>6.38</c:v>
                </c:pt>
                <c:pt idx="434">
                  <c:v>6.38</c:v>
                </c:pt>
                <c:pt idx="435">
                  <c:v>6.78</c:v>
                </c:pt>
                <c:pt idx="436">
                  <c:v>6.78</c:v>
                </c:pt>
                <c:pt idx="437">
                  <c:v>6.25</c:v>
                </c:pt>
                <c:pt idx="438">
                  <c:v>6.25</c:v>
                </c:pt>
                <c:pt idx="439">
                  <c:v>6.25</c:v>
                </c:pt>
                <c:pt idx="440">
                  <c:v>6.25</c:v>
                </c:pt>
                <c:pt idx="441">
                  <c:v>6.25</c:v>
                </c:pt>
                <c:pt idx="442">
                  <c:v>6.25</c:v>
                </c:pt>
                <c:pt idx="443">
                  <c:v>5.9</c:v>
                </c:pt>
                <c:pt idx="444">
                  <c:v>5.9</c:v>
                </c:pt>
                <c:pt idx="445">
                  <c:v>6.01</c:v>
                </c:pt>
                <c:pt idx="446">
                  <c:v>5.9</c:v>
                </c:pt>
                <c:pt idx="447">
                  <c:v>5.9</c:v>
                </c:pt>
                <c:pt idx="448">
                  <c:v>5.9</c:v>
                </c:pt>
                <c:pt idx="449">
                  <c:v>5.9</c:v>
                </c:pt>
                <c:pt idx="450">
                  <c:v>5.9</c:v>
                </c:pt>
                <c:pt idx="451">
                  <c:v>5.9</c:v>
                </c:pt>
                <c:pt idx="452">
                  <c:v>5.9</c:v>
                </c:pt>
                <c:pt idx="453">
                  <c:v>6.01</c:v>
                </c:pt>
                <c:pt idx="454">
                  <c:v>6.23</c:v>
                </c:pt>
                <c:pt idx="455">
                  <c:v>6.23</c:v>
                </c:pt>
                <c:pt idx="456">
                  <c:v>6.23</c:v>
                </c:pt>
                <c:pt idx="457">
                  <c:v>5.32</c:v>
                </c:pt>
                <c:pt idx="458">
                  <c:v>5.32</c:v>
                </c:pt>
                <c:pt idx="459">
                  <c:v>5.32</c:v>
                </c:pt>
                <c:pt idx="460">
                  <c:v>5.32</c:v>
                </c:pt>
                <c:pt idx="461">
                  <c:v>5.57</c:v>
                </c:pt>
                <c:pt idx="462">
                  <c:v>5.57</c:v>
                </c:pt>
                <c:pt idx="463">
                  <c:v>5.57</c:v>
                </c:pt>
                <c:pt idx="464">
                  <c:v>5.57</c:v>
                </c:pt>
                <c:pt idx="465">
                  <c:v>5.57</c:v>
                </c:pt>
                <c:pt idx="466">
                  <c:v>5.57</c:v>
                </c:pt>
                <c:pt idx="467">
                  <c:v>5.57</c:v>
                </c:pt>
                <c:pt idx="468">
                  <c:v>5.79</c:v>
                </c:pt>
                <c:pt idx="469">
                  <c:v>5.79</c:v>
                </c:pt>
                <c:pt idx="470">
                  <c:v>5.79</c:v>
                </c:pt>
                <c:pt idx="471">
                  <c:v>5.79</c:v>
                </c:pt>
                <c:pt idx="472">
                  <c:v>5.79</c:v>
                </c:pt>
                <c:pt idx="473">
                  <c:v>5.79</c:v>
                </c:pt>
                <c:pt idx="474">
                  <c:v>5.79</c:v>
                </c:pt>
                <c:pt idx="475">
                  <c:v>6.23</c:v>
                </c:pt>
                <c:pt idx="476">
                  <c:v>6.23</c:v>
                </c:pt>
                <c:pt idx="477">
                  <c:v>6.23</c:v>
                </c:pt>
                <c:pt idx="478">
                  <c:v>6.23</c:v>
                </c:pt>
                <c:pt idx="479">
                  <c:v>6.23</c:v>
                </c:pt>
                <c:pt idx="480">
                  <c:v>6.23</c:v>
                </c:pt>
                <c:pt idx="481">
                  <c:v>6.23</c:v>
                </c:pt>
                <c:pt idx="482">
                  <c:v>6.23</c:v>
                </c:pt>
                <c:pt idx="483">
                  <c:v>6.23</c:v>
                </c:pt>
                <c:pt idx="484">
                  <c:v>5.79</c:v>
                </c:pt>
                <c:pt idx="485">
                  <c:v>6.38</c:v>
                </c:pt>
                <c:pt idx="486">
                  <c:v>5.22</c:v>
                </c:pt>
                <c:pt idx="487">
                  <c:v>6.38</c:v>
                </c:pt>
                <c:pt idx="488">
                  <c:v>6.38</c:v>
                </c:pt>
                <c:pt idx="489">
                  <c:v>6.38</c:v>
                </c:pt>
                <c:pt idx="490">
                  <c:v>6.04</c:v>
                </c:pt>
                <c:pt idx="491">
                  <c:v>5.94</c:v>
                </c:pt>
                <c:pt idx="492">
                  <c:v>5.94</c:v>
                </c:pt>
                <c:pt idx="493">
                  <c:v>5.84</c:v>
                </c:pt>
                <c:pt idx="494">
                  <c:v>5.84</c:v>
                </c:pt>
                <c:pt idx="495">
                  <c:v>5.84</c:v>
                </c:pt>
                <c:pt idx="496">
                  <c:v>5.84</c:v>
                </c:pt>
                <c:pt idx="497">
                  <c:v>5.84</c:v>
                </c:pt>
                <c:pt idx="498">
                  <c:v>5.84</c:v>
                </c:pt>
                <c:pt idx="499">
                  <c:v>5.84</c:v>
                </c:pt>
                <c:pt idx="500">
                  <c:v>6.07</c:v>
                </c:pt>
                <c:pt idx="501">
                  <c:v>6.07</c:v>
                </c:pt>
                <c:pt idx="502">
                  <c:v>6.07</c:v>
                </c:pt>
                <c:pt idx="503">
                  <c:v>6.07</c:v>
                </c:pt>
                <c:pt idx="504">
                  <c:v>6.07</c:v>
                </c:pt>
                <c:pt idx="505">
                  <c:v>6.07</c:v>
                </c:pt>
                <c:pt idx="506">
                  <c:v>6.07</c:v>
                </c:pt>
                <c:pt idx="507">
                  <c:v>6.14</c:v>
                </c:pt>
                <c:pt idx="508">
                  <c:v>6.14</c:v>
                </c:pt>
                <c:pt idx="509">
                  <c:v>6.61</c:v>
                </c:pt>
                <c:pt idx="510">
                  <c:v>6.61</c:v>
                </c:pt>
                <c:pt idx="511">
                  <c:v>5.66</c:v>
                </c:pt>
                <c:pt idx="512">
                  <c:v>5.66</c:v>
                </c:pt>
                <c:pt idx="513">
                  <c:v>5.66</c:v>
                </c:pt>
                <c:pt idx="514">
                  <c:v>5.66</c:v>
                </c:pt>
                <c:pt idx="515">
                  <c:v>5.66</c:v>
                </c:pt>
                <c:pt idx="516">
                  <c:v>5.66</c:v>
                </c:pt>
                <c:pt idx="517">
                  <c:v>5.89</c:v>
                </c:pt>
                <c:pt idx="518">
                  <c:v>5.89</c:v>
                </c:pt>
                <c:pt idx="519">
                  <c:v>5.89</c:v>
                </c:pt>
                <c:pt idx="520">
                  <c:v>6.33</c:v>
                </c:pt>
                <c:pt idx="521">
                  <c:v>6.33</c:v>
                </c:pt>
                <c:pt idx="522">
                  <c:v>6.33</c:v>
                </c:pt>
                <c:pt idx="523">
                  <c:v>6.33</c:v>
                </c:pt>
                <c:pt idx="524">
                  <c:v>5.68</c:v>
                </c:pt>
                <c:pt idx="525">
                  <c:v>5.68</c:v>
                </c:pt>
                <c:pt idx="526">
                  <c:v>5.56</c:v>
                </c:pt>
                <c:pt idx="527">
                  <c:v>5.56</c:v>
                </c:pt>
                <c:pt idx="528">
                  <c:v>5.68</c:v>
                </c:pt>
                <c:pt idx="529">
                  <c:v>5.68</c:v>
                </c:pt>
                <c:pt idx="530">
                  <c:v>5.68</c:v>
                </c:pt>
                <c:pt idx="531">
                  <c:v>4.6900000000000004</c:v>
                </c:pt>
                <c:pt idx="532">
                  <c:v>4.6900000000000004</c:v>
                </c:pt>
                <c:pt idx="533">
                  <c:v>4.6100000000000003</c:v>
                </c:pt>
                <c:pt idx="534">
                  <c:v>5.47</c:v>
                </c:pt>
                <c:pt idx="535">
                  <c:v>5.48</c:v>
                </c:pt>
                <c:pt idx="536">
                  <c:v>5.45</c:v>
                </c:pt>
                <c:pt idx="537">
                  <c:v>6.55</c:v>
                </c:pt>
                <c:pt idx="538">
                  <c:v>6.59</c:v>
                </c:pt>
                <c:pt idx="539">
                  <c:v>6.58</c:v>
                </c:pt>
                <c:pt idx="540">
                  <c:v>6.55</c:v>
                </c:pt>
                <c:pt idx="541">
                  <c:v>5.12</c:v>
                </c:pt>
                <c:pt idx="542">
                  <c:v>5.12</c:v>
                </c:pt>
                <c:pt idx="543">
                  <c:v>5.01</c:v>
                </c:pt>
                <c:pt idx="544">
                  <c:v>5.01</c:v>
                </c:pt>
                <c:pt idx="545">
                  <c:v>5.01</c:v>
                </c:pt>
                <c:pt idx="546">
                  <c:v>5.01</c:v>
                </c:pt>
                <c:pt idx="547">
                  <c:v>5.01</c:v>
                </c:pt>
                <c:pt idx="548">
                  <c:v>6.81</c:v>
                </c:pt>
                <c:pt idx="549">
                  <c:v>7.18</c:v>
                </c:pt>
                <c:pt idx="550">
                  <c:v>7.18</c:v>
                </c:pt>
                <c:pt idx="551">
                  <c:v>7.18</c:v>
                </c:pt>
                <c:pt idx="552">
                  <c:v>6.55</c:v>
                </c:pt>
                <c:pt idx="553">
                  <c:v>6.55</c:v>
                </c:pt>
                <c:pt idx="554">
                  <c:v>6.55</c:v>
                </c:pt>
                <c:pt idx="555">
                  <c:v>6.55</c:v>
                </c:pt>
                <c:pt idx="556">
                  <c:v>6.55</c:v>
                </c:pt>
                <c:pt idx="557">
                  <c:v>6.55</c:v>
                </c:pt>
                <c:pt idx="558">
                  <c:v>6.55</c:v>
                </c:pt>
                <c:pt idx="559">
                  <c:v>6.55</c:v>
                </c:pt>
                <c:pt idx="560">
                  <c:v>5.66</c:v>
                </c:pt>
                <c:pt idx="561">
                  <c:v>6.29</c:v>
                </c:pt>
                <c:pt idx="562">
                  <c:v>6.29</c:v>
                </c:pt>
                <c:pt idx="563">
                  <c:v>6.29</c:v>
                </c:pt>
                <c:pt idx="564">
                  <c:v>5.57</c:v>
                </c:pt>
                <c:pt idx="565">
                  <c:v>5.0199999999999996</c:v>
                </c:pt>
                <c:pt idx="566">
                  <c:v>5.0199999999999996</c:v>
                </c:pt>
                <c:pt idx="567">
                  <c:v>5.72</c:v>
                </c:pt>
                <c:pt idx="568">
                  <c:v>5.72</c:v>
                </c:pt>
                <c:pt idx="569">
                  <c:v>5.72</c:v>
                </c:pt>
                <c:pt idx="570">
                  <c:v>5.79</c:v>
                </c:pt>
                <c:pt idx="571">
                  <c:v>6.9</c:v>
                </c:pt>
                <c:pt idx="572">
                  <c:v>6.9</c:v>
                </c:pt>
                <c:pt idx="573">
                  <c:v>6.9</c:v>
                </c:pt>
                <c:pt idx="574">
                  <c:v>6.9</c:v>
                </c:pt>
                <c:pt idx="575">
                  <c:v>6.9</c:v>
                </c:pt>
                <c:pt idx="576">
                  <c:v>7.32</c:v>
                </c:pt>
                <c:pt idx="577">
                  <c:v>7.32</c:v>
                </c:pt>
                <c:pt idx="578">
                  <c:v>7.32</c:v>
                </c:pt>
                <c:pt idx="579">
                  <c:v>7.32</c:v>
                </c:pt>
                <c:pt idx="580">
                  <c:v>7.32</c:v>
                </c:pt>
                <c:pt idx="581">
                  <c:v>6.89</c:v>
                </c:pt>
                <c:pt idx="582">
                  <c:v>6.89</c:v>
                </c:pt>
                <c:pt idx="583">
                  <c:v>6.89</c:v>
                </c:pt>
                <c:pt idx="584">
                  <c:v>6.89</c:v>
                </c:pt>
                <c:pt idx="585">
                  <c:v>6.54</c:v>
                </c:pt>
                <c:pt idx="586">
                  <c:v>6.51</c:v>
                </c:pt>
                <c:pt idx="587">
                  <c:v>6.38</c:v>
                </c:pt>
                <c:pt idx="588">
                  <c:v>6.38</c:v>
                </c:pt>
                <c:pt idx="589">
                  <c:v>5.44</c:v>
                </c:pt>
                <c:pt idx="590">
                  <c:v>5.94</c:v>
                </c:pt>
                <c:pt idx="591">
                  <c:v>5.38</c:v>
                </c:pt>
                <c:pt idx="592">
                  <c:v>5.38</c:v>
                </c:pt>
                <c:pt idx="593">
                  <c:v>5.38</c:v>
                </c:pt>
                <c:pt idx="594">
                  <c:v>5.62</c:v>
                </c:pt>
                <c:pt idx="595">
                  <c:v>5.62</c:v>
                </c:pt>
                <c:pt idx="596">
                  <c:v>5.62</c:v>
                </c:pt>
                <c:pt idx="597">
                  <c:v>6.77</c:v>
                </c:pt>
                <c:pt idx="598">
                  <c:v>6.77</c:v>
                </c:pt>
                <c:pt idx="599">
                  <c:v>6.77</c:v>
                </c:pt>
                <c:pt idx="600">
                  <c:v>7.18</c:v>
                </c:pt>
                <c:pt idx="601">
                  <c:v>7.18</c:v>
                </c:pt>
                <c:pt idx="602">
                  <c:v>7.18</c:v>
                </c:pt>
                <c:pt idx="603">
                  <c:v>7.18</c:v>
                </c:pt>
                <c:pt idx="604">
                  <c:v>7.18</c:v>
                </c:pt>
                <c:pt idx="605">
                  <c:v>6.76</c:v>
                </c:pt>
                <c:pt idx="606">
                  <c:v>6.76</c:v>
                </c:pt>
                <c:pt idx="607">
                  <c:v>6.76</c:v>
                </c:pt>
                <c:pt idx="608">
                  <c:v>6.76</c:v>
                </c:pt>
                <c:pt idx="609">
                  <c:v>6.76</c:v>
                </c:pt>
                <c:pt idx="610">
                  <c:v>6.76</c:v>
                </c:pt>
                <c:pt idx="611">
                  <c:v>6.76</c:v>
                </c:pt>
                <c:pt idx="612">
                  <c:v>6.24</c:v>
                </c:pt>
                <c:pt idx="613">
                  <c:v>6.27</c:v>
                </c:pt>
                <c:pt idx="614">
                  <c:v>6.27</c:v>
                </c:pt>
                <c:pt idx="615">
                  <c:v>6.13</c:v>
                </c:pt>
                <c:pt idx="616">
                  <c:v>5.79</c:v>
                </c:pt>
                <c:pt idx="617">
                  <c:v>5.79</c:v>
                </c:pt>
                <c:pt idx="618">
                  <c:v>5.79</c:v>
                </c:pt>
                <c:pt idx="619">
                  <c:v>5.79</c:v>
                </c:pt>
                <c:pt idx="620">
                  <c:v>6.03</c:v>
                </c:pt>
                <c:pt idx="621">
                  <c:v>6.12</c:v>
                </c:pt>
                <c:pt idx="622">
                  <c:v>6.12</c:v>
                </c:pt>
                <c:pt idx="623">
                  <c:v>6.17</c:v>
                </c:pt>
                <c:pt idx="624">
                  <c:v>6.11</c:v>
                </c:pt>
                <c:pt idx="625">
                  <c:v>6.11</c:v>
                </c:pt>
                <c:pt idx="626">
                  <c:v>6.11</c:v>
                </c:pt>
                <c:pt idx="627">
                  <c:v>6.11</c:v>
                </c:pt>
                <c:pt idx="628">
                  <c:v>6.11</c:v>
                </c:pt>
                <c:pt idx="629">
                  <c:v>6.11</c:v>
                </c:pt>
                <c:pt idx="630">
                  <c:v>5.9</c:v>
                </c:pt>
                <c:pt idx="631">
                  <c:v>5.9</c:v>
                </c:pt>
                <c:pt idx="632">
                  <c:v>5.9</c:v>
                </c:pt>
                <c:pt idx="633">
                  <c:v>6.58</c:v>
                </c:pt>
                <c:pt idx="634">
                  <c:v>6.58</c:v>
                </c:pt>
                <c:pt idx="635">
                  <c:v>6.58</c:v>
                </c:pt>
                <c:pt idx="636">
                  <c:v>6.58</c:v>
                </c:pt>
                <c:pt idx="637">
                  <c:v>6.58</c:v>
                </c:pt>
                <c:pt idx="638">
                  <c:v>6.58</c:v>
                </c:pt>
                <c:pt idx="639">
                  <c:v>5.3</c:v>
                </c:pt>
                <c:pt idx="640">
                  <c:v>6.02</c:v>
                </c:pt>
                <c:pt idx="641">
                  <c:v>5.56</c:v>
                </c:pt>
                <c:pt idx="642">
                  <c:v>5.56</c:v>
                </c:pt>
                <c:pt idx="643">
                  <c:v>5.42</c:v>
                </c:pt>
                <c:pt idx="644">
                  <c:v>5.42</c:v>
                </c:pt>
                <c:pt idx="645">
                  <c:v>5.42</c:v>
                </c:pt>
                <c:pt idx="646">
                  <c:v>5.32</c:v>
                </c:pt>
                <c:pt idx="647">
                  <c:v>5.79</c:v>
                </c:pt>
                <c:pt idx="648">
                  <c:v>5.56</c:v>
                </c:pt>
                <c:pt idx="649">
                  <c:v>5.56</c:v>
                </c:pt>
                <c:pt idx="650">
                  <c:v>5.56</c:v>
                </c:pt>
                <c:pt idx="651">
                  <c:v>5.56</c:v>
                </c:pt>
                <c:pt idx="652">
                  <c:v>5.56</c:v>
                </c:pt>
                <c:pt idx="653">
                  <c:v>5.56</c:v>
                </c:pt>
                <c:pt idx="654">
                  <c:v>5.56</c:v>
                </c:pt>
                <c:pt idx="655">
                  <c:v>5.56</c:v>
                </c:pt>
                <c:pt idx="656">
                  <c:v>5.77</c:v>
                </c:pt>
                <c:pt idx="657">
                  <c:v>5.77</c:v>
                </c:pt>
                <c:pt idx="658">
                  <c:v>5.77</c:v>
                </c:pt>
                <c:pt idx="659">
                  <c:v>5.77</c:v>
                </c:pt>
                <c:pt idx="660">
                  <c:v>5.77</c:v>
                </c:pt>
                <c:pt idx="661">
                  <c:v>6.31</c:v>
                </c:pt>
                <c:pt idx="662">
                  <c:v>7.12</c:v>
                </c:pt>
                <c:pt idx="663">
                  <c:v>5.91</c:v>
                </c:pt>
                <c:pt idx="664">
                  <c:v>5.39</c:v>
                </c:pt>
                <c:pt idx="665">
                  <c:v>5.39</c:v>
                </c:pt>
                <c:pt idx="666">
                  <c:v>5.39</c:v>
                </c:pt>
                <c:pt idx="667">
                  <c:v>5.39</c:v>
                </c:pt>
                <c:pt idx="668">
                  <c:v>5.34</c:v>
                </c:pt>
                <c:pt idx="669">
                  <c:v>5.34</c:v>
                </c:pt>
                <c:pt idx="670">
                  <c:v>5.79</c:v>
                </c:pt>
                <c:pt idx="671">
                  <c:v>5.79</c:v>
                </c:pt>
                <c:pt idx="672">
                  <c:v>5.79</c:v>
                </c:pt>
                <c:pt idx="673">
                  <c:v>5.79</c:v>
                </c:pt>
                <c:pt idx="674">
                  <c:v>5.79</c:v>
                </c:pt>
                <c:pt idx="675">
                  <c:v>5.79</c:v>
                </c:pt>
                <c:pt idx="676">
                  <c:v>5.79</c:v>
                </c:pt>
                <c:pt idx="677">
                  <c:v>5.79</c:v>
                </c:pt>
                <c:pt idx="678">
                  <c:v>5.79</c:v>
                </c:pt>
                <c:pt idx="679">
                  <c:v>5.79</c:v>
                </c:pt>
                <c:pt idx="680">
                  <c:v>5.79</c:v>
                </c:pt>
                <c:pt idx="681">
                  <c:v>5.79</c:v>
                </c:pt>
                <c:pt idx="682">
                  <c:v>5.79</c:v>
                </c:pt>
                <c:pt idx="683">
                  <c:v>5.79</c:v>
                </c:pt>
                <c:pt idx="684">
                  <c:v>5.79</c:v>
                </c:pt>
                <c:pt idx="685">
                  <c:v>5.79</c:v>
                </c:pt>
                <c:pt idx="686">
                  <c:v>5.79</c:v>
                </c:pt>
                <c:pt idx="687">
                  <c:v>5.79</c:v>
                </c:pt>
                <c:pt idx="688">
                  <c:v>5.79</c:v>
                </c:pt>
                <c:pt idx="689">
                  <c:v>5.79</c:v>
                </c:pt>
                <c:pt idx="690">
                  <c:v>5.79</c:v>
                </c:pt>
                <c:pt idx="691">
                  <c:v>5.34</c:v>
                </c:pt>
                <c:pt idx="692">
                  <c:v>5.12</c:v>
                </c:pt>
                <c:pt idx="693">
                  <c:v>5.57</c:v>
                </c:pt>
                <c:pt idx="694">
                  <c:v>5.57</c:v>
                </c:pt>
                <c:pt idx="695">
                  <c:v>6.01</c:v>
                </c:pt>
                <c:pt idx="696">
                  <c:v>6.01</c:v>
                </c:pt>
                <c:pt idx="697">
                  <c:v>6.01</c:v>
                </c:pt>
                <c:pt idx="698">
                  <c:v>6.01</c:v>
                </c:pt>
                <c:pt idx="699">
                  <c:v>6.01</c:v>
                </c:pt>
                <c:pt idx="700">
                  <c:v>6.01</c:v>
                </c:pt>
                <c:pt idx="701">
                  <c:v>6.01</c:v>
                </c:pt>
                <c:pt idx="702">
                  <c:v>6.01</c:v>
                </c:pt>
                <c:pt idx="703">
                  <c:v>6.01</c:v>
                </c:pt>
                <c:pt idx="704">
                  <c:v>6.01</c:v>
                </c:pt>
                <c:pt idx="705">
                  <c:v>6.01</c:v>
                </c:pt>
                <c:pt idx="706">
                  <c:v>6.01</c:v>
                </c:pt>
                <c:pt idx="707">
                  <c:v>6.01</c:v>
                </c:pt>
                <c:pt idx="708">
                  <c:v>6.01</c:v>
                </c:pt>
                <c:pt idx="709">
                  <c:v>6.01</c:v>
                </c:pt>
                <c:pt idx="710">
                  <c:v>6.05</c:v>
                </c:pt>
                <c:pt idx="711">
                  <c:v>5.52</c:v>
                </c:pt>
                <c:pt idx="712">
                  <c:v>5.52</c:v>
                </c:pt>
                <c:pt idx="713">
                  <c:v>5.52</c:v>
                </c:pt>
                <c:pt idx="714">
                  <c:v>5.79</c:v>
                </c:pt>
                <c:pt idx="715">
                  <c:v>5.79</c:v>
                </c:pt>
                <c:pt idx="716">
                  <c:v>6.55</c:v>
                </c:pt>
                <c:pt idx="717">
                  <c:v>6.12</c:v>
                </c:pt>
                <c:pt idx="718">
                  <c:v>6.12</c:v>
                </c:pt>
                <c:pt idx="719">
                  <c:v>6.12</c:v>
                </c:pt>
                <c:pt idx="720">
                  <c:v>6.12</c:v>
                </c:pt>
                <c:pt idx="721">
                  <c:v>6.12</c:v>
                </c:pt>
                <c:pt idx="722">
                  <c:v>6.12</c:v>
                </c:pt>
                <c:pt idx="723">
                  <c:v>6.12</c:v>
                </c:pt>
                <c:pt idx="724">
                  <c:v>6.12</c:v>
                </c:pt>
                <c:pt idx="725">
                  <c:v>6.12</c:v>
                </c:pt>
                <c:pt idx="726">
                  <c:v>6.12</c:v>
                </c:pt>
                <c:pt idx="727">
                  <c:v>5.68</c:v>
                </c:pt>
                <c:pt idx="728">
                  <c:v>5.79</c:v>
                </c:pt>
                <c:pt idx="729">
                  <c:v>5.66</c:v>
                </c:pt>
                <c:pt idx="730">
                  <c:v>5.66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BDE-444A-A0A8-A8016E5C9C00}"/>
            </c:ext>
          </c:extLst>
        </c:ser>
        <c:ser>
          <c:idx val="2"/>
          <c:order val="2"/>
          <c:tx>
            <c:strRef>
              <c:f>'[Ocorrências Abril 2016 - ETA Rio Grande.xlsx]Dosagens de Cloro - Maio 16'!$I$4</c:f>
              <c:strCache>
                <c:ptCount val="1"/>
                <c:pt idx="0">
                  <c:v>Pós cloração (mg/L)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'[Ocorrências Abril 2016 - ETA Rio Grande.xlsx]Dosagens de Cloro - Maio 16'!$H$5:$H$743</c:f>
              <c:numCache>
                <c:formatCode>dd/mm/yy</c:formatCode>
                <c:ptCount val="739"/>
                <c:pt idx="0">
                  <c:v>42491.041666666664</c:v>
                </c:pt>
                <c:pt idx="1">
                  <c:v>42491.083333333336</c:v>
                </c:pt>
                <c:pt idx="2">
                  <c:v>42491.125</c:v>
                </c:pt>
                <c:pt idx="3">
                  <c:v>42491.166666666664</c:v>
                </c:pt>
                <c:pt idx="4">
                  <c:v>42491.208333333336</c:v>
                </c:pt>
                <c:pt idx="5">
                  <c:v>42491.25</c:v>
                </c:pt>
                <c:pt idx="6">
                  <c:v>42491.291666666664</c:v>
                </c:pt>
                <c:pt idx="7">
                  <c:v>42491.333333333336</c:v>
                </c:pt>
                <c:pt idx="8">
                  <c:v>42491.375</c:v>
                </c:pt>
                <c:pt idx="9">
                  <c:v>42491.416666666664</c:v>
                </c:pt>
                <c:pt idx="10">
                  <c:v>42491.458333333336</c:v>
                </c:pt>
                <c:pt idx="11">
                  <c:v>42491.5</c:v>
                </c:pt>
                <c:pt idx="12">
                  <c:v>42491.541666666664</c:v>
                </c:pt>
                <c:pt idx="13">
                  <c:v>42491.583333333336</c:v>
                </c:pt>
                <c:pt idx="14">
                  <c:v>42491.625</c:v>
                </c:pt>
                <c:pt idx="15">
                  <c:v>42491.666666666664</c:v>
                </c:pt>
                <c:pt idx="16">
                  <c:v>42491.708333333336</c:v>
                </c:pt>
                <c:pt idx="17">
                  <c:v>42491.75</c:v>
                </c:pt>
                <c:pt idx="18">
                  <c:v>42491.791666666664</c:v>
                </c:pt>
                <c:pt idx="19">
                  <c:v>42491.833333333336</c:v>
                </c:pt>
                <c:pt idx="20">
                  <c:v>42491.875</c:v>
                </c:pt>
                <c:pt idx="21">
                  <c:v>42491.916666666664</c:v>
                </c:pt>
                <c:pt idx="22">
                  <c:v>42491.958333333336</c:v>
                </c:pt>
                <c:pt idx="23">
                  <c:v>42491.999305555553</c:v>
                </c:pt>
                <c:pt idx="24">
                  <c:v>42492.041666666664</c:v>
                </c:pt>
                <c:pt idx="25">
                  <c:v>42492.083333333336</c:v>
                </c:pt>
                <c:pt idx="26">
                  <c:v>42492.125</c:v>
                </c:pt>
                <c:pt idx="27">
                  <c:v>42492.166666666664</c:v>
                </c:pt>
                <c:pt idx="28">
                  <c:v>42492.208333333336</c:v>
                </c:pt>
                <c:pt idx="29">
                  <c:v>42492.25</c:v>
                </c:pt>
                <c:pt idx="30">
                  <c:v>42492.291666666664</c:v>
                </c:pt>
                <c:pt idx="31">
                  <c:v>42492.333333333336</c:v>
                </c:pt>
                <c:pt idx="32">
                  <c:v>42492.375</c:v>
                </c:pt>
                <c:pt idx="33">
                  <c:v>42492.416666666664</c:v>
                </c:pt>
                <c:pt idx="34">
                  <c:v>42492.458333333336</c:v>
                </c:pt>
                <c:pt idx="35">
                  <c:v>42492.5</c:v>
                </c:pt>
                <c:pt idx="36">
                  <c:v>42492.541666666664</c:v>
                </c:pt>
                <c:pt idx="37">
                  <c:v>42492.583333333336</c:v>
                </c:pt>
                <c:pt idx="38">
                  <c:v>42492.625</c:v>
                </c:pt>
                <c:pt idx="39">
                  <c:v>42492.666666666664</c:v>
                </c:pt>
                <c:pt idx="40">
                  <c:v>42492.708333333336</c:v>
                </c:pt>
                <c:pt idx="41">
                  <c:v>42492.75</c:v>
                </c:pt>
                <c:pt idx="42">
                  <c:v>42492.791666666664</c:v>
                </c:pt>
                <c:pt idx="43">
                  <c:v>42492.833333333336</c:v>
                </c:pt>
                <c:pt idx="44">
                  <c:v>42492.875</c:v>
                </c:pt>
                <c:pt idx="45">
                  <c:v>42492.916666666664</c:v>
                </c:pt>
                <c:pt idx="46">
                  <c:v>42492.958333333336</c:v>
                </c:pt>
                <c:pt idx="47">
                  <c:v>42492.999305555553</c:v>
                </c:pt>
                <c:pt idx="48">
                  <c:v>42493.041666666664</c:v>
                </c:pt>
                <c:pt idx="49">
                  <c:v>42493.083333333336</c:v>
                </c:pt>
                <c:pt idx="50">
                  <c:v>42493.125</c:v>
                </c:pt>
                <c:pt idx="51">
                  <c:v>42493.166666666664</c:v>
                </c:pt>
                <c:pt idx="52">
                  <c:v>42493.208333333336</c:v>
                </c:pt>
                <c:pt idx="53">
                  <c:v>42493.25</c:v>
                </c:pt>
                <c:pt idx="54">
                  <c:v>42493.291666666664</c:v>
                </c:pt>
                <c:pt idx="55">
                  <c:v>42493.333333333336</c:v>
                </c:pt>
                <c:pt idx="56">
                  <c:v>42493.375</c:v>
                </c:pt>
                <c:pt idx="57">
                  <c:v>42493.416666666664</c:v>
                </c:pt>
                <c:pt idx="58">
                  <c:v>42493.458333333336</c:v>
                </c:pt>
                <c:pt idx="59">
                  <c:v>42493.5</c:v>
                </c:pt>
                <c:pt idx="60">
                  <c:v>42493.541666666664</c:v>
                </c:pt>
                <c:pt idx="61">
                  <c:v>42493.583333333336</c:v>
                </c:pt>
                <c:pt idx="62">
                  <c:v>42493.625</c:v>
                </c:pt>
                <c:pt idx="63">
                  <c:v>42493.666666666664</c:v>
                </c:pt>
                <c:pt idx="64">
                  <c:v>42493.708333333336</c:v>
                </c:pt>
                <c:pt idx="65">
                  <c:v>42493.75</c:v>
                </c:pt>
                <c:pt idx="66">
                  <c:v>42493.791666666664</c:v>
                </c:pt>
                <c:pt idx="67">
                  <c:v>42493.833333333336</c:v>
                </c:pt>
                <c:pt idx="68">
                  <c:v>42493.875</c:v>
                </c:pt>
                <c:pt idx="69">
                  <c:v>42493.916666666664</c:v>
                </c:pt>
                <c:pt idx="70">
                  <c:v>42493.958333333336</c:v>
                </c:pt>
                <c:pt idx="71">
                  <c:v>42493.999305555553</c:v>
                </c:pt>
                <c:pt idx="72">
                  <c:v>42494.041666666664</c:v>
                </c:pt>
                <c:pt idx="73">
                  <c:v>42494.083333333336</c:v>
                </c:pt>
                <c:pt idx="74">
                  <c:v>42494.125</c:v>
                </c:pt>
                <c:pt idx="75">
                  <c:v>42494.166666666664</c:v>
                </c:pt>
                <c:pt idx="76">
                  <c:v>42494.208333333336</c:v>
                </c:pt>
                <c:pt idx="77">
                  <c:v>42494.25</c:v>
                </c:pt>
                <c:pt idx="78">
                  <c:v>42494.291666666664</c:v>
                </c:pt>
                <c:pt idx="79">
                  <c:v>42494.333333333336</c:v>
                </c:pt>
                <c:pt idx="80">
                  <c:v>42494.375</c:v>
                </c:pt>
                <c:pt idx="81">
                  <c:v>42494.416666666664</c:v>
                </c:pt>
                <c:pt idx="82">
                  <c:v>42494.458333333336</c:v>
                </c:pt>
                <c:pt idx="83">
                  <c:v>42494.5</c:v>
                </c:pt>
                <c:pt idx="84">
                  <c:v>42494.541666666664</c:v>
                </c:pt>
                <c:pt idx="85">
                  <c:v>42494.583333333336</c:v>
                </c:pt>
                <c:pt idx="86">
                  <c:v>42494.625</c:v>
                </c:pt>
                <c:pt idx="87">
                  <c:v>42494.666666666664</c:v>
                </c:pt>
                <c:pt idx="88">
                  <c:v>42494.708333333336</c:v>
                </c:pt>
                <c:pt idx="89">
                  <c:v>42494.75</c:v>
                </c:pt>
                <c:pt idx="90">
                  <c:v>42494.791666666664</c:v>
                </c:pt>
                <c:pt idx="91">
                  <c:v>42494.833333333336</c:v>
                </c:pt>
                <c:pt idx="92">
                  <c:v>42494.875</c:v>
                </c:pt>
                <c:pt idx="93">
                  <c:v>42494.916666666664</c:v>
                </c:pt>
                <c:pt idx="94">
                  <c:v>42494.958333333336</c:v>
                </c:pt>
                <c:pt idx="95">
                  <c:v>42494.999305555553</c:v>
                </c:pt>
                <c:pt idx="96">
                  <c:v>42495.041666666664</c:v>
                </c:pt>
                <c:pt idx="97">
                  <c:v>42495.083333333336</c:v>
                </c:pt>
                <c:pt idx="98">
                  <c:v>42495.125</c:v>
                </c:pt>
                <c:pt idx="99">
                  <c:v>42495.166666666664</c:v>
                </c:pt>
                <c:pt idx="100">
                  <c:v>42495.208333333336</c:v>
                </c:pt>
                <c:pt idx="101">
                  <c:v>42495.25</c:v>
                </c:pt>
                <c:pt idx="102">
                  <c:v>42495.291666666664</c:v>
                </c:pt>
                <c:pt idx="103">
                  <c:v>42495.333333333336</c:v>
                </c:pt>
                <c:pt idx="104">
                  <c:v>42495.375</c:v>
                </c:pt>
                <c:pt idx="105">
                  <c:v>42495.416666666664</c:v>
                </c:pt>
                <c:pt idx="106">
                  <c:v>42495.458333333336</c:v>
                </c:pt>
                <c:pt idx="107">
                  <c:v>42495.5</c:v>
                </c:pt>
                <c:pt idx="108">
                  <c:v>42495.541666666664</c:v>
                </c:pt>
                <c:pt idx="109">
                  <c:v>42495.583333333336</c:v>
                </c:pt>
                <c:pt idx="110">
                  <c:v>42495.625</c:v>
                </c:pt>
                <c:pt idx="111">
                  <c:v>42495.666666666664</c:v>
                </c:pt>
                <c:pt idx="112">
                  <c:v>42495.708333333336</c:v>
                </c:pt>
                <c:pt idx="113">
                  <c:v>42495.75</c:v>
                </c:pt>
                <c:pt idx="114">
                  <c:v>42495.791666666664</c:v>
                </c:pt>
                <c:pt idx="115">
                  <c:v>42495.833333333336</c:v>
                </c:pt>
                <c:pt idx="116">
                  <c:v>42495.875</c:v>
                </c:pt>
                <c:pt idx="117">
                  <c:v>42495.916666666664</c:v>
                </c:pt>
                <c:pt idx="118">
                  <c:v>42495.958333333336</c:v>
                </c:pt>
                <c:pt idx="119">
                  <c:v>42495.999305555553</c:v>
                </c:pt>
                <c:pt idx="120">
                  <c:v>42496.041666666664</c:v>
                </c:pt>
                <c:pt idx="121">
                  <c:v>42496.083333333336</c:v>
                </c:pt>
                <c:pt idx="122">
                  <c:v>42496.125</c:v>
                </c:pt>
                <c:pt idx="123">
                  <c:v>42496.166666666664</c:v>
                </c:pt>
                <c:pt idx="124">
                  <c:v>42496.208333333336</c:v>
                </c:pt>
                <c:pt idx="125">
                  <c:v>42496.25</c:v>
                </c:pt>
                <c:pt idx="126">
                  <c:v>42496.291666666664</c:v>
                </c:pt>
                <c:pt idx="127">
                  <c:v>42496.333333333336</c:v>
                </c:pt>
                <c:pt idx="128">
                  <c:v>42496.375</c:v>
                </c:pt>
                <c:pt idx="129">
                  <c:v>42496.416666666664</c:v>
                </c:pt>
                <c:pt idx="130">
                  <c:v>42496.458333333336</c:v>
                </c:pt>
                <c:pt idx="131">
                  <c:v>42496.5</c:v>
                </c:pt>
                <c:pt idx="132">
                  <c:v>42496.541666666664</c:v>
                </c:pt>
                <c:pt idx="133">
                  <c:v>42496.583333333336</c:v>
                </c:pt>
                <c:pt idx="134">
                  <c:v>42496.625</c:v>
                </c:pt>
                <c:pt idx="135">
                  <c:v>42496.666666666664</c:v>
                </c:pt>
                <c:pt idx="136">
                  <c:v>42496.708333333336</c:v>
                </c:pt>
                <c:pt idx="137">
                  <c:v>42496.75</c:v>
                </c:pt>
                <c:pt idx="138">
                  <c:v>42496.791666666664</c:v>
                </c:pt>
                <c:pt idx="139">
                  <c:v>42496.833333333336</c:v>
                </c:pt>
                <c:pt idx="140">
                  <c:v>42496.875</c:v>
                </c:pt>
                <c:pt idx="141">
                  <c:v>42496.916666666664</c:v>
                </c:pt>
                <c:pt idx="142">
                  <c:v>42496.958333333336</c:v>
                </c:pt>
                <c:pt idx="143">
                  <c:v>42496.999305555553</c:v>
                </c:pt>
                <c:pt idx="144">
                  <c:v>42497.041666666664</c:v>
                </c:pt>
                <c:pt idx="145">
                  <c:v>42497.083333333336</c:v>
                </c:pt>
                <c:pt idx="146">
                  <c:v>42497.125</c:v>
                </c:pt>
                <c:pt idx="147">
                  <c:v>42497.166666666664</c:v>
                </c:pt>
                <c:pt idx="148">
                  <c:v>42497.208333333336</c:v>
                </c:pt>
                <c:pt idx="149">
                  <c:v>42497.25</c:v>
                </c:pt>
                <c:pt idx="150">
                  <c:v>42497.291666666664</c:v>
                </c:pt>
                <c:pt idx="151">
                  <c:v>42497.333333333336</c:v>
                </c:pt>
                <c:pt idx="152">
                  <c:v>42497.375</c:v>
                </c:pt>
                <c:pt idx="153">
                  <c:v>42497.416666666664</c:v>
                </c:pt>
                <c:pt idx="154">
                  <c:v>42497.458333333336</c:v>
                </c:pt>
                <c:pt idx="155">
                  <c:v>42497.5</c:v>
                </c:pt>
                <c:pt idx="156">
                  <c:v>42497.541666666664</c:v>
                </c:pt>
                <c:pt idx="157">
                  <c:v>42497.583333333336</c:v>
                </c:pt>
                <c:pt idx="158">
                  <c:v>42497.625</c:v>
                </c:pt>
                <c:pt idx="159">
                  <c:v>42497.666666666664</c:v>
                </c:pt>
                <c:pt idx="160">
                  <c:v>42497.708333333336</c:v>
                </c:pt>
                <c:pt idx="161">
                  <c:v>42497.75</c:v>
                </c:pt>
                <c:pt idx="162">
                  <c:v>42497.791666666664</c:v>
                </c:pt>
                <c:pt idx="163">
                  <c:v>42497.833333333336</c:v>
                </c:pt>
                <c:pt idx="164">
                  <c:v>42497.875</c:v>
                </c:pt>
                <c:pt idx="165">
                  <c:v>42497.916666666664</c:v>
                </c:pt>
                <c:pt idx="166">
                  <c:v>42497.958333333336</c:v>
                </c:pt>
                <c:pt idx="167">
                  <c:v>42497.999305555553</c:v>
                </c:pt>
                <c:pt idx="168">
                  <c:v>42498.041666666664</c:v>
                </c:pt>
                <c:pt idx="169">
                  <c:v>42498.083333333336</c:v>
                </c:pt>
                <c:pt idx="170">
                  <c:v>42498.125</c:v>
                </c:pt>
                <c:pt idx="171">
                  <c:v>42498.166666666664</c:v>
                </c:pt>
                <c:pt idx="172">
                  <c:v>42498.208333333336</c:v>
                </c:pt>
                <c:pt idx="173">
                  <c:v>42498.25</c:v>
                </c:pt>
                <c:pt idx="174">
                  <c:v>42498.291666666664</c:v>
                </c:pt>
                <c:pt idx="175">
                  <c:v>42498.333333333336</c:v>
                </c:pt>
                <c:pt idx="176">
                  <c:v>42498.375</c:v>
                </c:pt>
                <c:pt idx="177">
                  <c:v>42498.416666666664</c:v>
                </c:pt>
                <c:pt idx="178">
                  <c:v>42498.458333333336</c:v>
                </c:pt>
                <c:pt idx="179">
                  <c:v>42498.5</c:v>
                </c:pt>
                <c:pt idx="180">
                  <c:v>42498.541666666664</c:v>
                </c:pt>
                <c:pt idx="181">
                  <c:v>42498.583333333336</c:v>
                </c:pt>
                <c:pt idx="182">
                  <c:v>42498.625</c:v>
                </c:pt>
                <c:pt idx="183">
                  <c:v>42498.666666666664</c:v>
                </c:pt>
                <c:pt idx="184">
                  <c:v>42498.708333333336</c:v>
                </c:pt>
                <c:pt idx="185">
                  <c:v>42498.75</c:v>
                </c:pt>
                <c:pt idx="186">
                  <c:v>42498.791666666664</c:v>
                </c:pt>
                <c:pt idx="187">
                  <c:v>42498.833333333336</c:v>
                </c:pt>
                <c:pt idx="188">
                  <c:v>42498.875</c:v>
                </c:pt>
                <c:pt idx="189">
                  <c:v>42498.916666666664</c:v>
                </c:pt>
                <c:pt idx="190">
                  <c:v>42498.958333333336</c:v>
                </c:pt>
                <c:pt idx="191">
                  <c:v>42498.999305555553</c:v>
                </c:pt>
                <c:pt idx="192">
                  <c:v>42499.041666666664</c:v>
                </c:pt>
                <c:pt idx="193">
                  <c:v>42499.083333333336</c:v>
                </c:pt>
                <c:pt idx="194">
                  <c:v>42499.125</c:v>
                </c:pt>
                <c:pt idx="195">
                  <c:v>42499.166666666664</c:v>
                </c:pt>
                <c:pt idx="196">
                  <c:v>42499.208333333336</c:v>
                </c:pt>
                <c:pt idx="197">
                  <c:v>42499.25</c:v>
                </c:pt>
                <c:pt idx="198">
                  <c:v>42499.291666666664</c:v>
                </c:pt>
                <c:pt idx="199">
                  <c:v>42499.333333333336</c:v>
                </c:pt>
                <c:pt idx="200">
                  <c:v>42499.375</c:v>
                </c:pt>
                <c:pt idx="201">
                  <c:v>42499.416666666664</c:v>
                </c:pt>
                <c:pt idx="202">
                  <c:v>42499.458333333336</c:v>
                </c:pt>
                <c:pt idx="203">
                  <c:v>42499.5</c:v>
                </c:pt>
                <c:pt idx="204">
                  <c:v>42499.541666666664</c:v>
                </c:pt>
                <c:pt idx="205">
                  <c:v>42499.583333333336</c:v>
                </c:pt>
                <c:pt idx="206">
                  <c:v>42499.625</c:v>
                </c:pt>
                <c:pt idx="207">
                  <c:v>42499.666666666664</c:v>
                </c:pt>
                <c:pt idx="208">
                  <c:v>42499.708333333336</c:v>
                </c:pt>
                <c:pt idx="209">
                  <c:v>42499.75</c:v>
                </c:pt>
                <c:pt idx="210">
                  <c:v>42499.791666666664</c:v>
                </c:pt>
                <c:pt idx="211">
                  <c:v>42499.833333333336</c:v>
                </c:pt>
                <c:pt idx="212">
                  <c:v>42499.875</c:v>
                </c:pt>
                <c:pt idx="213">
                  <c:v>42499.916666666664</c:v>
                </c:pt>
                <c:pt idx="214">
                  <c:v>42499.958333333336</c:v>
                </c:pt>
                <c:pt idx="215">
                  <c:v>42499.999305555553</c:v>
                </c:pt>
                <c:pt idx="216">
                  <c:v>42500.041666666664</c:v>
                </c:pt>
                <c:pt idx="217">
                  <c:v>42500.083333333336</c:v>
                </c:pt>
                <c:pt idx="218">
                  <c:v>42500.125</c:v>
                </c:pt>
                <c:pt idx="219">
                  <c:v>42500.166666666664</c:v>
                </c:pt>
                <c:pt idx="220">
                  <c:v>42500.208333333336</c:v>
                </c:pt>
                <c:pt idx="221">
                  <c:v>42500.25</c:v>
                </c:pt>
                <c:pt idx="222">
                  <c:v>42500.291666666664</c:v>
                </c:pt>
                <c:pt idx="223">
                  <c:v>42500.333333333336</c:v>
                </c:pt>
                <c:pt idx="224">
                  <c:v>42500.375</c:v>
                </c:pt>
                <c:pt idx="225">
                  <c:v>42500.416666666664</c:v>
                </c:pt>
                <c:pt idx="226">
                  <c:v>42500.458333333336</c:v>
                </c:pt>
                <c:pt idx="227">
                  <c:v>42500.5</c:v>
                </c:pt>
                <c:pt idx="228">
                  <c:v>42500.541666666664</c:v>
                </c:pt>
                <c:pt idx="229">
                  <c:v>42500.583333333336</c:v>
                </c:pt>
                <c:pt idx="230">
                  <c:v>42500.625</c:v>
                </c:pt>
                <c:pt idx="231">
                  <c:v>42500.666666666664</c:v>
                </c:pt>
                <c:pt idx="232">
                  <c:v>42500.708333333336</c:v>
                </c:pt>
                <c:pt idx="233">
                  <c:v>42500.75</c:v>
                </c:pt>
                <c:pt idx="234">
                  <c:v>42500.791666666664</c:v>
                </c:pt>
                <c:pt idx="235">
                  <c:v>42500.833333333336</c:v>
                </c:pt>
                <c:pt idx="236">
                  <c:v>42500.875</c:v>
                </c:pt>
                <c:pt idx="237">
                  <c:v>42500.916666666664</c:v>
                </c:pt>
                <c:pt idx="238">
                  <c:v>42500.958333333336</c:v>
                </c:pt>
                <c:pt idx="239">
                  <c:v>42500.999305555553</c:v>
                </c:pt>
                <c:pt idx="240">
                  <c:v>42501.041666666664</c:v>
                </c:pt>
                <c:pt idx="241">
                  <c:v>42501.083333333336</c:v>
                </c:pt>
                <c:pt idx="242">
                  <c:v>42501.125</c:v>
                </c:pt>
                <c:pt idx="243">
                  <c:v>42501.166666666664</c:v>
                </c:pt>
                <c:pt idx="244">
                  <c:v>42501.208333333336</c:v>
                </c:pt>
                <c:pt idx="245">
                  <c:v>42501.25</c:v>
                </c:pt>
                <c:pt idx="246">
                  <c:v>42501.291666666664</c:v>
                </c:pt>
                <c:pt idx="247">
                  <c:v>42501.333333333336</c:v>
                </c:pt>
                <c:pt idx="248">
                  <c:v>42501.375</c:v>
                </c:pt>
                <c:pt idx="249">
                  <c:v>42501.416666666664</c:v>
                </c:pt>
                <c:pt idx="250">
                  <c:v>42501.458333333336</c:v>
                </c:pt>
                <c:pt idx="251">
                  <c:v>42501.5</c:v>
                </c:pt>
                <c:pt idx="252">
                  <c:v>42501.541666666664</c:v>
                </c:pt>
                <c:pt idx="253">
                  <c:v>42501.583333333336</c:v>
                </c:pt>
                <c:pt idx="254">
                  <c:v>42501.625</c:v>
                </c:pt>
                <c:pt idx="255">
                  <c:v>42501.666666666664</c:v>
                </c:pt>
                <c:pt idx="256">
                  <c:v>42501.708333333336</c:v>
                </c:pt>
                <c:pt idx="257">
                  <c:v>42501.75</c:v>
                </c:pt>
                <c:pt idx="258">
                  <c:v>42501.791666666664</c:v>
                </c:pt>
                <c:pt idx="259">
                  <c:v>42501.833333333336</c:v>
                </c:pt>
                <c:pt idx="260">
                  <c:v>42501.875</c:v>
                </c:pt>
                <c:pt idx="261">
                  <c:v>42501.916666666664</c:v>
                </c:pt>
                <c:pt idx="262">
                  <c:v>42501.958333333336</c:v>
                </c:pt>
                <c:pt idx="263">
                  <c:v>42501.999305555553</c:v>
                </c:pt>
                <c:pt idx="264">
                  <c:v>42502.041666666664</c:v>
                </c:pt>
                <c:pt idx="265">
                  <c:v>42502.083333333336</c:v>
                </c:pt>
                <c:pt idx="266">
                  <c:v>42502.125</c:v>
                </c:pt>
                <c:pt idx="267">
                  <c:v>42502.166666666664</c:v>
                </c:pt>
                <c:pt idx="268">
                  <c:v>42502.208333333336</c:v>
                </c:pt>
                <c:pt idx="269">
                  <c:v>42502.25</c:v>
                </c:pt>
                <c:pt idx="270">
                  <c:v>42502.291666666664</c:v>
                </c:pt>
                <c:pt idx="271">
                  <c:v>42502.333333333336</c:v>
                </c:pt>
                <c:pt idx="272">
                  <c:v>42502.375</c:v>
                </c:pt>
                <c:pt idx="273">
                  <c:v>42502.416666666664</c:v>
                </c:pt>
                <c:pt idx="274">
                  <c:v>42502.458333333336</c:v>
                </c:pt>
                <c:pt idx="275">
                  <c:v>42502.5</c:v>
                </c:pt>
                <c:pt idx="276">
                  <c:v>42502.541666666664</c:v>
                </c:pt>
                <c:pt idx="277">
                  <c:v>42502.583333333336</c:v>
                </c:pt>
                <c:pt idx="278">
                  <c:v>42502.625</c:v>
                </c:pt>
                <c:pt idx="279">
                  <c:v>42502.666666666664</c:v>
                </c:pt>
                <c:pt idx="280">
                  <c:v>42502.708333333336</c:v>
                </c:pt>
                <c:pt idx="281">
                  <c:v>42502.75</c:v>
                </c:pt>
                <c:pt idx="282">
                  <c:v>42502.791666666664</c:v>
                </c:pt>
                <c:pt idx="283">
                  <c:v>42502.833333333336</c:v>
                </c:pt>
                <c:pt idx="284">
                  <c:v>42502.875</c:v>
                </c:pt>
                <c:pt idx="285">
                  <c:v>42502.916666666664</c:v>
                </c:pt>
                <c:pt idx="286">
                  <c:v>42502.958333333336</c:v>
                </c:pt>
                <c:pt idx="287">
                  <c:v>42502.999305555553</c:v>
                </c:pt>
                <c:pt idx="288">
                  <c:v>42503.041666666664</c:v>
                </c:pt>
                <c:pt idx="289">
                  <c:v>42503.083333333336</c:v>
                </c:pt>
                <c:pt idx="290">
                  <c:v>42503.125</c:v>
                </c:pt>
                <c:pt idx="291">
                  <c:v>42503.166666666664</c:v>
                </c:pt>
                <c:pt idx="292">
                  <c:v>42503.208333333336</c:v>
                </c:pt>
                <c:pt idx="293">
                  <c:v>42503.25</c:v>
                </c:pt>
                <c:pt idx="294">
                  <c:v>42503.291666666664</c:v>
                </c:pt>
                <c:pt idx="295">
                  <c:v>42503.333333333336</c:v>
                </c:pt>
                <c:pt idx="296">
                  <c:v>42503.375</c:v>
                </c:pt>
                <c:pt idx="297">
                  <c:v>42503.416666666664</c:v>
                </c:pt>
                <c:pt idx="298">
                  <c:v>42503.458333333336</c:v>
                </c:pt>
                <c:pt idx="299">
                  <c:v>42503.5</c:v>
                </c:pt>
                <c:pt idx="300">
                  <c:v>42503.541666666664</c:v>
                </c:pt>
                <c:pt idx="301">
                  <c:v>42503.583333333336</c:v>
                </c:pt>
                <c:pt idx="302">
                  <c:v>42503.625</c:v>
                </c:pt>
                <c:pt idx="303">
                  <c:v>42503.666666666664</c:v>
                </c:pt>
                <c:pt idx="304">
                  <c:v>42503.708333333336</c:v>
                </c:pt>
                <c:pt idx="305">
                  <c:v>42503.75</c:v>
                </c:pt>
                <c:pt idx="306">
                  <c:v>42503.791666666664</c:v>
                </c:pt>
                <c:pt idx="307">
                  <c:v>42503.833333333336</c:v>
                </c:pt>
                <c:pt idx="308">
                  <c:v>42503.875</c:v>
                </c:pt>
                <c:pt idx="309">
                  <c:v>42503.916666666664</c:v>
                </c:pt>
                <c:pt idx="310">
                  <c:v>42503.958333333336</c:v>
                </c:pt>
                <c:pt idx="311">
                  <c:v>42503.999305555553</c:v>
                </c:pt>
                <c:pt idx="312">
                  <c:v>42504.041666666664</c:v>
                </c:pt>
                <c:pt idx="313">
                  <c:v>42504.083333333336</c:v>
                </c:pt>
                <c:pt idx="314">
                  <c:v>42504.125</c:v>
                </c:pt>
                <c:pt idx="315">
                  <c:v>42504.166666666664</c:v>
                </c:pt>
                <c:pt idx="316">
                  <c:v>42504.208333333336</c:v>
                </c:pt>
                <c:pt idx="317">
                  <c:v>42504.25</c:v>
                </c:pt>
                <c:pt idx="318">
                  <c:v>42504.291666666664</c:v>
                </c:pt>
                <c:pt idx="319">
                  <c:v>42504.333333333336</c:v>
                </c:pt>
                <c:pt idx="320">
                  <c:v>42504.375</c:v>
                </c:pt>
                <c:pt idx="321">
                  <c:v>42504.416666666664</c:v>
                </c:pt>
                <c:pt idx="322">
                  <c:v>42504.458333333336</c:v>
                </c:pt>
                <c:pt idx="323">
                  <c:v>42504.5</c:v>
                </c:pt>
                <c:pt idx="324">
                  <c:v>42504.541666666664</c:v>
                </c:pt>
                <c:pt idx="325">
                  <c:v>42504.583333333336</c:v>
                </c:pt>
                <c:pt idx="326">
                  <c:v>42504.625</c:v>
                </c:pt>
                <c:pt idx="327">
                  <c:v>42504.666666666664</c:v>
                </c:pt>
                <c:pt idx="328">
                  <c:v>42504.708333333336</c:v>
                </c:pt>
                <c:pt idx="329">
                  <c:v>42504.75</c:v>
                </c:pt>
                <c:pt idx="330">
                  <c:v>42504.791666666664</c:v>
                </c:pt>
                <c:pt idx="331">
                  <c:v>42504.833333333336</c:v>
                </c:pt>
                <c:pt idx="332">
                  <c:v>42504.875</c:v>
                </c:pt>
                <c:pt idx="333">
                  <c:v>42504.916666666664</c:v>
                </c:pt>
                <c:pt idx="334">
                  <c:v>42504.958333333336</c:v>
                </c:pt>
                <c:pt idx="335">
                  <c:v>42504.999305555553</c:v>
                </c:pt>
                <c:pt idx="336">
                  <c:v>42505.041666666664</c:v>
                </c:pt>
                <c:pt idx="337">
                  <c:v>42505.083333333336</c:v>
                </c:pt>
                <c:pt idx="338">
                  <c:v>42505.125</c:v>
                </c:pt>
                <c:pt idx="339">
                  <c:v>42505.166666666664</c:v>
                </c:pt>
                <c:pt idx="340">
                  <c:v>42505.208333333336</c:v>
                </c:pt>
                <c:pt idx="341">
                  <c:v>42505.25</c:v>
                </c:pt>
                <c:pt idx="342">
                  <c:v>42505.291666666664</c:v>
                </c:pt>
                <c:pt idx="343">
                  <c:v>42505.333333333336</c:v>
                </c:pt>
                <c:pt idx="344">
                  <c:v>42505.375</c:v>
                </c:pt>
                <c:pt idx="345">
                  <c:v>42505.416666666664</c:v>
                </c:pt>
                <c:pt idx="346">
                  <c:v>42505.458333333336</c:v>
                </c:pt>
                <c:pt idx="347">
                  <c:v>42505.5</c:v>
                </c:pt>
                <c:pt idx="348">
                  <c:v>42505.541666666664</c:v>
                </c:pt>
                <c:pt idx="349">
                  <c:v>42505.583333333336</c:v>
                </c:pt>
                <c:pt idx="350">
                  <c:v>42505.625</c:v>
                </c:pt>
                <c:pt idx="351">
                  <c:v>42505.666666666664</c:v>
                </c:pt>
                <c:pt idx="352">
                  <c:v>42505.708333333336</c:v>
                </c:pt>
                <c:pt idx="353">
                  <c:v>42505.75</c:v>
                </c:pt>
                <c:pt idx="354">
                  <c:v>42505.791666666664</c:v>
                </c:pt>
                <c:pt idx="355">
                  <c:v>42505.833333333336</c:v>
                </c:pt>
                <c:pt idx="356">
                  <c:v>42505.875</c:v>
                </c:pt>
                <c:pt idx="357">
                  <c:v>42505.916666666664</c:v>
                </c:pt>
                <c:pt idx="358">
                  <c:v>42505.958333333336</c:v>
                </c:pt>
                <c:pt idx="359">
                  <c:v>42505.999305555553</c:v>
                </c:pt>
                <c:pt idx="360">
                  <c:v>42506.041666666664</c:v>
                </c:pt>
                <c:pt idx="361">
                  <c:v>42506.083333333336</c:v>
                </c:pt>
                <c:pt idx="362">
                  <c:v>42506.125</c:v>
                </c:pt>
                <c:pt idx="363">
                  <c:v>42506.166666666664</c:v>
                </c:pt>
                <c:pt idx="364">
                  <c:v>42506.208333333336</c:v>
                </c:pt>
                <c:pt idx="365">
                  <c:v>42506.25</c:v>
                </c:pt>
                <c:pt idx="366">
                  <c:v>42506.291666666664</c:v>
                </c:pt>
                <c:pt idx="367">
                  <c:v>42506.333333333336</c:v>
                </c:pt>
                <c:pt idx="368">
                  <c:v>42506.375</c:v>
                </c:pt>
                <c:pt idx="369">
                  <c:v>42506.416666666664</c:v>
                </c:pt>
                <c:pt idx="370">
                  <c:v>42506.458333333336</c:v>
                </c:pt>
                <c:pt idx="371">
                  <c:v>42506.5</c:v>
                </c:pt>
                <c:pt idx="372">
                  <c:v>42506.541666666664</c:v>
                </c:pt>
                <c:pt idx="373">
                  <c:v>42506.583333333336</c:v>
                </c:pt>
                <c:pt idx="374">
                  <c:v>42506.625</c:v>
                </c:pt>
                <c:pt idx="375">
                  <c:v>42506.666666666664</c:v>
                </c:pt>
                <c:pt idx="376">
                  <c:v>42506.708333333336</c:v>
                </c:pt>
                <c:pt idx="377">
                  <c:v>42506.75</c:v>
                </c:pt>
                <c:pt idx="378">
                  <c:v>42506.791666666664</c:v>
                </c:pt>
                <c:pt idx="379">
                  <c:v>42506.833333333336</c:v>
                </c:pt>
                <c:pt idx="380">
                  <c:v>42506.875</c:v>
                </c:pt>
                <c:pt idx="381">
                  <c:v>42506.916666666664</c:v>
                </c:pt>
                <c:pt idx="382">
                  <c:v>42506.958333333336</c:v>
                </c:pt>
                <c:pt idx="383">
                  <c:v>42506.999305555553</c:v>
                </c:pt>
                <c:pt idx="384">
                  <c:v>42507.041666666664</c:v>
                </c:pt>
                <c:pt idx="385">
                  <c:v>42507.083333333336</c:v>
                </c:pt>
                <c:pt idx="386">
                  <c:v>42507.125</c:v>
                </c:pt>
                <c:pt idx="387">
                  <c:v>42507.166666666664</c:v>
                </c:pt>
                <c:pt idx="388">
                  <c:v>42507.208333333336</c:v>
                </c:pt>
                <c:pt idx="389">
                  <c:v>42507.25</c:v>
                </c:pt>
                <c:pt idx="390">
                  <c:v>42507.291666666664</c:v>
                </c:pt>
                <c:pt idx="391">
                  <c:v>42507.333333333336</c:v>
                </c:pt>
                <c:pt idx="392">
                  <c:v>42507.375</c:v>
                </c:pt>
                <c:pt idx="393">
                  <c:v>42507.416666666664</c:v>
                </c:pt>
                <c:pt idx="394">
                  <c:v>42507.458333333336</c:v>
                </c:pt>
                <c:pt idx="395">
                  <c:v>42507.5</c:v>
                </c:pt>
                <c:pt idx="396">
                  <c:v>42507.541666666664</c:v>
                </c:pt>
                <c:pt idx="397">
                  <c:v>42507.583333333336</c:v>
                </c:pt>
                <c:pt idx="398">
                  <c:v>42507.625</c:v>
                </c:pt>
                <c:pt idx="399">
                  <c:v>42507.666666666664</c:v>
                </c:pt>
                <c:pt idx="400">
                  <c:v>42507.708333333336</c:v>
                </c:pt>
                <c:pt idx="401">
                  <c:v>42507.75</c:v>
                </c:pt>
                <c:pt idx="402">
                  <c:v>42507.791666666664</c:v>
                </c:pt>
                <c:pt idx="403">
                  <c:v>42507.833333333336</c:v>
                </c:pt>
                <c:pt idx="404">
                  <c:v>42507.875</c:v>
                </c:pt>
                <c:pt idx="405">
                  <c:v>42507.916666666664</c:v>
                </c:pt>
                <c:pt idx="406">
                  <c:v>42507.958333333336</c:v>
                </c:pt>
                <c:pt idx="407">
                  <c:v>42507.999305555553</c:v>
                </c:pt>
                <c:pt idx="408">
                  <c:v>42508.041666666664</c:v>
                </c:pt>
                <c:pt idx="409">
                  <c:v>42508.083333333336</c:v>
                </c:pt>
                <c:pt idx="410">
                  <c:v>42508.125</c:v>
                </c:pt>
                <c:pt idx="411">
                  <c:v>42508.166666666664</c:v>
                </c:pt>
                <c:pt idx="412">
                  <c:v>42508.208333333336</c:v>
                </c:pt>
                <c:pt idx="413">
                  <c:v>42508.25</c:v>
                </c:pt>
                <c:pt idx="414">
                  <c:v>42508.291666666664</c:v>
                </c:pt>
                <c:pt idx="415">
                  <c:v>42508.333333333336</c:v>
                </c:pt>
                <c:pt idx="416">
                  <c:v>42508.375</c:v>
                </c:pt>
                <c:pt idx="417">
                  <c:v>42508.416666666664</c:v>
                </c:pt>
                <c:pt idx="418">
                  <c:v>42508.458333333336</c:v>
                </c:pt>
                <c:pt idx="419">
                  <c:v>42508.5</c:v>
                </c:pt>
                <c:pt idx="420">
                  <c:v>42508.541666666664</c:v>
                </c:pt>
                <c:pt idx="421">
                  <c:v>42508.583333333336</c:v>
                </c:pt>
                <c:pt idx="422">
                  <c:v>42508.625</c:v>
                </c:pt>
                <c:pt idx="423">
                  <c:v>42508.666666666664</c:v>
                </c:pt>
                <c:pt idx="424">
                  <c:v>42508.708333333336</c:v>
                </c:pt>
                <c:pt idx="425">
                  <c:v>42508.75</c:v>
                </c:pt>
                <c:pt idx="426">
                  <c:v>42508.791666666664</c:v>
                </c:pt>
                <c:pt idx="427">
                  <c:v>42508.833333333336</c:v>
                </c:pt>
                <c:pt idx="428">
                  <c:v>42508.875</c:v>
                </c:pt>
                <c:pt idx="429">
                  <c:v>42508.916666666664</c:v>
                </c:pt>
                <c:pt idx="430">
                  <c:v>42508.958333333336</c:v>
                </c:pt>
                <c:pt idx="431">
                  <c:v>42508.999305555553</c:v>
                </c:pt>
                <c:pt idx="432">
                  <c:v>42509.041666666664</c:v>
                </c:pt>
                <c:pt idx="433">
                  <c:v>42509.083333333336</c:v>
                </c:pt>
                <c:pt idx="434">
                  <c:v>42509.125</c:v>
                </c:pt>
                <c:pt idx="435">
                  <c:v>42509.166666666664</c:v>
                </c:pt>
                <c:pt idx="436">
                  <c:v>42509.208333333336</c:v>
                </c:pt>
                <c:pt idx="437">
                  <c:v>42509.25</c:v>
                </c:pt>
                <c:pt idx="438">
                  <c:v>42509.291666666664</c:v>
                </c:pt>
                <c:pt idx="439">
                  <c:v>42509.333333333336</c:v>
                </c:pt>
                <c:pt idx="440">
                  <c:v>42509.375</c:v>
                </c:pt>
                <c:pt idx="441">
                  <c:v>42509.416666666664</c:v>
                </c:pt>
                <c:pt idx="442">
                  <c:v>42509.458333333336</c:v>
                </c:pt>
                <c:pt idx="443">
                  <c:v>42509.5</c:v>
                </c:pt>
                <c:pt idx="444">
                  <c:v>42509.541666666664</c:v>
                </c:pt>
                <c:pt idx="445">
                  <c:v>42509.583333333336</c:v>
                </c:pt>
                <c:pt idx="446">
                  <c:v>42509.625</c:v>
                </c:pt>
                <c:pt idx="447">
                  <c:v>42509.666666666664</c:v>
                </c:pt>
                <c:pt idx="448">
                  <c:v>42509.708333333336</c:v>
                </c:pt>
                <c:pt idx="449">
                  <c:v>42509.75</c:v>
                </c:pt>
                <c:pt idx="450">
                  <c:v>42509.791666666664</c:v>
                </c:pt>
                <c:pt idx="451">
                  <c:v>42509.833333333336</c:v>
                </c:pt>
                <c:pt idx="452">
                  <c:v>42509.875</c:v>
                </c:pt>
                <c:pt idx="453">
                  <c:v>42509.916666666664</c:v>
                </c:pt>
                <c:pt idx="454">
                  <c:v>42509.958333333336</c:v>
                </c:pt>
                <c:pt idx="455">
                  <c:v>42509.999305555553</c:v>
                </c:pt>
                <c:pt idx="456">
                  <c:v>42510.041666666664</c:v>
                </c:pt>
                <c:pt idx="457">
                  <c:v>42510.083333333336</c:v>
                </c:pt>
                <c:pt idx="458">
                  <c:v>42510.125</c:v>
                </c:pt>
                <c:pt idx="459">
                  <c:v>42510.166666666664</c:v>
                </c:pt>
                <c:pt idx="460">
                  <c:v>42510.208333333336</c:v>
                </c:pt>
                <c:pt idx="461">
                  <c:v>42510.25</c:v>
                </c:pt>
                <c:pt idx="462">
                  <c:v>42510.291666666664</c:v>
                </c:pt>
                <c:pt idx="463">
                  <c:v>42510.333333333336</c:v>
                </c:pt>
                <c:pt idx="464">
                  <c:v>42510.375</c:v>
                </c:pt>
                <c:pt idx="465">
                  <c:v>42510.416666666664</c:v>
                </c:pt>
                <c:pt idx="466">
                  <c:v>42510.458333333336</c:v>
                </c:pt>
                <c:pt idx="467">
                  <c:v>42510.5</c:v>
                </c:pt>
                <c:pt idx="468">
                  <c:v>42510.541666666664</c:v>
                </c:pt>
                <c:pt idx="469">
                  <c:v>42510.583333333336</c:v>
                </c:pt>
                <c:pt idx="470">
                  <c:v>42510.625</c:v>
                </c:pt>
                <c:pt idx="471">
                  <c:v>42510.666666666664</c:v>
                </c:pt>
                <c:pt idx="472">
                  <c:v>42510.708333333336</c:v>
                </c:pt>
                <c:pt idx="473">
                  <c:v>42510.75</c:v>
                </c:pt>
                <c:pt idx="474">
                  <c:v>42510.791666666664</c:v>
                </c:pt>
                <c:pt idx="475">
                  <c:v>42510.833333333336</c:v>
                </c:pt>
                <c:pt idx="476">
                  <c:v>42510.875</c:v>
                </c:pt>
                <c:pt idx="477">
                  <c:v>42510.916666666664</c:v>
                </c:pt>
                <c:pt idx="478">
                  <c:v>42510.958333333336</c:v>
                </c:pt>
                <c:pt idx="479">
                  <c:v>42510.999305555553</c:v>
                </c:pt>
                <c:pt idx="480">
                  <c:v>42511.041666666664</c:v>
                </c:pt>
                <c:pt idx="481">
                  <c:v>42511.083333333336</c:v>
                </c:pt>
                <c:pt idx="482">
                  <c:v>42511.125</c:v>
                </c:pt>
                <c:pt idx="483">
                  <c:v>42511.166666666664</c:v>
                </c:pt>
                <c:pt idx="484">
                  <c:v>42511.208333333336</c:v>
                </c:pt>
                <c:pt idx="485">
                  <c:v>42511.25</c:v>
                </c:pt>
                <c:pt idx="486">
                  <c:v>42511.291666666664</c:v>
                </c:pt>
                <c:pt idx="487">
                  <c:v>42511.333333333336</c:v>
                </c:pt>
                <c:pt idx="488">
                  <c:v>42511.375</c:v>
                </c:pt>
                <c:pt idx="489">
                  <c:v>42511.416666666664</c:v>
                </c:pt>
                <c:pt idx="490">
                  <c:v>42511.458333333336</c:v>
                </c:pt>
                <c:pt idx="491">
                  <c:v>42511.5</c:v>
                </c:pt>
                <c:pt idx="492">
                  <c:v>42511.541666666664</c:v>
                </c:pt>
                <c:pt idx="493">
                  <c:v>42511.583333333336</c:v>
                </c:pt>
                <c:pt idx="494">
                  <c:v>42511.625</c:v>
                </c:pt>
                <c:pt idx="495">
                  <c:v>42511.666666666664</c:v>
                </c:pt>
                <c:pt idx="496">
                  <c:v>42511.708333333336</c:v>
                </c:pt>
                <c:pt idx="497">
                  <c:v>42511.75</c:v>
                </c:pt>
                <c:pt idx="498">
                  <c:v>42511.791666666664</c:v>
                </c:pt>
                <c:pt idx="499">
                  <c:v>42511.833333333336</c:v>
                </c:pt>
                <c:pt idx="500">
                  <c:v>42511.875</c:v>
                </c:pt>
                <c:pt idx="501">
                  <c:v>42511.916666666664</c:v>
                </c:pt>
                <c:pt idx="502">
                  <c:v>42511.958333333336</c:v>
                </c:pt>
                <c:pt idx="503">
                  <c:v>42511.999305555553</c:v>
                </c:pt>
                <c:pt idx="504">
                  <c:v>42512.041666666664</c:v>
                </c:pt>
                <c:pt idx="505">
                  <c:v>42512.083333333336</c:v>
                </c:pt>
                <c:pt idx="506">
                  <c:v>42512.125</c:v>
                </c:pt>
                <c:pt idx="507">
                  <c:v>42512.166666666664</c:v>
                </c:pt>
                <c:pt idx="508">
                  <c:v>42512.208333333336</c:v>
                </c:pt>
                <c:pt idx="509">
                  <c:v>42512.25</c:v>
                </c:pt>
                <c:pt idx="510">
                  <c:v>42512.291666666664</c:v>
                </c:pt>
                <c:pt idx="511">
                  <c:v>42512.333333333336</c:v>
                </c:pt>
                <c:pt idx="512">
                  <c:v>42512.375</c:v>
                </c:pt>
                <c:pt idx="513">
                  <c:v>42512.416666666664</c:v>
                </c:pt>
                <c:pt idx="514">
                  <c:v>42512.458333333336</c:v>
                </c:pt>
                <c:pt idx="515">
                  <c:v>42512.5</c:v>
                </c:pt>
                <c:pt idx="516">
                  <c:v>42512.541666666664</c:v>
                </c:pt>
                <c:pt idx="517">
                  <c:v>42512.583333333336</c:v>
                </c:pt>
                <c:pt idx="518">
                  <c:v>42512.625</c:v>
                </c:pt>
                <c:pt idx="519">
                  <c:v>42512.666666666664</c:v>
                </c:pt>
                <c:pt idx="520">
                  <c:v>42512.708333333336</c:v>
                </c:pt>
                <c:pt idx="521">
                  <c:v>42512.75</c:v>
                </c:pt>
                <c:pt idx="522">
                  <c:v>42512.791666666664</c:v>
                </c:pt>
                <c:pt idx="523">
                  <c:v>42512.833333333336</c:v>
                </c:pt>
                <c:pt idx="524">
                  <c:v>42512.875</c:v>
                </c:pt>
                <c:pt idx="525">
                  <c:v>42512.916666666664</c:v>
                </c:pt>
                <c:pt idx="526">
                  <c:v>42512.958333333336</c:v>
                </c:pt>
                <c:pt idx="527">
                  <c:v>42512.999305555553</c:v>
                </c:pt>
                <c:pt idx="528">
                  <c:v>42513.041666666664</c:v>
                </c:pt>
                <c:pt idx="529">
                  <c:v>42513.083333333336</c:v>
                </c:pt>
                <c:pt idx="530">
                  <c:v>42513.125</c:v>
                </c:pt>
                <c:pt idx="531">
                  <c:v>42513.166666666664</c:v>
                </c:pt>
                <c:pt idx="532">
                  <c:v>42513.208333333336</c:v>
                </c:pt>
                <c:pt idx="533">
                  <c:v>42513.25</c:v>
                </c:pt>
                <c:pt idx="534">
                  <c:v>42513.291666666664</c:v>
                </c:pt>
                <c:pt idx="535">
                  <c:v>42513.333333333336</c:v>
                </c:pt>
                <c:pt idx="536">
                  <c:v>42513.375</c:v>
                </c:pt>
                <c:pt idx="537">
                  <c:v>42513.416666666664</c:v>
                </c:pt>
                <c:pt idx="538">
                  <c:v>42513.458333333336</c:v>
                </c:pt>
                <c:pt idx="539">
                  <c:v>42513.5</c:v>
                </c:pt>
                <c:pt idx="540">
                  <c:v>42514.041666666664</c:v>
                </c:pt>
                <c:pt idx="541">
                  <c:v>42514.083333333336</c:v>
                </c:pt>
                <c:pt idx="542">
                  <c:v>42514.125</c:v>
                </c:pt>
                <c:pt idx="543">
                  <c:v>42514.166666666664</c:v>
                </c:pt>
                <c:pt idx="544">
                  <c:v>42514.208333333336</c:v>
                </c:pt>
                <c:pt idx="545">
                  <c:v>42514.25</c:v>
                </c:pt>
                <c:pt idx="546">
                  <c:v>42514.291666666664</c:v>
                </c:pt>
                <c:pt idx="547">
                  <c:v>42514.333333333336</c:v>
                </c:pt>
                <c:pt idx="548">
                  <c:v>42514.375</c:v>
                </c:pt>
                <c:pt idx="549">
                  <c:v>42514.416666666664</c:v>
                </c:pt>
                <c:pt idx="550">
                  <c:v>42514.458333333336</c:v>
                </c:pt>
                <c:pt idx="551">
                  <c:v>42514.5</c:v>
                </c:pt>
                <c:pt idx="552">
                  <c:v>42514.541666666664</c:v>
                </c:pt>
                <c:pt idx="553">
                  <c:v>42514.583333333336</c:v>
                </c:pt>
                <c:pt idx="554">
                  <c:v>42514.625</c:v>
                </c:pt>
                <c:pt idx="555">
                  <c:v>42514.666666666664</c:v>
                </c:pt>
                <c:pt idx="556">
                  <c:v>42514.708333333336</c:v>
                </c:pt>
                <c:pt idx="557">
                  <c:v>42514.75</c:v>
                </c:pt>
                <c:pt idx="558">
                  <c:v>42514.791666666664</c:v>
                </c:pt>
                <c:pt idx="559">
                  <c:v>42514.833333333336</c:v>
                </c:pt>
                <c:pt idx="560">
                  <c:v>42514.875</c:v>
                </c:pt>
                <c:pt idx="561">
                  <c:v>42514.916666666664</c:v>
                </c:pt>
                <c:pt idx="562">
                  <c:v>42514.958333333336</c:v>
                </c:pt>
                <c:pt idx="563">
                  <c:v>42514.999305555553</c:v>
                </c:pt>
                <c:pt idx="564">
                  <c:v>42515.041666666664</c:v>
                </c:pt>
                <c:pt idx="565">
                  <c:v>42515.083333333336</c:v>
                </c:pt>
                <c:pt idx="566">
                  <c:v>42515.125</c:v>
                </c:pt>
                <c:pt idx="567">
                  <c:v>42515.166666666664</c:v>
                </c:pt>
                <c:pt idx="568">
                  <c:v>42515.208333333336</c:v>
                </c:pt>
                <c:pt idx="569">
                  <c:v>42515.25</c:v>
                </c:pt>
                <c:pt idx="570">
                  <c:v>42515.333333333336</c:v>
                </c:pt>
                <c:pt idx="571">
                  <c:v>42515.375</c:v>
                </c:pt>
                <c:pt idx="572">
                  <c:v>42515.416666666664</c:v>
                </c:pt>
                <c:pt idx="573">
                  <c:v>42515.458333333336</c:v>
                </c:pt>
                <c:pt idx="574">
                  <c:v>42515.5</c:v>
                </c:pt>
                <c:pt idx="575">
                  <c:v>42515.541666666664</c:v>
                </c:pt>
                <c:pt idx="576">
                  <c:v>42515.583333333336</c:v>
                </c:pt>
                <c:pt idx="577">
                  <c:v>42515.625</c:v>
                </c:pt>
                <c:pt idx="578">
                  <c:v>42515.666666666664</c:v>
                </c:pt>
                <c:pt idx="579">
                  <c:v>42515.708333333336</c:v>
                </c:pt>
                <c:pt idx="580">
                  <c:v>42515.75</c:v>
                </c:pt>
                <c:pt idx="581">
                  <c:v>42515.791666666664</c:v>
                </c:pt>
                <c:pt idx="582">
                  <c:v>42515.833333333336</c:v>
                </c:pt>
                <c:pt idx="583">
                  <c:v>42515.875</c:v>
                </c:pt>
                <c:pt idx="584">
                  <c:v>42515.916666666664</c:v>
                </c:pt>
                <c:pt idx="585">
                  <c:v>42515.958333333336</c:v>
                </c:pt>
                <c:pt idx="586">
                  <c:v>42515.999305555553</c:v>
                </c:pt>
                <c:pt idx="587">
                  <c:v>42516.041666666664</c:v>
                </c:pt>
                <c:pt idx="588">
                  <c:v>42516.083333333336</c:v>
                </c:pt>
                <c:pt idx="589">
                  <c:v>42516.125</c:v>
                </c:pt>
                <c:pt idx="590">
                  <c:v>42516.166666666664</c:v>
                </c:pt>
                <c:pt idx="591">
                  <c:v>42516.208333333336</c:v>
                </c:pt>
                <c:pt idx="592">
                  <c:v>42516.25</c:v>
                </c:pt>
                <c:pt idx="593">
                  <c:v>42516.291666666664</c:v>
                </c:pt>
                <c:pt idx="594">
                  <c:v>42516.333333333336</c:v>
                </c:pt>
                <c:pt idx="595">
                  <c:v>42516.375</c:v>
                </c:pt>
                <c:pt idx="596">
                  <c:v>42516.416666666664</c:v>
                </c:pt>
                <c:pt idx="597">
                  <c:v>42516.458333333336</c:v>
                </c:pt>
                <c:pt idx="598">
                  <c:v>42516.5</c:v>
                </c:pt>
                <c:pt idx="599">
                  <c:v>42516.541666666664</c:v>
                </c:pt>
                <c:pt idx="600">
                  <c:v>42516.583333333336</c:v>
                </c:pt>
                <c:pt idx="601">
                  <c:v>42516.625</c:v>
                </c:pt>
                <c:pt idx="602">
                  <c:v>42516.666666666664</c:v>
                </c:pt>
                <c:pt idx="603">
                  <c:v>42516.708333333336</c:v>
                </c:pt>
                <c:pt idx="604">
                  <c:v>42516.75</c:v>
                </c:pt>
                <c:pt idx="605">
                  <c:v>42516.791666666664</c:v>
                </c:pt>
                <c:pt idx="606">
                  <c:v>42516.833333333336</c:v>
                </c:pt>
                <c:pt idx="607">
                  <c:v>42516.875</c:v>
                </c:pt>
                <c:pt idx="608">
                  <c:v>42516.916666666664</c:v>
                </c:pt>
                <c:pt idx="609">
                  <c:v>42516.958333333336</c:v>
                </c:pt>
                <c:pt idx="610">
                  <c:v>42516.999305555553</c:v>
                </c:pt>
                <c:pt idx="611">
                  <c:v>42517.041666666664</c:v>
                </c:pt>
                <c:pt idx="612">
                  <c:v>42517.083333333336</c:v>
                </c:pt>
                <c:pt idx="613">
                  <c:v>42517.125</c:v>
                </c:pt>
                <c:pt idx="614">
                  <c:v>42517.166666666664</c:v>
                </c:pt>
                <c:pt idx="615">
                  <c:v>42517.208333333336</c:v>
                </c:pt>
                <c:pt idx="616">
                  <c:v>42517.25</c:v>
                </c:pt>
                <c:pt idx="617">
                  <c:v>42517.291666666664</c:v>
                </c:pt>
                <c:pt idx="618">
                  <c:v>42517.333333333336</c:v>
                </c:pt>
                <c:pt idx="619">
                  <c:v>42517.375</c:v>
                </c:pt>
                <c:pt idx="620">
                  <c:v>42517.416666666664</c:v>
                </c:pt>
                <c:pt idx="621">
                  <c:v>42517.458333333336</c:v>
                </c:pt>
                <c:pt idx="622">
                  <c:v>42517.5</c:v>
                </c:pt>
                <c:pt idx="623">
                  <c:v>42517.541666666664</c:v>
                </c:pt>
                <c:pt idx="624">
                  <c:v>42517.583333333336</c:v>
                </c:pt>
                <c:pt idx="625">
                  <c:v>42517.625</c:v>
                </c:pt>
                <c:pt idx="626">
                  <c:v>42517.666666666664</c:v>
                </c:pt>
                <c:pt idx="627">
                  <c:v>42517.708333333336</c:v>
                </c:pt>
                <c:pt idx="628">
                  <c:v>42517.75</c:v>
                </c:pt>
                <c:pt idx="629">
                  <c:v>42517.791666666664</c:v>
                </c:pt>
                <c:pt idx="630">
                  <c:v>42517.833333333336</c:v>
                </c:pt>
                <c:pt idx="631">
                  <c:v>42517.875</c:v>
                </c:pt>
                <c:pt idx="632">
                  <c:v>42517.916666666664</c:v>
                </c:pt>
                <c:pt idx="633">
                  <c:v>42517.958333333336</c:v>
                </c:pt>
                <c:pt idx="634">
                  <c:v>42517.999305555553</c:v>
                </c:pt>
                <c:pt idx="635">
                  <c:v>42518.041666666664</c:v>
                </c:pt>
                <c:pt idx="636">
                  <c:v>42518.083333333336</c:v>
                </c:pt>
                <c:pt idx="637">
                  <c:v>42518.125</c:v>
                </c:pt>
                <c:pt idx="638">
                  <c:v>42518.166666666664</c:v>
                </c:pt>
                <c:pt idx="639">
                  <c:v>42518.208333333336</c:v>
                </c:pt>
                <c:pt idx="640">
                  <c:v>42518.25</c:v>
                </c:pt>
                <c:pt idx="641">
                  <c:v>42518.291666666664</c:v>
                </c:pt>
                <c:pt idx="642">
                  <c:v>42518.333333333336</c:v>
                </c:pt>
                <c:pt idx="643">
                  <c:v>42518.375</c:v>
                </c:pt>
                <c:pt idx="644">
                  <c:v>42518.416666666664</c:v>
                </c:pt>
                <c:pt idx="645">
                  <c:v>42518.458333333336</c:v>
                </c:pt>
                <c:pt idx="646">
                  <c:v>42518.5</c:v>
                </c:pt>
                <c:pt idx="647">
                  <c:v>42518.541666666664</c:v>
                </c:pt>
                <c:pt idx="648">
                  <c:v>42518.583333333336</c:v>
                </c:pt>
                <c:pt idx="649">
                  <c:v>42518.625</c:v>
                </c:pt>
                <c:pt idx="650">
                  <c:v>42518.666666666664</c:v>
                </c:pt>
                <c:pt idx="651">
                  <c:v>42518.708333333336</c:v>
                </c:pt>
                <c:pt idx="652">
                  <c:v>42518.75</c:v>
                </c:pt>
                <c:pt idx="653">
                  <c:v>42518.791666666664</c:v>
                </c:pt>
                <c:pt idx="654">
                  <c:v>42518.833333333336</c:v>
                </c:pt>
                <c:pt idx="655">
                  <c:v>42518.875</c:v>
                </c:pt>
                <c:pt idx="656">
                  <c:v>42518.916666666664</c:v>
                </c:pt>
                <c:pt idx="657">
                  <c:v>42518.958333333336</c:v>
                </c:pt>
                <c:pt idx="658">
                  <c:v>42518.999305555553</c:v>
                </c:pt>
                <c:pt idx="659">
                  <c:v>42519.041666666664</c:v>
                </c:pt>
                <c:pt idx="660">
                  <c:v>42519.083333333336</c:v>
                </c:pt>
                <c:pt idx="661">
                  <c:v>42519.125</c:v>
                </c:pt>
                <c:pt idx="662">
                  <c:v>42519.166666666664</c:v>
                </c:pt>
                <c:pt idx="663">
                  <c:v>42519.208333333336</c:v>
                </c:pt>
                <c:pt idx="664">
                  <c:v>42519.25</c:v>
                </c:pt>
                <c:pt idx="665">
                  <c:v>42519.291666666664</c:v>
                </c:pt>
                <c:pt idx="666">
                  <c:v>42519.333333333336</c:v>
                </c:pt>
                <c:pt idx="667">
                  <c:v>42519.375</c:v>
                </c:pt>
                <c:pt idx="668">
                  <c:v>42519.416666666664</c:v>
                </c:pt>
                <c:pt idx="669">
                  <c:v>42519.458333333336</c:v>
                </c:pt>
                <c:pt idx="670">
                  <c:v>42519.5</c:v>
                </c:pt>
                <c:pt idx="671">
                  <c:v>42519.541666666664</c:v>
                </c:pt>
                <c:pt idx="672">
                  <c:v>42519.583333333336</c:v>
                </c:pt>
                <c:pt idx="673">
                  <c:v>42519.625</c:v>
                </c:pt>
                <c:pt idx="674">
                  <c:v>42519.666666666664</c:v>
                </c:pt>
                <c:pt idx="675">
                  <c:v>42519.708333333336</c:v>
                </c:pt>
                <c:pt idx="676">
                  <c:v>42519.75</c:v>
                </c:pt>
                <c:pt idx="677">
                  <c:v>42519.791666666664</c:v>
                </c:pt>
                <c:pt idx="678">
                  <c:v>42519.833333333336</c:v>
                </c:pt>
                <c:pt idx="679">
                  <c:v>42519.875</c:v>
                </c:pt>
                <c:pt idx="680">
                  <c:v>42519.916666666664</c:v>
                </c:pt>
                <c:pt idx="681">
                  <c:v>42519.958333333336</c:v>
                </c:pt>
                <c:pt idx="682">
                  <c:v>42519.999305555553</c:v>
                </c:pt>
                <c:pt idx="683">
                  <c:v>42520.041666666664</c:v>
                </c:pt>
                <c:pt idx="684">
                  <c:v>42520.083333333336</c:v>
                </c:pt>
                <c:pt idx="685">
                  <c:v>42520.125</c:v>
                </c:pt>
                <c:pt idx="686">
                  <c:v>42520.166666666664</c:v>
                </c:pt>
                <c:pt idx="687">
                  <c:v>42520.208333333336</c:v>
                </c:pt>
                <c:pt idx="688">
                  <c:v>42520.25</c:v>
                </c:pt>
                <c:pt idx="689">
                  <c:v>42520.291666666664</c:v>
                </c:pt>
                <c:pt idx="690">
                  <c:v>42520.333333333336</c:v>
                </c:pt>
                <c:pt idx="691">
                  <c:v>42520.375</c:v>
                </c:pt>
                <c:pt idx="692">
                  <c:v>42520.416666666664</c:v>
                </c:pt>
                <c:pt idx="693">
                  <c:v>42520.458333333336</c:v>
                </c:pt>
                <c:pt idx="694">
                  <c:v>42520.5</c:v>
                </c:pt>
                <c:pt idx="695">
                  <c:v>42520.541666666664</c:v>
                </c:pt>
                <c:pt idx="696">
                  <c:v>42520.583333333336</c:v>
                </c:pt>
                <c:pt idx="697">
                  <c:v>42520.625</c:v>
                </c:pt>
                <c:pt idx="698">
                  <c:v>42520.666666666664</c:v>
                </c:pt>
                <c:pt idx="699">
                  <c:v>42520.708333333336</c:v>
                </c:pt>
                <c:pt idx="700">
                  <c:v>42520.75</c:v>
                </c:pt>
                <c:pt idx="701">
                  <c:v>42520.791666666664</c:v>
                </c:pt>
                <c:pt idx="702">
                  <c:v>42520.833333333336</c:v>
                </c:pt>
                <c:pt idx="703">
                  <c:v>42520.875</c:v>
                </c:pt>
                <c:pt idx="704">
                  <c:v>42520.916666666664</c:v>
                </c:pt>
                <c:pt idx="705">
                  <c:v>42520.958333333336</c:v>
                </c:pt>
                <c:pt idx="706">
                  <c:v>42520.999305555553</c:v>
                </c:pt>
                <c:pt idx="707">
                  <c:v>42521.041666666664</c:v>
                </c:pt>
                <c:pt idx="708">
                  <c:v>42521.083333333336</c:v>
                </c:pt>
                <c:pt idx="709">
                  <c:v>42521.125</c:v>
                </c:pt>
                <c:pt idx="710">
                  <c:v>42521.166666666664</c:v>
                </c:pt>
                <c:pt idx="711">
                  <c:v>42521.208333333336</c:v>
                </c:pt>
                <c:pt idx="712">
                  <c:v>42521.25</c:v>
                </c:pt>
                <c:pt idx="713">
                  <c:v>42521.291666666664</c:v>
                </c:pt>
                <c:pt idx="714">
                  <c:v>42521.333333333336</c:v>
                </c:pt>
                <c:pt idx="715">
                  <c:v>42521.375</c:v>
                </c:pt>
                <c:pt idx="716">
                  <c:v>42521.416666666664</c:v>
                </c:pt>
                <c:pt idx="717">
                  <c:v>42521.458333333336</c:v>
                </c:pt>
                <c:pt idx="718">
                  <c:v>42521.5</c:v>
                </c:pt>
                <c:pt idx="719">
                  <c:v>42521.541666666664</c:v>
                </c:pt>
                <c:pt idx="720">
                  <c:v>42521.583333333336</c:v>
                </c:pt>
                <c:pt idx="721">
                  <c:v>42521.625</c:v>
                </c:pt>
                <c:pt idx="722">
                  <c:v>42521.666666666664</c:v>
                </c:pt>
                <c:pt idx="723">
                  <c:v>42521.708333333336</c:v>
                </c:pt>
                <c:pt idx="724">
                  <c:v>42521.75</c:v>
                </c:pt>
                <c:pt idx="725">
                  <c:v>42521.791666666664</c:v>
                </c:pt>
                <c:pt idx="726">
                  <c:v>42521.833333333336</c:v>
                </c:pt>
                <c:pt idx="727">
                  <c:v>42521.875</c:v>
                </c:pt>
                <c:pt idx="728">
                  <c:v>42521.916666666664</c:v>
                </c:pt>
                <c:pt idx="729">
                  <c:v>42521.958333333336</c:v>
                </c:pt>
                <c:pt idx="730">
                  <c:v>42521.999305555553</c:v>
                </c:pt>
              </c:numCache>
            </c:numRef>
          </c:xVal>
          <c:yVal>
            <c:numRef>
              <c:f>'[Ocorrências Abril 2016 - ETA Rio Grande.xlsx]Dosagens de Cloro - Maio 16'!$I$5:$I$743</c:f>
              <c:numCache>
                <c:formatCode>@</c:formatCode>
                <c:ptCount val="7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0.78</c:v>
                </c:pt>
                <c:pt idx="22">
                  <c:v>0.78</c:v>
                </c:pt>
                <c:pt idx="23">
                  <c:v>0.82</c:v>
                </c:pt>
                <c:pt idx="24">
                  <c:v>0.82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0.26</c:v>
                </c:pt>
                <c:pt idx="63">
                  <c:v>0.36</c:v>
                </c:pt>
                <c:pt idx="64">
                  <c:v>0.36</c:v>
                </c:pt>
                <c:pt idx="65">
                  <c:v>0.26</c:v>
                </c:pt>
                <c:pt idx="66">
                  <c:v>0.16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0.86</c:v>
                </c:pt>
                <c:pt idx="105">
                  <c:v>0.86</c:v>
                </c:pt>
                <c:pt idx="106">
                  <c:v>0.86</c:v>
                </c:pt>
                <c:pt idx="107">
                  <c:v>0.86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0.26</c:v>
                </c:pt>
                <c:pt idx="159">
                  <c:v>0.26</c:v>
                </c:pt>
                <c:pt idx="160">
                  <c:v>0.26</c:v>
                </c:pt>
                <c:pt idx="161">
                  <c:v>0.26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0.54</c:v>
                </c:pt>
                <c:pt idx="272">
                  <c:v>0.54</c:v>
                </c:pt>
                <c:pt idx="273">
                  <c:v>0.54</c:v>
                </c:pt>
                <c:pt idx="274">
                  <c:v>0.54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0.54</c:v>
                </c:pt>
                <c:pt idx="294">
                  <c:v>0.54</c:v>
                </c:pt>
                <c:pt idx="295">
                  <c:v>0.27</c:v>
                </c:pt>
                <c:pt idx="296">
                  <c:v>0.27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0.27</c:v>
                </c:pt>
                <c:pt idx="324">
                  <c:v>0.27</c:v>
                </c:pt>
                <c:pt idx="325">
                  <c:v>0.27</c:v>
                </c:pt>
                <c:pt idx="326">
                  <c:v>0.27</c:v>
                </c:pt>
                <c:pt idx="327">
                  <c:v>0.27</c:v>
                </c:pt>
                <c:pt idx="328">
                  <c:v>0.27</c:v>
                </c:pt>
                <c:pt idx="329">
                  <c:v>0.27</c:v>
                </c:pt>
                <c:pt idx="330">
                  <c:v>0.27</c:v>
                </c:pt>
                <c:pt idx="331">
                  <c:v>0.27</c:v>
                </c:pt>
                <c:pt idx="332">
                  <c:v>0.27</c:v>
                </c:pt>
                <c:pt idx="333">
                  <c:v>0.27</c:v>
                </c:pt>
                <c:pt idx="334">
                  <c:v>0.27</c:v>
                </c:pt>
                <c:pt idx="335">
                  <c:v>0.27</c:v>
                </c:pt>
                <c:pt idx="336">
                  <c:v>0.27</c:v>
                </c:pt>
                <c:pt idx="337">
                  <c:v>0.27</c:v>
                </c:pt>
                <c:pt idx="338">
                  <c:v>0.27</c:v>
                </c:pt>
                <c:pt idx="339">
                  <c:v>0.27</c:v>
                </c:pt>
                <c:pt idx="340">
                  <c:v>0.27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0.27</c:v>
                </c:pt>
                <c:pt idx="348">
                  <c:v>0.27</c:v>
                </c:pt>
                <c:pt idx="349">
                  <c:v>0.27</c:v>
                </c:pt>
                <c:pt idx="350">
                  <c:v>0.27</c:v>
                </c:pt>
                <c:pt idx="351">
                  <c:v>0.27</c:v>
                </c:pt>
                <c:pt idx="352">
                  <c:v>0.27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0.28000000000000003</c:v>
                </c:pt>
                <c:pt idx="359">
                  <c:v>0.28000000000000003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0.27</c:v>
                </c:pt>
                <c:pt idx="426">
                  <c:v>0.27</c:v>
                </c:pt>
                <c:pt idx="427">
                  <c:v>0.28000000000000003</c:v>
                </c:pt>
                <c:pt idx="428">
                  <c:v>0.28000000000000003</c:v>
                </c:pt>
                <c:pt idx="429">
                  <c:v>0.28000000000000003</c:v>
                </c:pt>
                <c:pt idx="430">
                  <c:v>0.17</c:v>
                </c:pt>
                <c:pt idx="431">
                  <c:v>0</c:v>
                </c:pt>
                <c:pt idx="432">
                  <c:v>0.22</c:v>
                </c:pt>
                <c:pt idx="433">
                  <c:v>0.22</c:v>
                </c:pt>
                <c:pt idx="434">
                  <c:v>0.22</c:v>
                </c:pt>
                <c:pt idx="435">
                  <c:v>0.14000000000000001</c:v>
                </c:pt>
                <c:pt idx="436">
                  <c:v>0.14000000000000001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0.5</c:v>
                </c:pt>
                <c:pt idx="538">
                  <c:v>0.5</c:v>
                </c:pt>
                <c:pt idx="539">
                  <c:v>0.5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0.26</c:v>
                </c:pt>
                <c:pt idx="551">
                  <c:v>0.26</c:v>
                </c:pt>
                <c:pt idx="552">
                  <c:v>0.26</c:v>
                </c:pt>
                <c:pt idx="553">
                  <c:v>0.26</c:v>
                </c:pt>
                <c:pt idx="554">
                  <c:v>0.26</c:v>
                </c:pt>
                <c:pt idx="555">
                  <c:v>0.16</c:v>
                </c:pt>
                <c:pt idx="556">
                  <c:v>0.16</c:v>
                </c:pt>
                <c:pt idx="557">
                  <c:v>0.16</c:v>
                </c:pt>
                <c:pt idx="558">
                  <c:v>0.16</c:v>
                </c:pt>
                <c:pt idx="559">
                  <c:v>0.16</c:v>
                </c:pt>
                <c:pt idx="560">
                  <c:v>0.16</c:v>
                </c:pt>
                <c:pt idx="561">
                  <c:v>0.17</c:v>
                </c:pt>
                <c:pt idx="562">
                  <c:v>0.17</c:v>
                </c:pt>
                <c:pt idx="563">
                  <c:v>0.17</c:v>
                </c:pt>
                <c:pt idx="564">
                  <c:v>0.17</c:v>
                </c:pt>
                <c:pt idx="565">
                  <c:v>0.16</c:v>
                </c:pt>
                <c:pt idx="566">
                  <c:v>0.16</c:v>
                </c:pt>
                <c:pt idx="567">
                  <c:v>0.19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0.27</c:v>
                </c:pt>
                <c:pt idx="572">
                  <c:v>0.27</c:v>
                </c:pt>
                <c:pt idx="573">
                  <c:v>0.27</c:v>
                </c:pt>
                <c:pt idx="574">
                  <c:v>0</c:v>
                </c:pt>
                <c:pt idx="575">
                  <c:v>0</c:v>
                </c:pt>
                <c:pt idx="576">
                  <c:v>0.16</c:v>
                </c:pt>
                <c:pt idx="577">
                  <c:v>0.16</c:v>
                </c:pt>
                <c:pt idx="578">
                  <c:v>0.16</c:v>
                </c:pt>
                <c:pt idx="579">
                  <c:v>0.16</c:v>
                </c:pt>
                <c:pt idx="580">
                  <c:v>0.16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0.26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BDE-444A-A0A8-A8016E5C9C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0963168"/>
        <c:axId val="586142320"/>
      </c:scatterChart>
      <c:valAx>
        <c:axId val="69096316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dd/mm/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86142320"/>
        <c:crosses val="autoZero"/>
        <c:crossBetween val="midCat"/>
        <c:majorUnit val="1"/>
      </c:valAx>
      <c:valAx>
        <c:axId val="586142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Dosagens</a:t>
                </a:r>
                <a:r>
                  <a:rPr lang="en-US" baseline="0"/>
                  <a:t> de cloro</a:t>
                </a:r>
                <a:r>
                  <a:rPr lang="en-US"/>
                  <a:t>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909631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491549133659923"/>
          <c:y val="3.1729091747308501E-2"/>
          <c:w val="0.24020648611401496"/>
          <c:h val="0.163877889307396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201836092204578E-2"/>
          <c:y val="3.0683396329106112E-2"/>
          <c:w val="0.92291198733602364"/>
          <c:h val="0.79024197712648359"/>
        </c:manualLayout>
      </c:layout>
      <c:scatterChart>
        <c:scatterStyle val="lineMarker"/>
        <c:varyColors val="0"/>
        <c:ser>
          <c:idx val="0"/>
          <c:order val="0"/>
          <c:tx>
            <c:strRef>
              <c:f>'[Ocorrências Abril 2016 - ETA Rio Grande.xlsx]Cloro Residual - Maio 16'!$E$4</c:f>
              <c:strCache>
                <c:ptCount val="1"/>
                <c:pt idx="0">
                  <c:v>Água bruta (mg/L)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'[Ocorrências Abril 2016 - ETA Rio Grande.xlsx]Cloro Residual - Maio 16'!$D$5:$D$743</c:f>
              <c:numCache>
                <c:formatCode>dd/mm/yy</c:formatCode>
                <c:ptCount val="739"/>
                <c:pt idx="0">
                  <c:v>42491.041666666664</c:v>
                </c:pt>
                <c:pt idx="1">
                  <c:v>42491.125</c:v>
                </c:pt>
                <c:pt idx="2">
                  <c:v>42491.208333333336</c:v>
                </c:pt>
                <c:pt idx="3">
                  <c:v>42491.291666666664</c:v>
                </c:pt>
                <c:pt idx="4">
                  <c:v>42491.375</c:v>
                </c:pt>
                <c:pt idx="5">
                  <c:v>42491.458333333336</c:v>
                </c:pt>
                <c:pt idx="6">
                  <c:v>42491.541666666664</c:v>
                </c:pt>
                <c:pt idx="7">
                  <c:v>42491.625</c:v>
                </c:pt>
                <c:pt idx="8">
                  <c:v>42491.708333333336</c:v>
                </c:pt>
                <c:pt idx="9">
                  <c:v>42491.791666666664</c:v>
                </c:pt>
                <c:pt idx="10">
                  <c:v>42491.875</c:v>
                </c:pt>
                <c:pt idx="11">
                  <c:v>42491.958333333336</c:v>
                </c:pt>
                <c:pt idx="12">
                  <c:v>42492.041666666664</c:v>
                </c:pt>
                <c:pt idx="13">
                  <c:v>42492.125</c:v>
                </c:pt>
                <c:pt idx="14">
                  <c:v>42492.208333333336</c:v>
                </c:pt>
                <c:pt idx="15">
                  <c:v>42492.291666666664</c:v>
                </c:pt>
                <c:pt idx="16">
                  <c:v>42492.375</c:v>
                </c:pt>
                <c:pt idx="17">
                  <c:v>42492.458333333336</c:v>
                </c:pt>
                <c:pt idx="18">
                  <c:v>42492.541666666664</c:v>
                </c:pt>
                <c:pt idx="19">
                  <c:v>42492.625</c:v>
                </c:pt>
                <c:pt idx="20">
                  <c:v>42492.708333333336</c:v>
                </c:pt>
                <c:pt idx="21">
                  <c:v>42492.791666666664</c:v>
                </c:pt>
                <c:pt idx="22">
                  <c:v>42492.875</c:v>
                </c:pt>
                <c:pt idx="23">
                  <c:v>42492.958333333336</c:v>
                </c:pt>
                <c:pt idx="24">
                  <c:v>42493.041666666664</c:v>
                </c:pt>
                <c:pt idx="25">
                  <c:v>42493.125</c:v>
                </c:pt>
                <c:pt idx="26">
                  <c:v>42493.208333333336</c:v>
                </c:pt>
                <c:pt idx="27">
                  <c:v>42493.291666666664</c:v>
                </c:pt>
                <c:pt idx="28">
                  <c:v>42493.375</c:v>
                </c:pt>
                <c:pt idx="29">
                  <c:v>42493.458333333336</c:v>
                </c:pt>
                <c:pt idx="30">
                  <c:v>42493.541666666664</c:v>
                </c:pt>
                <c:pt idx="31">
                  <c:v>42493.625</c:v>
                </c:pt>
                <c:pt idx="32">
                  <c:v>42493.708333333336</c:v>
                </c:pt>
                <c:pt idx="33">
                  <c:v>42493.791666666664</c:v>
                </c:pt>
                <c:pt idx="34">
                  <c:v>42493.875</c:v>
                </c:pt>
                <c:pt idx="35">
                  <c:v>42493.958333333336</c:v>
                </c:pt>
                <c:pt idx="36">
                  <c:v>42494.041666666664</c:v>
                </c:pt>
                <c:pt idx="37">
                  <c:v>42494.125</c:v>
                </c:pt>
                <c:pt idx="38">
                  <c:v>42494.208333333336</c:v>
                </c:pt>
                <c:pt idx="39">
                  <c:v>42494.291666666664</c:v>
                </c:pt>
                <c:pt idx="40">
                  <c:v>42494.375</c:v>
                </c:pt>
                <c:pt idx="41">
                  <c:v>42494.458333333336</c:v>
                </c:pt>
                <c:pt idx="42">
                  <c:v>42494.541666666664</c:v>
                </c:pt>
                <c:pt idx="43">
                  <c:v>42494.625</c:v>
                </c:pt>
                <c:pt idx="44">
                  <c:v>42494.708333333336</c:v>
                </c:pt>
                <c:pt idx="45">
                  <c:v>42494.791666666664</c:v>
                </c:pt>
                <c:pt idx="46">
                  <c:v>42494.875</c:v>
                </c:pt>
                <c:pt idx="47">
                  <c:v>42494.958333333336</c:v>
                </c:pt>
                <c:pt idx="48">
                  <c:v>42495.041666666664</c:v>
                </c:pt>
                <c:pt idx="49">
                  <c:v>42495.125</c:v>
                </c:pt>
                <c:pt idx="50">
                  <c:v>42495.208333333336</c:v>
                </c:pt>
                <c:pt idx="51">
                  <c:v>42495.291666666664</c:v>
                </c:pt>
                <c:pt idx="52">
                  <c:v>42495.375</c:v>
                </c:pt>
                <c:pt idx="53">
                  <c:v>42495.458333333336</c:v>
                </c:pt>
                <c:pt idx="54">
                  <c:v>42495.541666666664</c:v>
                </c:pt>
                <c:pt idx="55">
                  <c:v>42495.625</c:v>
                </c:pt>
                <c:pt idx="56">
                  <c:v>42495.708333333336</c:v>
                </c:pt>
                <c:pt idx="57">
                  <c:v>42495.791666666664</c:v>
                </c:pt>
                <c:pt idx="58">
                  <c:v>42495.875</c:v>
                </c:pt>
                <c:pt idx="59">
                  <c:v>42495.958333333336</c:v>
                </c:pt>
                <c:pt idx="60">
                  <c:v>42496.041666666664</c:v>
                </c:pt>
                <c:pt idx="61">
                  <c:v>42496.125</c:v>
                </c:pt>
                <c:pt idx="62">
                  <c:v>42496.208333333336</c:v>
                </c:pt>
                <c:pt idx="63">
                  <c:v>42496.291666666664</c:v>
                </c:pt>
                <c:pt idx="64">
                  <c:v>42496.375</c:v>
                </c:pt>
                <c:pt idx="65">
                  <c:v>42496.458333333336</c:v>
                </c:pt>
                <c:pt idx="66">
                  <c:v>42496.541666666664</c:v>
                </c:pt>
                <c:pt idx="67">
                  <c:v>42496.625</c:v>
                </c:pt>
                <c:pt idx="68">
                  <c:v>42496.708333333336</c:v>
                </c:pt>
                <c:pt idx="69">
                  <c:v>42496.791666666664</c:v>
                </c:pt>
                <c:pt idx="70">
                  <c:v>42496.875</c:v>
                </c:pt>
                <c:pt idx="71">
                  <c:v>42496.958333333336</c:v>
                </c:pt>
                <c:pt idx="72">
                  <c:v>42497.041666666664</c:v>
                </c:pt>
                <c:pt idx="73">
                  <c:v>42497.125</c:v>
                </c:pt>
                <c:pt idx="74">
                  <c:v>42497.208333333336</c:v>
                </c:pt>
                <c:pt idx="75">
                  <c:v>42497.291666666664</c:v>
                </c:pt>
                <c:pt idx="76">
                  <c:v>42497.375</c:v>
                </c:pt>
                <c:pt idx="77">
                  <c:v>42497.458333333336</c:v>
                </c:pt>
                <c:pt idx="78">
                  <c:v>42497.541666666664</c:v>
                </c:pt>
                <c:pt idx="79">
                  <c:v>42497.625</c:v>
                </c:pt>
                <c:pt idx="80">
                  <c:v>42497.708333333336</c:v>
                </c:pt>
                <c:pt idx="81">
                  <c:v>42497.791666666664</c:v>
                </c:pt>
                <c:pt idx="82">
                  <c:v>42497.875</c:v>
                </c:pt>
                <c:pt idx="83">
                  <c:v>42497.958333333336</c:v>
                </c:pt>
                <c:pt idx="84">
                  <c:v>42498.041666666664</c:v>
                </c:pt>
                <c:pt idx="85">
                  <c:v>42498.125</c:v>
                </c:pt>
                <c:pt idx="86">
                  <c:v>42498.208333333336</c:v>
                </c:pt>
                <c:pt idx="87">
                  <c:v>42498.291666666664</c:v>
                </c:pt>
                <c:pt idx="88">
                  <c:v>42498.375</c:v>
                </c:pt>
                <c:pt idx="89">
                  <c:v>42498.458333333336</c:v>
                </c:pt>
                <c:pt idx="90">
                  <c:v>42498.541666666664</c:v>
                </c:pt>
                <c:pt idx="91">
                  <c:v>42498.625</c:v>
                </c:pt>
                <c:pt idx="92">
                  <c:v>42498.708333333336</c:v>
                </c:pt>
                <c:pt idx="93">
                  <c:v>42498.791666666664</c:v>
                </c:pt>
                <c:pt idx="94">
                  <c:v>42498.875</c:v>
                </c:pt>
                <c:pt idx="95">
                  <c:v>42498.958333333336</c:v>
                </c:pt>
                <c:pt idx="96">
                  <c:v>42499.041666666664</c:v>
                </c:pt>
                <c:pt idx="97">
                  <c:v>42499.125</c:v>
                </c:pt>
                <c:pt idx="98">
                  <c:v>42499.208333333336</c:v>
                </c:pt>
                <c:pt idx="99">
                  <c:v>42499.291666666664</c:v>
                </c:pt>
                <c:pt idx="100">
                  <c:v>42499.375</c:v>
                </c:pt>
                <c:pt idx="101">
                  <c:v>42499.458333333336</c:v>
                </c:pt>
                <c:pt idx="102">
                  <c:v>42499.541666666664</c:v>
                </c:pt>
                <c:pt idx="103">
                  <c:v>42499.625</c:v>
                </c:pt>
                <c:pt idx="104">
                  <c:v>42499.708333333336</c:v>
                </c:pt>
                <c:pt idx="105">
                  <c:v>42499.791666666664</c:v>
                </c:pt>
                <c:pt idx="106">
                  <c:v>42499.875</c:v>
                </c:pt>
                <c:pt idx="107">
                  <c:v>42499.958333333336</c:v>
                </c:pt>
                <c:pt idx="108">
                  <c:v>42500.041666666664</c:v>
                </c:pt>
                <c:pt idx="109">
                  <c:v>42500.125</c:v>
                </c:pt>
                <c:pt idx="110">
                  <c:v>42500.208333333336</c:v>
                </c:pt>
                <c:pt idx="111">
                  <c:v>42500.291666666664</c:v>
                </c:pt>
                <c:pt idx="112">
                  <c:v>42500.375</c:v>
                </c:pt>
                <c:pt idx="113">
                  <c:v>42500.458333333336</c:v>
                </c:pt>
                <c:pt idx="114">
                  <c:v>42500.541666666664</c:v>
                </c:pt>
                <c:pt idx="115">
                  <c:v>42500.625</c:v>
                </c:pt>
                <c:pt idx="116">
                  <c:v>42500.708333333336</c:v>
                </c:pt>
                <c:pt idx="117">
                  <c:v>42500.791666666664</c:v>
                </c:pt>
                <c:pt idx="118">
                  <c:v>42500.875</c:v>
                </c:pt>
                <c:pt idx="119">
                  <c:v>42500.958333333336</c:v>
                </c:pt>
                <c:pt idx="120">
                  <c:v>42501.041666666664</c:v>
                </c:pt>
                <c:pt idx="121">
                  <c:v>42501.125</c:v>
                </c:pt>
                <c:pt idx="122">
                  <c:v>42501.208333333336</c:v>
                </c:pt>
                <c:pt idx="123">
                  <c:v>42501.291666666664</c:v>
                </c:pt>
                <c:pt idx="124">
                  <c:v>42501.375</c:v>
                </c:pt>
                <c:pt idx="125">
                  <c:v>42501.458333333336</c:v>
                </c:pt>
                <c:pt idx="126">
                  <c:v>42501.541666666664</c:v>
                </c:pt>
                <c:pt idx="127">
                  <c:v>42501.625</c:v>
                </c:pt>
                <c:pt idx="128">
                  <c:v>42501.708333333336</c:v>
                </c:pt>
                <c:pt idx="129">
                  <c:v>42501.791666666664</c:v>
                </c:pt>
                <c:pt idx="130">
                  <c:v>42501.875</c:v>
                </c:pt>
                <c:pt idx="131">
                  <c:v>42501.958333333336</c:v>
                </c:pt>
                <c:pt idx="132">
                  <c:v>42502.041666666664</c:v>
                </c:pt>
                <c:pt idx="133">
                  <c:v>42502.125</c:v>
                </c:pt>
                <c:pt idx="134">
                  <c:v>42502.208333333336</c:v>
                </c:pt>
                <c:pt idx="135">
                  <c:v>42502.291666666664</c:v>
                </c:pt>
                <c:pt idx="136">
                  <c:v>42502.375</c:v>
                </c:pt>
                <c:pt idx="137">
                  <c:v>42502.458333333336</c:v>
                </c:pt>
                <c:pt idx="138">
                  <c:v>42502.541666666664</c:v>
                </c:pt>
                <c:pt idx="139">
                  <c:v>42502.625</c:v>
                </c:pt>
                <c:pt idx="140">
                  <c:v>42502.708333333336</c:v>
                </c:pt>
                <c:pt idx="141">
                  <c:v>42502.791666666664</c:v>
                </c:pt>
                <c:pt idx="142">
                  <c:v>42502.875</c:v>
                </c:pt>
                <c:pt idx="143">
                  <c:v>42502.958333333336</c:v>
                </c:pt>
                <c:pt idx="144">
                  <c:v>42503.041666666664</c:v>
                </c:pt>
                <c:pt idx="145">
                  <c:v>42503.125</c:v>
                </c:pt>
                <c:pt idx="146">
                  <c:v>42503.208333333336</c:v>
                </c:pt>
                <c:pt idx="147">
                  <c:v>42503.291666666664</c:v>
                </c:pt>
                <c:pt idx="148">
                  <c:v>42503.375</c:v>
                </c:pt>
                <c:pt idx="149">
                  <c:v>42503.458333333336</c:v>
                </c:pt>
                <c:pt idx="150">
                  <c:v>42503.541666666664</c:v>
                </c:pt>
                <c:pt idx="151">
                  <c:v>42503.625</c:v>
                </c:pt>
                <c:pt idx="152">
                  <c:v>42503.708333333336</c:v>
                </c:pt>
                <c:pt idx="153">
                  <c:v>42503.791666666664</c:v>
                </c:pt>
                <c:pt idx="154">
                  <c:v>42503.875</c:v>
                </c:pt>
                <c:pt idx="155">
                  <c:v>42503.958333333336</c:v>
                </c:pt>
                <c:pt idx="156">
                  <c:v>42504.041666666664</c:v>
                </c:pt>
                <c:pt idx="157">
                  <c:v>42504.125</c:v>
                </c:pt>
                <c:pt idx="158">
                  <c:v>42504.208333333336</c:v>
                </c:pt>
                <c:pt idx="159">
                  <c:v>42504.291666666664</c:v>
                </c:pt>
                <c:pt idx="160">
                  <c:v>42504.375</c:v>
                </c:pt>
                <c:pt idx="161">
                  <c:v>42504.458333333336</c:v>
                </c:pt>
                <c:pt idx="162">
                  <c:v>42504.541666666664</c:v>
                </c:pt>
                <c:pt idx="163">
                  <c:v>42504.625</c:v>
                </c:pt>
                <c:pt idx="164">
                  <c:v>42504.708333333336</c:v>
                </c:pt>
                <c:pt idx="165">
                  <c:v>42504.791666666664</c:v>
                </c:pt>
                <c:pt idx="166">
                  <c:v>42504.875</c:v>
                </c:pt>
                <c:pt idx="167">
                  <c:v>42504.958333333336</c:v>
                </c:pt>
                <c:pt idx="168">
                  <c:v>42505.041666666664</c:v>
                </c:pt>
                <c:pt idx="169">
                  <c:v>42505.125</c:v>
                </c:pt>
                <c:pt idx="170">
                  <c:v>42505.208333333336</c:v>
                </c:pt>
                <c:pt idx="171">
                  <c:v>42505.291666666664</c:v>
                </c:pt>
                <c:pt idx="172">
                  <c:v>42505.375</c:v>
                </c:pt>
                <c:pt idx="173">
                  <c:v>42505.458333333336</c:v>
                </c:pt>
                <c:pt idx="174">
                  <c:v>42505.541666666664</c:v>
                </c:pt>
                <c:pt idx="175">
                  <c:v>42505.625</c:v>
                </c:pt>
                <c:pt idx="176">
                  <c:v>42505.708333333336</c:v>
                </c:pt>
                <c:pt idx="177">
                  <c:v>42505.791666666664</c:v>
                </c:pt>
                <c:pt idx="178">
                  <c:v>42505.875</c:v>
                </c:pt>
                <c:pt idx="179">
                  <c:v>42505.958333333336</c:v>
                </c:pt>
                <c:pt idx="180">
                  <c:v>42506.041666666664</c:v>
                </c:pt>
                <c:pt idx="181">
                  <c:v>42506.125</c:v>
                </c:pt>
                <c:pt idx="182">
                  <c:v>42506.208333333336</c:v>
                </c:pt>
                <c:pt idx="183">
                  <c:v>42506.291666666664</c:v>
                </c:pt>
                <c:pt idx="184">
                  <c:v>42506.375</c:v>
                </c:pt>
                <c:pt idx="185">
                  <c:v>42506.458333333336</c:v>
                </c:pt>
                <c:pt idx="186">
                  <c:v>42506.541666666664</c:v>
                </c:pt>
                <c:pt idx="187">
                  <c:v>42506.625</c:v>
                </c:pt>
                <c:pt idx="188">
                  <c:v>42506.708333333336</c:v>
                </c:pt>
                <c:pt idx="189">
                  <c:v>42506.791666666664</c:v>
                </c:pt>
                <c:pt idx="190">
                  <c:v>42506.875</c:v>
                </c:pt>
                <c:pt idx="191">
                  <c:v>42506.958333333336</c:v>
                </c:pt>
                <c:pt idx="192">
                  <c:v>42507.041666666664</c:v>
                </c:pt>
                <c:pt idx="193">
                  <c:v>42507.125</c:v>
                </c:pt>
                <c:pt idx="194">
                  <c:v>42507.208333333336</c:v>
                </c:pt>
                <c:pt idx="195">
                  <c:v>42507.291666666664</c:v>
                </c:pt>
                <c:pt idx="196">
                  <c:v>42507.375</c:v>
                </c:pt>
                <c:pt idx="197">
                  <c:v>42507.458333333336</c:v>
                </c:pt>
                <c:pt idx="198">
                  <c:v>42507.541666666664</c:v>
                </c:pt>
                <c:pt idx="199">
                  <c:v>42507.625</c:v>
                </c:pt>
                <c:pt idx="200">
                  <c:v>42507.708333333336</c:v>
                </c:pt>
                <c:pt idx="201">
                  <c:v>42507.791666666664</c:v>
                </c:pt>
                <c:pt idx="202">
                  <c:v>42507.875</c:v>
                </c:pt>
                <c:pt idx="203">
                  <c:v>42507.958333333336</c:v>
                </c:pt>
                <c:pt idx="204">
                  <c:v>42508.041666666664</c:v>
                </c:pt>
                <c:pt idx="205">
                  <c:v>42508.125</c:v>
                </c:pt>
                <c:pt idx="206">
                  <c:v>42508.208333333336</c:v>
                </c:pt>
                <c:pt idx="207">
                  <c:v>42508.291666666664</c:v>
                </c:pt>
                <c:pt idx="208">
                  <c:v>42508.375</c:v>
                </c:pt>
                <c:pt idx="209">
                  <c:v>42508.458333333336</c:v>
                </c:pt>
                <c:pt idx="210">
                  <c:v>42508.541666666664</c:v>
                </c:pt>
                <c:pt idx="211">
                  <c:v>42508.625</c:v>
                </c:pt>
                <c:pt idx="212">
                  <c:v>42508.708333333336</c:v>
                </c:pt>
                <c:pt idx="213">
                  <c:v>42508.791666666664</c:v>
                </c:pt>
                <c:pt idx="214">
                  <c:v>42508.875</c:v>
                </c:pt>
                <c:pt idx="215">
                  <c:v>42508.958333333336</c:v>
                </c:pt>
                <c:pt idx="216">
                  <c:v>42509.041666666664</c:v>
                </c:pt>
                <c:pt idx="217">
                  <c:v>42509.125</c:v>
                </c:pt>
                <c:pt idx="218">
                  <c:v>42509.208333333336</c:v>
                </c:pt>
                <c:pt idx="219">
                  <c:v>42509.291666666664</c:v>
                </c:pt>
                <c:pt idx="220">
                  <c:v>42509.375</c:v>
                </c:pt>
                <c:pt idx="221">
                  <c:v>42509.458333333336</c:v>
                </c:pt>
                <c:pt idx="222">
                  <c:v>42509.541666666664</c:v>
                </c:pt>
                <c:pt idx="223">
                  <c:v>42509.625</c:v>
                </c:pt>
                <c:pt idx="224">
                  <c:v>42509.708333333336</c:v>
                </c:pt>
                <c:pt idx="225">
                  <c:v>42509.791666666664</c:v>
                </c:pt>
                <c:pt idx="226">
                  <c:v>42509.875</c:v>
                </c:pt>
                <c:pt idx="227">
                  <c:v>42509.958333333336</c:v>
                </c:pt>
                <c:pt idx="228">
                  <c:v>42510.041666666664</c:v>
                </c:pt>
                <c:pt idx="229">
                  <c:v>42510.125</c:v>
                </c:pt>
                <c:pt idx="230">
                  <c:v>42510.208333333336</c:v>
                </c:pt>
                <c:pt idx="231">
                  <c:v>42510.291666666664</c:v>
                </c:pt>
                <c:pt idx="232">
                  <c:v>42510.375</c:v>
                </c:pt>
                <c:pt idx="233">
                  <c:v>42510.458333333336</c:v>
                </c:pt>
                <c:pt idx="234">
                  <c:v>42510.541666666664</c:v>
                </c:pt>
                <c:pt idx="235">
                  <c:v>42510.625</c:v>
                </c:pt>
                <c:pt idx="236">
                  <c:v>42510.708333333336</c:v>
                </c:pt>
                <c:pt idx="237">
                  <c:v>42510.791666666664</c:v>
                </c:pt>
                <c:pt idx="238">
                  <c:v>42510.875</c:v>
                </c:pt>
                <c:pt idx="239">
                  <c:v>42510.958333333336</c:v>
                </c:pt>
                <c:pt idx="240">
                  <c:v>42511.041666666664</c:v>
                </c:pt>
                <c:pt idx="241">
                  <c:v>42511.125</c:v>
                </c:pt>
                <c:pt idx="242">
                  <c:v>42511.208333333336</c:v>
                </c:pt>
                <c:pt idx="243">
                  <c:v>42511.291666666664</c:v>
                </c:pt>
                <c:pt idx="244">
                  <c:v>42511.375</c:v>
                </c:pt>
                <c:pt idx="245">
                  <c:v>42511.458333333336</c:v>
                </c:pt>
                <c:pt idx="246">
                  <c:v>42511.541666666664</c:v>
                </c:pt>
                <c:pt idx="247">
                  <c:v>42511.625</c:v>
                </c:pt>
                <c:pt idx="248">
                  <c:v>42511.708333333336</c:v>
                </c:pt>
                <c:pt idx="249">
                  <c:v>42511.791666666664</c:v>
                </c:pt>
                <c:pt idx="250">
                  <c:v>42511.875</c:v>
                </c:pt>
                <c:pt idx="251">
                  <c:v>42511.958333333336</c:v>
                </c:pt>
                <c:pt idx="252">
                  <c:v>42512.041666666664</c:v>
                </c:pt>
                <c:pt idx="253">
                  <c:v>42512.125</c:v>
                </c:pt>
                <c:pt idx="254">
                  <c:v>42512.208333333336</c:v>
                </c:pt>
                <c:pt idx="255">
                  <c:v>42512.291666666664</c:v>
                </c:pt>
                <c:pt idx="256">
                  <c:v>42512.375</c:v>
                </c:pt>
                <c:pt idx="257">
                  <c:v>42512.458333333336</c:v>
                </c:pt>
                <c:pt idx="258">
                  <c:v>42512.541666666664</c:v>
                </c:pt>
                <c:pt idx="259">
                  <c:v>42512.625</c:v>
                </c:pt>
                <c:pt idx="260">
                  <c:v>42512.708333333336</c:v>
                </c:pt>
                <c:pt idx="261">
                  <c:v>42512.791666666664</c:v>
                </c:pt>
                <c:pt idx="262">
                  <c:v>42512.875</c:v>
                </c:pt>
                <c:pt idx="263">
                  <c:v>42512.958333333336</c:v>
                </c:pt>
                <c:pt idx="264">
                  <c:v>42513.041666666664</c:v>
                </c:pt>
                <c:pt idx="265">
                  <c:v>42513.125</c:v>
                </c:pt>
                <c:pt idx="266">
                  <c:v>42513.208333333336</c:v>
                </c:pt>
                <c:pt idx="267">
                  <c:v>42513.291666666664</c:v>
                </c:pt>
                <c:pt idx="268">
                  <c:v>42513.375</c:v>
                </c:pt>
                <c:pt idx="269">
                  <c:v>42513.458333333336</c:v>
                </c:pt>
                <c:pt idx="270">
                  <c:v>42513.541666666664</c:v>
                </c:pt>
                <c:pt idx="271">
                  <c:v>42513.625</c:v>
                </c:pt>
                <c:pt idx="272">
                  <c:v>42513.708333333336</c:v>
                </c:pt>
                <c:pt idx="273">
                  <c:v>42513.791666666664</c:v>
                </c:pt>
                <c:pt idx="274">
                  <c:v>42513.875</c:v>
                </c:pt>
                <c:pt idx="275">
                  <c:v>42513.958333333336</c:v>
                </c:pt>
                <c:pt idx="276">
                  <c:v>42514.041666666664</c:v>
                </c:pt>
                <c:pt idx="277">
                  <c:v>42514.125</c:v>
                </c:pt>
                <c:pt idx="278">
                  <c:v>42514.208333333336</c:v>
                </c:pt>
                <c:pt idx="279">
                  <c:v>42514.291666666664</c:v>
                </c:pt>
                <c:pt idx="280">
                  <c:v>42514.375</c:v>
                </c:pt>
                <c:pt idx="281">
                  <c:v>42514.458333333336</c:v>
                </c:pt>
                <c:pt idx="282">
                  <c:v>42514.541666666664</c:v>
                </c:pt>
                <c:pt idx="283">
                  <c:v>42514.625</c:v>
                </c:pt>
                <c:pt idx="284">
                  <c:v>42514.708333333336</c:v>
                </c:pt>
                <c:pt idx="285">
                  <c:v>42514.791666666664</c:v>
                </c:pt>
                <c:pt idx="286">
                  <c:v>42514.875</c:v>
                </c:pt>
                <c:pt idx="287">
                  <c:v>42514.958333333336</c:v>
                </c:pt>
                <c:pt idx="288">
                  <c:v>42515.041666666664</c:v>
                </c:pt>
                <c:pt idx="289">
                  <c:v>42515.125</c:v>
                </c:pt>
                <c:pt idx="290">
                  <c:v>42515.208333333336</c:v>
                </c:pt>
                <c:pt idx="291">
                  <c:v>42515.291666666664</c:v>
                </c:pt>
                <c:pt idx="292">
                  <c:v>42515.375</c:v>
                </c:pt>
                <c:pt idx="293">
                  <c:v>42515.458333333336</c:v>
                </c:pt>
                <c:pt idx="294">
                  <c:v>42515.541666666664</c:v>
                </c:pt>
                <c:pt idx="295">
                  <c:v>42515.625</c:v>
                </c:pt>
                <c:pt idx="296">
                  <c:v>42515.708333333336</c:v>
                </c:pt>
                <c:pt idx="297">
                  <c:v>42515.791666666664</c:v>
                </c:pt>
                <c:pt idx="298">
                  <c:v>42515.875</c:v>
                </c:pt>
                <c:pt idx="299">
                  <c:v>42515.958333333336</c:v>
                </c:pt>
                <c:pt idx="300">
                  <c:v>42516.041666666664</c:v>
                </c:pt>
                <c:pt idx="301">
                  <c:v>42516.125</c:v>
                </c:pt>
                <c:pt idx="302">
                  <c:v>42516.208333333336</c:v>
                </c:pt>
                <c:pt idx="303">
                  <c:v>42516.291666666664</c:v>
                </c:pt>
                <c:pt idx="304">
                  <c:v>42516.375</c:v>
                </c:pt>
                <c:pt idx="305">
                  <c:v>42516.458333333336</c:v>
                </c:pt>
                <c:pt idx="306">
                  <c:v>42516.541666666664</c:v>
                </c:pt>
                <c:pt idx="307">
                  <c:v>42516.625</c:v>
                </c:pt>
                <c:pt idx="308">
                  <c:v>42516.708333333336</c:v>
                </c:pt>
                <c:pt idx="309">
                  <c:v>42516.791666666664</c:v>
                </c:pt>
                <c:pt idx="310">
                  <c:v>42516.875</c:v>
                </c:pt>
                <c:pt idx="311">
                  <c:v>42516.958333333336</c:v>
                </c:pt>
                <c:pt idx="312">
                  <c:v>42517.041666666664</c:v>
                </c:pt>
                <c:pt idx="313">
                  <c:v>42517.125</c:v>
                </c:pt>
                <c:pt idx="314">
                  <c:v>42517.208333333336</c:v>
                </c:pt>
                <c:pt idx="315">
                  <c:v>42517.291666666664</c:v>
                </c:pt>
                <c:pt idx="316">
                  <c:v>42517.375</c:v>
                </c:pt>
                <c:pt idx="317">
                  <c:v>42517.458333333336</c:v>
                </c:pt>
                <c:pt idx="318">
                  <c:v>42517.541666666664</c:v>
                </c:pt>
                <c:pt idx="319">
                  <c:v>42517.625</c:v>
                </c:pt>
                <c:pt idx="320">
                  <c:v>42517.708333333336</c:v>
                </c:pt>
                <c:pt idx="321">
                  <c:v>42517.791666666664</c:v>
                </c:pt>
                <c:pt idx="322">
                  <c:v>42517.875</c:v>
                </c:pt>
                <c:pt idx="323">
                  <c:v>42517.958333333336</c:v>
                </c:pt>
                <c:pt idx="324">
                  <c:v>42518.041666666664</c:v>
                </c:pt>
                <c:pt idx="325">
                  <c:v>42518.125</c:v>
                </c:pt>
                <c:pt idx="326">
                  <c:v>42518.208333333336</c:v>
                </c:pt>
                <c:pt idx="327">
                  <c:v>42518.291666666664</c:v>
                </c:pt>
                <c:pt idx="328">
                  <c:v>42518.375</c:v>
                </c:pt>
                <c:pt idx="329">
                  <c:v>42518.458333333336</c:v>
                </c:pt>
                <c:pt idx="330">
                  <c:v>42518.541666666664</c:v>
                </c:pt>
                <c:pt idx="331">
                  <c:v>42518.625</c:v>
                </c:pt>
                <c:pt idx="332">
                  <c:v>42518.708333333336</c:v>
                </c:pt>
                <c:pt idx="333">
                  <c:v>42518.791666666664</c:v>
                </c:pt>
                <c:pt idx="334">
                  <c:v>42518.875</c:v>
                </c:pt>
                <c:pt idx="335">
                  <c:v>42518.958333333336</c:v>
                </c:pt>
                <c:pt idx="336">
                  <c:v>42519.041666666664</c:v>
                </c:pt>
                <c:pt idx="337">
                  <c:v>42519.125</c:v>
                </c:pt>
                <c:pt idx="338">
                  <c:v>42519.208333333336</c:v>
                </c:pt>
                <c:pt idx="339">
                  <c:v>42519.291666666664</c:v>
                </c:pt>
                <c:pt idx="340">
                  <c:v>42519.375</c:v>
                </c:pt>
                <c:pt idx="341">
                  <c:v>42519.458333333336</c:v>
                </c:pt>
                <c:pt idx="342">
                  <c:v>42519.541666666664</c:v>
                </c:pt>
                <c:pt idx="343">
                  <c:v>42519.625</c:v>
                </c:pt>
                <c:pt idx="344">
                  <c:v>42519.708333333336</c:v>
                </c:pt>
                <c:pt idx="345">
                  <c:v>42519.791666666664</c:v>
                </c:pt>
                <c:pt idx="346">
                  <c:v>42519.875</c:v>
                </c:pt>
                <c:pt idx="347">
                  <c:v>42519.958333333336</c:v>
                </c:pt>
                <c:pt idx="348">
                  <c:v>42520.041666666664</c:v>
                </c:pt>
                <c:pt idx="349">
                  <c:v>42520.125</c:v>
                </c:pt>
                <c:pt idx="350">
                  <c:v>42520.208333333336</c:v>
                </c:pt>
                <c:pt idx="351">
                  <c:v>42520.291666666664</c:v>
                </c:pt>
                <c:pt idx="352">
                  <c:v>42520.375</c:v>
                </c:pt>
                <c:pt idx="353">
                  <c:v>42520.458333333336</c:v>
                </c:pt>
                <c:pt idx="354">
                  <c:v>42520.541666666664</c:v>
                </c:pt>
                <c:pt idx="355">
                  <c:v>42520.625</c:v>
                </c:pt>
                <c:pt idx="356">
                  <c:v>42520.708333333336</c:v>
                </c:pt>
                <c:pt idx="357">
                  <c:v>42520.791666666664</c:v>
                </c:pt>
                <c:pt idx="358">
                  <c:v>42520.875</c:v>
                </c:pt>
                <c:pt idx="359">
                  <c:v>42520.958333333336</c:v>
                </c:pt>
                <c:pt idx="360">
                  <c:v>42521.041666666664</c:v>
                </c:pt>
                <c:pt idx="361">
                  <c:v>42521.125</c:v>
                </c:pt>
                <c:pt idx="362">
                  <c:v>42521.208333333336</c:v>
                </c:pt>
                <c:pt idx="363">
                  <c:v>42521.291666666664</c:v>
                </c:pt>
                <c:pt idx="364">
                  <c:v>42521.375</c:v>
                </c:pt>
                <c:pt idx="365">
                  <c:v>42521.458333333336</c:v>
                </c:pt>
                <c:pt idx="366">
                  <c:v>42521.541666666664</c:v>
                </c:pt>
                <c:pt idx="367">
                  <c:v>42521.625</c:v>
                </c:pt>
                <c:pt idx="368">
                  <c:v>42521.708333333336</c:v>
                </c:pt>
                <c:pt idx="369">
                  <c:v>42521.791666666664</c:v>
                </c:pt>
                <c:pt idx="370">
                  <c:v>42521.875</c:v>
                </c:pt>
                <c:pt idx="371">
                  <c:v>42521.958333333336</c:v>
                </c:pt>
              </c:numCache>
            </c:numRef>
          </c:xVal>
          <c:yVal>
            <c:numRef>
              <c:f>'[Ocorrências Abril 2016 - ETA Rio Grande.xlsx]Cloro Residual - Maio 16'!$E$5:$E$743</c:f>
              <c:numCache>
                <c:formatCode>@</c:formatCode>
                <c:ptCount val="739"/>
                <c:pt idx="0">
                  <c:v>0</c:v>
                </c:pt>
                <c:pt idx="1">
                  <c:v>0.16200000000000001</c:v>
                </c:pt>
                <c:pt idx="2">
                  <c:v>0.16500000000000001</c:v>
                </c:pt>
                <c:pt idx="3">
                  <c:v>6.7000000000000004E-2</c:v>
                </c:pt>
                <c:pt idx="4">
                  <c:v>0</c:v>
                </c:pt>
                <c:pt idx="5">
                  <c:v>0.159</c:v>
                </c:pt>
                <c:pt idx="6">
                  <c:v>0.19900000000000001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0.13900000000000001</c:v>
                </c:pt>
                <c:pt idx="12">
                  <c:v>9.8000000000000004E-2</c:v>
                </c:pt>
                <c:pt idx="13">
                  <c:v>0.112</c:v>
                </c:pt>
                <c:pt idx="14">
                  <c:v>0.14699999999999999</c:v>
                </c:pt>
                <c:pt idx="15">
                  <c:v>0.98599999999999999</c:v>
                </c:pt>
                <c:pt idx="16">
                  <c:v>0</c:v>
                </c:pt>
                <c:pt idx="17">
                  <c:v>9.2999999999999999E-2</c:v>
                </c:pt>
                <c:pt idx="18">
                  <c:v>0.216</c:v>
                </c:pt>
                <c:pt idx="19">
                  <c:v>0.65700000000000003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0.124</c:v>
                </c:pt>
                <c:pt idx="24">
                  <c:v>0.11799999999999999</c:v>
                </c:pt>
                <c:pt idx="25">
                  <c:v>0.16400000000000001</c:v>
                </c:pt>
                <c:pt idx="26">
                  <c:v>0.14799999999999999</c:v>
                </c:pt>
                <c:pt idx="27">
                  <c:v>0.08</c:v>
                </c:pt>
                <c:pt idx="28">
                  <c:v>0.1</c:v>
                </c:pt>
                <c:pt idx="29">
                  <c:v>0</c:v>
                </c:pt>
                <c:pt idx="30">
                  <c:v>0.22</c:v>
                </c:pt>
                <c:pt idx="31">
                  <c:v>0.19800000000000001</c:v>
                </c:pt>
                <c:pt idx="32">
                  <c:v>0.121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0.153</c:v>
                </c:pt>
                <c:pt idx="40">
                  <c:v>7.0000000000000007E-2</c:v>
                </c:pt>
                <c:pt idx="41">
                  <c:v>0.06</c:v>
                </c:pt>
                <c:pt idx="42">
                  <c:v>0</c:v>
                </c:pt>
                <c:pt idx="43">
                  <c:v>1.4019999999999999</c:v>
                </c:pt>
                <c:pt idx="44">
                  <c:v>1.1160000000000001</c:v>
                </c:pt>
                <c:pt idx="45">
                  <c:v>0.35599999999999998</c:v>
                </c:pt>
                <c:pt idx="46">
                  <c:v>0.156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0.17</c:v>
                </c:pt>
                <c:pt idx="52">
                  <c:v>0.151</c:v>
                </c:pt>
                <c:pt idx="53">
                  <c:v>0.14099999999999999</c:v>
                </c:pt>
                <c:pt idx="54">
                  <c:v>0.14199999999999999</c:v>
                </c:pt>
                <c:pt idx="55">
                  <c:v>0.156</c:v>
                </c:pt>
                <c:pt idx="56">
                  <c:v>0.14199999999999999</c:v>
                </c:pt>
                <c:pt idx="57">
                  <c:v>0.18099999999999999</c:v>
                </c:pt>
                <c:pt idx="58">
                  <c:v>0.127</c:v>
                </c:pt>
                <c:pt idx="59">
                  <c:v>0.13100000000000001</c:v>
                </c:pt>
                <c:pt idx="60">
                  <c:v>0.114</c:v>
                </c:pt>
                <c:pt idx="61">
                  <c:v>0.14000000000000001</c:v>
                </c:pt>
                <c:pt idx="62">
                  <c:v>0.23899999999999999</c:v>
                </c:pt>
                <c:pt idx="63">
                  <c:v>0.122</c:v>
                </c:pt>
                <c:pt idx="64">
                  <c:v>2.4420000000000002</c:v>
                </c:pt>
                <c:pt idx="65">
                  <c:v>0.158</c:v>
                </c:pt>
                <c:pt idx="66">
                  <c:v>0.13300000000000001</c:v>
                </c:pt>
                <c:pt idx="67">
                  <c:v>0.60699999999999998</c:v>
                </c:pt>
                <c:pt idx="68">
                  <c:v>0.41199999999999998</c:v>
                </c:pt>
                <c:pt idx="69">
                  <c:v>0.184</c:v>
                </c:pt>
                <c:pt idx="70">
                  <c:v>0.129</c:v>
                </c:pt>
                <c:pt idx="71">
                  <c:v>0.16600000000000001</c:v>
                </c:pt>
                <c:pt idx="72">
                  <c:v>0.25</c:v>
                </c:pt>
                <c:pt idx="73">
                  <c:v>0.24</c:v>
                </c:pt>
                <c:pt idx="74">
                  <c:v>0.2</c:v>
                </c:pt>
                <c:pt idx="75">
                  <c:v>0.24</c:v>
                </c:pt>
                <c:pt idx="76">
                  <c:v>0.21199999999999999</c:v>
                </c:pt>
                <c:pt idx="77">
                  <c:v>0</c:v>
                </c:pt>
                <c:pt idx="78">
                  <c:v>0.19</c:v>
                </c:pt>
                <c:pt idx="79">
                  <c:v>0.11700000000000001</c:v>
                </c:pt>
                <c:pt idx="80">
                  <c:v>0.11600000000000001</c:v>
                </c:pt>
                <c:pt idx="81">
                  <c:v>0.14199999999999999</c:v>
                </c:pt>
                <c:pt idx="82">
                  <c:v>0.112</c:v>
                </c:pt>
                <c:pt idx="83">
                  <c:v>0.16300000000000001</c:v>
                </c:pt>
                <c:pt idx="84">
                  <c:v>0.15</c:v>
                </c:pt>
                <c:pt idx="85">
                  <c:v>0.18</c:v>
                </c:pt>
                <c:pt idx="86">
                  <c:v>0.21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0.14599999999999999</c:v>
                </c:pt>
                <c:pt idx="92">
                  <c:v>0.13</c:v>
                </c:pt>
                <c:pt idx="93">
                  <c:v>0.15</c:v>
                </c:pt>
                <c:pt idx="94">
                  <c:v>0.187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0.21</c:v>
                </c:pt>
                <c:pt idx="100">
                  <c:v>0.14299999999999999</c:v>
                </c:pt>
                <c:pt idx="101">
                  <c:v>0.14799999999999999</c:v>
                </c:pt>
                <c:pt idx="102">
                  <c:v>0.27500000000000002</c:v>
                </c:pt>
                <c:pt idx="103">
                  <c:v>1.0089999999999999</c:v>
                </c:pt>
                <c:pt idx="104">
                  <c:v>0.77500000000000002</c:v>
                </c:pt>
                <c:pt idx="105">
                  <c:v>0.42499999999999999</c:v>
                </c:pt>
                <c:pt idx="106">
                  <c:v>0.86699999999999999</c:v>
                </c:pt>
                <c:pt idx="107">
                  <c:v>0.14899999999999999</c:v>
                </c:pt>
                <c:pt idx="108">
                  <c:v>0.109</c:v>
                </c:pt>
                <c:pt idx="109">
                  <c:v>0.106</c:v>
                </c:pt>
                <c:pt idx="110">
                  <c:v>0.11700000000000001</c:v>
                </c:pt>
                <c:pt idx="111">
                  <c:v>0.157</c:v>
                </c:pt>
                <c:pt idx="112">
                  <c:v>0.16800000000000001</c:v>
                </c:pt>
                <c:pt idx="113">
                  <c:v>0.161</c:v>
                </c:pt>
                <c:pt idx="114">
                  <c:v>0.152</c:v>
                </c:pt>
                <c:pt idx="115">
                  <c:v>0.215</c:v>
                </c:pt>
                <c:pt idx="116">
                  <c:v>0.13500000000000001</c:v>
                </c:pt>
                <c:pt idx="117">
                  <c:v>0.46700000000000003</c:v>
                </c:pt>
                <c:pt idx="118">
                  <c:v>0.94399999999999995</c:v>
                </c:pt>
                <c:pt idx="119">
                  <c:v>0.14899999999999999</c:v>
                </c:pt>
                <c:pt idx="120">
                  <c:v>0.19800000000000001</c:v>
                </c:pt>
                <c:pt idx="121">
                  <c:v>0.20399999999999999</c:v>
                </c:pt>
                <c:pt idx="122">
                  <c:v>0.157</c:v>
                </c:pt>
                <c:pt idx="123">
                  <c:v>0.223</c:v>
                </c:pt>
                <c:pt idx="124">
                  <c:v>0.22700000000000001</c:v>
                </c:pt>
                <c:pt idx="125">
                  <c:v>0.3</c:v>
                </c:pt>
                <c:pt idx="126">
                  <c:v>0.21</c:v>
                </c:pt>
                <c:pt idx="127">
                  <c:v>0.185</c:v>
                </c:pt>
                <c:pt idx="128">
                  <c:v>0.224</c:v>
                </c:pt>
                <c:pt idx="129">
                  <c:v>0.40899999999999997</c:v>
                </c:pt>
                <c:pt idx="130">
                  <c:v>0.57499999999999996</c:v>
                </c:pt>
                <c:pt idx="131">
                  <c:v>0.12</c:v>
                </c:pt>
                <c:pt idx="132">
                  <c:v>0.124</c:v>
                </c:pt>
                <c:pt idx="133">
                  <c:v>0.112</c:v>
                </c:pt>
                <c:pt idx="134">
                  <c:v>0.184</c:v>
                </c:pt>
                <c:pt idx="135">
                  <c:v>0</c:v>
                </c:pt>
                <c:pt idx="136">
                  <c:v>0.21</c:v>
                </c:pt>
                <c:pt idx="137">
                  <c:v>0.17</c:v>
                </c:pt>
                <c:pt idx="138">
                  <c:v>0.28000000000000003</c:v>
                </c:pt>
                <c:pt idx="139">
                  <c:v>0.30399999999999999</c:v>
                </c:pt>
                <c:pt idx="140">
                  <c:v>0.23799999999999999</c:v>
                </c:pt>
                <c:pt idx="141">
                  <c:v>0.245</c:v>
                </c:pt>
                <c:pt idx="142">
                  <c:v>0.64900000000000002</c:v>
                </c:pt>
                <c:pt idx="143">
                  <c:v>0.59299999999999997</c:v>
                </c:pt>
                <c:pt idx="144">
                  <c:v>0.6</c:v>
                </c:pt>
                <c:pt idx="145">
                  <c:v>0.14000000000000001</c:v>
                </c:pt>
                <c:pt idx="146">
                  <c:v>0.58799999999999997</c:v>
                </c:pt>
                <c:pt idx="147">
                  <c:v>0.26900000000000002</c:v>
                </c:pt>
                <c:pt idx="148">
                  <c:v>0.29599999999999999</c:v>
                </c:pt>
                <c:pt idx="149">
                  <c:v>0.35</c:v>
                </c:pt>
                <c:pt idx="150">
                  <c:v>0.26300000000000001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0.30499999999999999</c:v>
                </c:pt>
                <c:pt idx="156">
                  <c:v>0.16800000000000001</c:v>
                </c:pt>
                <c:pt idx="157">
                  <c:v>0.128</c:v>
                </c:pt>
                <c:pt idx="158">
                  <c:v>0.28599999999999998</c:v>
                </c:pt>
                <c:pt idx="159">
                  <c:v>0.23599999999999999</c:v>
                </c:pt>
                <c:pt idx="160">
                  <c:v>0.245</c:v>
                </c:pt>
                <c:pt idx="161">
                  <c:v>0.21</c:v>
                </c:pt>
                <c:pt idx="162">
                  <c:v>0.28000000000000003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0.52400000000000002</c:v>
                </c:pt>
                <c:pt idx="168">
                  <c:v>0.28100000000000003</c:v>
                </c:pt>
                <c:pt idx="169">
                  <c:v>0.47299999999999998</c:v>
                </c:pt>
                <c:pt idx="170">
                  <c:v>0.29599999999999999</c:v>
                </c:pt>
                <c:pt idx="171">
                  <c:v>0.32500000000000001</c:v>
                </c:pt>
                <c:pt idx="172">
                  <c:v>0.189</c:v>
                </c:pt>
                <c:pt idx="173">
                  <c:v>0.17499999999999999</c:v>
                </c:pt>
                <c:pt idx="174">
                  <c:v>0.20499999999999999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0.23899999999999999</c:v>
                </c:pt>
                <c:pt idx="180">
                  <c:v>0.20899999999999999</c:v>
                </c:pt>
                <c:pt idx="181">
                  <c:v>0.25700000000000001</c:v>
                </c:pt>
                <c:pt idx="182">
                  <c:v>0.28000000000000003</c:v>
                </c:pt>
                <c:pt idx="183">
                  <c:v>0.185</c:v>
                </c:pt>
                <c:pt idx="184">
                  <c:v>0</c:v>
                </c:pt>
                <c:pt idx="185">
                  <c:v>0.6</c:v>
                </c:pt>
                <c:pt idx="186">
                  <c:v>0.55000000000000004</c:v>
                </c:pt>
                <c:pt idx="187">
                  <c:v>1.228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0.21</c:v>
                </c:pt>
                <c:pt idx="192">
                  <c:v>0.21099999999999999</c:v>
                </c:pt>
                <c:pt idx="193">
                  <c:v>0.13700000000000001</c:v>
                </c:pt>
                <c:pt idx="194">
                  <c:v>0.20599999999999999</c:v>
                </c:pt>
                <c:pt idx="195">
                  <c:v>0.24199999999999999</c:v>
                </c:pt>
                <c:pt idx="196">
                  <c:v>0.63500000000000001</c:v>
                </c:pt>
                <c:pt idx="197">
                  <c:v>0.56999999999999995</c:v>
                </c:pt>
                <c:pt idx="198">
                  <c:v>0.495</c:v>
                </c:pt>
                <c:pt idx="199">
                  <c:v>0.93200000000000005</c:v>
                </c:pt>
                <c:pt idx="200">
                  <c:v>0.13800000000000001</c:v>
                </c:pt>
                <c:pt idx="201">
                  <c:v>0.17899999999999999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0.49</c:v>
                </c:pt>
                <c:pt idx="208">
                  <c:v>0</c:v>
                </c:pt>
                <c:pt idx="209">
                  <c:v>0.32</c:v>
                </c:pt>
                <c:pt idx="210">
                  <c:v>0.48799999999999999</c:v>
                </c:pt>
                <c:pt idx="211">
                  <c:v>0.52600000000000002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0.32800000000000001</c:v>
                </c:pt>
                <c:pt idx="216">
                  <c:v>0.24</c:v>
                </c:pt>
                <c:pt idx="217">
                  <c:v>0.32100000000000001</c:v>
                </c:pt>
                <c:pt idx="218">
                  <c:v>0.32100000000000001</c:v>
                </c:pt>
                <c:pt idx="219">
                  <c:v>0.154</c:v>
                </c:pt>
                <c:pt idx="220">
                  <c:v>0.40400000000000003</c:v>
                </c:pt>
                <c:pt idx="221">
                  <c:v>0.17899999999999999</c:v>
                </c:pt>
                <c:pt idx="222">
                  <c:v>0.35799999999999998</c:v>
                </c:pt>
                <c:pt idx="223">
                  <c:v>0.22700000000000001</c:v>
                </c:pt>
                <c:pt idx="224">
                  <c:v>0.126</c:v>
                </c:pt>
                <c:pt idx="225">
                  <c:v>0.114</c:v>
                </c:pt>
                <c:pt idx="226">
                  <c:v>0.122</c:v>
                </c:pt>
                <c:pt idx="227">
                  <c:v>0.157</c:v>
                </c:pt>
                <c:pt idx="228">
                  <c:v>0</c:v>
                </c:pt>
                <c:pt idx="229">
                  <c:v>0.246</c:v>
                </c:pt>
                <c:pt idx="230">
                  <c:v>0.216</c:v>
                </c:pt>
                <c:pt idx="231">
                  <c:v>0</c:v>
                </c:pt>
                <c:pt idx="232">
                  <c:v>0</c:v>
                </c:pt>
                <c:pt idx="233">
                  <c:v>0.17399999999999999</c:v>
                </c:pt>
                <c:pt idx="234">
                  <c:v>0.20100000000000001</c:v>
                </c:pt>
                <c:pt idx="235">
                  <c:v>0.95199999999999996</c:v>
                </c:pt>
                <c:pt idx="236">
                  <c:v>0.22500000000000001</c:v>
                </c:pt>
                <c:pt idx="237">
                  <c:v>0.13600000000000001</c:v>
                </c:pt>
                <c:pt idx="238">
                  <c:v>0.13100000000000001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0.24099999999999999</c:v>
                </c:pt>
                <c:pt idx="244">
                  <c:v>0.17</c:v>
                </c:pt>
                <c:pt idx="245">
                  <c:v>0.114</c:v>
                </c:pt>
                <c:pt idx="246">
                  <c:v>0.16</c:v>
                </c:pt>
                <c:pt idx="247">
                  <c:v>0.13</c:v>
                </c:pt>
                <c:pt idx="248">
                  <c:v>0.114</c:v>
                </c:pt>
                <c:pt idx="249">
                  <c:v>0.114</c:v>
                </c:pt>
                <c:pt idx="250">
                  <c:v>0.22500000000000001</c:v>
                </c:pt>
                <c:pt idx="251">
                  <c:v>0.14599999999999999</c:v>
                </c:pt>
                <c:pt idx="252">
                  <c:v>0.312</c:v>
                </c:pt>
                <c:pt idx="253">
                  <c:v>0.21</c:v>
                </c:pt>
                <c:pt idx="254">
                  <c:v>0.25</c:v>
                </c:pt>
                <c:pt idx="255">
                  <c:v>0.33</c:v>
                </c:pt>
                <c:pt idx="256">
                  <c:v>0.185</c:v>
                </c:pt>
                <c:pt idx="257">
                  <c:v>0.14000000000000001</c:v>
                </c:pt>
                <c:pt idx="258">
                  <c:v>0.107</c:v>
                </c:pt>
                <c:pt idx="259">
                  <c:v>0.123</c:v>
                </c:pt>
                <c:pt idx="260">
                  <c:v>0.14699999999999999</c:v>
                </c:pt>
                <c:pt idx="261">
                  <c:v>0.17799999999999999</c:v>
                </c:pt>
                <c:pt idx="262">
                  <c:v>0.11700000000000001</c:v>
                </c:pt>
                <c:pt idx="263">
                  <c:v>0.159</c:v>
                </c:pt>
                <c:pt idx="264">
                  <c:v>0.186</c:v>
                </c:pt>
                <c:pt idx="265">
                  <c:v>0.14399999999999999</c:v>
                </c:pt>
                <c:pt idx="266">
                  <c:v>0.13300000000000001</c:v>
                </c:pt>
                <c:pt idx="267">
                  <c:v>0.17</c:v>
                </c:pt>
                <c:pt idx="268">
                  <c:v>0.245</c:v>
                </c:pt>
                <c:pt idx="269">
                  <c:v>0.17</c:v>
                </c:pt>
                <c:pt idx="270">
                  <c:v>0.374</c:v>
                </c:pt>
                <c:pt idx="271">
                  <c:v>0.47099999999999997</c:v>
                </c:pt>
                <c:pt idx="272">
                  <c:v>0.14099999999999999</c:v>
                </c:pt>
                <c:pt idx="273">
                  <c:v>0.14499999999999999</c:v>
                </c:pt>
                <c:pt idx="274">
                  <c:v>0.14399999999999999</c:v>
                </c:pt>
                <c:pt idx="275">
                  <c:v>0.22</c:v>
                </c:pt>
                <c:pt idx="276">
                  <c:v>0.24</c:v>
                </c:pt>
                <c:pt idx="277">
                  <c:v>0.25</c:v>
                </c:pt>
                <c:pt idx="278">
                  <c:v>0.25</c:v>
                </c:pt>
                <c:pt idx="279">
                  <c:v>0.47099999999999997</c:v>
                </c:pt>
                <c:pt idx="280">
                  <c:v>0.20499999999999999</c:v>
                </c:pt>
                <c:pt idx="281">
                  <c:v>0.57499999999999996</c:v>
                </c:pt>
                <c:pt idx="282">
                  <c:v>0.44700000000000001</c:v>
                </c:pt>
                <c:pt idx="283">
                  <c:v>0.158</c:v>
                </c:pt>
                <c:pt idx="284">
                  <c:v>0.129</c:v>
                </c:pt>
                <c:pt idx="285">
                  <c:v>0.123</c:v>
                </c:pt>
                <c:pt idx="286">
                  <c:v>0.157</c:v>
                </c:pt>
                <c:pt idx="287">
                  <c:v>0.11700000000000001</c:v>
                </c:pt>
                <c:pt idx="288">
                  <c:v>0.16600000000000001</c:v>
                </c:pt>
                <c:pt idx="289">
                  <c:v>0.13700000000000001</c:v>
                </c:pt>
                <c:pt idx="290">
                  <c:v>0.10299999999999999</c:v>
                </c:pt>
                <c:pt idx="291">
                  <c:v>0</c:v>
                </c:pt>
                <c:pt idx="292">
                  <c:v>7.4999999999999997E-2</c:v>
                </c:pt>
                <c:pt idx="293">
                  <c:v>0.35899999999999999</c:v>
                </c:pt>
                <c:pt idx="294">
                  <c:v>0.28399999999999997</c:v>
                </c:pt>
                <c:pt idx="295">
                  <c:v>0.28100000000000003</c:v>
                </c:pt>
                <c:pt idx="296">
                  <c:v>0.376</c:v>
                </c:pt>
                <c:pt idx="297">
                  <c:v>0.23499999999999999</c:v>
                </c:pt>
                <c:pt idx="298">
                  <c:v>0.11899999999999999</c:v>
                </c:pt>
                <c:pt idx="299">
                  <c:v>0.27200000000000002</c:v>
                </c:pt>
                <c:pt idx="300">
                  <c:v>0.35</c:v>
                </c:pt>
                <c:pt idx="301">
                  <c:v>0.158</c:v>
                </c:pt>
                <c:pt idx="302">
                  <c:v>0.11799999999999999</c:v>
                </c:pt>
                <c:pt idx="303">
                  <c:v>0.156</c:v>
                </c:pt>
                <c:pt idx="304">
                  <c:v>0.107</c:v>
                </c:pt>
                <c:pt idx="305">
                  <c:v>0.105</c:v>
                </c:pt>
                <c:pt idx="306">
                  <c:v>0.10199999999999999</c:v>
                </c:pt>
                <c:pt idx="307">
                  <c:v>0.12</c:v>
                </c:pt>
                <c:pt idx="308">
                  <c:v>0.14199999999999999</c:v>
                </c:pt>
                <c:pt idx="309">
                  <c:v>0.14599999999999999</c:v>
                </c:pt>
                <c:pt idx="310">
                  <c:v>0.152</c:v>
                </c:pt>
                <c:pt idx="311">
                  <c:v>0.249</c:v>
                </c:pt>
                <c:pt idx="312">
                  <c:v>0.191</c:v>
                </c:pt>
                <c:pt idx="313">
                  <c:v>0.33</c:v>
                </c:pt>
                <c:pt idx="314">
                  <c:v>0.217</c:v>
                </c:pt>
                <c:pt idx="315">
                  <c:v>0.15</c:v>
                </c:pt>
                <c:pt idx="316">
                  <c:v>0.16700000000000001</c:v>
                </c:pt>
                <c:pt idx="317">
                  <c:v>0.14199999999999999</c:v>
                </c:pt>
                <c:pt idx="318">
                  <c:v>0.16500000000000001</c:v>
                </c:pt>
                <c:pt idx="319">
                  <c:v>0.113</c:v>
                </c:pt>
                <c:pt idx="320">
                  <c:v>0.127</c:v>
                </c:pt>
                <c:pt idx="321">
                  <c:v>0.106</c:v>
                </c:pt>
                <c:pt idx="322">
                  <c:v>0.112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0.16600000000000001</c:v>
                </c:pt>
                <c:pt idx="328">
                  <c:v>0.14399999999999999</c:v>
                </c:pt>
                <c:pt idx="329">
                  <c:v>0.13</c:v>
                </c:pt>
                <c:pt idx="330">
                  <c:v>0.14699999999999999</c:v>
                </c:pt>
                <c:pt idx="331">
                  <c:v>0.114</c:v>
                </c:pt>
                <c:pt idx="332">
                  <c:v>0.124</c:v>
                </c:pt>
                <c:pt idx="333">
                  <c:v>0.113</c:v>
                </c:pt>
                <c:pt idx="334">
                  <c:v>0.13</c:v>
                </c:pt>
                <c:pt idx="335">
                  <c:v>0.106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0.16200000000000001</c:v>
                </c:pt>
                <c:pt idx="340">
                  <c:v>0.125</c:v>
                </c:pt>
                <c:pt idx="341">
                  <c:v>0.15</c:v>
                </c:pt>
                <c:pt idx="342">
                  <c:v>0.16400000000000001</c:v>
                </c:pt>
                <c:pt idx="343">
                  <c:v>0.16</c:v>
                </c:pt>
                <c:pt idx="344">
                  <c:v>0.16</c:v>
                </c:pt>
                <c:pt idx="345">
                  <c:v>0.127</c:v>
                </c:pt>
                <c:pt idx="346">
                  <c:v>0.124</c:v>
                </c:pt>
                <c:pt idx="347">
                  <c:v>0.111</c:v>
                </c:pt>
                <c:pt idx="348">
                  <c:v>0.124</c:v>
                </c:pt>
                <c:pt idx="349">
                  <c:v>0.108</c:v>
                </c:pt>
                <c:pt idx="350">
                  <c:v>0.11</c:v>
                </c:pt>
                <c:pt idx="351">
                  <c:v>0.13400000000000001</c:v>
                </c:pt>
                <c:pt idx="352">
                  <c:v>0.127</c:v>
                </c:pt>
                <c:pt idx="353">
                  <c:v>0.14399999999999999</c:v>
                </c:pt>
                <c:pt idx="354">
                  <c:v>0.159</c:v>
                </c:pt>
                <c:pt idx="355">
                  <c:v>0.19900000000000001</c:v>
                </c:pt>
                <c:pt idx="356">
                  <c:v>0.16400000000000001</c:v>
                </c:pt>
                <c:pt idx="357">
                  <c:v>0.25900000000000001</c:v>
                </c:pt>
                <c:pt idx="358">
                  <c:v>0.30399999999999999</c:v>
                </c:pt>
                <c:pt idx="359">
                  <c:v>0.128</c:v>
                </c:pt>
                <c:pt idx="360">
                  <c:v>0.129</c:v>
                </c:pt>
                <c:pt idx="361">
                  <c:v>0.154</c:v>
                </c:pt>
                <c:pt idx="362">
                  <c:v>0.108</c:v>
                </c:pt>
                <c:pt idx="363">
                  <c:v>0.188</c:v>
                </c:pt>
                <c:pt idx="364">
                  <c:v>0.26800000000000002</c:v>
                </c:pt>
                <c:pt idx="365">
                  <c:v>0.246</c:v>
                </c:pt>
                <c:pt idx="366">
                  <c:v>0.33400000000000002</c:v>
                </c:pt>
                <c:pt idx="367">
                  <c:v>0.29099999999999998</c:v>
                </c:pt>
                <c:pt idx="368">
                  <c:v>0.26</c:v>
                </c:pt>
                <c:pt idx="369">
                  <c:v>0.22600000000000001</c:v>
                </c:pt>
                <c:pt idx="370">
                  <c:v>0.31900000000000001</c:v>
                </c:pt>
                <c:pt idx="371">
                  <c:v>0.11600000000000001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C79-4347-A9ED-30A4703291B0}"/>
            </c:ext>
          </c:extLst>
        </c:ser>
        <c:ser>
          <c:idx val="1"/>
          <c:order val="1"/>
          <c:tx>
            <c:strRef>
              <c:f>'[Ocorrências Abril 2016 - ETA Rio Grande.xlsx]Cloro Residual - Maio 16'!$G$4</c:f>
              <c:strCache>
                <c:ptCount val="1"/>
                <c:pt idx="0">
                  <c:v>Água coagulada (mg/L)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'[Ocorrências Abril 2016 - ETA Rio Grande.xlsx]Cloro Residual - Maio 16'!$F$5:$F$743</c:f>
              <c:numCache>
                <c:formatCode>dd/mm/yy</c:formatCode>
                <c:ptCount val="739"/>
                <c:pt idx="0">
                  <c:v>42491.041666666664</c:v>
                </c:pt>
                <c:pt idx="1">
                  <c:v>42491.125</c:v>
                </c:pt>
                <c:pt idx="2">
                  <c:v>42491.208333333336</c:v>
                </c:pt>
                <c:pt idx="3">
                  <c:v>42491.291666666664</c:v>
                </c:pt>
                <c:pt idx="4">
                  <c:v>42491.375</c:v>
                </c:pt>
                <c:pt idx="5">
                  <c:v>42491.458333333336</c:v>
                </c:pt>
                <c:pt idx="6">
                  <c:v>42491.541666666664</c:v>
                </c:pt>
                <c:pt idx="7">
                  <c:v>42491.625</c:v>
                </c:pt>
                <c:pt idx="8">
                  <c:v>42491.708333333336</c:v>
                </c:pt>
                <c:pt idx="9">
                  <c:v>42491.791666666664</c:v>
                </c:pt>
                <c:pt idx="10">
                  <c:v>42491.875</c:v>
                </c:pt>
                <c:pt idx="11">
                  <c:v>42491.958333333336</c:v>
                </c:pt>
                <c:pt idx="12">
                  <c:v>42492.041666666664</c:v>
                </c:pt>
                <c:pt idx="13">
                  <c:v>42492.125</c:v>
                </c:pt>
                <c:pt idx="14">
                  <c:v>42492.208333333336</c:v>
                </c:pt>
                <c:pt idx="15">
                  <c:v>42492.291666666664</c:v>
                </c:pt>
                <c:pt idx="16">
                  <c:v>42492.375</c:v>
                </c:pt>
                <c:pt idx="17">
                  <c:v>42492.458333333336</c:v>
                </c:pt>
                <c:pt idx="18">
                  <c:v>42492.541666666664</c:v>
                </c:pt>
                <c:pt idx="19">
                  <c:v>42492.625</c:v>
                </c:pt>
                <c:pt idx="20">
                  <c:v>42492.708333333336</c:v>
                </c:pt>
                <c:pt idx="21">
                  <c:v>42492.791666666664</c:v>
                </c:pt>
                <c:pt idx="22">
                  <c:v>42492.875</c:v>
                </c:pt>
                <c:pt idx="23">
                  <c:v>42492.958333333336</c:v>
                </c:pt>
                <c:pt idx="24">
                  <c:v>42493.041666666664</c:v>
                </c:pt>
                <c:pt idx="25">
                  <c:v>42493.125</c:v>
                </c:pt>
                <c:pt idx="26">
                  <c:v>42493.208333333336</c:v>
                </c:pt>
                <c:pt idx="27">
                  <c:v>42493.291666666664</c:v>
                </c:pt>
                <c:pt idx="28">
                  <c:v>42493.375</c:v>
                </c:pt>
                <c:pt idx="29">
                  <c:v>42493.458333333336</c:v>
                </c:pt>
                <c:pt idx="30">
                  <c:v>42493.541666666664</c:v>
                </c:pt>
                <c:pt idx="31">
                  <c:v>42493.625</c:v>
                </c:pt>
                <c:pt idx="32">
                  <c:v>42493.708333333336</c:v>
                </c:pt>
                <c:pt idx="33">
                  <c:v>42493.791666666664</c:v>
                </c:pt>
                <c:pt idx="34">
                  <c:v>42493.875</c:v>
                </c:pt>
                <c:pt idx="35">
                  <c:v>42493.958333333336</c:v>
                </c:pt>
                <c:pt idx="36">
                  <c:v>42494.041666666664</c:v>
                </c:pt>
                <c:pt idx="37">
                  <c:v>42494.125</c:v>
                </c:pt>
                <c:pt idx="38">
                  <c:v>42494.208333333336</c:v>
                </c:pt>
                <c:pt idx="39">
                  <c:v>42494.291666666664</c:v>
                </c:pt>
                <c:pt idx="40">
                  <c:v>42494.375</c:v>
                </c:pt>
                <c:pt idx="41">
                  <c:v>42494.458333333336</c:v>
                </c:pt>
                <c:pt idx="42">
                  <c:v>42494.541666666664</c:v>
                </c:pt>
                <c:pt idx="43">
                  <c:v>42494.625</c:v>
                </c:pt>
                <c:pt idx="44">
                  <c:v>42494.708333333336</c:v>
                </c:pt>
                <c:pt idx="45">
                  <c:v>42494.791666666664</c:v>
                </c:pt>
                <c:pt idx="46">
                  <c:v>42494.875</c:v>
                </c:pt>
                <c:pt idx="47">
                  <c:v>42494.958333333336</c:v>
                </c:pt>
                <c:pt idx="48">
                  <c:v>42495.041666666664</c:v>
                </c:pt>
                <c:pt idx="49">
                  <c:v>42495.125</c:v>
                </c:pt>
                <c:pt idx="50">
                  <c:v>42495.208333333336</c:v>
                </c:pt>
                <c:pt idx="51">
                  <c:v>42495.291666666664</c:v>
                </c:pt>
                <c:pt idx="52">
                  <c:v>42495.375</c:v>
                </c:pt>
                <c:pt idx="53">
                  <c:v>42495.458333333336</c:v>
                </c:pt>
                <c:pt idx="54">
                  <c:v>42495.541666666664</c:v>
                </c:pt>
                <c:pt idx="55">
                  <c:v>42495.625</c:v>
                </c:pt>
                <c:pt idx="56">
                  <c:v>42495.708333333336</c:v>
                </c:pt>
                <c:pt idx="57">
                  <c:v>42495.791666666664</c:v>
                </c:pt>
                <c:pt idx="58">
                  <c:v>42495.875</c:v>
                </c:pt>
                <c:pt idx="59">
                  <c:v>42495.958333333336</c:v>
                </c:pt>
                <c:pt idx="60">
                  <c:v>42496.041666666664</c:v>
                </c:pt>
                <c:pt idx="61">
                  <c:v>42496.125</c:v>
                </c:pt>
                <c:pt idx="62">
                  <c:v>42496.208333333336</c:v>
                </c:pt>
                <c:pt idx="63">
                  <c:v>42496.291666666664</c:v>
                </c:pt>
                <c:pt idx="64">
                  <c:v>42496.375</c:v>
                </c:pt>
                <c:pt idx="65">
                  <c:v>42496.458333333336</c:v>
                </c:pt>
                <c:pt idx="66">
                  <c:v>42496.541666666664</c:v>
                </c:pt>
                <c:pt idx="67">
                  <c:v>42496.625</c:v>
                </c:pt>
                <c:pt idx="68">
                  <c:v>42496.708333333336</c:v>
                </c:pt>
                <c:pt idx="69">
                  <c:v>42496.791666666664</c:v>
                </c:pt>
                <c:pt idx="70">
                  <c:v>42496.875</c:v>
                </c:pt>
                <c:pt idx="71">
                  <c:v>42496.958333333336</c:v>
                </c:pt>
                <c:pt idx="72">
                  <c:v>42497.041666666664</c:v>
                </c:pt>
                <c:pt idx="73">
                  <c:v>42497.125</c:v>
                </c:pt>
                <c:pt idx="74">
                  <c:v>42497.208333333336</c:v>
                </c:pt>
                <c:pt idx="75">
                  <c:v>42497.291666666664</c:v>
                </c:pt>
                <c:pt idx="76">
                  <c:v>42497.375</c:v>
                </c:pt>
                <c:pt idx="77">
                  <c:v>42497.458333333336</c:v>
                </c:pt>
                <c:pt idx="78">
                  <c:v>42497.541666666664</c:v>
                </c:pt>
                <c:pt idx="79">
                  <c:v>42497.625</c:v>
                </c:pt>
                <c:pt idx="80">
                  <c:v>42497.708333333336</c:v>
                </c:pt>
                <c:pt idx="81">
                  <c:v>42497.791666666664</c:v>
                </c:pt>
                <c:pt idx="82">
                  <c:v>42497.875</c:v>
                </c:pt>
                <c:pt idx="83">
                  <c:v>42497.958333333336</c:v>
                </c:pt>
                <c:pt idx="84">
                  <c:v>42498.041666666664</c:v>
                </c:pt>
                <c:pt idx="85">
                  <c:v>42498.125</c:v>
                </c:pt>
                <c:pt idx="86">
                  <c:v>42498.208333333336</c:v>
                </c:pt>
                <c:pt idx="87">
                  <c:v>42498.291666666664</c:v>
                </c:pt>
                <c:pt idx="88">
                  <c:v>42498.375</c:v>
                </c:pt>
                <c:pt idx="89">
                  <c:v>42498.458333333336</c:v>
                </c:pt>
                <c:pt idx="90">
                  <c:v>42498.541666666664</c:v>
                </c:pt>
                <c:pt idx="91">
                  <c:v>42498.625</c:v>
                </c:pt>
                <c:pt idx="92">
                  <c:v>42498.708333333336</c:v>
                </c:pt>
                <c:pt idx="93">
                  <c:v>42498.791666666664</c:v>
                </c:pt>
                <c:pt idx="94">
                  <c:v>42498.875</c:v>
                </c:pt>
                <c:pt idx="95">
                  <c:v>42498.958333333336</c:v>
                </c:pt>
                <c:pt idx="96">
                  <c:v>42499.041666666664</c:v>
                </c:pt>
                <c:pt idx="97">
                  <c:v>42499.125</c:v>
                </c:pt>
                <c:pt idx="98">
                  <c:v>42499.208333333336</c:v>
                </c:pt>
                <c:pt idx="99">
                  <c:v>42499.291666666664</c:v>
                </c:pt>
                <c:pt idx="100">
                  <c:v>42499.375</c:v>
                </c:pt>
                <c:pt idx="101">
                  <c:v>42499.458333333336</c:v>
                </c:pt>
                <c:pt idx="102">
                  <c:v>42499.541666666664</c:v>
                </c:pt>
                <c:pt idx="103">
                  <c:v>42499.625</c:v>
                </c:pt>
                <c:pt idx="104">
                  <c:v>42499.708333333336</c:v>
                </c:pt>
                <c:pt idx="105">
                  <c:v>42499.791666666664</c:v>
                </c:pt>
                <c:pt idx="106">
                  <c:v>42499.875</c:v>
                </c:pt>
                <c:pt idx="107">
                  <c:v>42499.958333333336</c:v>
                </c:pt>
                <c:pt idx="108">
                  <c:v>42500.041666666664</c:v>
                </c:pt>
                <c:pt idx="109">
                  <c:v>42500.125</c:v>
                </c:pt>
                <c:pt idx="110">
                  <c:v>42500.208333333336</c:v>
                </c:pt>
                <c:pt idx="111">
                  <c:v>42500.291666666664</c:v>
                </c:pt>
                <c:pt idx="112">
                  <c:v>42500.375</c:v>
                </c:pt>
                <c:pt idx="113">
                  <c:v>42500.458333333336</c:v>
                </c:pt>
                <c:pt idx="114">
                  <c:v>42500.541666666664</c:v>
                </c:pt>
                <c:pt idx="115">
                  <c:v>42500.625</c:v>
                </c:pt>
                <c:pt idx="116">
                  <c:v>42500.708333333336</c:v>
                </c:pt>
                <c:pt idx="117">
                  <c:v>42500.791666666664</c:v>
                </c:pt>
                <c:pt idx="118">
                  <c:v>42500.875</c:v>
                </c:pt>
                <c:pt idx="119">
                  <c:v>42500.958333333336</c:v>
                </c:pt>
                <c:pt idx="120">
                  <c:v>42501.041666666664</c:v>
                </c:pt>
                <c:pt idx="121">
                  <c:v>42501.125</c:v>
                </c:pt>
                <c:pt idx="122">
                  <c:v>42501.208333333336</c:v>
                </c:pt>
                <c:pt idx="123">
                  <c:v>42501.291666666664</c:v>
                </c:pt>
                <c:pt idx="124">
                  <c:v>42501.375</c:v>
                </c:pt>
                <c:pt idx="125">
                  <c:v>42501.458333333336</c:v>
                </c:pt>
                <c:pt idx="126">
                  <c:v>42501.541666666664</c:v>
                </c:pt>
                <c:pt idx="127">
                  <c:v>42501.625</c:v>
                </c:pt>
                <c:pt idx="128">
                  <c:v>42501.708333333336</c:v>
                </c:pt>
                <c:pt idx="129">
                  <c:v>42501.791666666664</c:v>
                </c:pt>
                <c:pt idx="130">
                  <c:v>42501.875</c:v>
                </c:pt>
                <c:pt idx="131">
                  <c:v>42501.958333333336</c:v>
                </c:pt>
                <c:pt idx="132">
                  <c:v>42502.041666666664</c:v>
                </c:pt>
                <c:pt idx="133">
                  <c:v>42502.125</c:v>
                </c:pt>
                <c:pt idx="134">
                  <c:v>42502.208333333336</c:v>
                </c:pt>
                <c:pt idx="135">
                  <c:v>42502.291666666664</c:v>
                </c:pt>
                <c:pt idx="136">
                  <c:v>42502.375</c:v>
                </c:pt>
                <c:pt idx="137">
                  <c:v>42502.458333333336</c:v>
                </c:pt>
                <c:pt idx="138">
                  <c:v>42502.541666666664</c:v>
                </c:pt>
                <c:pt idx="139">
                  <c:v>42502.625</c:v>
                </c:pt>
                <c:pt idx="140">
                  <c:v>42502.708333333336</c:v>
                </c:pt>
                <c:pt idx="141">
                  <c:v>42502.791666666664</c:v>
                </c:pt>
                <c:pt idx="142">
                  <c:v>42502.875</c:v>
                </c:pt>
                <c:pt idx="143">
                  <c:v>42502.958333333336</c:v>
                </c:pt>
                <c:pt idx="144">
                  <c:v>42503.041666666664</c:v>
                </c:pt>
                <c:pt idx="145">
                  <c:v>42503.125</c:v>
                </c:pt>
                <c:pt idx="146">
                  <c:v>42503.208333333336</c:v>
                </c:pt>
                <c:pt idx="147">
                  <c:v>42503.291666666664</c:v>
                </c:pt>
                <c:pt idx="148">
                  <c:v>42503.375</c:v>
                </c:pt>
                <c:pt idx="149">
                  <c:v>42503.458333333336</c:v>
                </c:pt>
                <c:pt idx="150">
                  <c:v>42503.541666666664</c:v>
                </c:pt>
                <c:pt idx="151">
                  <c:v>42503.625</c:v>
                </c:pt>
                <c:pt idx="152">
                  <c:v>42503.708333333336</c:v>
                </c:pt>
                <c:pt idx="153">
                  <c:v>42503.791666666664</c:v>
                </c:pt>
                <c:pt idx="154">
                  <c:v>42503.875</c:v>
                </c:pt>
                <c:pt idx="155">
                  <c:v>42503.958333333336</c:v>
                </c:pt>
                <c:pt idx="156">
                  <c:v>42504.041666666664</c:v>
                </c:pt>
                <c:pt idx="157">
                  <c:v>42504.125</c:v>
                </c:pt>
                <c:pt idx="158">
                  <c:v>42504.208333333336</c:v>
                </c:pt>
                <c:pt idx="159">
                  <c:v>42504.291666666664</c:v>
                </c:pt>
                <c:pt idx="160">
                  <c:v>42504.375</c:v>
                </c:pt>
                <c:pt idx="161">
                  <c:v>42504.458333333336</c:v>
                </c:pt>
                <c:pt idx="162">
                  <c:v>42504.541666666664</c:v>
                </c:pt>
                <c:pt idx="163">
                  <c:v>42504.625</c:v>
                </c:pt>
                <c:pt idx="164">
                  <c:v>42504.708333333336</c:v>
                </c:pt>
                <c:pt idx="165">
                  <c:v>42504.791666666664</c:v>
                </c:pt>
                <c:pt idx="166">
                  <c:v>42504.875</c:v>
                </c:pt>
                <c:pt idx="167">
                  <c:v>42504.958333333336</c:v>
                </c:pt>
                <c:pt idx="168">
                  <c:v>42505.041666666664</c:v>
                </c:pt>
                <c:pt idx="169">
                  <c:v>42505.125</c:v>
                </c:pt>
                <c:pt idx="170">
                  <c:v>42505.208333333336</c:v>
                </c:pt>
                <c:pt idx="171">
                  <c:v>42505.291666666664</c:v>
                </c:pt>
                <c:pt idx="172">
                  <c:v>42505.375</c:v>
                </c:pt>
                <c:pt idx="173">
                  <c:v>42505.458333333336</c:v>
                </c:pt>
                <c:pt idx="174">
                  <c:v>42505.541666666664</c:v>
                </c:pt>
                <c:pt idx="175">
                  <c:v>42505.625</c:v>
                </c:pt>
                <c:pt idx="176">
                  <c:v>42505.708333333336</c:v>
                </c:pt>
                <c:pt idx="177">
                  <c:v>42505.791666666664</c:v>
                </c:pt>
                <c:pt idx="178">
                  <c:v>42505.875</c:v>
                </c:pt>
                <c:pt idx="179">
                  <c:v>42505.958333333336</c:v>
                </c:pt>
                <c:pt idx="180">
                  <c:v>42506.041666666664</c:v>
                </c:pt>
                <c:pt idx="181">
                  <c:v>42506.125</c:v>
                </c:pt>
                <c:pt idx="182">
                  <c:v>42506.208333333336</c:v>
                </c:pt>
                <c:pt idx="183">
                  <c:v>42506.291666666664</c:v>
                </c:pt>
                <c:pt idx="184">
                  <c:v>42506.375</c:v>
                </c:pt>
                <c:pt idx="185">
                  <c:v>42506.458333333336</c:v>
                </c:pt>
                <c:pt idx="186">
                  <c:v>42506.541666666664</c:v>
                </c:pt>
                <c:pt idx="187">
                  <c:v>42506.625</c:v>
                </c:pt>
                <c:pt idx="188">
                  <c:v>42506.708333333336</c:v>
                </c:pt>
                <c:pt idx="189">
                  <c:v>42506.791666666664</c:v>
                </c:pt>
                <c:pt idx="190">
                  <c:v>42506.875</c:v>
                </c:pt>
                <c:pt idx="191">
                  <c:v>42506.958333333336</c:v>
                </c:pt>
                <c:pt idx="192">
                  <c:v>42507.041666666664</c:v>
                </c:pt>
                <c:pt idx="193">
                  <c:v>42507.125</c:v>
                </c:pt>
                <c:pt idx="194">
                  <c:v>42507.208333333336</c:v>
                </c:pt>
                <c:pt idx="195">
                  <c:v>42507.291666666664</c:v>
                </c:pt>
                <c:pt idx="196">
                  <c:v>42507.375</c:v>
                </c:pt>
                <c:pt idx="197">
                  <c:v>42507.458333333336</c:v>
                </c:pt>
                <c:pt idx="198">
                  <c:v>42507.541666666664</c:v>
                </c:pt>
                <c:pt idx="199">
                  <c:v>42507.625</c:v>
                </c:pt>
                <c:pt idx="200">
                  <c:v>42507.708333333336</c:v>
                </c:pt>
                <c:pt idx="201">
                  <c:v>42507.791666666664</c:v>
                </c:pt>
                <c:pt idx="202">
                  <c:v>42507.875</c:v>
                </c:pt>
                <c:pt idx="203">
                  <c:v>42507.958333333336</c:v>
                </c:pt>
                <c:pt idx="204">
                  <c:v>42508.041666666664</c:v>
                </c:pt>
                <c:pt idx="205">
                  <c:v>42508.125</c:v>
                </c:pt>
                <c:pt idx="206">
                  <c:v>42508.208333333336</c:v>
                </c:pt>
                <c:pt idx="207">
                  <c:v>42508.291666666664</c:v>
                </c:pt>
                <c:pt idx="208">
                  <c:v>42508.375</c:v>
                </c:pt>
                <c:pt idx="209">
                  <c:v>42508.458333333336</c:v>
                </c:pt>
                <c:pt idx="210">
                  <c:v>42508.541666666664</c:v>
                </c:pt>
                <c:pt idx="211">
                  <c:v>42508.625</c:v>
                </c:pt>
                <c:pt idx="212">
                  <c:v>42508.708333333336</c:v>
                </c:pt>
                <c:pt idx="213">
                  <c:v>42508.791666666664</c:v>
                </c:pt>
                <c:pt idx="214">
                  <c:v>42508.875</c:v>
                </c:pt>
                <c:pt idx="215">
                  <c:v>42508.958333333336</c:v>
                </c:pt>
                <c:pt idx="216">
                  <c:v>42509.041666666664</c:v>
                </c:pt>
                <c:pt idx="217">
                  <c:v>42509.125</c:v>
                </c:pt>
                <c:pt idx="218">
                  <c:v>42509.208333333336</c:v>
                </c:pt>
                <c:pt idx="219">
                  <c:v>42509.291666666664</c:v>
                </c:pt>
                <c:pt idx="220">
                  <c:v>42509.375</c:v>
                </c:pt>
                <c:pt idx="221">
                  <c:v>42509.458333333336</c:v>
                </c:pt>
                <c:pt idx="222">
                  <c:v>42509.541666666664</c:v>
                </c:pt>
                <c:pt idx="223">
                  <c:v>42509.625</c:v>
                </c:pt>
                <c:pt idx="224">
                  <c:v>42509.708333333336</c:v>
                </c:pt>
                <c:pt idx="225">
                  <c:v>42509.791666666664</c:v>
                </c:pt>
                <c:pt idx="226">
                  <c:v>42509.875</c:v>
                </c:pt>
                <c:pt idx="227">
                  <c:v>42509.958333333336</c:v>
                </c:pt>
                <c:pt idx="228">
                  <c:v>42510.041666666664</c:v>
                </c:pt>
                <c:pt idx="229">
                  <c:v>42510.125</c:v>
                </c:pt>
                <c:pt idx="230">
                  <c:v>42510.208333333336</c:v>
                </c:pt>
                <c:pt idx="231">
                  <c:v>42510.291666666664</c:v>
                </c:pt>
                <c:pt idx="232">
                  <c:v>42510.375</c:v>
                </c:pt>
                <c:pt idx="233">
                  <c:v>42510.458333333336</c:v>
                </c:pt>
                <c:pt idx="234">
                  <c:v>42510.541666666664</c:v>
                </c:pt>
                <c:pt idx="235">
                  <c:v>42510.625</c:v>
                </c:pt>
                <c:pt idx="236">
                  <c:v>42510.708333333336</c:v>
                </c:pt>
                <c:pt idx="237">
                  <c:v>42510.791666666664</c:v>
                </c:pt>
                <c:pt idx="238">
                  <c:v>42510.875</c:v>
                </c:pt>
                <c:pt idx="239">
                  <c:v>42510.958333333336</c:v>
                </c:pt>
                <c:pt idx="240">
                  <c:v>42511.041666666664</c:v>
                </c:pt>
                <c:pt idx="241">
                  <c:v>42511.125</c:v>
                </c:pt>
                <c:pt idx="242">
                  <c:v>42511.208333333336</c:v>
                </c:pt>
                <c:pt idx="243">
                  <c:v>42511.291666666664</c:v>
                </c:pt>
                <c:pt idx="244">
                  <c:v>42511.375</c:v>
                </c:pt>
                <c:pt idx="245">
                  <c:v>42511.458333333336</c:v>
                </c:pt>
                <c:pt idx="246">
                  <c:v>42511.541666666664</c:v>
                </c:pt>
                <c:pt idx="247">
                  <c:v>42511.625</c:v>
                </c:pt>
                <c:pt idx="248">
                  <c:v>42511.708333333336</c:v>
                </c:pt>
                <c:pt idx="249">
                  <c:v>42511.791666666664</c:v>
                </c:pt>
                <c:pt idx="250">
                  <c:v>42511.875</c:v>
                </c:pt>
                <c:pt idx="251">
                  <c:v>42511.958333333336</c:v>
                </c:pt>
                <c:pt idx="252">
                  <c:v>42512.041666666664</c:v>
                </c:pt>
                <c:pt idx="253">
                  <c:v>42512.125</c:v>
                </c:pt>
                <c:pt idx="254">
                  <c:v>42512.208333333336</c:v>
                </c:pt>
                <c:pt idx="255">
                  <c:v>42512.291666666664</c:v>
                </c:pt>
                <c:pt idx="256">
                  <c:v>42512.375</c:v>
                </c:pt>
                <c:pt idx="257">
                  <c:v>42512.458333333336</c:v>
                </c:pt>
                <c:pt idx="258">
                  <c:v>42512.541666666664</c:v>
                </c:pt>
                <c:pt idx="259">
                  <c:v>42512.625</c:v>
                </c:pt>
                <c:pt idx="260">
                  <c:v>42512.708333333336</c:v>
                </c:pt>
                <c:pt idx="261">
                  <c:v>42512.791666666664</c:v>
                </c:pt>
                <c:pt idx="262">
                  <c:v>42512.875</c:v>
                </c:pt>
                <c:pt idx="263">
                  <c:v>42512.958333333336</c:v>
                </c:pt>
                <c:pt idx="264">
                  <c:v>42513.041666666664</c:v>
                </c:pt>
                <c:pt idx="265">
                  <c:v>42513.125</c:v>
                </c:pt>
                <c:pt idx="266">
                  <c:v>42513.208333333336</c:v>
                </c:pt>
                <c:pt idx="267">
                  <c:v>42513.291666666664</c:v>
                </c:pt>
                <c:pt idx="268">
                  <c:v>42513.375</c:v>
                </c:pt>
                <c:pt idx="269">
                  <c:v>42513.458333333336</c:v>
                </c:pt>
                <c:pt idx="270">
                  <c:v>42513.541666666664</c:v>
                </c:pt>
                <c:pt idx="271">
                  <c:v>42513.625</c:v>
                </c:pt>
                <c:pt idx="272">
                  <c:v>42513.708333333336</c:v>
                </c:pt>
                <c:pt idx="273">
                  <c:v>42513.791666666664</c:v>
                </c:pt>
                <c:pt idx="274">
                  <c:v>42513.875</c:v>
                </c:pt>
                <c:pt idx="275">
                  <c:v>42513.958333333336</c:v>
                </c:pt>
                <c:pt idx="276">
                  <c:v>42514.041666666664</c:v>
                </c:pt>
                <c:pt idx="277">
                  <c:v>42514.125</c:v>
                </c:pt>
                <c:pt idx="278">
                  <c:v>42514.208333333336</c:v>
                </c:pt>
                <c:pt idx="279">
                  <c:v>42514.291666666664</c:v>
                </c:pt>
                <c:pt idx="280">
                  <c:v>42514.375</c:v>
                </c:pt>
                <c:pt idx="281">
                  <c:v>42514.458333333336</c:v>
                </c:pt>
                <c:pt idx="282">
                  <c:v>42514.541666666664</c:v>
                </c:pt>
                <c:pt idx="283">
                  <c:v>42514.625</c:v>
                </c:pt>
                <c:pt idx="284">
                  <c:v>42514.708333333336</c:v>
                </c:pt>
                <c:pt idx="285">
                  <c:v>42514.791666666664</c:v>
                </c:pt>
                <c:pt idx="286">
                  <c:v>42514.875</c:v>
                </c:pt>
                <c:pt idx="287">
                  <c:v>42514.958333333336</c:v>
                </c:pt>
                <c:pt idx="288">
                  <c:v>42515.041666666664</c:v>
                </c:pt>
                <c:pt idx="289">
                  <c:v>42515.125</c:v>
                </c:pt>
                <c:pt idx="290">
                  <c:v>42515.208333333336</c:v>
                </c:pt>
                <c:pt idx="291">
                  <c:v>42515.291666666664</c:v>
                </c:pt>
                <c:pt idx="292">
                  <c:v>42515.375</c:v>
                </c:pt>
                <c:pt idx="293">
                  <c:v>42515.458333333336</c:v>
                </c:pt>
                <c:pt idx="294">
                  <c:v>42515.541666666664</c:v>
                </c:pt>
                <c:pt idx="295">
                  <c:v>42515.625</c:v>
                </c:pt>
                <c:pt idx="296">
                  <c:v>42515.708333333336</c:v>
                </c:pt>
                <c:pt idx="297">
                  <c:v>42515.791666666664</c:v>
                </c:pt>
                <c:pt idx="298">
                  <c:v>42515.875</c:v>
                </c:pt>
                <c:pt idx="299">
                  <c:v>42515.958333333336</c:v>
                </c:pt>
                <c:pt idx="300">
                  <c:v>42516.041666666664</c:v>
                </c:pt>
                <c:pt idx="301">
                  <c:v>42516.125</c:v>
                </c:pt>
                <c:pt idx="302">
                  <c:v>42516.208333333336</c:v>
                </c:pt>
                <c:pt idx="303">
                  <c:v>42516.291666666664</c:v>
                </c:pt>
                <c:pt idx="304">
                  <c:v>42516.375</c:v>
                </c:pt>
                <c:pt idx="305">
                  <c:v>42516.458333333336</c:v>
                </c:pt>
                <c:pt idx="306">
                  <c:v>42516.541666666664</c:v>
                </c:pt>
                <c:pt idx="307">
                  <c:v>42516.625</c:v>
                </c:pt>
                <c:pt idx="308">
                  <c:v>42516.708333333336</c:v>
                </c:pt>
                <c:pt idx="309">
                  <c:v>42516.791666666664</c:v>
                </c:pt>
                <c:pt idx="310">
                  <c:v>42516.875</c:v>
                </c:pt>
                <c:pt idx="311">
                  <c:v>42516.958333333336</c:v>
                </c:pt>
                <c:pt idx="312">
                  <c:v>42517.041666666664</c:v>
                </c:pt>
                <c:pt idx="313">
                  <c:v>42517.125</c:v>
                </c:pt>
                <c:pt idx="314">
                  <c:v>42517.208333333336</c:v>
                </c:pt>
                <c:pt idx="315">
                  <c:v>42517.291666666664</c:v>
                </c:pt>
                <c:pt idx="316">
                  <c:v>42517.375</c:v>
                </c:pt>
                <c:pt idx="317">
                  <c:v>42517.458333333336</c:v>
                </c:pt>
                <c:pt idx="318">
                  <c:v>42517.541666666664</c:v>
                </c:pt>
                <c:pt idx="319">
                  <c:v>42517.625</c:v>
                </c:pt>
                <c:pt idx="320">
                  <c:v>42517.708333333336</c:v>
                </c:pt>
                <c:pt idx="321">
                  <c:v>42517.791666666664</c:v>
                </c:pt>
                <c:pt idx="322">
                  <c:v>42517.875</c:v>
                </c:pt>
                <c:pt idx="323">
                  <c:v>42517.958333333336</c:v>
                </c:pt>
                <c:pt idx="324">
                  <c:v>42518.041666666664</c:v>
                </c:pt>
                <c:pt idx="325">
                  <c:v>42518.125</c:v>
                </c:pt>
                <c:pt idx="326">
                  <c:v>42518.208333333336</c:v>
                </c:pt>
                <c:pt idx="327">
                  <c:v>42518.291666666664</c:v>
                </c:pt>
                <c:pt idx="328">
                  <c:v>42518.375</c:v>
                </c:pt>
                <c:pt idx="329">
                  <c:v>42518.458333333336</c:v>
                </c:pt>
                <c:pt idx="330">
                  <c:v>42518.541666666664</c:v>
                </c:pt>
                <c:pt idx="331">
                  <c:v>42518.625</c:v>
                </c:pt>
                <c:pt idx="332">
                  <c:v>42518.708333333336</c:v>
                </c:pt>
                <c:pt idx="333">
                  <c:v>42518.791666666664</c:v>
                </c:pt>
                <c:pt idx="334">
                  <c:v>42518.875</c:v>
                </c:pt>
                <c:pt idx="335">
                  <c:v>42518.958333333336</c:v>
                </c:pt>
                <c:pt idx="336">
                  <c:v>42519.041666666664</c:v>
                </c:pt>
                <c:pt idx="337">
                  <c:v>42519.125</c:v>
                </c:pt>
                <c:pt idx="338">
                  <c:v>42519.208333333336</c:v>
                </c:pt>
                <c:pt idx="339">
                  <c:v>42519.291666666664</c:v>
                </c:pt>
                <c:pt idx="340">
                  <c:v>42519.375</c:v>
                </c:pt>
                <c:pt idx="341">
                  <c:v>42519.458333333336</c:v>
                </c:pt>
                <c:pt idx="342">
                  <c:v>42519.541666666664</c:v>
                </c:pt>
                <c:pt idx="343">
                  <c:v>42519.625</c:v>
                </c:pt>
                <c:pt idx="344">
                  <c:v>42519.708333333336</c:v>
                </c:pt>
                <c:pt idx="345">
                  <c:v>42519.791666666664</c:v>
                </c:pt>
                <c:pt idx="346">
                  <c:v>42519.875</c:v>
                </c:pt>
                <c:pt idx="347">
                  <c:v>42519.958333333336</c:v>
                </c:pt>
                <c:pt idx="348">
                  <c:v>42520.041666666664</c:v>
                </c:pt>
                <c:pt idx="349">
                  <c:v>42520.125</c:v>
                </c:pt>
                <c:pt idx="350">
                  <c:v>42520.208333333336</c:v>
                </c:pt>
                <c:pt idx="351">
                  <c:v>42520.291666666664</c:v>
                </c:pt>
                <c:pt idx="352">
                  <c:v>42520.375</c:v>
                </c:pt>
                <c:pt idx="353">
                  <c:v>42520.458333333336</c:v>
                </c:pt>
                <c:pt idx="354">
                  <c:v>42520.541666666664</c:v>
                </c:pt>
                <c:pt idx="355">
                  <c:v>42520.625</c:v>
                </c:pt>
                <c:pt idx="356">
                  <c:v>42520.708333333336</c:v>
                </c:pt>
                <c:pt idx="357">
                  <c:v>42520.791666666664</c:v>
                </c:pt>
                <c:pt idx="358">
                  <c:v>42520.875</c:v>
                </c:pt>
                <c:pt idx="359">
                  <c:v>42520.958333333336</c:v>
                </c:pt>
                <c:pt idx="360">
                  <c:v>42521.041666666664</c:v>
                </c:pt>
                <c:pt idx="361">
                  <c:v>42521.125</c:v>
                </c:pt>
                <c:pt idx="362">
                  <c:v>42521.208333333336</c:v>
                </c:pt>
                <c:pt idx="363">
                  <c:v>42521.291666666664</c:v>
                </c:pt>
                <c:pt idx="364">
                  <c:v>42521.375</c:v>
                </c:pt>
                <c:pt idx="365">
                  <c:v>42521.458333333336</c:v>
                </c:pt>
                <c:pt idx="366">
                  <c:v>42521.541666666664</c:v>
                </c:pt>
                <c:pt idx="367">
                  <c:v>42521.625</c:v>
                </c:pt>
                <c:pt idx="368">
                  <c:v>42521.708333333336</c:v>
                </c:pt>
                <c:pt idx="369">
                  <c:v>42521.791666666664</c:v>
                </c:pt>
                <c:pt idx="370">
                  <c:v>42521.875</c:v>
                </c:pt>
                <c:pt idx="371">
                  <c:v>42521.958333333336</c:v>
                </c:pt>
              </c:numCache>
            </c:numRef>
          </c:xVal>
          <c:yVal>
            <c:numRef>
              <c:f>'[Ocorrências Abril 2016 - ETA Rio Grande.xlsx]Cloro Residual - Maio 16'!$G$5:$G$743</c:f>
              <c:numCache>
                <c:formatCode>@</c:formatCode>
                <c:ptCount val="739"/>
                <c:pt idx="0">
                  <c:v>4.6449999999999996</c:v>
                </c:pt>
                <c:pt idx="1">
                  <c:v>5.2850000000000001</c:v>
                </c:pt>
                <c:pt idx="2">
                  <c:v>4.2030000000000003</c:v>
                </c:pt>
                <c:pt idx="3">
                  <c:v>4.2240000000000002</c:v>
                </c:pt>
                <c:pt idx="4">
                  <c:v>4.3029999999999999</c:v>
                </c:pt>
                <c:pt idx="5">
                  <c:v>4.0110000000000001</c:v>
                </c:pt>
                <c:pt idx="6">
                  <c:v>4.0010000000000003</c:v>
                </c:pt>
                <c:pt idx="7">
                  <c:v>4.3890000000000002</c:v>
                </c:pt>
                <c:pt idx="8">
                  <c:v>4.1680000000000001</c:v>
                </c:pt>
                <c:pt idx="9">
                  <c:v>4.2789999999999999</c:v>
                </c:pt>
                <c:pt idx="10">
                  <c:v>4.3390000000000004</c:v>
                </c:pt>
                <c:pt idx="11">
                  <c:v>3.8370000000000002</c:v>
                </c:pt>
                <c:pt idx="12">
                  <c:v>3.3519999999999999</c:v>
                </c:pt>
                <c:pt idx="13">
                  <c:v>4.968</c:v>
                </c:pt>
                <c:pt idx="14">
                  <c:v>3.81</c:v>
                </c:pt>
                <c:pt idx="15">
                  <c:v>3.7509999999999999</c:v>
                </c:pt>
                <c:pt idx="16">
                  <c:v>3.722</c:v>
                </c:pt>
                <c:pt idx="17">
                  <c:v>4.88</c:v>
                </c:pt>
                <c:pt idx="18">
                  <c:v>4.0609999999999999</c:v>
                </c:pt>
                <c:pt idx="19">
                  <c:v>4.9950000000000001</c:v>
                </c:pt>
                <c:pt idx="20">
                  <c:v>4.5270000000000001</c:v>
                </c:pt>
                <c:pt idx="21">
                  <c:v>4.1550000000000002</c:v>
                </c:pt>
                <c:pt idx="22">
                  <c:v>4.2889999999999997</c:v>
                </c:pt>
                <c:pt idx="23">
                  <c:v>4.242</c:v>
                </c:pt>
                <c:pt idx="24">
                  <c:v>4.6740000000000004</c:v>
                </c:pt>
                <c:pt idx="25">
                  <c:v>4.5650000000000004</c:v>
                </c:pt>
                <c:pt idx="26">
                  <c:v>4.7759999999999998</c:v>
                </c:pt>
                <c:pt idx="27">
                  <c:v>4.4029999999999996</c:v>
                </c:pt>
                <c:pt idx="28">
                  <c:v>4.149</c:v>
                </c:pt>
                <c:pt idx="29">
                  <c:v>4.0579999999999998</c:v>
                </c:pt>
                <c:pt idx="30">
                  <c:v>3.9169999999999998</c:v>
                </c:pt>
                <c:pt idx="31">
                  <c:v>3.706</c:v>
                </c:pt>
                <c:pt idx="32">
                  <c:v>5.165</c:v>
                </c:pt>
                <c:pt idx="33">
                  <c:v>4.6360000000000001</c:v>
                </c:pt>
                <c:pt idx="34">
                  <c:v>4.2309999999999999</c:v>
                </c:pt>
                <c:pt idx="35">
                  <c:v>4.202</c:v>
                </c:pt>
                <c:pt idx="36">
                  <c:v>4.3650000000000002</c:v>
                </c:pt>
                <c:pt idx="37">
                  <c:v>4.4180000000000001</c:v>
                </c:pt>
                <c:pt idx="38">
                  <c:v>3.9209999999999998</c:v>
                </c:pt>
                <c:pt idx="39">
                  <c:v>5</c:v>
                </c:pt>
                <c:pt idx="40">
                  <c:v>5.3739999999999997</c:v>
                </c:pt>
                <c:pt idx="41">
                  <c:v>4.9420000000000002</c:v>
                </c:pt>
                <c:pt idx="42">
                  <c:v>4.3170000000000002</c:v>
                </c:pt>
                <c:pt idx="43">
                  <c:v>5</c:v>
                </c:pt>
                <c:pt idx="44">
                  <c:v>4.931</c:v>
                </c:pt>
                <c:pt idx="45">
                  <c:v>4.2649999999999997</c:v>
                </c:pt>
                <c:pt idx="46">
                  <c:v>4.5960000000000001</c:v>
                </c:pt>
                <c:pt idx="47">
                  <c:v>4.274</c:v>
                </c:pt>
                <c:pt idx="48">
                  <c:v>4.2080000000000002</c:v>
                </c:pt>
                <c:pt idx="49">
                  <c:v>4.3879999999999999</c:v>
                </c:pt>
                <c:pt idx="50">
                  <c:v>4.2069999999999999</c:v>
                </c:pt>
                <c:pt idx="51">
                  <c:v>3.95</c:v>
                </c:pt>
                <c:pt idx="52">
                  <c:v>2.7210000000000001</c:v>
                </c:pt>
                <c:pt idx="53">
                  <c:v>5.0949999999999998</c:v>
                </c:pt>
                <c:pt idx="54">
                  <c:v>4.7809999999999997</c:v>
                </c:pt>
                <c:pt idx="55">
                  <c:v>4.7350000000000003</c:v>
                </c:pt>
                <c:pt idx="56">
                  <c:v>5.2480000000000002</c:v>
                </c:pt>
                <c:pt idx="57">
                  <c:v>4.2889999999999997</c:v>
                </c:pt>
                <c:pt idx="58">
                  <c:v>4.5730000000000004</c:v>
                </c:pt>
                <c:pt idx="59">
                  <c:v>4.8520000000000003</c:v>
                </c:pt>
                <c:pt idx="60">
                  <c:v>4.5609999999999999</c:v>
                </c:pt>
                <c:pt idx="61">
                  <c:v>4.55</c:v>
                </c:pt>
                <c:pt idx="62">
                  <c:v>4.2619999999999996</c:v>
                </c:pt>
                <c:pt idx="63">
                  <c:v>3.9750000000000001</c:v>
                </c:pt>
                <c:pt idx="64">
                  <c:v>4.0199999999999996</c:v>
                </c:pt>
                <c:pt idx="65">
                  <c:v>4.8819999999999997</c:v>
                </c:pt>
                <c:pt idx="66">
                  <c:v>4.3579999999999997</c:v>
                </c:pt>
                <c:pt idx="67">
                  <c:v>4.01</c:v>
                </c:pt>
                <c:pt idx="68">
                  <c:v>4.6509999999999998</c:v>
                </c:pt>
                <c:pt idx="69">
                  <c:v>4.2930000000000001</c:v>
                </c:pt>
                <c:pt idx="70">
                  <c:v>4.7169999999999996</c:v>
                </c:pt>
                <c:pt idx="71">
                  <c:v>4.4779999999999998</c:v>
                </c:pt>
                <c:pt idx="72">
                  <c:v>5.71</c:v>
                </c:pt>
                <c:pt idx="73">
                  <c:v>4.46</c:v>
                </c:pt>
                <c:pt idx="74">
                  <c:v>3.99</c:v>
                </c:pt>
                <c:pt idx="75">
                  <c:v>3.9750000000000001</c:v>
                </c:pt>
                <c:pt idx="76">
                  <c:v>3.8250000000000002</c:v>
                </c:pt>
                <c:pt idx="77">
                  <c:v>4.2549999999999999</c:v>
                </c:pt>
                <c:pt idx="78">
                  <c:v>4.3049999999999997</c:v>
                </c:pt>
                <c:pt idx="79">
                  <c:v>3.7229999999999999</c:v>
                </c:pt>
                <c:pt idx="80">
                  <c:v>4.3</c:v>
                </c:pt>
                <c:pt idx="81">
                  <c:v>4.5599999999999996</c:v>
                </c:pt>
                <c:pt idx="82">
                  <c:v>4.6959999999999997</c:v>
                </c:pt>
                <c:pt idx="83">
                  <c:v>5.2039999999999997</c:v>
                </c:pt>
                <c:pt idx="84">
                  <c:v>4.6669999999999998</c:v>
                </c:pt>
                <c:pt idx="85">
                  <c:v>5.2539999999999996</c:v>
                </c:pt>
                <c:pt idx="86">
                  <c:v>4.524</c:v>
                </c:pt>
                <c:pt idx="87">
                  <c:v>4.21</c:v>
                </c:pt>
                <c:pt idx="88">
                  <c:v>4.3499999999999996</c:v>
                </c:pt>
                <c:pt idx="89">
                  <c:v>4.1100000000000003</c:v>
                </c:pt>
                <c:pt idx="90">
                  <c:v>4.5590000000000002</c:v>
                </c:pt>
                <c:pt idx="91">
                  <c:v>4.1849999999999996</c:v>
                </c:pt>
                <c:pt idx="92">
                  <c:v>4.4909999999999997</c:v>
                </c:pt>
                <c:pt idx="93">
                  <c:v>4.3010000000000002</c:v>
                </c:pt>
                <c:pt idx="94">
                  <c:v>4.79</c:v>
                </c:pt>
                <c:pt idx="95">
                  <c:v>4.59</c:v>
                </c:pt>
                <c:pt idx="96">
                  <c:v>4.5199999999999996</c:v>
                </c:pt>
                <c:pt idx="97">
                  <c:v>4.82</c:v>
                </c:pt>
                <c:pt idx="98">
                  <c:v>4.82</c:v>
                </c:pt>
                <c:pt idx="99">
                  <c:v>4.58</c:v>
                </c:pt>
                <c:pt idx="100">
                  <c:v>3.7770000000000001</c:v>
                </c:pt>
                <c:pt idx="101">
                  <c:v>4.0919999999999996</c:v>
                </c:pt>
                <c:pt idx="102">
                  <c:v>4.37</c:v>
                </c:pt>
                <c:pt idx="103">
                  <c:v>4.1399999999999997</c:v>
                </c:pt>
                <c:pt idx="104">
                  <c:v>4.96</c:v>
                </c:pt>
                <c:pt idx="105">
                  <c:v>4.875</c:v>
                </c:pt>
                <c:pt idx="106">
                  <c:v>5.0609999999999999</c:v>
                </c:pt>
                <c:pt idx="107">
                  <c:v>4.2859999999999996</c:v>
                </c:pt>
                <c:pt idx="108">
                  <c:v>4.1669999999999998</c:v>
                </c:pt>
                <c:pt idx="109">
                  <c:v>4.399</c:v>
                </c:pt>
                <c:pt idx="110">
                  <c:v>4.2089999999999996</c:v>
                </c:pt>
                <c:pt idx="111">
                  <c:v>4.391</c:v>
                </c:pt>
                <c:pt idx="112">
                  <c:v>4.4939999999999998</c:v>
                </c:pt>
                <c:pt idx="113">
                  <c:v>4.984</c:v>
                </c:pt>
                <c:pt idx="114">
                  <c:v>4.4450000000000003</c:v>
                </c:pt>
                <c:pt idx="115">
                  <c:v>4.8920000000000003</c:v>
                </c:pt>
                <c:pt idx="116">
                  <c:v>4.58</c:v>
                </c:pt>
                <c:pt idx="117">
                  <c:v>4.8860000000000001</c:v>
                </c:pt>
                <c:pt idx="118">
                  <c:v>4.59</c:v>
                </c:pt>
                <c:pt idx="119">
                  <c:v>3.8490000000000002</c:v>
                </c:pt>
                <c:pt idx="120">
                  <c:v>4.3499999999999996</c:v>
                </c:pt>
                <c:pt idx="121">
                  <c:v>4.4779999999999998</c:v>
                </c:pt>
                <c:pt idx="122">
                  <c:v>3.84</c:v>
                </c:pt>
                <c:pt idx="123">
                  <c:v>3.9460000000000002</c:v>
                </c:pt>
                <c:pt idx="124">
                  <c:v>3.8460000000000001</c:v>
                </c:pt>
                <c:pt idx="125">
                  <c:v>3.8620000000000001</c:v>
                </c:pt>
                <c:pt idx="126">
                  <c:v>4.0819999999999999</c:v>
                </c:pt>
                <c:pt idx="127">
                  <c:v>4.32</c:v>
                </c:pt>
                <c:pt idx="128">
                  <c:v>4.0830000000000002</c:v>
                </c:pt>
                <c:pt idx="129">
                  <c:v>4.6070000000000002</c:v>
                </c:pt>
                <c:pt idx="130">
                  <c:v>4.7629999999999999</c:v>
                </c:pt>
                <c:pt idx="131">
                  <c:v>4.78</c:v>
                </c:pt>
                <c:pt idx="132">
                  <c:v>4.7850000000000001</c:v>
                </c:pt>
                <c:pt idx="133">
                  <c:v>4.7699999999999996</c:v>
                </c:pt>
                <c:pt idx="134">
                  <c:v>4.88</c:v>
                </c:pt>
                <c:pt idx="135">
                  <c:v>4.0780000000000003</c:v>
                </c:pt>
                <c:pt idx="136">
                  <c:v>3.7</c:v>
                </c:pt>
                <c:pt idx="137">
                  <c:v>4.5419999999999998</c:v>
                </c:pt>
                <c:pt idx="138">
                  <c:v>4.8079999999999998</c:v>
                </c:pt>
                <c:pt idx="139">
                  <c:v>4.6609999999999996</c:v>
                </c:pt>
                <c:pt idx="140">
                  <c:v>4.9800000000000004</c:v>
                </c:pt>
                <c:pt idx="141">
                  <c:v>4.68</c:v>
                </c:pt>
                <c:pt idx="142">
                  <c:v>4.5049999999999999</c:v>
                </c:pt>
                <c:pt idx="143">
                  <c:v>4.2030000000000003</c:v>
                </c:pt>
                <c:pt idx="144">
                  <c:v>4.9009999999999998</c:v>
                </c:pt>
                <c:pt idx="145">
                  <c:v>4.87</c:v>
                </c:pt>
                <c:pt idx="146">
                  <c:v>4.17</c:v>
                </c:pt>
                <c:pt idx="147">
                  <c:v>2.81</c:v>
                </c:pt>
                <c:pt idx="148">
                  <c:v>4.5510000000000002</c:v>
                </c:pt>
                <c:pt idx="149">
                  <c:v>3.95</c:v>
                </c:pt>
                <c:pt idx="150">
                  <c:v>3.7650000000000001</c:v>
                </c:pt>
                <c:pt idx="151">
                  <c:v>4.71</c:v>
                </c:pt>
                <c:pt idx="152">
                  <c:v>4.6500000000000004</c:v>
                </c:pt>
                <c:pt idx="153">
                  <c:v>4.38</c:v>
                </c:pt>
                <c:pt idx="154">
                  <c:v>4.3339999999999996</c:v>
                </c:pt>
                <c:pt idx="155">
                  <c:v>4.3220000000000001</c:v>
                </c:pt>
                <c:pt idx="156">
                  <c:v>4.3049999999999997</c:v>
                </c:pt>
                <c:pt idx="157">
                  <c:v>4.8849999999999998</c:v>
                </c:pt>
                <c:pt idx="158">
                  <c:v>4.96</c:v>
                </c:pt>
                <c:pt idx="159">
                  <c:v>4.0149999999999997</c:v>
                </c:pt>
                <c:pt idx="160">
                  <c:v>4.1059999999999999</c:v>
                </c:pt>
                <c:pt idx="161">
                  <c:v>4.0999999999999996</c:v>
                </c:pt>
                <c:pt idx="162">
                  <c:v>4.1429999999999998</c:v>
                </c:pt>
                <c:pt idx="163">
                  <c:v>3.9820000000000002</c:v>
                </c:pt>
                <c:pt idx="164">
                  <c:v>4.0839999999999996</c:v>
                </c:pt>
                <c:pt idx="165">
                  <c:v>4.2370000000000001</c:v>
                </c:pt>
                <c:pt idx="166">
                  <c:v>4.4109999999999996</c:v>
                </c:pt>
                <c:pt idx="167">
                  <c:v>4.1719999999999997</c:v>
                </c:pt>
                <c:pt idx="168">
                  <c:v>3.786</c:v>
                </c:pt>
                <c:pt idx="169">
                  <c:v>4.806</c:v>
                </c:pt>
                <c:pt idx="170">
                  <c:v>4.8860000000000001</c:v>
                </c:pt>
                <c:pt idx="171">
                  <c:v>4.2649999999999997</c:v>
                </c:pt>
                <c:pt idx="172">
                  <c:v>3.9319999999999999</c:v>
                </c:pt>
                <c:pt idx="173">
                  <c:v>4.0590000000000002</c:v>
                </c:pt>
                <c:pt idx="174">
                  <c:v>4.0350000000000001</c:v>
                </c:pt>
                <c:pt idx="175">
                  <c:v>3.782</c:v>
                </c:pt>
                <c:pt idx="176">
                  <c:v>3.6659999999999999</c:v>
                </c:pt>
                <c:pt idx="177">
                  <c:v>3.6920000000000002</c:v>
                </c:pt>
                <c:pt idx="178">
                  <c:v>4.4320000000000004</c:v>
                </c:pt>
                <c:pt idx="179">
                  <c:v>3.2829999999999999</c:v>
                </c:pt>
                <c:pt idx="180">
                  <c:v>5.1239999999999997</c:v>
                </c:pt>
                <c:pt idx="181">
                  <c:v>4.452</c:v>
                </c:pt>
                <c:pt idx="182">
                  <c:v>3.34</c:v>
                </c:pt>
                <c:pt idx="183">
                  <c:v>3.86</c:v>
                </c:pt>
                <c:pt idx="184">
                  <c:v>3.9870000000000001</c:v>
                </c:pt>
                <c:pt idx="185">
                  <c:v>3.79</c:v>
                </c:pt>
                <c:pt idx="186">
                  <c:v>4.3689999999999998</c:v>
                </c:pt>
                <c:pt idx="187">
                  <c:v>4.2930000000000001</c:v>
                </c:pt>
                <c:pt idx="188">
                  <c:v>3.9769999999999999</c:v>
                </c:pt>
                <c:pt idx="189">
                  <c:v>3.42</c:v>
                </c:pt>
                <c:pt idx="190">
                  <c:v>4.51</c:v>
                </c:pt>
                <c:pt idx="191">
                  <c:v>5.0979999999999999</c:v>
                </c:pt>
                <c:pt idx="192">
                  <c:v>5.2</c:v>
                </c:pt>
                <c:pt idx="193">
                  <c:v>4.742</c:v>
                </c:pt>
                <c:pt idx="194">
                  <c:v>3.8</c:v>
                </c:pt>
                <c:pt idx="195">
                  <c:v>4.194</c:v>
                </c:pt>
                <c:pt idx="196">
                  <c:v>5.0339999999999998</c:v>
                </c:pt>
                <c:pt idx="197">
                  <c:v>4.5129999999999999</c:v>
                </c:pt>
                <c:pt idx="198">
                  <c:v>3.7789999999999999</c:v>
                </c:pt>
                <c:pt idx="199">
                  <c:v>3.8959999999999999</c:v>
                </c:pt>
                <c:pt idx="200">
                  <c:v>3.8959999999999999</c:v>
                </c:pt>
                <c:pt idx="201">
                  <c:v>3.8130000000000002</c:v>
                </c:pt>
                <c:pt idx="202">
                  <c:v>4.3739999999999997</c:v>
                </c:pt>
                <c:pt idx="203">
                  <c:v>4.2380000000000004</c:v>
                </c:pt>
                <c:pt idx="204">
                  <c:v>4.2560000000000002</c:v>
                </c:pt>
                <c:pt idx="205">
                  <c:v>4.32</c:v>
                </c:pt>
                <c:pt idx="206">
                  <c:v>4.92</c:v>
                </c:pt>
                <c:pt idx="207">
                  <c:v>4.2</c:v>
                </c:pt>
                <c:pt idx="208">
                  <c:v>3.3809999999999998</c:v>
                </c:pt>
                <c:pt idx="209">
                  <c:v>3.2519999999999998</c:v>
                </c:pt>
                <c:pt idx="210">
                  <c:v>4.0030000000000001</c:v>
                </c:pt>
                <c:pt idx="211">
                  <c:v>4.37</c:v>
                </c:pt>
                <c:pt idx="212">
                  <c:v>4.7539999999999996</c:v>
                </c:pt>
                <c:pt idx="213">
                  <c:v>4.5880000000000001</c:v>
                </c:pt>
                <c:pt idx="214">
                  <c:v>4.1589999999999998</c:v>
                </c:pt>
                <c:pt idx="215">
                  <c:v>4.2460000000000004</c:v>
                </c:pt>
                <c:pt idx="216">
                  <c:v>4.2839999999999998</c:v>
                </c:pt>
                <c:pt idx="217">
                  <c:v>3.9119999999999999</c:v>
                </c:pt>
                <c:pt idx="218">
                  <c:v>4.6609999999999996</c:v>
                </c:pt>
                <c:pt idx="219">
                  <c:v>4.452</c:v>
                </c:pt>
                <c:pt idx="220">
                  <c:v>3.665</c:v>
                </c:pt>
                <c:pt idx="221">
                  <c:v>4.5140000000000002</c:v>
                </c:pt>
                <c:pt idx="222">
                  <c:v>4.444</c:v>
                </c:pt>
                <c:pt idx="223">
                  <c:v>3.8479999999999999</c:v>
                </c:pt>
                <c:pt idx="224">
                  <c:v>3.8879999999999999</c:v>
                </c:pt>
                <c:pt idx="225">
                  <c:v>3.9449999999999998</c:v>
                </c:pt>
                <c:pt idx="226">
                  <c:v>3.9060000000000001</c:v>
                </c:pt>
                <c:pt idx="227">
                  <c:v>3.887</c:v>
                </c:pt>
                <c:pt idx="228">
                  <c:v>3.8959999999999999</c:v>
                </c:pt>
                <c:pt idx="229">
                  <c:v>4.53</c:v>
                </c:pt>
                <c:pt idx="230">
                  <c:v>3.7069999999999999</c:v>
                </c:pt>
                <c:pt idx="231">
                  <c:v>4.1760000000000002</c:v>
                </c:pt>
                <c:pt idx="232">
                  <c:v>3.8380000000000001</c:v>
                </c:pt>
                <c:pt idx="233">
                  <c:v>3.863</c:v>
                </c:pt>
                <c:pt idx="234">
                  <c:v>3.7450000000000001</c:v>
                </c:pt>
                <c:pt idx="235">
                  <c:v>3.5449999999999999</c:v>
                </c:pt>
                <c:pt idx="236">
                  <c:v>4.1020000000000003</c:v>
                </c:pt>
                <c:pt idx="237">
                  <c:v>3.8010000000000002</c:v>
                </c:pt>
                <c:pt idx="238">
                  <c:v>4.024</c:v>
                </c:pt>
                <c:pt idx="239">
                  <c:v>3.6890000000000001</c:v>
                </c:pt>
                <c:pt idx="240">
                  <c:v>3.8969999999999998</c:v>
                </c:pt>
                <c:pt idx="241">
                  <c:v>3.609</c:v>
                </c:pt>
                <c:pt idx="242">
                  <c:v>4.4400000000000004</c:v>
                </c:pt>
                <c:pt idx="243">
                  <c:v>3.778</c:v>
                </c:pt>
                <c:pt idx="244">
                  <c:v>3.8029999999999999</c:v>
                </c:pt>
                <c:pt idx="245">
                  <c:v>4.1189999999999998</c:v>
                </c:pt>
                <c:pt idx="246">
                  <c:v>3.7679999999999998</c:v>
                </c:pt>
                <c:pt idx="247">
                  <c:v>3.8969999999999998</c:v>
                </c:pt>
                <c:pt idx="248">
                  <c:v>3.9620000000000002</c:v>
                </c:pt>
                <c:pt idx="249">
                  <c:v>3.9670000000000001</c:v>
                </c:pt>
                <c:pt idx="250">
                  <c:v>4.1609999999999996</c:v>
                </c:pt>
                <c:pt idx="251">
                  <c:v>4.12</c:v>
                </c:pt>
                <c:pt idx="252">
                  <c:v>4.3710000000000004</c:v>
                </c:pt>
                <c:pt idx="253">
                  <c:v>4.125</c:v>
                </c:pt>
                <c:pt idx="254">
                  <c:v>4.258</c:v>
                </c:pt>
                <c:pt idx="255">
                  <c:v>4.399</c:v>
                </c:pt>
                <c:pt idx="256">
                  <c:v>3.78</c:v>
                </c:pt>
                <c:pt idx="257">
                  <c:v>3.573</c:v>
                </c:pt>
                <c:pt idx="258">
                  <c:v>3.65</c:v>
                </c:pt>
                <c:pt idx="259">
                  <c:v>3.8</c:v>
                </c:pt>
                <c:pt idx="260">
                  <c:v>4.2030000000000003</c:v>
                </c:pt>
                <c:pt idx="261">
                  <c:v>4.1059999999999999</c:v>
                </c:pt>
                <c:pt idx="262">
                  <c:v>4.1539999999999999</c:v>
                </c:pt>
                <c:pt idx="263">
                  <c:v>4.3280000000000003</c:v>
                </c:pt>
                <c:pt idx="264">
                  <c:v>4.3070000000000004</c:v>
                </c:pt>
                <c:pt idx="265">
                  <c:v>4.6150000000000002</c:v>
                </c:pt>
                <c:pt idx="266">
                  <c:v>3.835</c:v>
                </c:pt>
                <c:pt idx="267">
                  <c:v>3.613</c:v>
                </c:pt>
                <c:pt idx="268">
                  <c:v>3.6949999999999998</c:v>
                </c:pt>
                <c:pt idx="269">
                  <c:v>3.9</c:v>
                </c:pt>
                <c:pt idx="270">
                  <c:v>4.7619999999999996</c:v>
                </c:pt>
                <c:pt idx="271">
                  <c:v>4.3090000000000002</c:v>
                </c:pt>
                <c:pt idx="272">
                  <c:v>4.0789999999999997</c:v>
                </c:pt>
                <c:pt idx="273">
                  <c:v>3.9990000000000001</c:v>
                </c:pt>
                <c:pt idx="274">
                  <c:v>3.9990000000000001</c:v>
                </c:pt>
                <c:pt idx="275">
                  <c:v>3.8</c:v>
                </c:pt>
                <c:pt idx="276">
                  <c:v>3.7</c:v>
                </c:pt>
                <c:pt idx="277">
                  <c:v>4</c:v>
                </c:pt>
                <c:pt idx="278">
                  <c:v>4.12</c:v>
                </c:pt>
                <c:pt idx="279">
                  <c:v>3.4980000000000002</c:v>
                </c:pt>
                <c:pt idx="280">
                  <c:v>5.04</c:v>
                </c:pt>
                <c:pt idx="281">
                  <c:v>4.68</c:v>
                </c:pt>
                <c:pt idx="282">
                  <c:v>3.956</c:v>
                </c:pt>
                <c:pt idx="283">
                  <c:v>4.1020000000000003</c:v>
                </c:pt>
                <c:pt idx="284">
                  <c:v>3.9689999999999999</c:v>
                </c:pt>
                <c:pt idx="285">
                  <c:v>3.9809999999999999</c:v>
                </c:pt>
                <c:pt idx="286">
                  <c:v>4.5359999999999996</c:v>
                </c:pt>
                <c:pt idx="287">
                  <c:v>4.1619999999999999</c:v>
                </c:pt>
                <c:pt idx="288">
                  <c:v>4.2690000000000001</c:v>
                </c:pt>
                <c:pt idx="289">
                  <c:v>4.0510000000000002</c:v>
                </c:pt>
                <c:pt idx="290">
                  <c:v>4.1120000000000001</c:v>
                </c:pt>
                <c:pt idx="291">
                  <c:v>0</c:v>
                </c:pt>
                <c:pt idx="292">
                  <c:v>3.3359999999999999</c:v>
                </c:pt>
                <c:pt idx="293">
                  <c:v>3.9940000000000002</c:v>
                </c:pt>
                <c:pt idx="294">
                  <c:v>4.0279999999999996</c:v>
                </c:pt>
                <c:pt idx="295">
                  <c:v>4.2489999999999997</c:v>
                </c:pt>
                <c:pt idx="296">
                  <c:v>4.0339999999999998</c:v>
                </c:pt>
                <c:pt idx="297">
                  <c:v>4.2119999999999997</c:v>
                </c:pt>
                <c:pt idx="298">
                  <c:v>4.056</c:v>
                </c:pt>
                <c:pt idx="299">
                  <c:v>4.476</c:v>
                </c:pt>
                <c:pt idx="300">
                  <c:v>4.8780000000000001</c:v>
                </c:pt>
                <c:pt idx="301">
                  <c:v>4.3019999999999996</c:v>
                </c:pt>
                <c:pt idx="302">
                  <c:v>4.1260000000000003</c:v>
                </c:pt>
                <c:pt idx="303">
                  <c:v>3.996</c:v>
                </c:pt>
                <c:pt idx="304">
                  <c:v>3.407</c:v>
                </c:pt>
                <c:pt idx="305">
                  <c:v>4.9790000000000001</c:v>
                </c:pt>
                <c:pt idx="306">
                  <c:v>4.2270000000000003</c:v>
                </c:pt>
                <c:pt idx="307">
                  <c:v>3.9020000000000001</c:v>
                </c:pt>
                <c:pt idx="308">
                  <c:v>4.048</c:v>
                </c:pt>
                <c:pt idx="309">
                  <c:v>4.2939999999999996</c:v>
                </c:pt>
                <c:pt idx="310">
                  <c:v>4.5170000000000003</c:v>
                </c:pt>
                <c:pt idx="311">
                  <c:v>3.887</c:v>
                </c:pt>
                <c:pt idx="312">
                  <c:v>4.202</c:v>
                </c:pt>
                <c:pt idx="313">
                  <c:v>4.5410000000000004</c:v>
                </c:pt>
                <c:pt idx="314">
                  <c:v>4.2549999999999999</c:v>
                </c:pt>
                <c:pt idx="315">
                  <c:v>4.226</c:v>
                </c:pt>
                <c:pt idx="316">
                  <c:v>3.8239999999999998</c:v>
                </c:pt>
                <c:pt idx="317">
                  <c:v>4.08</c:v>
                </c:pt>
                <c:pt idx="318">
                  <c:v>4.3899999999999997</c:v>
                </c:pt>
                <c:pt idx="319">
                  <c:v>2.9710000000000001</c:v>
                </c:pt>
                <c:pt idx="320">
                  <c:v>3.996</c:v>
                </c:pt>
                <c:pt idx="321">
                  <c:v>4.2640000000000002</c:v>
                </c:pt>
                <c:pt idx="322">
                  <c:v>3.964</c:v>
                </c:pt>
                <c:pt idx="323">
                  <c:v>3.681</c:v>
                </c:pt>
                <c:pt idx="324">
                  <c:v>4.1500000000000004</c:v>
                </c:pt>
                <c:pt idx="325">
                  <c:v>4.1500000000000004</c:v>
                </c:pt>
                <c:pt idx="326">
                  <c:v>3.89</c:v>
                </c:pt>
                <c:pt idx="327">
                  <c:v>4.1849999999999996</c:v>
                </c:pt>
                <c:pt idx="328">
                  <c:v>3.806</c:v>
                </c:pt>
                <c:pt idx="329">
                  <c:v>3.7549999999999999</c:v>
                </c:pt>
                <c:pt idx="330">
                  <c:v>3.5369999999999999</c:v>
                </c:pt>
                <c:pt idx="331">
                  <c:v>3.9380000000000002</c:v>
                </c:pt>
                <c:pt idx="332">
                  <c:v>3.6659999999999999</c:v>
                </c:pt>
                <c:pt idx="333">
                  <c:v>3.8959999999999999</c:v>
                </c:pt>
                <c:pt idx="334">
                  <c:v>4.109</c:v>
                </c:pt>
                <c:pt idx="335">
                  <c:v>3.968</c:v>
                </c:pt>
                <c:pt idx="336">
                  <c:v>4.2869999999999999</c:v>
                </c:pt>
                <c:pt idx="337">
                  <c:v>4.2370000000000001</c:v>
                </c:pt>
                <c:pt idx="338">
                  <c:v>4.8159999999999998</c:v>
                </c:pt>
                <c:pt idx="339">
                  <c:v>3.5510000000000002</c:v>
                </c:pt>
                <c:pt idx="340">
                  <c:v>3.7480000000000002</c:v>
                </c:pt>
                <c:pt idx="341">
                  <c:v>3.2869999999999999</c:v>
                </c:pt>
                <c:pt idx="342">
                  <c:v>3.8029999999999999</c:v>
                </c:pt>
                <c:pt idx="343">
                  <c:v>3.879</c:v>
                </c:pt>
                <c:pt idx="344">
                  <c:v>3.98</c:v>
                </c:pt>
                <c:pt idx="345">
                  <c:v>3.9950000000000001</c:v>
                </c:pt>
                <c:pt idx="346">
                  <c:v>3.85</c:v>
                </c:pt>
                <c:pt idx="347">
                  <c:v>4.1079999999999997</c:v>
                </c:pt>
                <c:pt idx="348">
                  <c:v>3.653</c:v>
                </c:pt>
                <c:pt idx="349">
                  <c:v>4.1890000000000001</c:v>
                </c:pt>
                <c:pt idx="350">
                  <c:v>3.339</c:v>
                </c:pt>
                <c:pt idx="351">
                  <c:v>3.8730000000000002</c:v>
                </c:pt>
                <c:pt idx="352">
                  <c:v>4.1079999999999997</c:v>
                </c:pt>
                <c:pt idx="353">
                  <c:v>3.31</c:v>
                </c:pt>
                <c:pt idx="354">
                  <c:v>3.9319999999999999</c:v>
                </c:pt>
                <c:pt idx="355">
                  <c:v>4.2629999999999999</c:v>
                </c:pt>
                <c:pt idx="356">
                  <c:v>4.17</c:v>
                </c:pt>
                <c:pt idx="357">
                  <c:v>4.1749999999999998</c:v>
                </c:pt>
                <c:pt idx="358">
                  <c:v>4.2080000000000002</c:v>
                </c:pt>
                <c:pt idx="359">
                  <c:v>3.9609999999999999</c:v>
                </c:pt>
                <c:pt idx="360">
                  <c:v>3.5209999999999999</c:v>
                </c:pt>
                <c:pt idx="361">
                  <c:v>3.9609999999999999</c:v>
                </c:pt>
                <c:pt idx="362">
                  <c:v>3.8690000000000002</c:v>
                </c:pt>
                <c:pt idx="363">
                  <c:v>3.9079999999999999</c:v>
                </c:pt>
                <c:pt idx="364">
                  <c:v>3.964</c:v>
                </c:pt>
                <c:pt idx="365">
                  <c:v>4.4880000000000004</c:v>
                </c:pt>
                <c:pt idx="366">
                  <c:v>4.3879999999999999</c:v>
                </c:pt>
                <c:pt idx="367">
                  <c:v>4.242</c:v>
                </c:pt>
                <c:pt idx="368">
                  <c:v>4.1749999999999998</c:v>
                </c:pt>
                <c:pt idx="369">
                  <c:v>4.18</c:v>
                </c:pt>
                <c:pt idx="370">
                  <c:v>4.3220000000000001</c:v>
                </c:pt>
                <c:pt idx="371">
                  <c:v>3.4489999999999998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C79-4347-A9ED-30A4703291B0}"/>
            </c:ext>
          </c:extLst>
        </c:ser>
        <c:ser>
          <c:idx val="2"/>
          <c:order val="2"/>
          <c:tx>
            <c:strRef>
              <c:f>'[Ocorrências Abril 2016 - ETA Rio Grande.xlsx]Cloro Residual - Maio 16'!$I$4</c:f>
              <c:strCache>
                <c:ptCount val="1"/>
                <c:pt idx="0">
                  <c:v>Água decantada (mg/L)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'[Ocorrências Abril 2016 - ETA Rio Grande.xlsx]Cloro Residual - Maio 16'!$H$5:$H$743</c:f>
              <c:numCache>
                <c:formatCode>dd/mm/yy</c:formatCode>
                <c:ptCount val="739"/>
                <c:pt idx="0">
                  <c:v>42491.041666666664</c:v>
                </c:pt>
                <c:pt idx="1">
                  <c:v>42491.125</c:v>
                </c:pt>
                <c:pt idx="2">
                  <c:v>42491.208333333336</c:v>
                </c:pt>
                <c:pt idx="3">
                  <c:v>42491.291666666664</c:v>
                </c:pt>
                <c:pt idx="4">
                  <c:v>42491.375</c:v>
                </c:pt>
                <c:pt idx="5">
                  <c:v>42491.458333333336</c:v>
                </c:pt>
                <c:pt idx="6">
                  <c:v>42491.541666666664</c:v>
                </c:pt>
                <c:pt idx="7">
                  <c:v>42491.625</c:v>
                </c:pt>
                <c:pt idx="8">
                  <c:v>42491.708333333336</c:v>
                </c:pt>
                <c:pt idx="9">
                  <c:v>42491.791666666664</c:v>
                </c:pt>
                <c:pt idx="10">
                  <c:v>42491.875</c:v>
                </c:pt>
                <c:pt idx="11">
                  <c:v>42491.958333333336</c:v>
                </c:pt>
                <c:pt idx="12">
                  <c:v>42492.041666666664</c:v>
                </c:pt>
                <c:pt idx="13">
                  <c:v>42492.125</c:v>
                </c:pt>
                <c:pt idx="14">
                  <c:v>42492.208333333336</c:v>
                </c:pt>
                <c:pt idx="15">
                  <c:v>42492.291666666664</c:v>
                </c:pt>
                <c:pt idx="16">
                  <c:v>42492.375</c:v>
                </c:pt>
                <c:pt idx="17">
                  <c:v>42492.458333333336</c:v>
                </c:pt>
                <c:pt idx="18">
                  <c:v>42492.541666666664</c:v>
                </c:pt>
                <c:pt idx="19">
                  <c:v>42492.625</c:v>
                </c:pt>
                <c:pt idx="20">
                  <c:v>42492.708333333336</c:v>
                </c:pt>
                <c:pt idx="21">
                  <c:v>42492.791666666664</c:v>
                </c:pt>
                <c:pt idx="22">
                  <c:v>42492.875</c:v>
                </c:pt>
                <c:pt idx="23">
                  <c:v>42492.958333333336</c:v>
                </c:pt>
                <c:pt idx="24">
                  <c:v>42493.041666666664</c:v>
                </c:pt>
                <c:pt idx="25">
                  <c:v>42493.125</c:v>
                </c:pt>
                <c:pt idx="26">
                  <c:v>42493.208333333336</c:v>
                </c:pt>
                <c:pt idx="27">
                  <c:v>42493.291666666664</c:v>
                </c:pt>
                <c:pt idx="28">
                  <c:v>42493.375</c:v>
                </c:pt>
                <c:pt idx="29">
                  <c:v>42493.458333333336</c:v>
                </c:pt>
                <c:pt idx="30">
                  <c:v>42493.541666666664</c:v>
                </c:pt>
                <c:pt idx="31">
                  <c:v>42493.625</c:v>
                </c:pt>
                <c:pt idx="32">
                  <c:v>42493.708333333336</c:v>
                </c:pt>
                <c:pt idx="33">
                  <c:v>42493.791666666664</c:v>
                </c:pt>
                <c:pt idx="34">
                  <c:v>42493.875</c:v>
                </c:pt>
                <c:pt idx="35">
                  <c:v>42493.958333333336</c:v>
                </c:pt>
                <c:pt idx="36">
                  <c:v>42494.041666666664</c:v>
                </c:pt>
                <c:pt idx="37">
                  <c:v>42494.125</c:v>
                </c:pt>
                <c:pt idx="38">
                  <c:v>42494.208333333336</c:v>
                </c:pt>
                <c:pt idx="39">
                  <c:v>42494.291666666664</c:v>
                </c:pt>
                <c:pt idx="40">
                  <c:v>42494.375</c:v>
                </c:pt>
                <c:pt idx="41">
                  <c:v>42494.458333333336</c:v>
                </c:pt>
                <c:pt idx="42">
                  <c:v>42494.541666666664</c:v>
                </c:pt>
                <c:pt idx="43">
                  <c:v>42494.625</c:v>
                </c:pt>
                <c:pt idx="44">
                  <c:v>42494.708333333336</c:v>
                </c:pt>
                <c:pt idx="45">
                  <c:v>42494.791666666664</c:v>
                </c:pt>
                <c:pt idx="46">
                  <c:v>42494.875</c:v>
                </c:pt>
                <c:pt idx="47">
                  <c:v>42494.958333333336</c:v>
                </c:pt>
                <c:pt idx="48">
                  <c:v>42495.041666666664</c:v>
                </c:pt>
                <c:pt idx="49">
                  <c:v>42495.125</c:v>
                </c:pt>
                <c:pt idx="50">
                  <c:v>42495.208333333336</c:v>
                </c:pt>
                <c:pt idx="51">
                  <c:v>42495.291666666664</c:v>
                </c:pt>
                <c:pt idx="52">
                  <c:v>42495.375</c:v>
                </c:pt>
                <c:pt idx="53">
                  <c:v>42495.458333333336</c:v>
                </c:pt>
                <c:pt idx="54">
                  <c:v>42495.541666666664</c:v>
                </c:pt>
                <c:pt idx="55">
                  <c:v>42495.625</c:v>
                </c:pt>
                <c:pt idx="56">
                  <c:v>42495.708333333336</c:v>
                </c:pt>
                <c:pt idx="57">
                  <c:v>42495.791666666664</c:v>
                </c:pt>
                <c:pt idx="58">
                  <c:v>42495.875</c:v>
                </c:pt>
                <c:pt idx="59">
                  <c:v>42495.958333333336</c:v>
                </c:pt>
                <c:pt idx="60">
                  <c:v>42496.041666666664</c:v>
                </c:pt>
                <c:pt idx="61">
                  <c:v>42496.125</c:v>
                </c:pt>
                <c:pt idx="62">
                  <c:v>42496.208333333336</c:v>
                </c:pt>
                <c:pt idx="63">
                  <c:v>42496.291666666664</c:v>
                </c:pt>
                <c:pt idx="64">
                  <c:v>42496.375</c:v>
                </c:pt>
                <c:pt idx="65">
                  <c:v>42496.458333333336</c:v>
                </c:pt>
                <c:pt idx="66">
                  <c:v>42496.541666666664</c:v>
                </c:pt>
                <c:pt idx="67">
                  <c:v>42496.625</c:v>
                </c:pt>
                <c:pt idx="68">
                  <c:v>42496.708333333336</c:v>
                </c:pt>
                <c:pt idx="69">
                  <c:v>42496.791666666664</c:v>
                </c:pt>
                <c:pt idx="70">
                  <c:v>42496.875</c:v>
                </c:pt>
                <c:pt idx="71">
                  <c:v>42496.958333333336</c:v>
                </c:pt>
                <c:pt idx="72">
                  <c:v>42497.041666666664</c:v>
                </c:pt>
                <c:pt idx="73">
                  <c:v>42497.125</c:v>
                </c:pt>
                <c:pt idx="74">
                  <c:v>42497.208333333336</c:v>
                </c:pt>
                <c:pt idx="75">
                  <c:v>42497.291666666664</c:v>
                </c:pt>
                <c:pt idx="76">
                  <c:v>42497.375</c:v>
                </c:pt>
                <c:pt idx="77">
                  <c:v>42497.458333333336</c:v>
                </c:pt>
                <c:pt idx="78">
                  <c:v>42497.541666666664</c:v>
                </c:pt>
                <c:pt idx="79">
                  <c:v>42497.625</c:v>
                </c:pt>
                <c:pt idx="80">
                  <c:v>42497.708333333336</c:v>
                </c:pt>
                <c:pt idx="81">
                  <c:v>42497.791666666664</c:v>
                </c:pt>
                <c:pt idx="82">
                  <c:v>42497.875</c:v>
                </c:pt>
                <c:pt idx="83">
                  <c:v>42497.958333333336</c:v>
                </c:pt>
                <c:pt idx="84">
                  <c:v>42498.041666666664</c:v>
                </c:pt>
                <c:pt idx="85">
                  <c:v>42498.125</c:v>
                </c:pt>
                <c:pt idx="86">
                  <c:v>42498.208333333336</c:v>
                </c:pt>
                <c:pt idx="87">
                  <c:v>42498.291666666664</c:v>
                </c:pt>
                <c:pt idx="88">
                  <c:v>42498.375</c:v>
                </c:pt>
                <c:pt idx="89">
                  <c:v>42498.458333333336</c:v>
                </c:pt>
                <c:pt idx="90">
                  <c:v>42498.541666666664</c:v>
                </c:pt>
                <c:pt idx="91">
                  <c:v>42498.625</c:v>
                </c:pt>
                <c:pt idx="92">
                  <c:v>42498.708333333336</c:v>
                </c:pt>
                <c:pt idx="93">
                  <c:v>42498.791666666664</c:v>
                </c:pt>
                <c:pt idx="94">
                  <c:v>42498.875</c:v>
                </c:pt>
                <c:pt idx="95">
                  <c:v>42498.958333333336</c:v>
                </c:pt>
                <c:pt idx="96">
                  <c:v>42499.041666666664</c:v>
                </c:pt>
                <c:pt idx="97">
                  <c:v>42499.125</c:v>
                </c:pt>
                <c:pt idx="98">
                  <c:v>42499.208333333336</c:v>
                </c:pt>
                <c:pt idx="99">
                  <c:v>42499.291666666664</c:v>
                </c:pt>
                <c:pt idx="100">
                  <c:v>42499.375</c:v>
                </c:pt>
                <c:pt idx="101">
                  <c:v>42499.458333333336</c:v>
                </c:pt>
                <c:pt idx="102">
                  <c:v>42499.541666666664</c:v>
                </c:pt>
                <c:pt idx="103">
                  <c:v>42499.625</c:v>
                </c:pt>
                <c:pt idx="104">
                  <c:v>42499.708333333336</c:v>
                </c:pt>
                <c:pt idx="105">
                  <c:v>42499.791666666664</c:v>
                </c:pt>
                <c:pt idx="106">
                  <c:v>42499.875</c:v>
                </c:pt>
                <c:pt idx="107">
                  <c:v>42499.958333333336</c:v>
                </c:pt>
                <c:pt idx="108">
                  <c:v>42500.041666666664</c:v>
                </c:pt>
                <c:pt idx="109">
                  <c:v>42500.125</c:v>
                </c:pt>
                <c:pt idx="110">
                  <c:v>42500.208333333336</c:v>
                </c:pt>
                <c:pt idx="111">
                  <c:v>42500.291666666664</c:v>
                </c:pt>
                <c:pt idx="112">
                  <c:v>42500.375</c:v>
                </c:pt>
                <c:pt idx="113">
                  <c:v>42500.458333333336</c:v>
                </c:pt>
                <c:pt idx="114">
                  <c:v>42500.541666666664</c:v>
                </c:pt>
                <c:pt idx="115">
                  <c:v>42500.625</c:v>
                </c:pt>
                <c:pt idx="116">
                  <c:v>42500.708333333336</c:v>
                </c:pt>
                <c:pt idx="117">
                  <c:v>42500.791666666664</c:v>
                </c:pt>
                <c:pt idx="118">
                  <c:v>42500.875</c:v>
                </c:pt>
                <c:pt idx="119">
                  <c:v>42500.958333333336</c:v>
                </c:pt>
                <c:pt idx="120">
                  <c:v>42501.041666666664</c:v>
                </c:pt>
                <c:pt idx="121">
                  <c:v>42501.125</c:v>
                </c:pt>
                <c:pt idx="122">
                  <c:v>42501.208333333336</c:v>
                </c:pt>
                <c:pt idx="123">
                  <c:v>42501.291666666664</c:v>
                </c:pt>
                <c:pt idx="124">
                  <c:v>42501.375</c:v>
                </c:pt>
                <c:pt idx="125">
                  <c:v>42501.458333333336</c:v>
                </c:pt>
                <c:pt idx="126">
                  <c:v>42501.541666666664</c:v>
                </c:pt>
                <c:pt idx="127">
                  <c:v>42501.625</c:v>
                </c:pt>
                <c:pt idx="128">
                  <c:v>42501.708333333336</c:v>
                </c:pt>
                <c:pt idx="129">
                  <c:v>42501.791666666664</c:v>
                </c:pt>
                <c:pt idx="130">
                  <c:v>42501.875</c:v>
                </c:pt>
                <c:pt idx="131">
                  <c:v>42501.958333333336</c:v>
                </c:pt>
                <c:pt idx="132">
                  <c:v>42502.041666666664</c:v>
                </c:pt>
                <c:pt idx="133">
                  <c:v>42502.125</c:v>
                </c:pt>
                <c:pt idx="134">
                  <c:v>42502.208333333336</c:v>
                </c:pt>
                <c:pt idx="135">
                  <c:v>42502.291666666664</c:v>
                </c:pt>
                <c:pt idx="136">
                  <c:v>42502.375</c:v>
                </c:pt>
                <c:pt idx="137">
                  <c:v>42502.458333333336</c:v>
                </c:pt>
                <c:pt idx="138">
                  <c:v>42502.541666666664</c:v>
                </c:pt>
                <c:pt idx="139">
                  <c:v>42502.625</c:v>
                </c:pt>
                <c:pt idx="140">
                  <c:v>42502.708333333336</c:v>
                </c:pt>
                <c:pt idx="141">
                  <c:v>42502.791666666664</c:v>
                </c:pt>
                <c:pt idx="142">
                  <c:v>42502.875</c:v>
                </c:pt>
                <c:pt idx="143">
                  <c:v>42502.958333333336</c:v>
                </c:pt>
                <c:pt idx="144">
                  <c:v>42503.041666666664</c:v>
                </c:pt>
                <c:pt idx="145">
                  <c:v>42503.125</c:v>
                </c:pt>
                <c:pt idx="146">
                  <c:v>42503.208333333336</c:v>
                </c:pt>
                <c:pt idx="147">
                  <c:v>42503.291666666664</c:v>
                </c:pt>
                <c:pt idx="148">
                  <c:v>42503.375</c:v>
                </c:pt>
                <c:pt idx="149">
                  <c:v>42503.458333333336</c:v>
                </c:pt>
                <c:pt idx="150">
                  <c:v>42503.541666666664</c:v>
                </c:pt>
                <c:pt idx="151">
                  <c:v>42503.625</c:v>
                </c:pt>
                <c:pt idx="152">
                  <c:v>42503.708333333336</c:v>
                </c:pt>
                <c:pt idx="153">
                  <c:v>42503.791666666664</c:v>
                </c:pt>
                <c:pt idx="154">
                  <c:v>42503.875</c:v>
                </c:pt>
                <c:pt idx="155">
                  <c:v>42503.958333333336</c:v>
                </c:pt>
                <c:pt idx="156">
                  <c:v>42504.041666666664</c:v>
                </c:pt>
                <c:pt idx="157">
                  <c:v>42504.125</c:v>
                </c:pt>
                <c:pt idx="158">
                  <c:v>42504.208333333336</c:v>
                </c:pt>
                <c:pt idx="159">
                  <c:v>42504.291666666664</c:v>
                </c:pt>
                <c:pt idx="160">
                  <c:v>42504.375</c:v>
                </c:pt>
                <c:pt idx="161">
                  <c:v>42504.458333333336</c:v>
                </c:pt>
                <c:pt idx="162">
                  <c:v>42504.541666666664</c:v>
                </c:pt>
                <c:pt idx="163">
                  <c:v>42504.625</c:v>
                </c:pt>
                <c:pt idx="164">
                  <c:v>42504.708333333336</c:v>
                </c:pt>
                <c:pt idx="165">
                  <c:v>42504.791666666664</c:v>
                </c:pt>
                <c:pt idx="166">
                  <c:v>42504.875</c:v>
                </c:pt>
                <c:pt idx="167">
                  <c:v>42504.958333333336</c:v>
                </c:pt>
                <c:pt idx="168">
                  <c:v>42505.041666666664</c:v>
                </c:pt>
                <c:pt idx="169">
                  <c:v>42505.125</c:v>
                </c:pt>
                <c:pt idx="170">
                  <c:v>42505.208333333336</c:v>
                </c:pt>
                <c:pt idx="171">
                  <c:v>42505.291666666664</c:v>
                </c:pt>
                <c:pt idx="172">
                  <c:v>42505.375</c:v>
                </c:pt>
                <c:pt idx="173">
                  <c:v>42505.458333333336</c:v>
                </c:pt>
                <c:pt idx="174">
                  <c:v>42505.541666666664</c:v>
                </c:pt>
                <c:pt idx="175">
                  <c:v>42505.625</c:v>
                </c:pt>
                <c:pt idx="176">
                  <c:v>42505.708333333336</c:v>
                </c:pt>
                <c:pt idx="177">
                  <c:v>42505.791666666664</c:v>
                </c:pt>
                <c:pt idx="178">
                  <c:v>42505.875</c:v>
                </c:pt>
                <c:pt idx="179">
                  <c:v>42505.958333333336</c:v>
                </c:pt>
                <c:pt idx="180">
                  <c:v>42506.041666666664</c:v>
                </c:pt>
                <c:pt idx="181">
                  <c:v>42506.125</c:v>
                </c:pt>
                <c:pt idx="182">
                  <c:v>42506.208333333336</c:v>
                </c:pt>
                <c:pt idx="183">
                  <c:v>42506.291666666664</c:v>
                </c:pt>
                <c:pt idx="184">
                  <c:v>42506.375</c:v>
                </c:pt>
                <c:pt idx="185">
                  <c:v>42506.458333333336</c:v>
                </c:pt>
                <c:pt idx="186">
                  <c:v>42506.541666666664</c:v>
                </c:pt>
                <c:pt idx="187">
                  <c:v>42506.625</c:v>
                </c:pt>
                <c:pt idx="188">
                  <c:v>42506.708333333336</c:v>
                </c:pt>
                <c:pt idx="189">
                  <c:v>42506.791666666664</c:v>
                </c:pt>
                <c:pt idx="190">
                  <c:v>42506.875</c:v>
                </c:pt>
                <c:pt idx="191">
                  <c:v>42506.958333333336</c:v>
                </c:pt>
                <c:pt idx="192">
                  <c:v>42507.041666666664</c:v>
                </c:pt>
                <c:pt idx="193">
                  <c:v>42507.125</c:v>
                </c:pt>
                <c:pt idx="194">
                  <c:v>42507.208333333336</c:v>
                </c:pt>
                <c:pt idx="195">
                  <c:v>42507.291666666664</c:v>
                </c:pt>
                <c:pt idx="196">
                  <c:v>42507.375</c:v>
                </c:pt>
                <c:pt idx="197">
                  <c:v>42507.458333333336</c:v>
                </c:pt>
                <c:pt idx="198">
                  <c:v>42507.541666666664</c:v>
                </c:pt>
                <c:pt idx="199">
                  <c:v>42507.625</c:v>
                </c:pt>
                <c:pt idx="200">
                  <c:v>42507.708333333336</c:v>
                </c:pt>
                <c:pt idx="201">
                  <c:v>42507.791666666664</c:v>
                </c:pt>
                <c:pt idx="202">
                  <c:v>42507.875</c:v>
                </c:pt>
                <c:pt idx="203">
                  <c:v>42507.958333333336</c:v>
                </c:pt>
                <c:pt idx="204">
                  <c:v>42508.041666666664</c:v>
                </c:pt>
                <c:pt idx="205">
                  <c:v>42508.125</c:v>
                </c:pt>
                <c:pt idx="206">
                  <c:v>42508.208333333336</c:v>
                </c:pt>
                <c:pt idx="207">
                  <c:v>42508.291666666664</c:v>
                </c:pt>
                <c:pt idx="208">
                  <c:v>42508.375</c:v>
                </c:pt>
                <c:pt idx="209">
                  <c:v>42508.458333333336</c:v>
                </c:pt>
                <c:pt idx="210">
                  <c:v>42508.541666666664</c:v>
                </c:pt>
                <c:pt idx="211">
                  <c:v>42508.625</c:v>
                </c:pt>
                <c:pt idx="212">
                  <c:v>42508.708333333336</c:v>
                </c:pt>
                <c:pt idx="213">
                  <c:v>42508.791666666664</c:v>
                </c:pt>
                <c:pt idx="214">
                  <c:v>42508.875</c:v>
                </c:pt>
                <c:pt idx="215">
                  <c:v>42508.958333333336</c:v>
                </c:pt>
                <c:pt idx="216">
                  <c:v>42509.041666666664</c:v>
                </c:pt>
                <c:pt idx="217">
                  <c:v>42509.125</c:v>
                </c:pt>
                <c:pt idx="218">
                  <c:v>42509.208333333336</c:v>
                </c:pt>
                <c:pt idx="219">
                  <c:v>42509.291666666664</c:v>
                </c:pt>
                <c:pt idx="220">
                  <c:v>42509.375</c:v>
                </c:pt>
                <c:pt idx="221">
                  <c:v>42509.458333333336</c:v>
                </c:pt>
                <c:pt idx="222">
                  <c:v>42509.541666666664</c:v>
                </c:pt>
                <c:pt idx="223">
                  <c:v>42509.625</c:v>
                </c:pt>
                <c:pt idx="224">
                  <c:v>42509.708333333336</c:v>
                </c:pt>
                <c:pt idx="225">
                  <c:v>42509.791666666664</c:v>
                </c:pt>
                <c:pt idx="226">
                  <c:v>42509.875</c:v>
                </c:pt>
                <c:pt idx="227">
                  <c:v>42509.958333333336</c:v>
                </c:pt>
                <c:pt idx="228">
                  <c:v>42510.041666666664</c:v>
                </c:pt>
                <c:pt idx="229">
                  <c:v>42510.125</c:v>
                </c:pt>
                <c:pt idx="230">
                  <c:v>42510.208333333336</c:v>
                </c:pt>
                <c:pt idx="231">
                  <c:v>42510.291666666664</c:v>
                </c:pt>
                <c:pt idx="232">
                  <c:v>42510.375</c:v>
                </c:pt>
                <c:pt idx="233">
                  <c:v>42510.458333333336</c:v>
                </c:pt>
                <c:pt idx="234">
                  <c:v>42510.541666666664</c:v>
                </c:pt>
                <c:pt idx="235">
                  <c:v>42510.625</c:v>
                </c:pt>
                <c:pt idx="236">
                  <c:v>42510.708333333336</c:v>
                </c:pt>
                <c:pt idx="237">
                  <c:v>42510.791666666664</c:v>
                </c:pt>
                <c:pt idx="238">
                  <c:v>42510.875</c:v>
                </c:pt>
                <c:pt idx="239">
                  <c:v>42510.958333333336</c:v>
                </c:pt>
                <c:pt idx="240">
                  <c:v>42511.041666666664</c:v>
                </c:pt>
                <c:pt idx="241">
                  <c:v>42511.125</c:v>
                </c:pt>
                <c:pt idx="242">
                  <c:v>42511.208333333336</c:v>
                </c:pt>
                <c:pt idx="243">
                  <c:v>42511.291666666664</c:v>
                </c:pt>
                <c:pt idx="244">
                  <c:v>42511.375</c:v>
                </c:pt>
                <c:pt idx="245">
                  <c:v>42511.458333333336</c:v>
                </c:pt>
                <c:pt idx="246">
                  <c:v>42511.541666666664</c:v>
                </c:pt>
                <c:pt idx="247">
                  <c:v>42511.625</c:v>
                </c:pt>
                <c:pt idx="248">
                  <c:v>42511.708333333336</c:v>
                </c:pt>
                <c:pt idx="249">
                  <c:v>42511.791666666664</c:v>
                </c:pt>
                <c:pt idx="250">
                  <c:v>42511.875</c:v>
                </c:pt>
                <c:pt idx="251">
                  <c:v>42511.958333333336</c:v>
                </c:pt>
                <c:pt idx="252">
                  <c:v>42512.041666666664</c:v>
                </c:pt>
                <c:pt idx="253">
                  <c:v>42512.125</c:v>
                </c:pt>
                <c:pt idx="254">
                  <c:v>42512.208333333336</c:v>
                </c:pt>
                <c:pt idx="255">
                  <c:v>42512.291666666664</c:v>
                </c:pt>
                <c:pt idx="256">
                  <c:v>42512.375</c:v>
                </c:pt>
                <c:pt idx="257">
                  <c:v>42512.458333333336</c:v>
                </c:pt>
                <c:pt idx="258">
                  <c:v>42512.541666666664</c:v>
                </c:pt>
                <c:pt idx="259">
                  <c:v>42512.625</c:v>
                </c:pt>
                <c:pt idx="260">
                  <c:v>42512.708333333336</c:v>
                </c:pt>
                <c:pt idx="261">
                  <c:v>42512.791666666664</c:v>
                </c:pt>
                <c:pt idx="262">
                  <c:v>42512.875</c:v>
                </c:pt>
                <c:pt idx="263">
                  <c:v>42512.958333333336</c:v>
                </c:pt>
                <c:pt idx="264">
                  <c:v>42513.041666666664</c:v>
                </c:pt>
                <c:pt idx="265">
                  <c:v>42513.125</c:v>
                </c:pt>
                <c:pt idx="266">
                  <c:v>42513.208333333336</c:v>
                </c:pt>
                <c:pt idx="267">
                  <c:v>42513.291666666664</c:v>
                </c:pt>
                <c:pt idx="268">
                  <c:v>42513.375</c:v>
                </c:pt>
                <c:pt idx="269">
                  <c:v>42513.458333333336</c:v>
                </c:pt>
                <c:pt idx="270">
                  <c:v>42513.541666666664</c:v>
                </c:pt>
                <c:pt idx="271">
                  <c:v>42513.625</c:v>
                </c:pt>
                <c:pt idx="272">
                  <c:v>42513.708333333336</c:v>
                </c:pt>
                <c:pt idx="273">
                  <c:v>42513.791666666664</c:v>
                </c:pt>
                <c:pt idx="274">
                  <c:v>42513.875</c:v>
                </c:pt>
                <c:pt idx="275">
                  <c:v>42513.958333333336</c:v>
                </c:pt>
                <c:pt idx="276">
                  <c:v>42514.041666666664</c:v>
                </c:pt>
                <c:pt idx="277">
                  <c:v>42514.125</c:v>
                </c:pt>
                <c:pt idx="278">
                  <c:v>42514.208333333336</c:v>
                </c:pt>
                <c:pt idx="279">
                  <c:v>42514.291666666664</c:v>
                </c:pt>
                <c:pt idx="280">
                  <c:v>42514.375</c:v>
                </c:pt>
                <c:pt idx="281">
                  <c:v>42514.458333333336</c:v>
                </c:pt>
                <c:pt idx="282">
                  <c:v>42514.541666666664</c:v>
                </c:pt>
                <c:pt idx="283">
                  <c:v>42514.625</c:v>
                </c:pt>
                <c:pt idx="284">
                  <c:v>42514.708333333336</c:v>
                </c:pt>
                <c:pt idx="285">
                  <c:v>42514.791666666664</c:v>
                </c:pt>
                <c:pt idx="286">
                  <c:v>42514.875</c:v>
                </c:pt>
                <c:pt idx="287">
                  <c:v>42514.958333333336</c:v>
                </c:pt>
                <c:pt idx="288">
                  <c:v>42515.041666666664</c:v>
                </c:pt>
                <c:pt idx="289">
                  <c:v>42515.125</c:v>
                </c:pt>
                <c:pt idx="290">
                  <c:v>42515.208333333336</c:v>
                </c:pt>
                <c:pt idx="291">
                  <c:v>42515.291666666664</c:v>
                </c:pt>
                <c:pt idx="292">
                  <c:v>42515.375</c:v>
                </c:pt>
                <c:pt idx="293">
                  <c:v>42515.458333333336</c:v>
                </c:pt>
                <c:pt idx="294">
                  <c:v>42515.541666666664</c:v>
                </c:pt>
                <c:pt idx="295">
                  <c:v>42515.625</c:v>
                </c:pt>
                <c:pt idx="296">
                  <c:v>42515.708333333336</c:v>
                </c:pt>
                <c:pt idx="297">
                  <c:v>42515.791666666664</c:v>
                </c:pt>
                <c:pt idx="298">
                  <c:v>42515.875</c:v>
                </c:pt>
                <c:pt idx="299">
                  <c:v>42515.958333333336</c:v>
                </c:pt>
                <c:pt idx="300">
                  <c:v>42516.041666666664</c:v>
                </c:pt>
                <c:pt idx="301">
                  <c:v>42516.125</c:v>
                </c:pt>
                <c:pt idx="302">
                  <c:v>42516.208333333336</c:v>
                </c:pt>
                <c:pt idx="303">
                  <c:v>42516.291666666664</c:v>
                </c:pt>
                <c:pt idx="304">
                  <c:v>42516.375</c:v>
                </c:pt>
                <c:pt idx="305">
                  <c:v>42516.458333333336</c:v>
                </c:pt>
                <c:pt idx="306">
                  <c:v>42516.541666666664</c:v>
                </c:pt>
                <c:pt idx="307">
                  <c:v>42516.625</c:v>
                </c:pt>
                <c:pt idx="308">
                  <c:v>42516.708333333336</c:v>
                </c:pt>
                <c:pt idx="309">
                  <c:v>42516.791666666664</c:v>
                </c:pt>
                <c:pt idx="310">
                  <c:v>42516.875</c:v>
                </c:pt>
                <c:pt idx="311">
                  <c:v>42516.958333333336</c:v>
                </c:pt>
                <c:pt idx="312">
                  <c:v>42517.041666666664</c:v>
                </c:pt>
                <c:pt idx="313">
                  <c:v>42517.125</c:v>
                </c:pt>
                <c:pt idx="314">
                  <c:v>42517.208333333336</c:v>
                </c:pt>
                <c:pt idx="315">
                  <c:v>42517.291666666664</c:v>
                </c:pt>
                <c:pt idx="316">
                  <c:v>42517.375</c:v>
                </c:pt>
                <c:pt idx="317">
                  <c:v>42517.458333333336</c:v>
                </c:pt>
                <c:pt idx="318">
                  <c:v>42517.541666666664</c:v>
                </c:pt>
                <c:pt idx="319">
                  <c:v>42517.625</c:v>
                </c:pt>
                <c:pt idx="320">
                  <c:v>42517.708333333336</c:v>
                </c:pt>
                <c:pt idx="321">
                  <c:v>42517.791666666664</c:v>
                </c:pt>
                <c:pt idx="322">
                  <c:v>42517.875</c:v>
                </c:pt>
                <c:pt idx="323">
                  <c:v>42517.958333333336</c:v>
                </c:pt>
                <c:pt idx="324">
                  <c:v>42518.041666666664</c:v>
                </c:pt>
                <c:pt idx="325">
                  <c:v>42518.125</c:v>
                </c:pt>
                <c:pt idx="326">
                  <c:v>42518.208333333336</c:v>
                </c:pt>
                <c:pt idx="327">
                  <c:v>42518.291666666664</c:v>
                </c:pt>
                <c:pt idx="328">
                  <c:v>42518.375</c:v>
                </c:pt>
                <c:pt idx="329">
                  <c:v>42518.458333333336</c:v>
                </c:pt>
                <c:pt idx="330">
                  <c:v>42518.541666666664</c:v>
                </c:pt>
                <c:pt idx="331">
                  <c:v>42518.625</c:v>
                </c:pt>
                <c:pt idx="332">
                  <c:v>42518.708333333336</c:v>
                </c:pt>
                <c:pt idx="333">
                  <c:v>42518.791666666664</c:v>
                </c:pt>
                <c:pt idx="334">
                  <c:v>42518.875</c:v>
                </c:pt>
                <c:pt idx="335">
                  <c:v>42518.958333333336</c:v>
                </c:pt>
                <c:pt idx="336">
                  <c:v>42519.041666666664</c:v>
                </c:pt>
                <c:pt idx="337">
                  <c:v>42519.125</c:v>
                </c:pt>
                <c:pt idx="338">
                  <c:v>42519.208333333336</c:v>
                </c:pt>
                <c:pt idx="339">
                  <c:v>42519.291666666664</c:v>
                </c:pt>
                <c:pt idx="340">
                  <c:v>42519.375</c:v>
                </c:pt>
                <c:pt idx="341">
                  <c:v>42519.458333333336</c:v>
                </c:pt>
                <c:pt idx="342">
                  <c:v>42519.541666666664</c:v>
                </c:pt>
                <c:pt idx="343">
                  <c:v>42519.625</c:v>
                </c:pt>
                <c:pt idx="344">
                  <c:v>42519.708333333336</c:v>
                </c:pt>
                <c:pt idx="345">
                  <c:v>42519.791666666664</c:v>
                </c:pt>
                <c:pt idx="346">
                  <c:v>42519.875</c:v>
                </c:pt>
                <c:pt idx="347">
                  <c:v>42519.958333333336</c:v>
                </c:pt>
                <c:pt idx="348">
                  <c:v>42520.041666666664</c:v>
                </c:pt>
                <c:pt idx="349">
                  <c:v>42520.125</c:v>
                </c:pt>
                <c:pt idx="350">
                  <c:v>42520.208333333336</c:v>
                </c:pt>
                <c:pt idx="351">
                  <c:v>42520.291666666664</c:v>
                </c:pt>
                <c:pt idx="352">
                  <c:v>42520.375</c:v>
                </c:pt>
                <c:pt idx="353">
                  <c:v>42520.458333333336</c:v>
                </c:pt>
                <c:pt idx="354">
                  <c:v>42520.541666666664</c:v>
                </c:pt>
                <c:pt idx="355">
                  <c:v>42520.625</c:v>
                </c:pt>
                <c:pt idx="356">
                  <c:v>42520.708333333336</c:v>
                </c:pt>
                <c:pt idx="357">
                  <c:v>42520.791666666664</c:v>
                </c:pt>
                <c:pt idx="358">
                  <c:v>42520.875</c:v>
                </c:pt>
                <c:pt idx="359">
                  <c:v>42520.958333333336</c:v>
                </c:pt>
                <c:pt idx="360">
                  <c:v>42521.041666666664</c:v>
                </c:pt>
                <c:pt idx="361">
                  <c:v>42521.125</c:v>
                </c:pt>
                <c:pt idx="362">
                  <c:v>42521.208333333336</c:v>
                </c:pt>
                <c:pt idx="363">
                  <c:v>42521.291666666664</c:v>
                </c:pt>
                <c:pt idx="364">
                  <c:v>42521.375</c:v>
                </c:pt>
                <c:pt idx="365">
                  <c:v>42521.458333333336</c:v>
                </c:pt>
                <c:pt idx="366">
                  <c:v>42521.541666666664</c:v>
                </c:pt>
                <c:pt idx="367">
                  <c:v>42521.625</c:v>
                </c:pt>
                <c:pt idx="368">
                  <c:v>42521.708333333336</c:v>
                </c:pt>
                <c:pt idx="369">
                  <c:v>42521.791666666664</c:v>
                </c:pt>
                <c:pt idx="370">
                  <c:v>42521.875</c:v>
                </c:pt>
                <c:pt idx="371">
                  <c:v>42521.958333333336</c:v>
                </c:pt>
              </c:numCache>
            </c:numRef>
          </c:xVal>
          <c:yVal>
            <c:numRef>
              <c:f>'[Ocorrências Abril 2016 - ETA Rio Grande.xlsx]Cloro Residual - Maio 16'!$I$5:$I$743</c:f>
              <c:numCache>
                <c:formatCode>@</c:formatCode>
                <c:ptCount val="739"/>
                <c:pt idx="0">
                  <c:v>2.109</c:v>
                </c:pt>
                <c:pt idx="1">
                  <c:v>2.4510000000000001</c:v>
                </c:pt>
                <c:pt idx="2">
                  <c:v>2.823</c:v>
                </c:pt>
                <c:pt idx="3">
                  <c:v>2.77</c:v>
                </c:pt>
                <c:pt idx="4">
                  <c:v>2.69</c:v>
                </c:pt>
                <c:pt idx="5">
                  <c:v>2.39</c:v>
                </c:pt>
                <c:pt idx="6">
                  <c:v>1.5069999999999999</c:v>
                </c:pt>
                <c:pt idx="7">
                  <c:v>1.7350000000000001</c:v>
                </c:pt>
                <c:pt idx="8">
                  <c:v>1.923</c:v>
                </c:pt>
                <c:pt idx="9">
                  <c:v>2.0179999999999998</c:v>
                </c:pt>
                <c:pt idx="10">
                  <c:v>1.879</c:v>
                </c:pt>
                <c:pt idx="11">
                  <c:v>1.871</c:v>
                </c:pt>
                <c:pt idx="12">
                  <c:v>1.9239999999999999</c:v>
                </c:pt>
                <c:pt idx="13">
                  <c:v>2.5390000000000001</c:v>
                </c:pt>
                <c:pt idx="14">
                  <c:v>2.44</c:v>
                </c:pt>
                <c:pt idx="15">
                  <c:v>2.59</c:v>
                </c:pt>
                <c:pt idx="16">
                  <c:v>2.42</c:v>
                </c:pt>
                <c:pt idx="17">
                  <c:v>2.39</c:v>
                </c:pt>
                <c:pt idx="18">
                  <c:v>1.994</c:v>
                </c:pt>
                <c:pt idx="19">
                  <c:v>2.206</c:v>
                </c:pt>
                <c:pt idx="20">
                  <c:v>2.3260000000000001</c:v>
                </c:pt>
                <c:pt idx="21">
                  <c:v>2.1509999999999998</c:v>
                </c:pt>
                <c:pt idx="22">
                  <c:v>2.1030000000000002</c:v>
                </c:pt>
                <c:pt idx="23">
                  <c:v>2.153</c:v>
                </c:pt>
                <c:pt idx="24">
                  <c:v>2.1429999999999998</c:v>
                </c:pt>
                <c:pt idx="25">
                  <c:v>2.78</c:v>
                </c:pt>
                <c:pt idx="26">
                  <c:v>2.5350000000000001</c:v>
                </c:pt>
                <c:pt idx="27">
                  <c:v>2.9409999999999998</c:v>
                </c:pt>
                <c:pt idx="28">
                  <c:v>2.58</c:v>
                </c:pt>
                <c:pt idx="29">
                  <c:v>2.48</c:v>
                </c:pt>
                <c:pt idx="30">
                  <c:v>2.54</c:v>
                </c:pt>
                <c:pt idx="31">
                  <c:v>1.9690000000000001</c:v>
                </c:pt>
                <c:pt idx="32">
                  <c:v>2.976</c:v>
                </c:pt>
                <c:pt idx="33">
                  <c:v>3.012</c:v>
                </c:pt>
                <c:pt idx="34">
                  <c:v>2.9809999999999999</c:v>
                </c:pt>
                <c:pt idx="35">
                  <c:v>1.911</c:v>
                </c:pt>
                <c:pt idx="36">
                  <c:v>1.8340000000000001</c:v>
                </c:pt>
                <c:pt idx="37">
                  <c:v>2.36</c:v>
                </c:pt>
                <c:pt idx="38">
                  <c:v>2.3730000000000002</c:v>
                </c:pt>
                <c:pt idx="39">
                  <c:v>2.83</c:v>
                </c:pt>
                <c:pt idx="40">
                  <c:v>2.86</c:v>
                </c:pt>
                <c:pt idx="41">
                  <c:v>2.84</c:v>
                </c:pt>
                <c:pt idx="42">
                  <c:v>3.101</c:v>
                </c:pt>
                <c:pt idx="43">
                  <c:v>2.95</c:v>
                </c:pt>
                <c:pt idx="44">
                  <c:v>2.6160000000000001</c:v>
                </c:pt>
                <c:pt idx="45">
                  <c:v>2.915</c:v>
                </c:pt>
                <c:pt idx="46">
                  <c:v>3.15</c:v>
                </c:pt>
                <c:pt idx="47">
                  <c:v>1.8819999999999999</c:v>
                </c:pt>
                <c:pt idx="48">
                  <c:v>1.6679999999999999</c:v>
                </c:pt>
                <c:pt idx="49">
                  <c:v>2.4359999999999999</c:v>
                </c:pt>
                <c:pt idx="50">
                  <c:v>2.58</c:v>
                </c:pt>
                <c:pt idx="51">
                  <c:v>2.726</c:v>
                </c:pt>
                <c:pt idx="52">
                  <c:v>1.2310000000000001</c:v>
                </c:pt>
                <c:pt idx="53">
                  <c:v>1.4059999999999999</c:v>
                </c:pt>
                <c:pt idx="54">
                  <c:v>2.081</c:v>
                </c:pt>
                <c:pt idx="55">
                  <c:v>1.9510000000000001</c:v>
                </c:pt>
                <c:pt idx="56">
                  <c:v>2.9529999999999998</c:v>
                </c:pt>
                <c:pt idx="57">
                  <c:v>2.984</c:v>
                </c:pt>
                <c:pt idx="58">
                  <c:v>2.915</c:v>
                </c:pt>
                <c:pt idx="59">
                  <c:v>1.8819999999999999</c:v>
                </c:pt>
                <c:pt idx="60">
                  <c:v>2.68</c:v>
                </c:pt>
                <c:pt idx="61">
                  <c:v>2.64</c:v>
                </c:pt>
                <c:pt idx="62">
                  <c:v>2.65</c:v>
                </c:pt>
                <c:pt idx="63">
                  <c:v>1.593</c:v>
                </c:pt>
                <c:pt idx="64">
                  <c:v>1.383</c:v>
                </c:pt>
                <c:pt idx="65">
                  <c:v>2.8319999999999999</c:v>
                </c:pt>
                <c:pt idx="66">
                  <c:v>2.3519999999999999</c:v>
                </c:pt>
                <c:pt idx="67">
                  <c:v>2.4830000000000001</c:v>
                </c:pt>
                <c:pt idx="68">
                  <c:v>2.984</c:v>
                </c:pt>
                <c:pt idx="69">
                  <c:v>2.9350000000000001</c:v>
                </c:pt>
                <c:pt idx="70">
                  <c:v>2.9580000000000002</c:v>
                </c:pt>
                <c:pt idx="71">
                  <c:v>2.802</c:v>
                </c:pt>
                <c:pt idx="72">
                  <c:v>2.88</c:v>
                </c:pt>
                <c:pt idx="73">
                  <c:v>2.64</c:v>
                </c:pt>
                <c:pt idx="74">
                  <c:v>2.21</c:v>
                </c:pt>
                <c:pt idx="75">
                  <c:v>2.2559999999999998</c:v>
                </c:pt>
                <c:pt idx="76">
                  <c:v>2.355</c:v>
                </c:pt>
                <c:pt idx="77">
                  <c:v>2.1859999999999999</c:v>
                </c:pt>
                <c:pt idx="78">
                  <c:v>2.2709999999999999</c:v>
                </c:pt>
                <c:pt idx="79">
                  <c:v>1.792</c:v>
                </c:pt>
                <c:pt idx="80">
                  <c:v>2.2749999999999999</c:v>
                </c:pt>
                <c:pt idx="81">
                  <c:v>2.4540000000000002</c:v>
                </c:pt>
                <c:pt idx="82">
                  <c:v>2.5230000000000001</c:v>
                </c:pt>
                <c:pt idx="83">
                  <c:v>2.363</c:v>
                </c:pt>
                <c:pt idx="84">
                  <c:v>2.5169999999999999</c:v>
                </c:pt>
                <c:pt idx="85">
                  <c:v>2.5299999999999998</c:v>
                </c:pt>
                <c:pt idx="86">
                  <c:v>2.7240000000000002</c:v>
                </c:pt>
                <c:pt idx="87">
                  <c:v>2.4449999999999998</c:v>
                </c:pt>
                <c:pt idx="88">
                  <c:v>2.59</c:v>
                </c:pt>
                <c:pt idx="89">
                  <c:v>2.46</c:v>
                </c:pt>
                <c:pt idx="90">
                  <c:v>2.5209999999999999</c:v>
                </c:pt>
                <c:pt idx="91">
                  <c:v>2.3540000000000001</c:v>
                </c:pt>
                <c:pt idx="92">
                  <c:v>2.5219999999999998</c:v>
                </c:pt>
                <c:pt idx="93">
                  <c:v>2.4350000000000001</c:v>
                </c:pt>
                <c:pt idx="94">
                  <c:v>2.5089999999999999</c:v>
                </c:pt>
                <c:pt idx="95">
                  <c:v>2.601</c:v>
                </c:pt>
                <c:pt idx="96">
                  <c:v>2.21</c:v>
                </c:pt>
                <c:pt idx="97">
                  <c:v>2.31</c:v>
                </c:pt>
                <c:pt idx="98">
                  <c:v>2.42</c:v>
                </c:pt>
                <c:pt idx="99">
                  <c:v>2.5510000000000002</c:v>
                </c:pt>
                <c:pt idx="100">
                  <c:v>2.5979999999999999</c:v>
                </c:pt>
                <c:pt idx="101">
                  <c:v>1.992</c:v>
                </c:pt>
                <c:pt idx="102">
                  <c:v>2.218</c:v>
                </c:pt>
                <c:pt idx="103">
                  <c:v>2.1970000000000001</c:v>
                </c:pt>
                <c:pt idx="104">
                  <c:v>2.5920000000000001</c:v>
                </c:pt>
                <c:pt idx="105">
                  <c:v>2.415</c:v>
                </c:pt>
                <c:pt idx="106">
                  <c:v>2.3570000000000002</c:v>
                </c:pt>
                <c:pt idx="107">
                  <c:v>2.282</c:v>
                </c:pt>
                <c:pt idx="108">
                  <c:v>2.4740000000000002</c:v>
                </c:pt>
                <c:pt idx="109">
                  <c:v>2.3199999999999998</c:v>
                </c:pt>
                <c:pt idx="110">
                  <c:v>2.2050000000000001</c:v>
                </c:pt>
                <c:pt idx="111">
                  <c:v>2.2639999999999998</c:v>
                </c:pt>
                <c:pt idx="112">
                  <c:v>2.3809999999999998</c:v>
                </c:pt>
                <c:pt idx="113">
                  <c:v>2.677</c:v>
                </c:pt>
                <c:pt idx="114">
                  <c:v>2.4980000000000002</c:v>
                </c:pt>
                <c:pt idx="115">
                  <c:v>2.4460000000000002</c:v>
                </c:pt>
                <c:pt idx="116">
                  <c:v>2.36</c:v>
                </c:pt>
                <c:pt idx="117">
                  <c:v>2.3149999999999999</c:v>
                </c:pt>
                <c:pt idx="118">
                  <c:v>2.4119999999999999</c:v>
                </c:pt>
                <c:pt idx="119">
                  <c:v>1.806</c:v>
                </c:pt>
                <c:pt idx="120">
                  <c:v>2.9660000000000002</c:v>
                </c:pt>
                <c:pt idx="121">
                  <c:v>2.9870000000000001</c:v>
                </c:pt>
                <c:pt idx="122">
                  <c:v>2.738</c:v>
                </c:pt>
                <c:pt idx="123">
                  <c:v>2.2189999999999999</c:v>
                </c:pt>
                <c:pt idx="124">
                  <c:v>2.71</c:v>
                </c:pt>
                <c:pt idx="125">
                  <c:v>2.0099999999999998</c:v>
                </c:pt>
                <c:pt idx="126">
                  <c:v>1.956</c:v>
                </c:pt>
                <c:pt idx="127">
                  <c:v>2.484</c:v>
                </c:pt>
                <c:pt idx="128">
                  <c:v>2.4020000000000001</c:v>
                </c:pt>
                <c:pt idx="129">
                  <c:v>2.3149999999999999</c:v>
                </c:pt>
                <c:pt idx="130">
                  <c:v>2.5499999999999998</c:v>
                </c:pt>
                <c:pt idx="131">
                  <c:v>2.56</c:v>
                </c:pt>
                <c:pt idx="132">
                  <c:v>2.56</c:v>
                </c:pt>
                <c:pt idx="133">
                  <c:v>2.4889999999999999</c:v>
                </c:pt>
                <c:pt idx="134">
                  <c:v>3.2469999999999999</c:v>
                </c:pt>
                <c:pt idx="135">
                  <c:v>1.9370000000000001</c:v>
                </c:pt>
                <c:pt idx="136">
                  <c:v>1.7</c:v>
                </c:pt>
                <c:pt idx="137">
                  <c:v>2.5</c:v>
                </c:pt>
                <c:pt idx="138">
                  <c:v>2.5350000000000001</c:v>
                </c:pt>
                <c:pt idx="139">
                  <c:v>2.4670000000000001</c:v>
                </c:pt>
                <c:pt idx="140">
                  <c:v>2.54</c:v>
                </c:pt>
                <c:pt idx="141">
                  <c:v>2.415</c:v>
                </c:pt>
                <c:pt idx="142">
                  <c:v>2.4169999999999998</c:v>
                </c:pt>
                <c:pt idx="143">
                  <c:v>2.2909999999999999</c:v>
                </c:pt>
                <c:pt idx="144">
                  <c:v>2.3149999999999999</c:v>
                </c:pt>
                <c:pt idx="145">
                  <c:v>2.33</c:v>
                </c:pt>
                <c:pt idx="146">
                  <c:v>2.4849999999999999</c:v>
                </c:pt>
                <c:pt idx="147">
                  <c:v>2.0030000000000001</c:v>
                </c:pt>
                <c:pt idx="148">
                  <c:v>2.5779999999999998</c:v>
                </c:pt>
                <c:pt idx="149">
                  <c:v>2.343</c:v>
                </c:pt>
                <c:pt idx="150">
                  <c:v>2.1779999999999999</c:v>
                </c:pt>
                <c:pt idx="151">
                  <c:v>2.1379999999999999</c:v>
                </c:pt>
                <c:pt idx="152">
                  <c:v>2.1800000000000002</c:v>
                </c:pt>
                <c:pt idx="153">
                  <c:v>2.08</c:v>
                </c:pt>
                <c:pt idx="154">
                  <c:v>2.2389999999999999</c:v>
                </c:pt>
                <c:pt idx="155">
                  <c:v>2.323</c:v>
                </c:pt>
                <c:pt idx="156">
                  <c:v>2.552</c:v>
                </c:pt>
                <c:pt idx="157">
                  <c:v>2.44</c:v>
                </c:pt>
                <c:pt idx="158">
                  <c:v>2.4500000000000002</c:v>
                </c:pt>
                <c:pt idx="159">
                  <c:v>3.004</c:v>
                </c:pt>
                <c:pt idx="160">
                  <c:v>2.5499999999999998</c:v>
                </c:pt>
                <c:pt idx="161">
                  <c:v>2.0739999999999998</c:v>
                </c:pt>
                <c:pt idx="162">
                  <c:v>2.4369999999999998</c:v>
                </c:pt>
                <c:pt idx="163">
                  <c:v>1.966</c:v>
                </c:pt>
                <c:pt idx="164">
                  <c:v>2.23</c:v>
                </c:pt>
                <c:pt idx="165">
                  <c:v>2.1520000000000001</c:v>
                </c:pt>
                <c:pt idx="166">
                  <c:v>2.097</c:v>
                </c:pt>
                <c:pt idx="167">
                  <c:v>2.278</c:v>
                </c:pt>
                <c:pt idx="168">
                  <c:v>2.3119999999999998</c:v>
                </c:pt>
                <c:pt idx="169">
                  <c:v>2.4</c:v>
                </c:pt>
                <c:pt idx="170">
                  <c:v>2.59</c:v>
                </c:pt>
                <c:pt idx="171">
                  <c:v>2.3050000000000002</c:v>
                </c:pt>
                <c:pt idx="172">
                  <c:v>2.0870000000000002</c:v>
                </c:pt>
                <c:pt idx="173">
                  <c:v>2.1560000000000001</c:v>
                </c:pt>
                <c:pt idx="174">
                  <c:v>2.016</c:v>
                </c:pt>
                <c:pt idx="175">
                  <c:v>1.9810000000000001</c:v>
                </c:pt>
                <c:pt idx="176">
                  <c:v>1.8340000000000001</c:v>
                </c:pt>
                <c:pt idx="177">
                  <c:v>2.3130000000000002</c:v>
                </c:pt>
                <c:pt idx="178">
                  <c:v>2.1469999999999998</c:v>
                </c:pt>
                <c:pt idx="179">
                  <c:v>1.9350000000000001</c:v>
                </c:pt>
                <c:pt idx="180">
                  <c:v>2.4649999999999999</c:v>
                </c:pt>
                <c:pt idx="181">
                  <c:v>2.7229999999999999</c:v>
                </c:pt>
                <c:pt idx="182">
                  <c:v>2.29</c:v>
                </c:pt>
                <c:pt idx="183">
                  <c:v>2.31</c:v>
                </c:pt>
                <c:pt idx="184">
                  <c:v>2.1579999999999999</c:v>
                </c:pt>
                <c:pt idx="185">
                  <c:v>2.48</c:v>
                </c:pt>
                <c:pt idx="186">
                  <c:v>2.35</c:v>
                </c:pt>
                <c:pt idx="187">
                  <c:v>2.5099999999999998</c:v>
                </c:pt>
                <c:pt idx="188">
                  <c:v>2.1549999999999998</c:v>
                </c:pt>
                <c:pt idx="189">
                  <c:v>1.94</c:v>
                </c:pt>
                <c:pt idx="190">
                  <c:v>2.0099999999999998</c:v>
                </c:pt>
                <c:pt idx="191">
                  <c:v>2.617</c:v>
                </c:pt>
                <c:pt idx="192">
                  <c:v>2.4580000000000002</c:v>
                </c:pt>
                <c:pt idx="193">
                  <c:v>1.9990000000000001</c:v>
                </c:pt>
                <c:pt idx="194">
                  <c:v>2.254</c:v>
                </c:pt>
                <c:pt idx="195">
                  <c:v>2.5459999999999998</c:v>
                </c:pt>
                <c:pt idx="196">
                  <c:v>2.8010000000000002</c:v>
                </c:pt>
                <c:pt idx="197">
                  <c:v>0.48</c:v>
                </c:pt>
                <c:pt idx="198">
                  <c:v>2.5649999999999999</c:v>
                </c:pt>
                <c:pt idx="199">
                  <c:v>2.4279999999999999</c:v>
                </c:pt>
                <c:pt idx="200">
                  <c:v>2.1880000000000002</c:v>
                </c:pt>
                <c:pt idx="201">
                  <c:v>2.085</c:v>
                </c:pt>
                <c:pt idx="202">
                  <c:v>2.214</c:v>
                </c:pt>
                <c:pt idx="203">
                  <c:v>2.2010000000000001</c:v>
                </c:pt>
                <c:pt idx="204">
                  <c:v>1.996</c:v>
                </c:pt>
                <c:pt idx="205">
                  <c:v>2.3199999999999998</c:v>
                </c:pt>
                <c:pt idx="206">
                  <c:v>2.4</c:v>
                </c:pt>
                <c:pt idx="207">
                  <c:v>2.7069999999999999</c:v>
                </c:pt>
                <c:pt idx="208">
                  <c:v>1.843</c:v>
                </c:pt>
                <c:pt idx="209">
                  <c:v>1.8660000000000001</c:v>
                </c:pt>
                <c:pt idx="210">
                  <c:v>2.4790000000000001</c:v>
                </c:pt>
                <c:pt idx="211">
                  <c:v>2.5219999999999998</c:v>
                </c:pt>
                <c:pt idx="212">
                  <c:v>2.2050000000000001</c:v>
                </c:pt>
                <c:pt idx="213">
                  <c:v>2.145</c:v>
                </c:pt>
                <c:pt idx="214">
                  <c:v>2.0539999999999998</c:v>
                </c:pt>
                <c:pt idx="215">
                  <c:v>2.8260000000000001</c:v>
                </c:pt>
                <c:pt idx="216">
                  <c:v>2.988</c:v>
                </c:pt>
                <c:pt idx="217">
                  <c:v>2.9540000000000002</c:v>
                </c:pt>
                <c:pt idx="218">
                  <c:v>3.12</c:v>
                </c:pt>
                <c:pt idx="219">
                  <c:v>2.7949999999999999</c:v>
                </c:pt>
                <c:pt idx="220">
                  <c:v>2.129</c:v>
                </c:pt>
                <c:pt idx="221">
                  <c:v>2.3679999999999999</c:v>
                </c:pt>
                <c:pt idx="222">
                  <c:v>2.6619999999999999</c:v>
                </c:pt>
                <c:pt idx="223">
                  <c:v>2.2330000000000001</c:v>
                </c:pt>
                <c:pt idx="224">
                  <c:v>2.105</c:v>
                </c:pt>
                <c:pt idx="225">
                  <c:v>2.052</c:v>
                </c:pt>
                <c:pt idx="226">
                  <c:v>2.0920000000000001</c:v>
                </c:pt>
                <c:pt idx="227">
                  <c:v>1.988</c:v>
                </c:pt>
                <c:pt idx="228">
                  <c:v>2.056</c:v>
                </c:pt>
                <c:pt idx="229">
                  <c:v>2.2530000000000001</c:v>
                </c:pt>
                <c:pt idx="230">
                  <c:v>2.282</c:v>
                </c:pt>
                <c:pt idx="231">
                  <c:v>2.5819999999999999</c:v>
                </c:pt>
                <c:pt idx="232">
                  <c:v>2.2629999999999999</c:v>
                </c:pt>
                <c:pt idx="233">
                  <c:v>2.2429999999999999</c:v>
                </c:pt>
                <c:pt idx="234">
                  <c:v>2.177</c:v>
                </c:pt>
                <c:pt idx="235">
                  <c:v>2.1160000000000001</c:v>
                </c:pt>
                <c:pt idx="236">
                  <c:v>2.04</c:v>
                </c:pt>
                <c:pt idx="237">
                  <c:v>2.0830000000000002</c:v>
                </c:pt>
                <c:pt idx="238">
                  <c:v>2.181</c:v>
                </c:pt>
                <c:pt idx="239">
                  <c:v>2.1080000000000001</c:v>
                </c:pt>
                <c:pt idx="240">
                  <c:v>2.1850000000000001</c:v>
                </c:pt>
                <c:pt idx="241">
                  <c:v>2.0070000000000001</c:v>
                </c:pt>
                <c:pt idx="242">
                  <c:v>2.359</c:v>
                </c:pt>
                <c:pt idx="243">
                  <c:v>2.7090000000000001</c:v>
                </c:pt>
                <c:pt idx="244">
                  <c:v>2.61</c:v>
                </c:pt>
                <c:pt idx="245">
                  <c:v>2.71</c:v>
                </c:pt>
                <c:pt idx="246">
                  <c:v>2.1949999999999998</c:v>
                </c:pt>
                <c:pt idx="247">
                  <c:v>2.1389999999999998</c:v>
                </c:pt>
                <c:pt idx="248">
                  <c:v>2.1120000000000001</c:v>
                </c:pt>
                <c:pt idx="249">
                  <c:v>2.1779999999999999</c:v>
                </c:pt>
                <c:pt idx="250">
                  <c:v>2.2389999999999999</c:v>
                </c:pt>
                <c:pt idx="251">
                  <c:v>2.343</c:v>
                </c:pt>
                <c:pt idx="252">
                  <c:v>2.4279999999999999</c:v>
                </c:pt>
                <c:pt idx="253">
                  <c:v>2.3580000000000001</c:v>
                </c:pt>
                <c:pt idx="254">
                  <c:v>2.415</c:v>
                </c:pt>
                <c:pt idx="255">
                  <c:v>2.81</c:v>
                </c:pt>
                <c:pt idx="256">
                  <c:v>2.79</c:v>
                </c:pt>
                <c:pt idx="257">
                  <c:v>2.2109999999999999</c:v>
                </c:pt>
                <c:pt idx="258">
                  <c:v>2.1</c:v>
                </c:pt>
                <c:pt idx="259">
                  <c:v>1.944</c:v>
                </c:pt>
                <c:pt idx="260">
                  <c:v>2.1869999999999998</c:v>
                </c:pt>
                <c:pt idx="261">
                  <c:v>2.2629999999999999</c:v>
                </c:pt>
                <c:pt idx="262">
                  <c:v>2.2000000000000002</c:v>
                </c:pt>
                <c:pt idx="263">
                  <c:v>2.0110000000000001</c:v>
                </c:pt>
                <c:pt idx="264">
                  <c:v>2.383</c:v>
                </c:pt>
                <c:pt idx="265">
                  <c:v>2.9239999999999999</c:v>
                </c:pt>
                <c:pt idx="266">
                  <c:v>2.8719999999999999</c:v>
                </c:pt>
                <c:pt idx="267">
                  <c:v>2.58</c:v>
                </c:pt>
                <c:pt idx="268">
                  <c:v>1.4690000000000001</c:v>
                </c:pt>
                <c:pt idx="269">
                  <c:v>2.52</c:v>
                </c:pt>
                <c:pt idx="270">
                  <c:v>1.9750000000000001</c:v>
                </c:pt>
                <c:pt idx="271">
                  <c:v>2.806</c:v>
                </c:pt>
                <c:pt idx="272">
                  <c:v>2.8330000000000002</c:v>
                </c:pt>
                <c:pt idx="273">
                  <c:v>2.911</c:v>
                </c:pt>
                <c:pt idx="274">
                  <c:v>2.89</c:v>
                </c:pt>
                <c:pt idx="275">
                  <c:v>2.1</c:v>
                </c:pt>
                <c:pt idx="276">
                  <c:v>2.2999999999999998</c:v>
                </c:pt>
                <c:pt idx="277">
                  <c:v>2.5</c:v>
                </c:pt>
                <c:pt idx="278">
                  <c:v>2.67</c:v>
                </c:pt>
                <c:pt idx="279">
                  <c:v>3.1059999999999999</c:v>
                </c:pt>
                <c:pt idx="280">
                  <c:v>2.4489999999999998</c:v>
                </c:pt>
                <c:pt idx="281">
                  <c:v>2.5150000000000001</c:v>
                </c:pt>
                <c:pt idx="282">
                  <c:v>2.6760000000000002</c:v>
                </c:pt>
                <c:pt idx="283">
                  <c:v>3.1349999999999998</c:v>
                </c:pt>
                <c:pt idx="284">
                  <c:v>2.7629999999999999</c:v>
                </c:pt>
                <c:pt idx="285">
                  <c:v>2.9870000000000001</c:v>
                </c:pt>
                <c:pt idx="286">
                  <c:v>2.9950000000000001</c:v>
                </c:pt>
                <c:pt idx="287">
                  <c:v>2.2829999999999999</c:v>
                </c:pt>
                <c:pt idx="288">
                  <c:v>2.2890000000000001</c:v>
                </c:pt>
                <c:pt idx="289">
                  <c:v>2.1</c:v>
                </c:pt>
                <c:pt idx="290">
                  <c:v>2.2650000000000001</c:v>
                </c:pt>
                <c:pt idx="291">
                  <c:v>0</c:v>
                </c:pt>
                <c:pt idx="292">
                  <c:v>1.2549999999999999</c:v>
                </c:pt>
                <c:pt idx="293">
                  <c:v>2.2109999999999999</c:v>
                </c:pt>
                <c:pt idx="294">
                  <c:v>2.3660000000000001</c:v>
                </c:pt>
                <c:pt idx="295">
                  <c:v>3.0259999999999998</c:v>
                </c:pt>
                <c:pt idx="296">
                  <c:v>2.879</c:v>
                </c:pt>
                <c:pt idx="297">
                  <c:v>2.8740000000000001</c:v>
                </c:pt>
                <c:pt idx="298">
                  <c:v>3.2189999999999999</c:v>
                </c:pt>
                <c:pt idx="299">
                  <c:v>3.048</c:v>
                </c:pt>
                <c:pt idx="300">
                  <c:v>2.81</c:v>
                </c:pt>
                <c:pt idx="301">
                  <c:v>2.85</c:v>
                </c:pt>
                <c:pt idx="302">
                  <c:v>2.77</c:v>
                </c:pt>
                <c:pt idx="303">
                  <c:v>2.2559999999999998</c:v>
                </c:pt>
                <c:pt idx="304">
                  <c:v>1.85</c:v>
                </c:pt>
                <c:pt idx="305">
                  <c:v>1.8120000000000001</c:v>
                </c:pt>
                <c:pt idx="306">
                  <c:v>2.4489999999999998</c:v>
                </c:pt>
                <c:pt idx="307">
                  <c:v>2.774</c:v>
                </c:pt>
                <c:pt idx="308">
                  <c:v>2.8180000000000001</c:v>
                </c:pt>
                <c:pt idx="309">
                  <c:v>2.8410000000000002</c:v>
                </c:pt>
                <c:pt idx="310">
                  <c:v>2.9750000000000001</c:v>
                </c:pt>
                <c:pt idx="311">
                  <c:v>2.4820000000000002</c:v>
                </c:pt>
                <c:pt idx="312">
                  <c:v>2.5110000000000001</c:v>
                </c:pt>
                <c:pt idx="313">
                  <c:v>2.7469999999999999</c:v>
                </c:pt>
                <c:pt idx="314">
                  <c:v>2.7029999999999998</c:v>
                </c:pt>
                <c:pt idx="315">
                  <c:v>2.258</c:v>
                </c:pt>
                <c:pt idx="316">
                  <c:v>1.883</c:v>
                </c:pt>
                <c:pt idx="317">
                  <c:v>2.3010000000000002</c:v>
                </c:pt>
                <c:pt idx="318">
                  <c:v>2.258</c:v>
                </c:pt>
                <c:pt idx="319">
                  <c:v>2.39</c:v>
                </c:pt>
                <c:pt idx="320">
                  <c:v>2.7229999999999999</c:v>
                </c:pt>
                <c:pt idx="321">
                  <c:v>2.4590000000000001</c:v>
                </c:pt>
                <c:pt idx="322">
                  <c:v>2.3839999999999999</c:v>
                </c:pt>
                <c:pt idx="323">
                  <c:v>2.0979999999999999</c:v>
                </c:pt>
                <c:pt idx="324">
                  <c:v>2.15</c:v>
                </c:pt>
                <c:pt idx="325">
                  <c:v>1.98</c:v>
                </c:pt>
                <c:pt idx="326">
                  <c:v>1.97</c:v>
                </c:pt>
                <c:pt idx="327">
                  <c:v>2.552</c:v>
                </c:pt>
                <c:pt idx="328">
                  <c:v>2.3460000000000001</c:v>
                </c:pt>
                <c:pt idx="329">
                  <c:v>2.3290000000000002</c:v>
                </c:pt>
                <c:pt idx="330">
                  <c:v>2.1840000000000002</c:v>
                </c:pt>
                <c:pt idx="331">
                  <c:v>2.33</c:v>
                </c:pt>
                <c:pt idx="332">
                  <c:v>2.452</c:v>
                </c:pt>
                <c:pt idx="333">
                  <c:v>2.23</c:v>
                </c:pt>
                <c:pt idx="334">
                  <c:v>2.2429999999999999</c:v>
                </c:pt>
                <c:pt idx="335">
                  <c:v>3.024</c:v>
                </c:pt>
                <c:pt idx="336">
                  <c:v>2.9969999999999999</c:v>
                </c:pt>
                <c:pt idx="337">
                  <c:v>3.2210000000000001</c:v>
                </c:pt>
                <c:pt idx="338">
                  <c:v>3.1349999999999998</c:v>
                </c:pt>
                <c:pt idx="339">
                  <c:v>2.5419999999999998</c:v>
                </c:pt>
                <c:pt idx="340">
                  <c:v>2.3889999999999998</c:v>
                </c:pt>
                <c:pt idx="341">
                  <c:v>1.974</c:v>
                </c:pt>
                <c:pt idx="342">
                  <c:v>2.1150000000000002</c:v>
                </c:pt>
                <c:pt idx="343">
                  <c:v>2.2679999999999998</c:v>
                </c:pt>
                <c:pt idx="344">
                  <c:v>2.415</c:v>
                </c:pt>
                <c:pt idx="345">
                  <c:v>2.35</c:v>
                </c:pt>
                <c:pt idx="346">
                  <c:v>2.3149999999999999</c:v>
                </c:pt>
                <c:pt idx="347">
                  <c:v>2.077</c:v>
                </c:pt>
                <c:pt idx="348">
                  <c:v>2.6030000000000002</c:v>
                </c:pt>
                <c:pt idx="349">
                  <c:v>2.15</c:v>
                </c:pt>
                <c:pt idx="350">
                  <c:v>2.4809999999999999</c:v>
                </c:pt>
                <c:pt idx="351">
                  <c:v>2.5059999999999998</c:v>
                </c:pt>
                <c:pt idx="352">
                  <c:v>2.8159999999999998</c:v>
                </c:pt>
                <c:pt idx="353">
                  <c:v>1.899</c:v>
                </c:pt>
                <c:pt idx="354">
                  <c:v>2.2999999999999998</c:v>
                </c:pt>
                <c:pt idx="355">
                  <c:v>2.4889999999999999</c:v>
                </c:pt>
                <c:pt idx="356">
                  <c:v>2.4500000000000002</c:v>
                </c:pt>
                <c:pt idx="357">
                  <c:v>2.35</c:v>
                </c:pt>
                <c:pt idx="358">
                  <c:v>2.4470000000000001</c:v>
                </c:pt>
                <c:pt idx="359">
                  <c:v>2.282</c:v>
                </c:pt>
                <c:pt idx="360">
                  <c:v>2.2509999999999999</c:v>
                </c:pt>
                <c:pt idx="361">
                  <c:v>2.2029999999999998</c:v>
                </c:pt>
                <c:pt idx="362">
                  <c:v>2.827</c:v>
                </c:pt>
                <c:pt idx="363">
                  <c:v>2.7869999999999999</c:v>
                </c:pt>
                <c:pt idx="364">
                  <c:v>2.5019999999999998</c:v>
                </c:pt>
                <c:pt idx="365">
                  <c:v>2.5649999999999999</c:v>
                </c:pt>
                <c:pt idx="366">
                  <c:v>2.7189999999999999</c:v>
                </c:pt>
                <c:pt idx="367">
                  <c:v>2.4969999999999999</c:v>
                </c:pt>
                <c:pt idx="368">
                  <c:v>2.2989999999999999</c:v>
                </c:pt>
                <c:pt idx="369">
                  <c:v>2.36</c:v>
                </c:pt>
                <c:pt idx="370">
                  <c:v>2.29</c:v>
                </c:pt>
                <c:pt idx="371">
                  <c:v>2.3050000000000002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C79-4347-A9ED-30A4703291B0}"/>
            </c:ext>
          </c:extLst>
        </c:ser>
        <c:ser>
          <c:idx val="3"/>
          <c:order val="3"/>
          <c:tx>
            <c:strRef>
              <c:f>'[Ocorrências Abril 2016 - ETA Rio Grande.xlsx]Cloro Residual - Maio 16'!$K$4</c:f>
              <c:strCache>
                <c:ptCount val="1"/>
                <c:pt idx="0">
                  <c:v>Água tratada (mg/L)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'[Ocorrências Abril 2016 - ETA Rio Grande.xlsx]Cloro Residual - Maio 16'!$J$5:$J$748</c:f>
              <c:numCache>
                <c:formatCode>dd/mm/yy</c:formatCode>
                <c:ptCount val="744"/>
                <c:pt idx="0">
                  <c:v>42491.041666666664</c:v>
                </c:pt>
                <c:pt idx="1">
                  <c:v>42491.083333333336</c:v>
                </c:pt>
                <c:pt idx="2">
                  <c:v>42491.125</c:v>
                </c:pt>
                <c:pt idx="3">
                  <c:v>42491.166666666664</c:v>
                </c:pt>
                <c:pt idx="4">
                  <c:v>42491.208333333336</c:v>
                </c:pt>
                <c:pt idx="5">
                  <c:v>42491.25</c:v>
                </c:pt>
                <c:pt idx="6">
                  <c:v>42491.291666666664</c:v>
                </c:pt>
                <c:pt idx="7">
                  <c:v>42491.333333333336</c:v>
                </c:pt>
                <c:pt idx="8">
                  <c:v>42491.375</c:v>
                </c:pt>
                <c:pt idx="9">
                  <c:v>42491.416666666664</c:v>
                </c:pt>
                <c:pt idx="10">
                  <c:v>42491.458333333336</c:v>
                </c:pt>
                <c:pt idx="11">
                  <c:v>42491.5</c:v>
                </c:pt>
                <c:pt idx="12">
                  <c:v>42491.541666666664</c:v>
                </c:pt>
                <c:pt idx="13">
                  <c:v>42491.583333333336</c:v>
                </c:pt>
                <c:pt idx="14">
                  <c:v>42491.625</c:v>
                </c:pt>
                <c:pt idx="15">
                  <c:v>42491.666666666664</c:v>
                </c:pt>
                <c:pt idx="16">
                  <c:v>42491.708333333336</c:v>
                </c:pt>
                <c:pt idx="17">
                  <c:v>42491.75</c:v>
                </c:pt>
                <c:pt idx="18">
                  <c:v>42491.791666666664</c:v>
                </c:pt>
                <c:pt idx="19">
                  <c:v>42491.833333333336</c:v>
                </c:pt>
                <c:pt idx="20">
                  <c:v>42491.875</c:v>
                </c:pt>
                <c:pt idx="21">
                  <c:v>42491.916666666664</c:v>
                </c:pt>
                <c:pt idx="22">
                  <c:v>42491.958333333336</c:v>
                </c:pt>
                <c:pt idx="23">
                  <c:v>42491.999988425923</c:v>
                </c:pt>
                <c:pt idx="24">
                  <c:v>42492.041666666664</c:v>
                </c:pt>
                <c:pt idx="25">
                  <c:v>42492.083333333336</c:v>
                </c:pt>
                <c:pt idx="26">
                  <c:v>42492.125</c:v>
                </c:pt>
                <c:pt idx="27">
                  <c:v>42492.166666666664</c:v>
                </c:pt>
                <c:pt idx="28">
                  <c:v>42492.208333333336</c:v>
                </c:pt>
                <c:pt idx="29">
                  <c:v>42492.25</c:v>
                </c:pt>
                <c:pt idx="30">
                  <c:v>42492.291666666664</c:v>
                </c:pt>
                <c:pt idx="31">
                  <c:v>42492.333333333336</c:v>
                </c:pt>
                <c:pt idx="32">
                  <c:v>42492.375</c:v>
                </c:pt>
                <c:pt idx="33">
                  <c:v>42492.416666666664</c:v>
                </c:pt>
                <c:pt idx="34">
                  <c:v>42492.458333333336</c:v>
                </c:pt>
                <c:pt idx="35">
                  <c:v>42492.5</c:v>
                </c:pt>
                <c:pt idx="36">
                  <c:v>42492.541666666664</c:v>
                </c:pt>
                <c:pt idx="37">
                  <c:v>42492.583333333336</c:v>
                </c:pt>
                <c:pt idx="38">
                  <c:v>42492.625</c:v>
                </c:pt>
                <c:pt idx="39">
                  <c:v>42492.666666666664</c:v>
                </c:pt>
                <c:pt idx="40">
                  <c:v>42492.708333333336</c:v>
                </c:pt>
                <c:pt idx="41">
                  <c:v>42492.75</c:v>
                </c:pt>
                <c:pt idx="42">
                  <c:v>42492.791666666664</c:v>
                </c:pt>
                <c:pt idx="43">
                  <c:v>42492.833333333336</c:v>
                </c:pt>
                <c:pt idx="44">
                  <c:v>42492.875</c:v>
                </c:pt>
                <c:pt idx="45">
                  <c:v>42492.916666666664</c:v>
                </c:pt>
                <c:pt idx="46">
                  <c:v>42492.958333333336</c:v>
                </c:pt>
                <c:pt idx="47">
                  <c:v>42492.999988425923</c:v>
                </c:pt>
                <c:pt idx="48">
                  <c:v>42493.041666666664</c:v>
                </c:pt>
                <c:pt idx="49">
                  <c:v>42493.083333333336</c:v>
                </c:pt>
                <c:pt idx="50">
                  <c:v>42493.125</c:v>
                </c:pt>
                <c:pt idx="51">
                  <c:v>42493.166666666664</c:v>
                </c:pt>
                <c:pt idx="52">
                  <c:v>42493.208333333336</c:v>
                </c:pt>
                <c:pt idx="53">
                  <c:v>42493.25</c:v>
                </c:pt>
                <c:pt idx="54">
                  <c:v>42493.291666666664</c:v>
                </c:pt>
                <c:pt idx="55">
                  <c:v>42493.333333333336</c:v>
                </c:pt>
                <c:pt idx="56">
                  <c:v>42493.375</c:v>
                </c:pt>
                <c:pt idx="57">
                  <c:v>42493.416666666664</c:v>
                </c:pt>
                <c:pt idx="58">
                  <c:v>42493.458333333336</c:v>
                </c:pt>
                <c:pt idx="59">
                  <c:v>42493.5</c:v>
                </c:pt>
                <c:pt idx="60">
                  <c:v>42493.541666666664</c:v>
                </c:pt>
                <c:pt idx="61">
                  <c:v>42493.583333333336</c:v>
                </c:pt>
                <c:pt idx="62">
                  <c:v>42493.625</c:v>
                </c:pt>
                <c:pt idx="63">
                  <c:v>42493.666666666664</c:v>
                </c:pt>
                <c:pt idx="64">
                  <c:v>42493.708333333336</c:v>
                </c:pt>
                <c:pt idx="65">
                  <c:v>42493.75</c:v>
                </c:pt>
                <c:pt idx="66">
                  <c:v>42493.791666666664</c:v>
                </c:pt>
                <c:pt idx="67">
                  <c:v>42493.833333333336</c:v>
                </c:pt>
                <c:pt idx="68">
                  <c:v>42493.875</c:v>
                </c:pt>
                <c:pt idx="69">
                  <c:v>42493.916666666664</c:v>
                </c:pt>
                <c:pt idx="70">
                  <c:v>42493.958333333336</c:v>
                </c:pt>
                <c:pt idx="71">
                  <c:v>42493.999988425923</c:v>
                </c:pt>
                <c:pt idx="72">
                  <c:v>42494.041666666664</c:v>
                </c:pt>
                <c:pt idx="73">
                  <c:v>42494.083333333336</c:v>
                </c:pt>
                <c:pt idx="74">
                  <c:v>42494.125</c:v>
                </c:pt>
                <c:pt idx="75">
                  <c:v>42494.166666666664</c:v>
                </c:pt>
                <c:pt idx="76">
                  <c:v>42494.208333333336</c:v>
                </c:pt>
                <c:pt idx="77">
                  <c:v>42494.25</c:v>
                </c:pt>
                <c:pt idx="78">
                  <c:v>42494.291666666664</c:v>
                </c:pt>
                <c:pt idx="79">
                  <c:v>42494.333333333336</c:v>
                </c:pt>
                <c:pt idx="80">
                  <c:v>42494.375</c:v>
                </c:pt>
                <c:pt idx="81">
                  <c:v>42494.416666666664</c:v>
                </c:pt>
                <c:pt idx="82">
                  <c:v>42494.458333333336</c:v>
                </c:pt>
                <c:pt idx="83">
                  <c:v>42494.5</c:v>
                </c:pt>
                <c:pt idx="84">
                  <c:v>42494.541666666664</c:v>
                </c:pt>
                <c:pt idx="85">
                  <c:v>42494.583333333336</c:v>
                </c:pt>
                <c:pt idx="86">
                  <c:v>42494.625</c:v>
                </c:pt>
                <c:pt idx="87">
                  <c:v>42494.666666666664</c:v>
                </c:pt>
                <c:pt idx="88">
                  <c:v>42494.708333333336</c:v>
                </c:pt>
                <c:pt idx="89">
                  <c:v>42494.75</c:v>
                </c:pt>
                <c:pt idx="90">
                  <c:v>42494.791666666664</c:v>
                </c:pt>
                <c:pt idx="91">
                  <c:v>42494.833333333336</c:v>
                </c:pt>
                <c:pt idx="92">
                  <c:v>42494.875</c:v>
                </c:pt>
                <c:pt idx="93">
                  <c:v>42494.916666666664</c:v>
                </c:pt>
                <c:pt idx="94">
                  <c:v>42494.958333333336</c:v>
                </c:pt>
                <c:pt idx="95">
                  <c:v>42494.999988425923</c:v>
                </c:pt>
                <c:pt idx="96">
                  <c:v>42495.041666666664</c:v>
                </c:pt>
                <c:pt idx="97">
                  <c:v>42495.083333333336</c:v>
                </c:pt>
                <c:pt idx="98">
                  <c:v>42495.125</c:v>
                </c:pt>
                <c:pt idx="99">
                  <c:v>42495.166666666664</c:v>
                </c:pt>
                <c:pt idx="100">
                  <c:v>42495.208333333336</c:v>
                </c:pt>
                <c:pt idx="101">
                  <c:v>42495.25</c:v>
                </c:pt>
                <c:pt idx="102">
                  <c:v>42495.291666666664</c:v>
                </c:pt>
                <c:pt idx="103">
                  <c:v>42495.333333333336</c:v>
                </c:pt>
                <c:pt idx="104">
                  <c:v>42495.375</c:v>
                </c:pt>
                <c:pt idx="105">
                  <c:v>42495.416666666664</c:v>
                </c:pt>
                <c:pt idx="106">
                  <c:v>42495.458333333336</c:v>
                </c:pt>
                <c:pt idx="107">
                  <c:v>42495.5</c:v>
                </c:pt>
                <c:pt idx="108">
                  <c:v>42495.541666666664</c:v>
                </c:pt>
                <c:pt idx="109">
                  <c:v>42495.583333333336</c:v>
                </c:pt>
                <c:pt idx="110">
                  <c:v>42495.625</c:v>
                </c:pt>
                <c:pt idx="111">
                  <c:v>42495.666666666664</c:v>
                </c:pt>
                <c:pt idx="112">
                  <c:v>42495.708333333336</c:v>
                </c:pt>
                <c:pt idx="113">
                  <c:v>42495.75</c:v>
                </c:pt>
                <c:pt idx="114">
                  <c:v>42495.791666666664</c:v>
                </c:pt>
                <c:pt idx="115">
                  <c:v>42495.833333333336</c:v>
                </c:pt>
                <c:pt idx="116">
                  <c:v>42495.875</c:v>
                </c:pt>
                <c:pt idx="117">
                  <c:v>42495.916666666664</c:v>
                </c:pt>
                <c:pt idx="118">
                  <c:v>42495.958333333336</c:v>
                </c:pt>
                <c:pt idx="119">
                  <c:v>42495.999988425923</c:v>
                </c:pt>
                <c:pt idx="120">
                  <c:v>42496.041666666664</c:v>
                </c:pt>
                <c:pt idx="121">
                  <c:v>42496.083333333336</c:v>
                </c:pt>
                <c:pt idx="122">
                  <c:v>42496.125</c:v>
                </c:pt>
                <c:pt idx="123">
                  <c:v>42496.166666666664</c:v>
                </c:pt>
                <c:pt idx="124">
                  <c:v>42496.208333333336</c:v>
                </c:pt>
                <c:pt idx="125">
                  <c:v>42496.25</c:v>
                </c:pt>
                <c:pt idx="126">
                  <c:v>42496.291666666664</c:v>
                </c:pt>
                <c:pt idx="127">
                  <c:v>42496.333333333336</c:v>
                </c:pt>
                <c:pt idx="128">
                  <c:v>42496.375</c:v>
                </c:pt>
                <c:pt idx="129">
                  <c:v>42496.416666666664</c:v>
                </c:pt>
                <c:pt idx="130">
                  <c:v>42496.458333333336</c:v>
                </c:pt>
                <c:pt idx="131">
                  <c:v>42496.5</c:v>
                </c:pt>
                <c:pt idx="132">
                  <c:v>42496.541666666664</c:v>
                </c:pt>
                <c:pt idx="133">
                  <c:v>42496.583333333336</c:v>
                </c:pt>
                <c:pt idx="134">
                  <c:v>42496.625</c:v>
                </c:pt>
                <c:pt idx="135">
                  <c:v>42496.666666666664</c:v>
                </c:pt>
                <c:pt idx="136">
                  <c:v>42496.708333333336</c:v>
                </c:pt>
                <c:pt idx="137">
                  <c:v>42496.75</c:v>
                </c:pt>
                <c:pt idx="138">
                  <c:v>42496.791666666664</c:v>
                </c:pt>
                <c:pt idx="139">
                  <c:v>42496.833333333336</c:v>
                </c:pt>
                <c:pt idx="140">
                  <c:v>42496.875</c:v>
                </c:pt>
                <c:pt idx="141">
                  <c:v>42496.916666666664</c:v>
                </c:pt>
                <c:pt idx="142">
                  <c:v>42496.958333333336</c:v>
                </c:pt>
                <c:pt idx="143">
                  <c:v>42496.999988425923</c:v>
                </c:pt>
                <c:pt idx="144">
                  <c:v>42497.041666666664</c:v>
                </c:pt>
                <c:pt idx="145">
                  <c:v>42497.083333333336</c:v>
                </c:pt>
                <c:pt idx="146">
                  <c:v>42497.125</c:v>
                </c:pt>
                <c:pt idx="147">
                  <c:v>42497.166666666664</c:v>
                </c:pt>
                <c:pt idx="148">
                  <c:v>42497.208333333336</c:v>
                </c:pt>
                <c:pt idx="149">
                  <c:v>42497.25</c:v>
                </c:pt>
                <c:pt idx="150">
                  <c:v>42497.291666666664</c:v>
                </c:pt>
                <c:pt idx="151">
                  <c:v>42497.333333333336</c:v>
                </c:pt>
                <c:pt idx="152">
                  <c:v>42497.375</c:v>
                </c:pt>
                <c:pt idx="153">
                  <c:v>42497.416666666664</c:v>
                </c:pt>
                <c:pt idx="154">
                  <c:v>42497.458333333336</c:v>
                </c:pt>
                <c:pt idx="155">
                  <c:v>42497.5</c:v>
                </c:pt>
                <c:pt idx="156">
                  <c:v>42497.541666666664</c:v>
                </c:pt>
                <c:pt idx="157">
                  <c:v>42497.583333333336</c:v>
                </c:pt>
                <c:pt idx="158">
                  <c:v>42497.625</c:v>
                </c:pt>
                <c:pt idx="159">
                  <c:v>42497.666666666664</c:v>
                </c:pt>
                <c:pt idx="160">
                  <c:v>42497.708333333336</c:v>
                </c:pt>
                <c:pt idx="161">
                  <c:v>42497.75</c:v>
                </c:pt>
                <c:pt idx="162">
                  <c:v>42497.791666666664</c:v>
                </c:pt>
                <c:pt idx="163">
                  <c:v>42497.833333333336</c:v>
                </c:pt>
                <c:pt idx="164">
                  <c:v>42497.875</c:v>
                </c:pt>
                <c:pt idx="165">
                  <c:v>42497.916666666664</c:v>
                </c:pt>
                <c:pt idx="166">
                  <c:v>42497.958333333336</c:v>
                </c:pt>
                <c:pt idx="167">
                  <c:v>42497.999988425923</c:v>
                </c:pt>
                <c:pt idx="168">
                  <c:v>42498.041666666664</c:v>
                </c:pt>
                <c:pt idx="169">
                  <c:v>42498.083333333336</c:v>
                </c:pt>
                <c:pt idx="170">
                  <c:v>42498.125</c:v>
                </c:pt>
                <c:pt idx="171">
                  <c:v>42498.166666666664</c:v>
                </c:pt>
                <c:pt idx="172">
                  <c:v>42498.208333333336</c:v>
                </c:pt>
                <c:pt idx="173">
                  <c:v>42498.25</c:v>
                </c:pt>
                <c:pt idx="174">
                  <c:v>42498.291666666664</c:v>
                </c:pt>
                <c:pt idx="175">
                  <c:v>42498.333333333336</c:v>
                </c:pt>
                <c:pt idx="176">
                  <c:v>42498.375</c:v>
                </c:pt>
                <c:pt idx="177">
                  <c:v>42498.416666666664</c:v>
                </c:pt>
                <c:pt idx="178">
                  <c:v>42498.458333333336</c:v>
                </c:pt>
                <c:pt idx="179">
                  <c:v>42498.5</c:v>
                </c:pt>
                <c:pt idx="180">
                  <c:v>42498.541666666664</c:v>
                </c:pt>
                <c:pt idx="181">
                  <c:v>42498.583333333336</c:v>
                </c:pt>
                <c:pt idx="182">
                  <c:v>42498.625</c:v>
                </c:pt>
                <c:pt idx="183">
                  <c:v>42498.666666666664</c:v>
                </c:pt>
                <c:pt idx="184">
                  <c:v>42498.708333333336</c:v>
                </c:pt>
                <c:pt idx="185">
                  <c:v>42498.75</c:v>
                </c:pt>
                <c:pt idx="186">
                  <c:v>42498.791666666664</c:v>
                </c:pt>
                <c:pt idx="187">
                  <c:v>42498.833333333336</c:v>
                </c:pt>
                <c:pt idx="188">
                  <c:v>42498.875</c:v>
                </c:pt>
                <c:pt idx="189">
                  <c:v>42498.916666666664</c:v>
                </c:pt>
                <c:pt idx="190">
                  <c:v>42498.958333333336</c:v>
                </c:pt>
                <c:pt idx="191">
                  <c:v>42498.999988425923</c:v>
                </c:pt>
                <c:pt idx="192">
                  <c:v>42499.041666666664</c:v>
                </c:pt>
                <c:pt idx="193">
                  <c:v>42499.083333333336</c:v>
                </c:pt>
                <c:pt idx="194">
                  <c:v>42499.125</c:v>
                </c:pt>
                <c:pt idx="195">
                  <c:v>42499.166666666664</c:v>
                </c:pt>
                <c:pt idx="196">
                  <c:v>42499.208333333336</c:v>
                </c:pt>
                <c:pt idx="197">
                  <c:v>42499.25</c:v>
                </c:pt>
                <c:pt idx="198">
                  <c:v>42499.291666666664</c:v>
                </c:pt>
                <c:pt idx="199">
                  <c:v>42499.333333333336</c:v>
                </c:pt>
                <c:pt idx="200">
                  <c:v>42499.375</c:v>
                </c:pt>
                <c:pt idx="201">
                  <c:v>42499.416666666664</c:v>
                </c:pt>
                <c:pt idx="202">
                  <c:v>42499.458333333336</c:v>
                </c:pt>
                <c:pt idx="203">
                  <c:v>42499.5</c:v>
                </c:pt>
                <c:pt idx="204">
                  <c:v>42499.541666666664</c:v>
                </c:pt>
                <c:pt idx="205">
                  <c:v>42499.583333333336</c:v>
                </c:pt>
                <c:pt idx="206">
                  <c:v>42499.625</c:v>
                </c:pt>
                <c:pt idx="207">
                  <c:v>42499.666666666664</c:v>
                </c:pt>
                <c:pt idx="208">
                  <c:v>42499.708333333336</c:v>
                </c:pt>
                <c:pt idx="209">
                  <c:v>42499.75</c:v>
                </c:pt>
                <c:pt idx="210">
                  <c:v>42499.791666666664</c:v>
                </c:pt>
                <c:pt idx="211">
                  <c:v>42499.833333333336</c:v>
                </c:pt>
                <c:pt idx="212">
                  <c:v>42499.875</c:v>
                </c:pt>
                <c:pt idx="213">
                  <c:v>42499.916666666664</c:v>
                </c:pt>
                <c:pt idx="214">
                  <c:v>42499.958333333336</c:v>
                </c:pt>
                <c:pt idx="215">
                  <c:v>42499.999988425923</c:v>
                </c:pt>
                <c:pt idx="216">
                  <c:v>42500.041666666664</c:v>
                </c:pt>
                <c:pt idx="217">
                  <c:v>42500.083333333336</c:v>
                </c:pt>
                <c:pt idx="218">
                  <c:v>42500.125</c:v>
                </c:pt>
                <c:pt idx="219">
                  <c:v>42500.166666666664</c:v>
                </c:pt>
                <c:pt idx="220">
                  <c:v>42500.208333333336</c:v>
                </c:pt>
                <c:pt idx="221">
                  <c:v>42500.25</c:v>
                </c:pt>
                <c:pt idx="222">
                  <c:v>42500.291666666664</c:v>
                </c:pt>
                <c:pt idx="223">
                  <c:v>42500.333333333336</c:v>
                </c:pt>
                <c:pt idx="224">
                  <c:v>42500.375</c:v>
                </c:pt>
                <c:pt idx="225">
                  <c:v>42500.416666666664</c:v>
                </c:pt>
                <c:pt idx="226">
                  <c:v>42500.458333333336</c:v>
                </c:pt>
                <c:pt idx="227">
                  <c:v>42500.5</c:v>
                </c:pt>
                <c:pt idx="228">
                  <c:v>42500.541666666664</c:v>
                </c:pt>
                <c:pt idx="229">
                  <c:v>42500.583333333336</c:v>
                </c:pt>
                <c:pt idx="230">
                  <c:v>42500.625</c:v>
                </c:pt>
                <c:pt idx="231">
                  <c:v>42500.666666666664</c:v>
                </c:pt>
                <c:pt idx="232">
                  <c:v>42500.708333333336</c:v>
                </c:pt>
                <c:pt idx="233">
                  <c:v>42500.75</c:v>
                </c:pt>
                <c:pt idx="234">
                  <c:v>42500.791666666664</c:v>
                </c:pt>
                <c:pt idx="235">
                  <c:v>42500.833333333336</c:v>
                </c:pt>
                <c:pt idx="236">
                  <c:v>42500.875</c:v>
                </c:pt>
                <c:pt idx="237">
                  <c:v>42500.916666666664</c:v>
                </c:pt>
                <c:pt idx="238">
                  <c:v>42500.958333333336</c:v>
                </c:pt>
                <c:pt idx="239">
                  <c:v>42500.999988425923</c:v>
                </c:pt>
                <c:pt idx="240">
                  <c:v>42501.041666666664</c:v>
                </c:pt>
                <c:pt idx="241">
                  <c:v>42501.083333333336</c:v>
                </c:pt>
                <c:pt idx="242">
                  <c:v>42501.125</c:v>
                </c:pt>
                <c:pt idx="243">
                  <c:v>42501.166666666664</c:v>
                </c:pt>
                <c:pt idx="244">
                  <c:v>42501.208333333336</c:v>
                </c:pt>
                <c:pt idx="245">
                  <c:v>42501.25</c:v>
                </c:pt>
                <c:pt idx="246">
                  <c:v>42501.291666666664</c:v>
                </c:pt>
                <c:pt idx="247">
                  <c:v>42501.333333333336</c:v>
                </c:pt>
                <c:pt idx="248">
                  <c:v>42501.375</c:v>
                </c:pt>
                <c:pt idx="249">
                  <c:v>42501.416666666664</c:v>
                </c:pt>
                <c:pt idx="250">
                  <c:v>42501.458333333336</c:v>
                </c:pt>
                <c:pt idx="251">
                  <c:v>42501.5</c:v>
                </c:pt>
                <c:pt idx="252">
                  <c:v>42501.541666666664</c:v>
                </c:pt>
                <c:pt idx="253">
                  <c:v>42501.583333333336</c:v>
                </c:pt>
                <c:pt idx="254">
                  <c:v>42501.625</c:v>
                </c:pt>
                <c:pt idx="255">
                  <c:v>42501.666666666664</c:v>
                </c:pt>
                <c:pt idx="256">
                  <c:v>42501.708333333336</c:v>
                </c:pt>
                <c:pt idx="257">
                  <c:v>42501.75</c:v>
                </c:pt>
                <c:pt idx="258">
                  <c:v>42501.791666666664</c:v>
                </c:pt>
                <c:pt idx="259">
                  <c:v>42501.833333333336</c:v>
                </c:pt>
                <c:pt idx="260">
                  <c:v>42501.875</c:v>
                </c:pt>
                <c:pt idx="261">
                  <c:v>42501.916666666664</c:v>
                </c:pt>
                <c:pt idx="262">
                  <c:v>42501.958333333336</c:v>
                </c:pt>
                <c:pt idx="263">
                  <c:v>42501.999988425923</c:v>
                </c:pt>
                <c:pt idx="264">
                  <c:v>42502.041666666664</c:v>
                </c:pt>
                <c:pt idx="265">
                  <c:v>42502.083333333336</c:v>
                </c:pt>
                <c:pt idx="266">
                  <c:v>42502.125</c:v>
                </c:pt>
                <c:pt idx="267">
                  <c:v>42502.166666666664</c:v>
                </c:pt>
                <c:pt idx="268">
                  <c:v>42502.208333333336</c:v>
                </c:pt>
                <c:pt idx="269">
                  <c:v>42502.25</c:v>
                </c:pt>
                <c:pt idx="270">
                  <c:v>42502.291666666664</c:v>
                </c:pt>
                <c:pt idx="271">
                  <c:v>42502.333333333336</c:v>
                </c:pt>
                <c:pt idx="272">
                  <c:v>42502.375</c:v>
                </c:pt>
                <c:pt idx="273">
                  <c:v>42502.416666666664</c:v>
                </c:pt>
                <c:pt idx="274">
                  <c:v>42502.458333333336</c:v>
                </c:pt>
                <c:pt idx="275">
                  <c:v>42502.5</c:v>
                </c:pt>
                <c:pt idx="276">
                  <c:v>42502.541666666664</c:v>
                </c:pt>
                <c:pt idx="277">
                  <c:v>42502.583333333336</c:v>
                </c:pt>
                <c:pt idx="278">
                  <c:v>42502.625</c:v>
                </c:pt>
                <c:pt idx="279">
                  <c:v>42502.666666666664</c:v>
                </c:pt>
                <c:pt idx="280">
                  <c:v>42502.708333333336</c:v>
                </c:pt>
                <c:pt idx="281">
                  <c:v>42502.75</c:v>
                </c:pt>
                <c:pt idx="282">
                  <c:v>42502.791666666664</c:v>
                </c:pt>
                <c:pt idx="283">
                  <c:v>42502.833333333336</c:v>
                </c:pt>
                <c:pt idx="284">
                  <c:v>42502.875</c:v>
                </c:pt>
                <c:pt idx="285">
                  <c:v>42502.916666666664</c:v>
                </c:pt>
                <c:pt idx="286">
                  <c:v>42502.958333333336</c:v>
                </c:pt>
                <c:pt idx="287">
                  <c:v>42502.999988425923</c:v>
                </c:pt>
                <c:pt idx="288">
                  <c:v>42503.041666666664</c:v>
                </c:pt>
                <c:pt idx="289">
                  <c:v>42503.083333333336</c:v>
                </c:pt>
                <c:pt idx="290">
                  <c:v>42503.125</c:v>
                </c:pt>
                <c:pt idx="291">
                  <c:v>42503.166666666664</c:v>
                </c:pt>
                <c:pt idx="292">
                  <c:v>42503.208333333336</c:v>
                </c:pt>
                <c:pt idx="293">
                  <c:v>42503.25</c:v>
                </c:pt>
                <c:pt idx="294">
                  <c:v>42503.291666666664</c:v>
                </c:pt>
                <c:pt idx="295">
                  <c:v>42503.333333333336</c:v>
                </c:pt>
                <c:pt idx="296">
                  <c:v>42503.375</c:v>
                </c:pt>
                <c:pt idx="297">
                  <c:v>42503.416666666664</c:v>
                </c:pt>
                <c:pt idx="298">
                  <c:v>42503.458333333336</c:v>
                </c:pt>
                <c:pt idx="299">
                  <c:v>42503.5</c:v>
                </c:pt>
                <c:pt idx="300">
                  <c:v>42503.541666666664</c:v>
                </c:pt>
                <c:pt idx="301">
                  <c:v>42503.583333333336</c:v>
                </c:pt>
                <c:pt idx="302">
                  <c:v>42503.625</c:v>
                </c:pt>
                <c:pt idx="303">
                  <c:v>42503.666666666664</c:v>
                </c:pt>
                <c:pt idx="304">
                  <c:v>42503.708333333336</c:v>
                </c:pt>
                <c:pt idx="305">
                  <c:v>42503.75</c:v>
                </c:pt>
                <c:pt idx="306">
                  <c:v>42503.791666666664</c:v>
                </c:pt>
                <c:pt idx="307">
                  <c:v>42503.833333333336</c:v>
                </c:pt>
                <c:pt idx="308">
                  <c:v>42503.875</c:v>
                </c:pt>
                <c:pt idx="309">
                  <c:v>42503.916666666664</c:v>
                </c:pt>
                <c:pt idx="310">
                  <c:v>42503.958333333336</c:v>
                </c:pt>
                <c:pt idx="311">
                  <c:v>42503.999988425923</c:v>
                </c:pt>
                <c:pt idx="312">
                  <c:v>42504.041666666664</c:v>
                </c:pt>
                <c:pt idx="313">
                  <c:v>42504.083333333336</c:v>
                </c:pt>
                <c:pt idx="314">
                  <c:v>42504.125</c:v>
                </c:pt>
                <c:pt idx="315">
                  <c:v>42504.166666666664</c:v>
                </c:pt>
                <c:pt idx="316">
                  <c:v>42504.208333333336</c:v>
                </c:pt>
                <c:pt idx="317">
                  <c:v>42504.25</c:v>
                </c:pt>
                <c:pt idx="318">
                  <c:v>42504.291666666664</c:v>
                </c:pt>
                <c:pt idx="319">
                  <c:v>42504.333333333336</c:v>
                </c:pt>
                <c:pt idx="320">
                  <c:v>42504.375</c:v>
                </c:pt>
                <c:pt idx="321">
                  <c:v>42504.416666666664</c:v>
                </c:pt>
                <c:pt idx="322">
                  <c:v>42504.458333333336</c:v>
                </c:pt>
                <c:pt idx="323">
                  <c:v>42504.5</c:v>
                </c:pt>
                <c:pt idx="324">
                  <c:v>42504.541666666664</c:v>
                </c:pt>
                <c:pt idx="325">
                  <c:v>42504.583333333336</c:v>
                </c:pt>
                <c:pt idx="326">
                  <c:v>42504.625</c:v>
                </c:pt>
                <c:pt idx="327">
                  <c:v>42504.666666666664</c:v>
                </c:pt>
                <c:pt idx="328">
                  <c:v>42504.708333333336</c:v>
                </c:pt>
                <c:pt idx="329">
                  <c:v>42504.75</c:v>
                </c:pt>
                <c:pt idx="330">
                  <c:v>42504.791666666664</c:v>
                </c:pt>
                <c:pt idx="331">
                  <c:v>42504.833333333336</c:v>
                </c:pt>
                <c:pt idx="332">
                  <c:v>42504.875</c:v>
                </c:pt>
                <c:pt idx="333">
                  <c:v>42504.916666666664</c:v>
                </c:pt>
                <c:pt idx="334">
                  <c:v>42504.958333333336</c:v>
                </c:pt>
                <c:pt idx="335">
                  <c:v>42504.999988425923</c:v>
                </c:pt>
                <c:pt idx="336">
                  <c:v>42505.041666666664</c:v>
                </c:pt>
                <c:pt idx="337">
                  <c:v>42505.083333333336</c:v>
                </c:pt>
                <c:pt idx="338">
                  <c:v>42505.125</c:v>
                </c:pt>
                <c:pt idx="339">
                  <c:v>42505.166666666664</c:v>
                </c:pt>
                <c:pt idx="340">
                  <c:v>42505.208333333336</c:v>
                </c:pt>
                <c:pt idx="341">
                  <c:v>42505.25</c:v>
                </c:pt>
                <c:pt idx="342">
                  <c:v>42505.291666666664</c:v>
                </c:pt>
                <c:pt idx="343">
                  <c:v>42505.333333333336</c:v>
                </c:pt>
                <c:pt idx="344">
                  <c:v>42505.375</c:v>
                </c:pt>
                <c:pt idx="345">
                  <c:v>42505.416666666664</c:v>
                </c:pt>
                <c:pt idx="346">
                  <c:v>42505.458333333336</c:v>
                </c:pt>
                <c:pt idx="347">
                  <c:v>42505.5</c:v>
                </c:pt>
                <c:pt idx="348">
                  <c:v>42505.541666666664</c:v>
                </c:pt>
                <c:pt idx="349">
                  <c:v>42505.583333333336</c:v>
                </c:pt>
                <c:pt idx="350">
                  <c:v>42505.625</c:v>
                </c:pt>
                <c:pt idx="351">
                  <c:v>42505.666666666664</c:v>
                </c:pt>
                <c:pt idx="352">
                  <c:v>42505.708333333336</c:v>
                </c:pt>
                <c:pt idx="353">
                  <c:v>42505.75</c:v>
                </c:pt>
                <c:pt idx="354">
                  <c:v>42505.791666666664</c:v>
                </c:pt>
                <c:pt idx="355">
                  <c:v>42505.833333333336</c:v>
                </c:pt>
                <c:pt idx="356">
                  <c:v>42505.875</c:v>
                </c:pt>
                <c:pt idx="357">
                  <c:v>42505.916666666664</c:v>
                </c:pt>
                <c:pt idx="358">
                  <c:v>42505.958333333336</c:v>
                </c:pt>
                <c:pt idx="359">
                  <c:v>42505.999988425923</c:v>
                </c:pt>
                <c:pt idx="360">
                  <c:v>42506.041666666664</c:v>
                </c:pt>
                <c:pt idx="361">
                  <c:v>42506.083333333336</c:v>
                </c:pt>
                <c:pt idx="362">
                  <c:v>42506.125</c:v>
                </c:pt>
                <c:pt idx="363">
                  <c:v>42506.166666666664</c:v>
                </c:pt>
                <c:pt idx="364">
                  <c:v>42506.208333333336</c:v>
                </c:pt>
                <c:pt idx="365">
                  <c:v>42506.25</c:v>
                </c:pt>
                <c:pt idx="366">
                  <c:v>42506.291666666664</c:v>
                </c:pt>
                <c:pt idx="367">
                  <c:v>42506.333333333336</c:v>
                </c:pt>
                <c:pt idx="368">
                  <c:v>42506.375</c:v>
                </c:pt>
                <c:pt idx="369">
                  <c:v>42506.416666666664</c:v>
                </c:pt>
                <c:pt idx="370">
                  <c:v>42506.458333333336</c:v>
                </c:pt>
                <c:pt idx="371">
                  <c:v>42506.5</c:v>
                </c:pt>
                <c:pt idx="372">
                  <c:v>42506.541666666664</c:v>
                </c:pt>
                <c:pt idx="373">
                  <c:v>42506.583333333336</c:v>
                </c:pt>
                <c:pt idx="374">
                  <c:v>42506.625</c:v>
                </c:pt>
                <c:pt idx="375">
                  <c:v>42506.666666666664</c:v>
                </c:pt>
                <c:pt idx="376">
                  <c:v>42506.708333333336</c:v>
                </c:pt>
                <c:pt idx="377">
                  <c:v>42506.75</c:v>
                </c:pt>
                <c:pt idx="378">
                  <c:v>42506.791666666664</c:v>
                </c:pt>
                <c:pt idx="379">
                  <c:v>42506.833333333336</c:v>
                </c:pt>
                <c:pt idx="380">
                  <c:v>42506.875</c:v>
                </c:pt>
                <c:pt idx="381">
                  <c:v>42506.916666666664</c:v>
                </c:pt>
                <c:pt idx="382">
                  <c:v>42506.958333333336</c:v>
                </c:pt>
                <c:pt idx="383">
                  <c:v>42506.999988425923</c:v>
                </c:pt>
                <c:pt idx="384">
                  <c:v>42507.041666666664</c:v>
                </c:pt>
                <c:pt idx="385">
                  <c:v>42507.083333333336</c:v>
                </c:pt>
                <c:pt idx="386">
                  <c:v>42507.125</c:v>
                </c:pt>
                <c:pt idx="387">
                  <c:v>42507.166666666664</c:v>
                </c:pt>
                <c:pt idx="388">
                  <c:v>42507.208333333336</c:v>
                </c:pt>
                <c:pt idx="389">
                  <c:v>42507.25</c:v>
                </c:pt>
                <c:pt idx="390">
                  <c:v>42507.291666666664</c:v>
                </c:pt>
                <c:pt idx="391">
                  <c:v>42507.333333333336</c:v>
                </c:pt>
                <c:pt idx="392">
                  <c:v>42507.375</c:v>
                </c:pt>
                <c:pt idx="393">
                  <c:v>42507.416666666664</c:v>
                </c:pt>
                <c:pt idx="394">
                  <c:v>42507.458333333336</c:v>
                </c:pt>
                <c:pt idx="395">
                  <c:v>42507.5</c:v>
                </c:pt>
                <c:pt idx="396">
                  <c:v>42507.541666666664</c:v>
                </c:pt>
                <c:pt idx="397">
                  <c:v>42507.583333333336</c:v>
                </c:pt>
                <c:pt idx="398">
                  <c:v>42507.625</c:v>
                </c:pt>
                <c:pt idx="399">
                  <c:v>42507.666666666664</c:v>
                </c:pt>
                <c:pt idx="400">
                  <c:v>42507.708333333336</c:v>
                </c:pt>
                <c:pt idx="401">
                  <c:v>42507.75</c:v>
                </c:pt>
                <c:pt idx="402">
                  <c:v>42507.791666666664</c:v>
                </c:pt>
                <c:pt idx="403">
                  <c:v>42507.833333333336</c:v>
                </c:pt>
                <c:pt idx="404">
                  <c:v>42507.875</c:v>
                </c:pt>
                <c:pt idx="405">
                  <c:v>42507.916666666664</c:v>
                </c:pt>
                <c:pt idx="406">
                  <c:v>42507.958333333336</c:v>
                </c:pt>
                <c:pt idx="407">
                  <c:v>42507.999988425923</c:v>
                </c:pt>
                <c:pt idx="408">
                  <c:v>42508.041666666664</c:v>
                </c:pt>
                <c:pt idx="409">
                  <c:v>42508.083333333336</c:v>
                </c:pt>
                <c:pt idx="410">
                  <c:v>42508.125</c:v>
                </c:pt>
                <c:pt idx="411">
                  <c:v>42508.166666666664</c:v>
                </c:pt>
                <c:pt idx="412">
                  <c:v>42508.208333333336</c:v>
                </c:pt>
                <c:pt idx="413">
                  <c:v>42508.25</c:v>
                </c:pt>
                <c:pt idx="414">
                  <c:v>42508.291666666664</c:v>
                </c:pt>
                <c:pt idx="415">
                  <c:v>42508.333333333336</c:v>
                </c:pt>
                <c:pt idx="416">
                  <c:v>42508.375</c:v>
                </c:pt>
                <c:pt idx="417">
                  <c:v>42508.416666666664</c:v>
                </c:pt>
                <c:pt idx="418">
                  <c:v>42508.458333333336</c:v>
                </c:pt>
                <c:pt idx="419">
                  <c:v>42508.5</c:v>
                </c:pt>
                <c:pt idx="420">
                  <c:v>42508.541666666664</c:v>
                </c:pt>
                <c:pt idx="421">
                  <c:v>42508.583333333336</c:v>
                </c:pt>
                <c:pt idx="422">
                  <c:v>42508.625</c:v>
                </c:pt>
                <c:pt idx="423">
                  <c:v>42508.666666666664</c:v>
                </c:pt>
                <c:pt idx="424">
                  <c:v>42508.708333333336</c:v>
                </c:pt>
                <c:pt idx="425">
                  <c:v>42508.75</c:v>
                </c:pt>
                <c:pt idx="426">
                  <c:v>42508.791666666664</c:v>
                </c:pt>
                <c:pt idx="427">
                  <c:v>42508.833333333336</c:v>
                </c:pt>
                <c:pt idx="428">
                  <c:v>42508.875</c:v>
                </c:pt>
                <c:pt idx="429">
                  <c:v>42508.916666666664</c:v>
                </c:pt>
                <c:pt idx="430">
                  <c:v>42508.958333333336</c:v>
                </c:pt>
                <c:pt idx="431">
                  <c:v>42508.999988425923</c:v>
                </c:pt>
                <c:pt idx="432">
                  <c:v>42509.041666666664</c:v>
                </c:pt>
                <c:pt idx="433">
                  <c:v>42509.083333333336</c:v>
                </c:pt>
                <c:pt idx="434">
                  <c:v>42509.125</c:v>
                </c:pt>
                <c:pt idx="435">
                  <c:v>42509.166666666664</c:v>
                </c:pt>
                <c:pt idx="436">
                  <c:v>42509.208333333336</c:v>
                </c:pt>
                <c:pt idx="437">
                  <c:v>42509.25</c:v>
                </c:pt>
                <c:pt idx="438">
                  <c:v>42509.291666666664</c:v>
                </c:pt>
                <c:pt idx="439">
                  <c:v>42509.333333333336</c:v>
                </c:pt>
                <c:pt idx="440">
                  <c:v>42509.375</c:v>
                </c:pt>
                <c:pt idx="441">
                  <c:v>42509.416666666664</c:v>
                </c:pt>
                <c:pt idx="442">
                  <c:v>42509.458333333336</c:v>
                </c:pt>
                <c:pt idx="443">
                  <c:v>42509.5</c:v>
                </c:pt>
                <c:pt idx="444">
                  <c:v>42509.541666666664</c:v>
                </c:pt>
                <c:pt idx="445">
                  <c:v>42509.583333333336</c:v>
                </c:pt>
                <c:pt idx="446">
                  <c:v>42509.625</c:v>
                </c:pt>
                <c:pt idx="447">
                  <c:v>42509.666666666664</c:v>
                </c:pt>
                <c:pt idx="448">
                  <c:v>42509.708333333336</c:v>
                </c:pt>
                <c:pt idx="449">
                  <c:v>42509.75</c:v>
                </c:pt>
                <c:pt idx="450">
                  <c:v>42509.791666666664</c:v>
                </c:pt>
                <c:pt idx="451">
                  <c:v>42509.833333333336</c:v>
                </c:pt>
                <c:pt idx="452">
                  <c:v>42509.875</c:v>
                </c:pt>
                <c:pt idx="453">
                  <c:v>42509.916666666664</c:v>
                </c:pt>
                <c:pt idx="454">
                  <c:v>42509.958333333336</c:v>
                </c:pt>
                <c:pt idx="455">
                  <c:v>42509.999988425923</c:v>
                </c:pt>
                <c:pt idx="456">
                  <c:v>42510.041666666664</c:v>
                </c:pt>
                <c:pt idx="457">
                  <c:v>42510.083333333336</c:v>
                </c:pt>
                <c:pt idx="458">
                  <c:v>42510.125</c:v>
                </c:pt>
                <c:pt idx="459">
                  <c:v>42510.166666666664</c:v>
                </c:pt>
                <c:pt idx="460">
                  <c:v>42510.208333333336</c:v>
                </c:pt>
                <c:pt idx="461">
                  <c:v>42510.25</c:v>
                </c:pt>
                <c:pt idx="462">
                  <c:v>42510.291666666664</c:v>
                </c:pt>
                <c:pt idx="463">
                  <c:v>42510.333333333336</c:v>
                </c:pt>
                <c:pt idx="464">
                  <c:v>42510.375</c:v>
                </c:pt>
                <c:pt idx="465">
                  <c:v>42510.416666666664</c:v>
                </c:pt>
                <c:pt idx="466">
                  <c:v>42510.458333333336</c:v>
                </c:pt>
                <c:pt idx="467">
                  <c:v>42510.5</c:v>
                </c:pt>
                <c:pt idx="468">
                  <c:v>42510.541666666664</c:v>
                </c:pt>
                <c:pt idx="469">
                  <c:v>42510.583333333336</c:v>
                </c:pt>
                <c:pt idx="470">
                  <c:v>42510.625</c:v>
                </c:pt>
                <c:pt idx="471">
                  <c:v>42510.666666666664</c:v>
                </c:pt>
                <c:pt idx="472">
                  <c:v>42510.708333333336</c:v>
                </c:pt>
                <c:pt idx="473">
                  <c:v>42510.75</c:v>
                </c:pt>
                <c:pt idx="474">
                  <c:v>42510.791666666664</c:v>
                </c:pt>
                <c:pt idx="475">
                  <c:v>42510.833333333336</c:v>
                </c:pt>
                <c:pt idx="476">
                  <c:v>42510.875</c:v>
                </c:pt>
                <c:pt idx="477">
                  <c:v>42510.916666666664</c:v>
                </c:pt>
                <c:pt idx="478">
                  <c:v>42510.958333333336</c:v>
                </c:pt>
                <c:pt idx="479">
                  <c:v>42510.999988425923</c:v>
                </c:pt>
                <c:pt idx="480">
                  <c:v>42511.041666666664</c:v>
                </c:pt>
                <c:pt idx="481">
                  <c:v>42511.083333333336</c:v>
                </c:pt>
                <c:pt idx="482">
                  <c:v>42511.125</c:v>
                </c:pt>
                <c:pt idx="483">
                  <c:v>42511.166666666664</c:v>
                </c:pt>
                <c:pt idx="484">
                  <c:v>42511.208333333336</c:v>
                </c:pt>
                <c:pt idx="485">
                  <c:v>42511.25</c:v>
                </c:pt>
                <c:pt idx="486">
                  <c:v>42511.291666666664</c:v>
                </c:pt>
                <c:pt idx="487">
                  <c:v>42511.333333333336</c:v>
                </c:pt>
                <c:pt idx="488">
                  <c:v>42511.375</c:v>
                </c:pt>
                <c:pt idx="489">
                  <c:v>42511.416666666664</c:v>
                </c:pt>
                <c:pt idx="490">
                  <c:v>42511.458333333336</c:v>
                </c:pt>
                <c:pt idx="491">
                  <c:v>42511.5</c:v>
                </c:pt>
                <c:pt idx="492">
                  <c:v>42511.541666666664</c:v>
                </c:pt>
                <c:pt idx="493">
                  <c:v>42511.583333333336</c:v>
                </c:pt>
                <c:pt idx="494">
                  <c:v>42511.625</c:v>
                </c:pt>
                <c:pt idx="495">
                  <c:v>42511.666666666664</c:v>
                </c:pt>
                <c:pt idx="496">
                  <c:v>42511.708333333336</c:v>
                </c:pt>
                <c:pt idx="497">
                  <c:v>42511.75</c:v>
                </c:pt>
                <c:pt idx="498">
                  <c:v>42511.791666666664</c:v>
                </c:pt>
                <c:pt idx="499">
                  <c:v>42511.833333333336</c:v>
                </c:pt>
                <c:pt idx="500">
                  <c:v>42511.875</c:v>
                </c:pt>
                <c:pt idx="501">
                  <c:v>42511.916666666664</c:v>
                </c:pt>
                <c:pt idx="502">
                  <c:v>42511.958333333336</c:v>
                </c:pt>
                <c:pt idx="503">
                  <c:v>42511.999988425923</c:v>
                </c:pt>
                <c:pt idx="504">
                  <c:v>42512.041666666664</c:v>
                </c:pt>
                <c:pt idx="505">
                  <c:v>42512.083333333336</c:v>
                </c:pt>
                <c:pt idx="506">
                  <c:v>42512.125</c:v>
                </c:pt>
                <c:pt idx="507">
                  <c:v>42512.166666666664</c:v>
                </c:pt>
                <c:pt idx="508">
                  <c:v>42512.208333333336</c:v>
                </c:pt>
                <c:pt idx="509">
                  <c:v>42512.25</c:v>
                </c:pt>
                <c:pt idx="510">
                  <c:v>42512.291666666664</c:v>
                </c:pt>
                <c:pt idx="511">
                  <c:v>42512.333333333336</c:v>
                </c:pt>
                <c:pt idx="512">
                  <c:v>42512.375</c:v>
                </c:pt>
                <c:pt idx="513">
                  <c:v>42512.416666666664</c:v>
                </c:pt>
                <c:pt idx="514">
                  <c:v>42512.458333333336</c:v>
                </c:pt>
                <c:pt idx="515">
                  <c:v>42512.5</c:v>
                </c:pt>
                <c:pt idx="516">
                  <c:v>42512.541666666664</c:v>
                </c:pt>
                <c:pt idx="517">
                  <c:v>42512.583333333336</c:v>
                </c:pt>
                <c:pt idx="518">
                  <c:v>42512.625</c:v>
                </c:pt>
                <c:pt idx="519">
                  <c:v>42512.666666666664</c:v>
                </c:pt>
                <c:pt idx="520">
                  <c:v>42512.708333333336</c:v>
                </c:pt>
                <c:pt idx="521">
                  <c:v>42512.75</c:v>
                </c:pt>
                <c:pt idx="522">
                  <c:v>42512.791666666664</c:v>
                </c:pt>
                <c:pt idx="523">
                  <c:v>42512.833333333336</c:v>
                </c:pt>
                <c:pt idx="524">
                  <c:v>42512.875</c:v>
                </c:pt>
                <c:pt idx="525">
                  <c:v>42512.916666666664</c:v>
                </c:pt>
                <c:pt idx="526">
                  <c:v>42512.958333333336</c:v>
                </c:pt>
                <c:pt idx="527">
                  <c:v>42512.999988425923</c:v>
                </c:pt>
                <c:pt idx="528">
                  <c:v>42513.041666666664</c:v>
                </c:pt>
                <c:pt idx="529">
                  <c:v>42513.083333333336</c:v>
                </c:pt>
                <c:pt idx="530">
                  <c:v>42513.125</c:v>
                </c:pt>
                <c:pt idx="531">
                  <c:v>42513.166666666664</c:v>
                </c:pt>
                <c:pt idx="532">
                  <c:v>42513.208333333336</c:v>
                </c:pt>
                <c:pt idx="533">
                  <c:v>42513.25</c:v>
                </c:pt>
                <c:pt idx="534">
                  <c:v>42513.291666666664</c:v>
                </c:pt>
                <c:pt idx="535">
                  <c:v>42513.333333333336</c:v>
                </c:pt>
                <c:pt idx="536">
                  <c:v>42513.375</c:v>
                </c:pt>
                <c:pt idx="537">
                  <c:v>42513.416666666664</c:v>
                </c:pt>
                <c:pt idx="538">
                  <c:v>42513.458333333336</c:v>
                </c:pt>
                <c:pt idx="539">
                  <c:v>42513.5</c:v>
                </c:pt>
                <c:pt idx="540">
                  <c:v>42513.541666666664</c:v>
                </c:pt>
                <c:pt idx="541">
                  <c:v>42513.583333333336</c:v>
                </c:pt>
                <c:pt idx="542">
                  <c:v>42513.625</c:v>
                </c:pt>
                <c:pt idx="543">
                  <c:v>42513.666666666664</c:v>
                </c:pt>
                <c:pt idx="544">
                  <c:v>42513.708333333336</c:v>
                </c:pt>
                <c:pt idx="545">
                  <c:v>42513.75</c:v>
                </c:pt>
                <c:pt idx="546">
                  <c:v>42513.791666666664</c:v>
                </c:pt>
                <c:pt idx="547">
                  <c:v>42513.833333333336</c:v>
                </c:pt>
                <c:pt idx="548">
                  <c:v>42513.875</c:v>
                </c:pt>
                <c:pt idx="549">
                  <c:v>42513.916666666664</c:v>
                </c:pt>
                <c:pt idx="550">
                  <c:v>42513.958333333336</c:v>
                </c:pt>
                <c:pt idx="551">
                  <c:v>42513.999988425923</c:v>
                </c:pt>
                <c:pt idx="552">
                  <c:v>42514.041666666664</c:v>
                </c:pt>
                <c:pt idx="553">
                  <c:v>42514.083333333336</c:v>
                </c:pt>
                <c:pt idx="554">
                  <c:v>42514.125</c:v>
                </c:pt>
                <c:pt idx="555">
                  <c:v>42514.166666666664</c:v>
                </c:pt>
                <c:pt idx="556">
                  <c:v>42514.208333333336</c:v>
                </c:pt>
                <c:pt idx="557">
                  <c:v>42514.25</c:v>
                </c:pt>
                <c:pt idx="558">
                  <c:v>42514.291666666664</c:v>
                </c:pt>
                <c:pt idx="559">
                  <c:v>42514.333333333336</c:v>
                </c:pt>
                <c:pt idx="560">
                  <c:v>42514.375</c:v>
                </c:pt>
                <c:pt idx="561">
                  <c:v>42514.416666666664</c:v>
                </c:pt>
                <c:pt idx="562">
                  <c:v>42514.458333333336</c:v>
                </c:pt>
                <c:pt idx="563">
                  <c:v>42514.5</c:v>
                </c:pt>
                <c:pt idx="564">
                  <c:v>42514.541666666664</c:v>
                </c:pt>
                <c:pt idx="565">
                  <c:v>42514.583333333336</c:v>
                </c:pt>
                <c:pt idx="566">
                  <c:v>42514.625</c:v>
                </c:pt>
                <c:pt idx="567">
                  <c:v>42514.666666666664</c:v>
                </c:pt>
                <c:pt idx="568">
                  <c:v>42514.708333333336</c:v>
                </c:pt>
                <c:pt idx="569">
                  <c:v>42514.75</c:v>
                </c:pt>
                <c:pt idx="570">
                  <c:v>42514.791666666664</c:v>
                </c:pt>
                <c:pt idx="571">
                  <c:v>42514.833333333336</c:v>
                </c:pt>
                <c:pt idx="572">
                  <c:v>42514.875</c:v>
                </c:pt>
                <c:pt idx="573">
                  <c:v>42514.916666666664</c:v>
                </c:pt>
                <c:pt idx="574">
                  <c:v>42514.958333333336</c:v>
                </c:pt>
                <c:pt idx="575">
                  <c:v>42514.999988425923</c:v>
                </c:pt>
                <c:pt idx="576">
                  <c:v>42515.041666666664</c:v>
                </c:pt>
                <c:pt idx="577">
                  <c:v>42515.083333333336</c:v>
                </c:pt>
                <c:pt idx="578">
                  <c:v>42515.125</c:v>
                </c:pt>
                <c:pt idx="579">
                  <c:v>42515.166666666664</c:v>
                </c:pt>
                <c:pt idx="580">
                  <c:v>42515.208333333336</c:v>
                </c:pt>
                <c:pt idx="581">
                  <c:v>42515.25</c:v>
                </c:pt>
                <c:pt idx="582">
                  <c:v>42515.291666666664</c:v>
                </c:pt>
                <c:pt idx="583">
                  <c:v>42515.333333333336</c:v>
                </c:pt>
                <c:pt idx="584">
                  <c:v>42515.375</c:v>
                </c:pt>
                <c:pt idx="585">
                  <c:v>42515.416666666664</c:v>
                </c:pt>
                <c:pt idx="586">
                  <c:v>42515.458333333336</c:v>
                </c:pt>
                <c:pt idx="587">
                  <c:v>42515.5</c:v>
                </c:pt>
                <c:pt idx="588">
                  <c:v>42515.541666666664</c:v>
                </c:pt>
                <c:pt idx="589">
                  <c:v>42515.583333333336</c:v>
                </c:pt>
                <c:pt idx="590">
                  <c:v>42515.625</c:v>
                </c:pt>
                <c:pt idx="591">
                  <c:v>42515.666666666664</c:v>
                </c:pt>
                <c:pt idx="592">
                  <c:v>42515.708333333336</c:v>
                </c:pt>
                <c:pt idx="593">
                  <c:v>42515.75</c:v>
                </c:pt>
                <c:pt idx="594">
                  <c:v>42515.791666666664</c:v>
                </c:pt>
                <c:pt idx="595">
                  <c:v>42515.833333333336</c:v>
                </c:pt>
                <c:pt idx="596">
                  <c:v>42515.875</c:v>
                </c:pt>
                <c:pt idx="597">
                  <c:v>42515.916666666664</c:v>
                </c:pt>
                <c:pt idx="598">
                  <c:v>42515.958333333336</c:v>
                </c:pt>
                <c:pt idx="599">
                  <c:v>42515.999988425923</c:v>
                </c:pt>
                <c:pt idx="600">
                  <c:v>42516.041666666664</c:v>
                </c:pt>
                <c:pt idx="601">
                  <c:v>42516.083333333336</c:v>
                </c:pt>
                <c:pt idx="602">
                  <c:v>42516.125</c:v>
                </c:pt>
                <c:pt idx="603">
                  <c:v>42516.166666666664</c:v>
                </c:pt>
                <c:pt idx="604">
                  <c:v>42516.208333333336</c:v>
                </c:pt>
                <c:pt idx="605">
                  <c:v>42516.25</c:v>
                </c:pt>
                <c:pt idx="606">
                  <c:v>42516.291666666664</c:v>
                </c:pt>
                <c:pt idx="607">
                  <c:v>42516.333333333336</c:v>
                </c:pt>
                <c:pt idx="608">
                  <c:v>42516.375</c:v>
                </c:pt>
                <c:pt idx="609">
                  <c:v>42516.416666666664</c:v>
                </c:pt>
                <c:pt idx="610">
                  <c:v>42516.458333333336</c:v>
                </c:pt>
                <c:pt idx="611">
                  <c:v>42516.5</c:v>
                </c:pt>
                <c:pt idx="612">
                  <c:v>42516.541666666664</c:v>
                </c:pt>
                <c:pt idx="613">
                  <c:v>42516.583333333336</c:v>
                </c:pt>
                <c:pt idx="614">
                  <c:v>42516.625</c:v>
                </c:pt>
                <c:pt idx="615">
                  <c:v>42516.666666666664</c:v>
                </c:pt>
                <c:pt idx="616">
                  <c:v>42516.708333333336</c:v>
                </c:pt>
                <c:pt idx="617">
                  <c:v>42516.75</c:v>
                </c:pt>
                <c:pt idx="618">
                  <c:v>42516.791666666664</c:v>
                </c:pt>
                <c:pt idx="619">
                  <c:v>42516.833333333336</c:v>
                </c:pt>
                <c:pt idx="620">
                  <c:v>42516.875</c:v>
                </c:pt>
                <c:pt idx="621">
                  <c:v>42516.916666666664</c:v>
                </c:pt>
                <c:pt idx="622">
                  <c:v>42516.958333333336</c:v>
                </c:pt>
                <c:pt idx="623">
                  <c:v>42516.999988425923</c:v>
                </c:pt>
                <c:pt idx="624">
                  <c:v>42517.041666666664</c:v>
                </c:pt>
                <c:pt idx="625">
                  <c:v>42517.083333333336</c:v>
                </c:pt>
                <c:pt idx="626">
                  <c:v>42517.125</c:v>
                </c:pt>
                <c:pt idx="627">
                  <c:v>42517.166666666664</c:v>
                </c:pt>
                <c:pt idx="628">
                  <c:v>42517.208333333336</c:v>
                </c:pt>
                <c:pt idx="629">
                  <c:v>42517.25</c:v>
                </c:pt>
                <c:pt idx="630">
                  <c:v>42517.291666666664</c:v>
                </c:pt>
                <c:pt idx="631">
                  <c:v>42517.333333333336</c:v>
                </c:pt>
                <c:pt idx="632">
                  <c:v>42517.375</c:v>
                </c:pt>
                <c:pt idx="633">
                  <c:v>42517.416666666664</c:v>
                </c:pt>
                <c:pt idx="634">
                  <c:v>42517.458333333336</c:v>
                </c:pt>
                <c:pt idx="635">
                  <c:v>42517.5</c:v>
                </c:pt>
                <c:pt idx="636">
                  <c:v>42517.541666666664</c:v>
                </c:pt>
                <c:pt idx="637">
                  <c:v>42517.583333333336</c:v>
                </c:pt>
                <c:pt idx="638">
                  <c:v>42517.625</c:v>
                </c:pt>
                <c:pt idx="639">
                  <c:v>42517.666666666664</c:v>
                </c:pt>
                <c:pt idx="640">
                  <c:v>42517.708333333336</c:v>
                </c:pt>
                <c:pt idx="641">
                  <c:v>42517.75</c:v>
                </c:pt>
                <c:pt idx="642">
                  <c:v>42517.791666666664</c:v>
                </c:pt>
                <c:pt idx="643">
                  <c:v>42517.833333333336</c:v>
                </c:pt>
                <c:pt idx="644">
                  <c:v>42517.875</c:v>
                </c:pt>
                <c:pt idx="645">
                  <c:v>42517.916666666664</c:v>
                </c:pt>
                <c:pt idx="646">
                  <c:v>42517.958333333336</c:v>
                </c:pt>
                <c:pt idx="647">
                  <c:v>42517.999988425923</c:v>
                </c:pt>
                <c:pt idx="648">
                  <c:v>42518.041666666664</c:v>
                </c:pt>
                <c:pt idx="649">
                  <c:v>42518.083333333336</c:v>
                </c:pt>
                <c:pt idx="650">
                  <c:v>42518.125</c:v>
                </c:pt>
                <c:pt idx="651">
                  <c:v>42518.166666666664</c:v>
                </c:pt>
                <c:pt idx="652">
                  <c:v>42518.208333333336</c:v>
                </c:pt>
                <c:pt idx="653">
                  <c:v>42518.25</c:v>
                </c:pt>
                <c:pt idx="654">
                  <c:v>42518.291666666664</c:v>
                </c:pt>
                <c:pt idx="655">
                  <c:v>42518.333333333336</c:v>
                </c:pt>
                <c:pt idx="656">
                  <c:v>42518.375</c:v>
                </c:pt>
                <c:pt idx="657">
                  <c:v>42518.416666666664</c:v>
                </c:pt>
                <c:pt idx="658">
                  <c:v>42518.458333333336</c:v>
                </c:pt>
                <c:pt idx="659">
                  <c:v>42518.5</c:v>
                </c:pt>
                <c:pt idx="660">
                  <c:v>42518.541666666664</c:v>
                </c:pt>
                <c:pt idx="661">
                  <c:v>42518.583333333336</c:v>
                </c:pt>
                <c:pt idx="662">
                  <c:v>42518.625</c:v>
                </c:pt>
                <c:pt idx="663">
                  <c:v>42518.666666666664</c:v>
                </c:pt>
                <c:pt idx="664">
                  <c:v>42518.708333333336</c:v>
                </c:pt>
                <c:pt idx="665">
                  <c:v>42518.75</c:v>
                </c:pt>
                <c:pt idx="666">
                  <c:v>42518.791666666664</c:v>
                </c:pt>
                <c:pt idx="667">
                  <c:v>42518.833333333336</c:v>
                </c:pt>
                <c:pt idx="668">
                  <c:v>42518.875</c:v>
                </c:pt>
                <c:pt idx="669">
                  <c:v>42518.916666666664</c:v>
                </c:pt>
                <c:pt idx="670">
                  <c:v>42518.958333333336</c:v>
                </c:pt>
                <c:pt idx="671">
                  <c:v>42518.999988425923</c:v>
                </c:pt>
                <c:pt idx="672">
                  <c:v>42519.041666666664</c:v>
                </c:pt>
                <c:pt idx="673">
                  <c:v>42519.083333333336</c:v>
                </c:pt>
                <c:pt idx="674">
                  <c:v>42519.125</c:v>
                </c:pt>
                <c:pt idx="675">
                  <c:v>42519.166666666664</c:v>
                </c:pt>
                <c:pt idx="676">
                  <c:v>42519.208333333336</c:v>
                </c:pt>
                <c:pt idx="677">
                  <c:v>42519.25</c:v>
                </c:pt>
                <c:pt idx="678">
                  <c:v>42519.291666666664</c:v>
                </c:pt>
                <c:pt idx="679">
                  <c:v>42519.333333333336</c:v>
                </c:pt>
                <c:pt idx="680">
                  <c:v>42519.375</c:v>
                </c:pt>
                <c:pt idx="681">
                  <c:v>42519.416666666664</c:v>
                </c:pt>
                <c:pt idx="682">
                  <c:v>42519.458333333336</c:v>
                </c:pt>
                <c:pt idx="683">
                  <c:v>42519.5</c:v>
                </c:pt>
                <c:pt idx="684">
                  <c:v>42519.541666666664</c:v>
                </c:pt>
                <c:pt idx="685">
                  <c:v>42519.583333333336</c:v>
                </c:pt>
                <c:pt idx="686">
                  <c:v>42519.625</c:v>
                </c:pt>
                <c:pt idx="687">
                  <c:v>42519.666666666664</c:v>
                </c:pt>
                <c:pt idx="688">
                  <c:v>42519.708333333336</c:v>
                </c:pt>
                <c:pt idx="689">
                  <c:v>42519.75</c:v>
                </c:pt>
                <c:pt idx="690">
                  <c:v>42519.791666666664</c:v>
                </c:pt>
                <c:pt idx="691">
                  <c:v>42519.833333333336</c:v>
                </c:pt>
                <c:pt idx="692">
                  <c:v>42519.875</c:v>
                </c:pt>
                <c:pt idx="693">
                  <c:v>42519.916666666664</c:v>
                </c:pt>
                <c:pt idx="694">
                  <c:v>42519.958333333336</c:v>
                </c:pt>
                <c:pt idx="695">
                  <c:v>42519.999988425923</c:v>
                </c:pt>
                <c:pt idx="696">
                  <c:v>42520.041666666664</c:v>
                </c:pt>
                <c:pt idx="697">
                  <c:v>42520.083333333336</c:v>
                </c:pt>
                <c:pt idx="698">
                  <c:v>42520.125</c:v>
                </c:pt>
                <c:pt idx="699">
                  <c:v>42520.166666666664</c:v>
                </c:pt>
                <c:pt idx="700">
                  <c:v>42520.208333333336</c:v>
                </c:pt>
                <c:pt idx="701">
                  <c:v>42520.25</c:v>
                </c:pt>
                <c:pt idx="702">
                  <c:v>42520.291666666664</c:v>
                </c:pt>
                <c:pt idx="703">
                  <c:v>42520.333333333336</c:v>
                </c:pt>
                <c:pt idx="704">
                  <c:v>42520.375</c:v>
                </c:pt>
                <c:pt idx="705">
                  <c:v>42520.416666666664</c:v>
                </c:pt>
                <c:pt idx="706">
                  <c:v>42520.458333333336</c:v>
                </c:pt>
                <c:pt idx="707">
                  <c:v>42520.5</c:v>
                </c:pt>
                <c:pt idx="708">
                  <c:v>42520.541666666664</c:v>
                </c:pt>
                <c:pt idx="709">
                  <c:v>42520.583333333336</c:v>
                </c:pt>
                <c:pt idx="710">
                  <c:v>42520.625</c:v>
                </c:pt>
                <c:pt idx="711">
                  <c:v>42520.666666666664</c:v>
                </c:pt>
                <c:pt idx="712">
                  <c:v>42520.708333333336</c:v>
                </c:pt>
                <c:pt idx="713">
                  <c:v>42520.75</c:v>
                </c:pt>
                <c:pt idx="714">
                  <c:v>42520.791666666664</c:v>
                </c:pt>
                <c:pt idx="715">
                  <c:v>42520.833333333336</c:v>
                </c:pt>
                <c:pt idx="716">
                  <c:v>42520.875</c:v>
                </c:pt>
                <c:pt idx="717">
                  <c:v>42520.916666666664</c:v>
                </c:pt>
                <c:pt idx="718">
                  <c:v>42520.958333333336</c:v>
                </c:pt>
                <c:pt idx="719">
                  <c:v>42520.999988425923</c:v>
                </c:pt>
                <c:pt idx="720">
                  <c:v>42521.041666666664</c:v>
                </c:pt>
                <c:pt idx="721">
                  <c:v>42521.083333333336</c:v>
                </c:pt>
                <c:pt idx="722">
                  <c:v>42521.125</c:v>
                </c:pt>
                <c:pt idx="723">
                  <c:v>42521.166666666664</c:v>
                </c:pt>
                <c:pt idx="724">
                  <c:v>42521.208333333336</c:v>
                </c:pt>
                <c:pt idx="725">
                  <c:v>42521.25</c:v>
                </c:pt>
                <c:pt idx="726">
                  <c:v>42521.291666666664</c:v>
                </c:pt>
                <c:pt idx="727">
                  <c:v>42521.333333333336</c:v>
                </c:pt>
                <c:pt idx="728">
                  <c:v>42521.375</c:v>
                </c:pt>
                <c:pt idx="729">
                  <c:v>42521.416666666664</c:v>
                </c:pt>
                <c:pt idx="730">
                  <c:v>42521.458333333336</c:v>
                </c:pt>
                <c:pt idx="731">
                  <c:v>42521.5</c:v>
                </c:pt>
                <c:pt idx="732">
                  <c:v>42521.541666666664</c:v>
                </c:pt>
                <c:pt idx="733">
                  <c:v>42521.583333333336</c:v>
                </c:pt>
                <c:pt idx="734">
                  <c:v>42521.625</c:v>
                </c:pt>
                <c:pt idx="735">
                  <c:v>42521.666666666664</c:v>
                </c:pt>
                <c:pt idx="736">
                  <c:v>42521.708333333336</c:v>
                </c:pt>
                <c:pt idx="737">
                  <c:v>42521.75</c:v>
                </c:pt>
                <c:pt idx="738">
                  <c:v>42521.791666666664</c:v>
                </c:pt>
                <c:pt idx="739">
                  <c:v>42521.833333333336</c:v>
                </c:pt>
                <c:pt idx="740">
                  <c:v>42521.875</c:v>
                </c:pt>
                <c:pt idx="741">
                  <c:v>42521.916666666664</c:v>
                </c:pt>
                <c:pt idx="742">
                  <c:v>42521.958333333336</c:v>
                </c:pt>
                <c:pt idx="743">
                  <c:v>42521.999988425923</c:v>
                </c:pt>
              </c:numCache>
            </c:numRef>
          </c:xVal>
          <c:yVal>
            <c:numRef>
              <c:f>'[Ocorrências Abril 2016 - ETA Rio Grande.xlsx]Cloro Residual - Maio 16'!$K$5:$K$748</c:f>
              <c:numCache>
                <c:formatCode>@</c:formatCode>
                <c:ptCount val="744"/>
                <c:pt idx="0">
                  <c:v>2.4860000000000002</c:v>
                </c:pt>
                <c:pt idx="1">
                  <c:v>2.262</c:v>
                </c:pt>
                <c:pt idx="2">
                  <c:v>2.6589999999999998</c:v>
                </c:pt>
                <c:pt idx="3">
                  <c:v>2.57</c:v>
                </c:pt>
                <c:pt idx="4">
                  <c:v>2.6589999999999998</c:v>
                </c:pt>
                <c:pt idx="5">
                  <c:v>2.6190000000000002</c:v>
                </c:pt>
                <c:pt idx="6">
                  <c:v>2.58</c:v>
                </c:pt>
                <c:pt idx="7">
                  <c:v>2.54</c:v>
                </c:pt>
                <c:pt idx="8">
                  <c:v>2.456</c:v>
                </c:pt>
                <c:pt idx="9">
                  <c:v>2.5059999999999998</c:v>
                </c:pt>
                <c:pt idx="10">
                  <c:v>2.3780000000000001</c:v>
                </c:pt>
                <c:pt idx="11">
                  <c:v>2.38</c:v>
                </c:pt>
                <c:pt idx="12">
                  <c:v>2.0499999999999998</c:v>
                </c:pt>
                <c:pt idx="13">
                  <c:v>2.1789999999999998</c:v>
                </c:pt>
                <c:pt idx="14">
                  <c:v>2.1030000000000002</c:v>
                </c:pt>
                <c:pt idx="15">
                  <c:v>2.2810000000000001</c:v>
                </c:pt>
                <c:pt idx="16">
                  <c:v>2.2879999999999998</c:v>
                </c:pt>
                <c:pt idx="17">
                  <c:v>2.3319999999999999</c:v>
                </c:pt>
                <c:pt idx="18">
                  <c:v>2.4409999999999998</c:v>
                </c:pt>
                <c:pt idx="19">
                  <c:v>2.48</c:v>
                </c:pt>
                <c:pt idx="20">
                  <c:v>2.3849999999999998</c:v>
                </c:pt>
                <c:pt idx="21">
                  <c:v>2.1970000000000001</c:v>
                </c:pt>
                <c:pt idx="22">
                  <c:v>2.0939999999999999</c:v>
                </c:pt>
                <c:pt idx="23">
                  <c:v>2.1349999999999998</c:v>
                </c:pt>
                <c:pt idx="24">
                  <c:v>2.2309999999999999</c:v>
                </c:pt>
                <c:pt idx="25">
                  <c:v>2.2599999999999998</c:v>
                </c:pt>
                <c:pt idx="26">
                  <c:v>2.6579999999999999</c:v>
                </c:pt>
                <c:pt idx="27">
                  <c:v>2.6339999999999999</c:v>
                </c:pt>
                <c:pt idx="28">
                  <c:v>2.6230000000000002</c:v>
                </c:pt>
                <c:pt idx="29">
                  <c:v>2.46</c:v>
                </c:pt>
                <c:pt idx="30">
                  <c:v>2.367</c:v>
                </c:pt>
                <c:pt idx="31">
                  <c:v>2.41</c:v>
                </c:pt>
                <c:pt idx="32">
                  <c:v>2.25</c:v>
                </c:pt>
                <c:pt idx="33">
                  <c:v>2.1379999999999999</c:v>
                </c:pt>
                <c:pt idx="34">
                  <c:v>2.17</c:v>
                </c:pt>
                <c:pt idx="35">
                  <c:v>2.37</c:v>
                </c:pt>
                <c:pt idx="36">
                  <c:v>2.1779999999999999</c:v>
                </c:pt>
                <c:pt idx="37">
                  <c:v>2.5030000000000001</c:v>
                </c:pt>
                <c:pt idx="38">
                  <c:v>2.6819999999999999</c:v>
                </c:pt>
                <c:pt idx="39">
                  <c:v>2.4710000000000001</c:v>
                </c:pt>
                <c:pt idx="40">
                  <c:v>2.4620000000000002</c:v>
                </c:pt>
                <c:pt idx="41">
                  <c:v>2.4700000000000002</c:v>
                </c:pt>
                <c:pt idx="42">
                  <c:v>2.472</c:v>
                </c:pt>
                <c:pt idx="43">
                  <c:v>2.5449999999999999</c:v>
                </c:pt>
                <c:pt idx="44">
                  <c:v>2.4359999999999999</c:v>
                </c:pt>
                <c:pt idx="45">
                  <c:v>2.4540000000000002</c:v>
                </c:pt>
                <c:pt idx="46">
                  <c:v>2.4430000000000001</c:v>
                </c:pt>
                <c:pt idx="47">
                  <c:v>2.524</c:v>
                </c:pt>
                <c:pt idx="48">
                  <c:v>2.6139999999999999</c:v>
                </c:pt>
                <c:pt idx="49">
                  <c:v>2.5750000000000002</c:v>
                </c:pt>
                <c:pt idx="50">
                  <c:v>2.746</c:v>
                </c:pt>
                <c:pt idx="51">
                  <c:v>2.4569999999999999</c:v>
                </c:pt>
                <c:pt idx="52">
                  <c:v>2.6970000000000001</c:v>
                </c:pt>
                <c:pt idx="53">
                  <c:v>2.5419999999999998</c:v>
                </c:pt>
                <c:pt idx="54">
                  <c:v>2.71</c:v>
                </c:pt>
                <c:pt idx="55">
                  <c:v>2.61</c:v>
                </c:pt>
                <c:pt idx="56">
                  <c:v>2.3740000000000001</c:v>
                </c:pt>
                <c:pt idx="57">
                  <c:v>2.2810000000000001</c:v>
                </c:pt>
                <c:pt idx="58">
                  <c:v>2.31</c:v>
                </c:pt>
                <c:pt idx="59">
                  <c:v>2.33</c:v>
                </c:pt>
                <c:pt idx="60">
                  <c:v>2.34</c:v>
                </c:pt>
                <c:pt idx="61">
                  <c:v>2.2189999999999999</c:v>
                </c:pt>
                <c:pt idx="62">
                  <c:v>1.9930000000000001</c:v>
                </c:pt>
                <c:pt idx="63">
                  <c:v>2.5649999999999999</c:v>
                </c:pt>
                <c:pt idx="64">
                  <c:v>2.9089999999999998</c:v>
                </c:pt>
                <c:pt idx="65">
                  <c:v>2.734</c:v>
                </c:pt>
                <c:pt idx="66">
                  <c:v>2.6589999999999998</c:v>
                </c:pt>
                <c:pt idx="67">
                  <c:v>2.6619999999999999</c:v>
                </c:pt>
                <c:pt idx="68">
                  <c:v>2.649</c:v>
                </c:pt>
                <c:pt idx="69">
                  <c:v>2.3620000000000001</c:v>
                </c:pt>
                <c:pt idx="70">
                  <c:v>2.2400000000000002</c:v>
                </c:pt>
                <c:pt idx="71">
                  <c:v>2.14</c:v>
                </c:pt>
                <c:pt idx="72">
                  <c:v>2.1629999999999998</c:v>
                </c:pt>
                <c:pt idx="73">
                  <c:v>2.1459999999999999</c:v>
                </c:pt>
                <c:pt idx="74">
                  <c:v>2.3069999999999999</c:v>
                </c:pt>
                <c:pt idx="75">
                  <c:v>2.4420000000000002</c:v>
                </c:pt>
                <c:pt idx="76">
                  <c:v>2.5960000000000001</c:v>
                </c:pt>
                <c:pt idx="77">
                  <c:v>2.5609999999999999</c:v>
                </c:pt>
                <c:pt idx="78">
                  <c:v>2.5150000000000001</c:v>
                </c:pt>
                <c:pt idx="79">
                  <c:v>2.718</c:v>
                </c:pt>
                <c:pt idx="80">
                  <c:v>2.5390000000000001</c:v>
                </c:pt>
                <c:pt idx="81">
                  <c:v>2.4900000000000002</c:v>
                </c:pt>
                <c:pt idx="82">
                  <c:v>2.556</c:v>
                </c:pt>
                <c:pt idx="83">
                  <c:v>2.6709999999999998</c:v>
                </c:pt>
                <c:pt idx="84">
                  <c:v>2.68</c:v>
                </c:pt>
                <c:pt idx="85">
                  <c:v>2.71</c:v>
                </c:pt>
                <c:pt idx="86">
                  <c:v>2.6709999999999998</c:v>
                </c:pt>
                <c:pt idx="87">
                  <c:v>2.64</c:v>
                </c:pt>
                <c:pt idx="88">
                  <c:v>2.7389999999999999</c:v>
                </c:pt>
                <c:pt idx="89">
                  <c:v>2.577</c:v>
                </c:pt>
                <c:pt idx="90">
                  <c:v>2.68</c:v>
                </c:pt>
                <c:pt idx="91">
                  <c:v>2.6019999999999999</c:v>
                </c:pt>
                <c:pt idx="92">
                  <c:v>2.552</c:v>
                </c:pt>
                <c:pt idx="93">
                  <c:v>2.355</c:v>
                </c:pt>
                <c:pt idx="94">
                  <c:v>2.2989999999999999</c:v>
                </c:pt>
                <c:pt idx="95">
                  <c:v>2.1890000000000001</c:v>
                </c:pt>
                <c:pt idx="96">
                  <c:v>2.1230000000000002</c:v>
                </c:pt>
                <c:pt idx="97">
                  <c:v>2.2309999999999999</c:v>
                </c:pt>
                <c:pt idx="98">
                  <c:v>2.4820000000000002</c:v>
                </c:pt>
                <c:pt idx="99">
                  <c:v>2.5150000000000001</c:v>
                </c:pt>
                <c:pt idx="100">
                  <c:v>2.5230000000000001</c:v>
                </c:pt>
                <c:pt idx="101">
                  <c:v>2.6920000000000002</c:v>
                </c:pt>
                <c:pt idx="102">
                  <c:v>2.7890000000000001</c:v>
                </c:pt>
                <c:pt idx="103">
                  <c:v>2.57</c:v>
                </c:pt>
                <c:pt idx="104">
                  <c:v>2.1</c:v>
                </c:pt>
                <c:pt idx="105">
                  <c:v>1.536</c:v>
                </c:pt>
                <c:pt idx="106">
                  <c:v>2.4220000000000002</c:v>
                </c:pt>
                <c:pt idx="107">
                  <c:v>2.5089999999999999</c:v>
                </c:pt>
                <c:pt idx="108">
                  <c:v>2.6480000000000001</c:v>
                </c:pt>
                <c:pt idx="109">
                  <c:v>2.645</c:v>
                </c:pt>
                <c:pt idx="110">
                  <c:v>2.58</c:v>
                </c:pt>
                <c:pt idx="111">
                  <c:v>2.4580000000000002</c:v>
                </c:pt>
                <c:pt idx="112">
                  <c:v>2.5779999999999998</c:v>
                </c:pt>
                <c:pt idx="113">
                  <c:v>2.69</c:v>
                </c:pt>
                <c:pt idx="114">
                  <c:v>2.4510000000000001</c:v>
                </c:pt>
                <c:pt idx="115">
                  <c:v>2.6440000000000001</c:v>
                </c:pt>
                <c:pt idx="116">
                  <c:v>2.4470000000000001</c:v>
                </c:pt>
                <c:pt idx="117">
                  <c:v>2.7069999999999999</c:v>
                </c:pt>
                <c:pt idx="118">
                  <c:v>2.4409999999999998</c:v>
                </c:pt>
                <c:pt idx="119">
                  <c:v>2.4929999999999999</c:v>
                </c:pt>
                <c:pt idx="120">
                  <c:v>2.4430000000000001</c:v>
                </c:pt>
                <c:pt idx="121">
                  <c:v>2.4</c:v>
                </c:pt>
                <c:pt idx="122">
                  <c:v>2.38</c:v>
                </c:pt>
                <c:pt idx="123">
                  <c:v>2.38</c:v>
                </c:pt>
                <c:pt idx="124">
                  <c:v>2.5619999999999998</c:v>
                </c:pt>
                <c:pt idx="125">
                  <c:v>2.4220000000000002</c:v>
                </c:pt>
                <c:pt idx="126">
                  <c:v>2.306</c:v>
                </c:pt>
                <c:pt idx="127">
                  <c:v>2.1549999999999998</c:v>
                </c:pt>
                <c:pt idx="128">
                  <c:v>2.097</c:v>
                </c:pt>
                <c:pt idx="129">
                  <c:v>2.7890000000000001</c:v>
                </c:pt>
                <c:pt idx="130">
                  <c:v>2.7989999999999999</c:v>
                </c:pt>
                <c:pt idx="131">
                  <c:v>2.7989999999999999</c:v>
                </c:pt>
                <c:pt idx="132">
                  <c:v>2.71</c:v>
                </c:pt>
                <c:pt idx="133">
                  <c:v>2.6160000000000001</c:v>
                </c:pt>
                <c:pt idx="134">
                  <c:v>2.4420000000000002</c:v>
                </c:pt>
                <c:pt idx="135">
                  <c:v>2.3180000000000001</c:v>
                </c:pt>
                <c:pt idx="136">
                  <c:v>2.4510000000000001</c:v>
                </c:pt>
                <c:pt idx="137">
                  <c:v>2.2749999999999999</c:v>
                </c:pt>
                <c:pt idx="138">
                  <c:v>2.585</c:v>
                </c:pt>
                <c:pt idx="139">
                  <c:v>2.6070000000000002</c:v>
                </c:pt>
                <c:pt idx="140">
                  <c:v>2.661</c:v>
                </c:pt>
                <c:pt idx="141">
                  <c:v>2.569</c:v>
                </c:pt>
                <c:pt idx="142">
                  <c:v>2.5670000000000002</c:v>
                </c:pt>
                <c:pt idx="143">
                  <c:v>2.61</c:v>
                </c:pt>
                <c:pt idx="144">
                  <c:v>2.63</c:v>
                </c:pt>
                <c:pt idx="145">
                  <c:v>2.57</c:v>
                </c:pt>
                <c:pt idx="146">
                  <c:v>2.44</c:v>
                </c:pt>
                <c:pt idx="147">
                  <c:v>2.19</c:v>
                </c:pt>
                <c:pt idx="148">
                  <c:v>2.09</c:v>
                </c:pt>
                <c:pt idx="149">
                  <c:v>2.645</c:v>
                </c:pt>
                <c:pt idx="150">
                  <c:v>2.6880000000000002</c:v>
                </c:pt>
                <c:pt idx="151">
                  <c:v>2.61</c:v>
                </c:pt>
                <c:pt idx="152">
                  <c:v>2.589</c:v>
                </c:pt>
                <c:pt idx="153">
                  <c:v>2.4860000000000002</c:v>
                </c:pt>
                <c:pt idx="154">
                  <c:v>2.4049999999999998</c:v>
                </c:pt>
                <c:pt idx="155">
                  <c:v>2.2389999999999999</c:v>
                </c:pt>
                <c:pt idx="156">
                  <c:v>2.5880000000000001</c:v>
                </c:pt>
                <c:pt idx="157">
                  <c:v>2.0499999999999998</c:v>
                </c:pt>
                <c:pt idx="158">
                  <c:v>2.0499999999999998</c:v>
                </c:pt>
                <c:pt idx="159">
                  <c:v>2.1869999999999998</c:v>
                </c:pt>
                <c:pt idx="160">
                  <c:v>2.5710000000000002</c:v>
                </c:pt>
                <c:pt idx="161">
                  <c:v>2.5819999999999999</c:v>
                </c:pt>
                <c:pt idx="162">
                  <c:v>2.7869999999999999</c:v>
                </c:pt>
                <c:pt idx="163">
                  <c:v>2.5270000000000001</c:v>
                </c:pt>
                <c:pt idx="164">
                  <c:v>2.4350000000000001</c:v>
                </c:pt>
                <c:pt idx="165">
                  <c:v>2.6280000000000001</c:v>
                </c:pt>
                <c:pt idx="166">
                  <c:v>2.427</c:v>
                </c:pt>
                <c:pt idx="167">
                  <c:v>2.6960000000000002</c:v>
                </c:pt>
                <c:pt idx="168">
                  <c:v>2.54</c:v>
                </c:pt>
                <c:pt idx="169">
                  <c:v>2.8</c:v>
                </c:pt>
                <c:pt idx="170">
                  <c:v>2.78</c:v>
                </c:pt>
                <c:pt idx="171">
                  <c:v>2.8</c:v>
                </c:pt>
                <c:pt idx="172">
                  <c:v>2.8</c:v>
                </c:pt>
                <c:pt idx="173">
                  <c:v>2.56</c:v>
                </c:pt>
                <c:pt idx="174">
                  <c:v>2.67</c:v>
                </c:pt>
                <c:pt idx="175">
                  <c:v>2.5499999999999998</c:v>
                </c:pt>
                <c:pt idx="176">
                  <c:v>2.44</c:v>
                </c:pt>
                <c:pt idx="177">
                  <c:v>2.3199999999999998</c:v>
                </c:pt>
                <c:pt idx="178">
                  <c:v>2.38</c:v>
                </c:pt>
                <c:pt idx="179">
                  <c:v>2.34</c:v>
                </c:pt>
                <c:pt idx="180">
                  <c:v>2.3650000000000002</c:v>
                </c:pt>
                <c:pt idx="181">
                  <c:v>2.34</c:v>
                </c:pt>
                <c:pt idx="182">
                  <c:v>2.2280000000000002</c:v>
                </c:pt>
                <c:pt idx="183">
                  <c:v>2.4449999999999998</c:v>
                </c:pt>
                <c:pt idx="184">
                  <c:v>2.3679999999999999</c:v>
                </c:pt>
                <c:pt idx="185">
                  <c:v>2.415</c:v>
                </c:pt>
                <c:pt idx="186">
                  <c:v>2.3769999999999998</c:v>
                </c:pt>
                <c:pt idx="187">
                  <c:v>2.4119999999999999</c:v>
                </c:pt>
                <c:pt idx="188">
                  <c:v>2.3159999999999998</c:v>
                </c:pt>
                <c:pt idx="189">
                  <c:v>2.3199999999999998</c:v>
                </c:pt>
                <c:pt idx="190">
                  <c:v>2.331</c:v>
                </c:pt>
                <c:pt idx="191">
                  <c:v>2.42</c:v>
                </c:pt>
                <c:pt idx="192">
                  <c:v>2.42</c:v>
                </c:pt>
                <c:pt idx="193">
                  <c:v>2.3199999999999998</c:v>
                </c:pt>
                <c:pt idx="194">
                  <c:v>2.48</c:v>
                </c:pt>
                <c:pt idx="195">
                  <c:v>2.42</c:v>
                </c:pt>
                <c:pt idx="196">
                  <c:v>2.4700000000000002</c:v>
                </c:pt>
                <c:pt idx="197">
                  <c:v>2.456</c:v>
                </c:pt>
                <c:pt idx="198">
                  <c:v>2.4369999999999998</c:v>
                </c:pt>
                <c:pt idx="199">
                  <c:v>2.78</c:v>
                </c:pt>
                <c:pt idx="200">
                  <c:v>2.6859999999999999</c:v>
                </c:pt>
                <c:pt idx="201">
                  <c:v>2.6469999999999998</c:v>
                </c:pt>
                <c:pt idx="202">
                  <c:v>2.1659999999999999</c:v>
                </c:pt>
                <c:pt idx="203">
                  <c:v>2.3050000000000002</c:v>
                </c:pt>
                <c:pt idx="204">
                  <c:v>2.2890000000000001</c:v>
                </c:pt>
                <c:pt idx="205">
                  <c:v>2.0169999999999999</c:v>
                </c:pt>
                <c:pt idx="206">
                  <c:v>2.3359999999999999</c:v>
                </c:pt>
                <c:pt idx="207">
                  <c:v>2.3410000000000002</c:v>
                </c:pt>
                <c:pt idx="208">
                  <c:v>2.472</c:v>
                </c:pt>
                <c:pt idx="209">
                  <c:v>2.512</c:v>
                </c:pt>
                <c:pt idx="210">
                  <c:v>2.5139999999999998</c:v>
                </c:pt>
                <c:pt idx="211">
                  <c:v>2.5870000000000002</c:v>
                </c:pt>
                <c:pt idx="212">
                  <c:v>2.57</c:v>
                </c:pt>
                <c:pt idx="213">
                  <c:v>2.448</c:v>
                </c:pt>
                <c:pt idx="214">
                  <c:v>2.431</c:v>
                </c:pt>
                <c:pt idx="215">
                  <c:v>2.375</c:v>
                </c:pt>
                <c:pt idx="216">
                  <c:v>2.4260000000000002</c:v>
                </c:pt>
                <c:pt idx="217">
                  <c:v>2.4990000000000001</c:v>
                </c:pt>
                <c:pt idx="218">
                  <c:v>2.7890000000000001</c:v>
                </c:pt>
                <c:pt idx="219">
                  <c:v>2.7519999999999998</c:v>
                </c:pt>
                <c:pt idx="220">
                  <c:v>2.5739999999999998</c:v>
                </c:pt>
                <c:pt idx="221">
                  <c:v>2.2999999999999998</c:v>
                </c:pt>
                <c:pt idx="222">
                  <c:v>2.2909999999999999</c:v>
                </c:pt>
                <c:pt idx="223">
                  <c:v>2.2189999999999999</c:v>
                </c:pt>
                <c:pt idx="224">
                  <c:v>2.2570000000000001</c:v>
                </c:pt>
                <c:pt idx="225">
                  <c:v>2.246</c:v>
                </c:pt>
                <c:pt idx="226">
                  <c:v>2.3460000000000001</c:v>
                </c:pt>
                <c:pt idx="227">
                  <c:v>2.1890000000000001</c:v>
                </c:pt>
                <c:pt idx="228">
                  <c:v>2.2810000000000001</c:v>
                </c:pt>
                <c:pt idx="229">
                  <c:v>2.35</c:v>
                </c:pt>
                <c:pt idx="230">
                  <c:v>2.5499999999999998</c:v>
                </c:pt>
                <c:pt idx="231">
                  <c:v>2.42</c:v>
                </c:pt>
                <c:pt idx="232">
                  <c:v>2.57</c:v>
                </c:pt>
                <c:pt idx="233">
                  <c:v>2.4500000000000002</c:v>
                </c:pt>
                <c:pt idx="234">
                  <c:v>2.56</c:v>
                </c:pt>
                <c:pt idx="235">
                  <c:v>2.4409999999999998</c:v>
                </c:pt>
                <c:pt idx="236">
                  <c:v>2.4169999999999998</c:v>
                </c:pt>
                <c:pt idx="237">
                  <c:v>2.0910000000000002</c:v>
                </c:pt>
                <c:pt idx="238">
                  <c:v>2.11</c:v>
                </c:pt>
                <c:pt idx="239">
                  <c:v>2.1160000000000001</c:v>
                </c:pt>
                <c:pt idx="240">
                  <c:v>2.141</c:v>
                </c:pt>
                <c:pt idx="241">
                  <c:v>2.4769999999999999</c:v>
                </c:pt>
                <c:pt idx="242">
                  <c:v>2.798</c:v>
                </c:pt>
                <c:pt idx="243">
                  <c:v>2.798</c:v>
                </c:pt>
                <c:pt idx="244">
                  <c:v>2.7890000000000001</c:v>
                </c:pt>
                <c:pt idx="245">
                  <c:v>2.7</c:v>
                </c:pt>
                <c:pt idx="246">
                  <c:v>2.4359999999999999</c:v>
                </c:pt>
                <c:pt idx="247">
                  <c:v>2.8</c:v>
                </c:pt>
                <c:pt idx="248">
                  <c:v>2.6829999999999998</c:v>
                </c:pt>
                <c:pt idx="249">
                  <c:v>2.8</c:v>
                </c:pt>
                <c:pt idx="250">
                  <c:v>2.6</c:v>
                </c:pt>
                <c:pt idx="251">
                  <c:v>2.2799999999999998</c:v>
                </c:pt>
                <c:pt idx="252">
                  <c:v>2.33</c:v>
                </c:pt>
                <c:pt idx="253">
                  <c:v>2.282</c:v>
                </c:pt>
                <c:pt idx="254">
                  <c:v>2.3210000000000002</c:v>
                </c:pt>
                <c:pt idx="255">
                  <c:v>2.58</c:v>
                </c:pt>
                <c:pt idx="256">
                  <c:v>2.6150000000000002</c:v>
                </c:pt>
                <c:pt idx="257">
                  <c:v>2.4500000000000002</c:v>
                </c:pt>
                <c:pt idx="258">
                  <c:v>2.58</c:v>
                </c:pt>
                <c:pt idx="259">
                  <c:v>2.5430000000000001</c:v>
                </c:pt>
                <c:pt idx="260">
                  <c:v>2.5449999999999999</c:v>
                </c:pt>
                <c:pt idx="261">
                  <c:v>2.4550000000000001</c:v>
                </c:pt>
                <c:pt idx="262">
                  <c:v>2.5379999999999998</c:v>
                </c:pt>
                <c:pt idx="263">
                  <c:v>2.56</c:v>
                </c:pt>
                <c:pt idx="264">
                  <c:v>2.4550000000000001</c:v>
                </c:pt>
                <c:pt idx="265">
                  <c:v>2.5499999999999998</c:v>
                </c:pt>
                <c:pt idx="266">
                  <c:v>2.3690000000000002</c:v>
                </c:pt>
                <c:pt idx="267">
                  <c:v>2.5569999999999999</c:v>
                </c:pt>
                <c:pt idx="268">
                  <c:v>2.6659999999999999</c:v>
                </c:pt>
                <c:pt idx="269">
                  <c:v>2.7</c:v>
                </c:pt>
                <c:pt idx="270">
                  <c:v>2.0960000000000001</c:v>
                </c:pt>
                <c:pt idx="271">
                  <c:v>2.0499999999999998</c:v>
                </c:pt>
                <c:pt idx="272">
                  <c:v>2.0499999999999998</c:v>
                </c:pt>
                <c:pt idx="273">
                  <c:v>2.29</c:v>
                </c:pt>
                <c:pt idx="274">
                  <c:v>2.4</c:v>
                </c:pt>
                <c:pt idx="275">
                  <c:v>2.456</c:v>
                </c:pt>
                <c:pt idx="276">
                  <c:v>2.6680000000000001</c:v>
                </c:pt>
                <c:pt idx="277">
                  <c:v>2.6539999999999999</c:v>
                </c:pt>
                <c:pt idx="278">
                  <c:v>2.3769999999999998</c:v>
                </c:pt>
                <c:pt idx="279">
                  <c:v>2.5579999999999998</c:v>
                </c:pt>
                <c:pt idx="280">
                  <c:v>2.59</c:v>
                </c:pt>
                <c:pt idx="281">
                  <c:v>2.6150000000000002</c:v>
                </c:pt>
                <c:pt idx="282">
                  <c:v>2.59</c:v>
                </c:pt>
                <c:pt idx="283">
                  <c:v>2.488</c:v>
                </c:pt>
                <c:pt idx="284">
                  <c:v>2.6739999999999999</c:v>
                </c:pt>
                <c:pt idx="285">
                  <c:v>2.61</c:v>
                </c:pt>
                <c:pt idx="286">
                  <c:v>2.464</c:v>
                </c:pt>
                <c:pt idx="287">
                  <c:v>2.6219999999999999</c:v>
                </c:pt>
                <c:pt idx="288">
                  <c:v>2.6640000000000001</c:v>
                </c:pt>
                <c:pt idx="289">
                  <c:v>2.58</c:v>
                </c:pt>
                <c:pt idx="290">
                  <c:v>2.56</c:v>
                </c:pt>
                <c:pt idx="291">
                  <c:v>2.52</c:v>
                </c:pt>
                <c:pt idx="292">
                  <c:v>2.605</c:v>
                </c:pt>
                <c:pt idx="293">
                  <c:v>2.8</c:v>
                </c:pt>
                <c:pt idx="294">
                  <c:v>2.355</c:v>
                </c:pt>
                <c:pt idx="295">
                  <c:v>2.13</c:v>
                </c:pt>
                <c:pt idx="296">
                  <c:v>2.0499999999999998</c:v>
                </c:pt>
                <c:pt idx="297">
                  <c:v>2.8</c:v>
                </c:pt>
                <c:pt idx="298">
                  <c:v>2.68</c:v>
                </c:pt>
                <c:pt idx="299">
                  <c:v>2.3940000000000001</c:v>
                </c:pt>
                <c:pt idx="300">
                  <c:v>2.0499999999999998</c:v>
                </c:pt>
                <c:pt idx="301">
                  <c:v>2.2589999999999999</c:v>
                </c:pt>
                <c:pt idx="302">
                  <c:v>2.3370000000000002</c:v>
                </c:pt>
                <c:pt idx="303">
                  <c:v>2.35</c:v>
                </c:pt>
                <c:pt idx="304">
                  <c:v>2.39</c:v>
                </c:pt>
                <c:pt idx="305">
                  <c:v>2.34</c:v>
                </c:pt>
                <c:pt idx="306">
                  <c:v>2.37</c:v>
                </c:pt>
                <c:pt idx="307">
                  <c:v>2.37</c:v>
                </c:pt>
                <c:pt idx="308">
                  <c:v>2.411</c:v>
                </c:pt>
                <c:pt idx="309">
                  <c:v>2.597</c:v>
                </c:pt>
                <c:pt idx="310">
                  <c:v>2.5</c:v>
                </c:pt>
                <c:pt idx="311">
                  <c:v>2.6259999999999999</c:v>
                </c:pt>
                <c:pt idx="312">
                  <c:v>2.573</c:v>
                </c:pt>
                <c:pt idx="313">
                  <c:v>2.56</c:v>
                </c:pt>
                <c:pt idx="314">
                  <c:v>2.59</c:v>
                </c:pt>
                <c:pt idx="315">
                  <c:v>2.4950000000000001</c:v>
                </c:pt>
                <c:pt idx="316">
                  <c:v>2.65</c:v>
                </c:pt>
                <c:pt idx="317">
                  <c:v>2.8</c:v>
                </c:pt>
                <c:pt idx="318">
                  <c:v>2.8</c:v>
                </c:pt>
                <c:pt idx="319">
                  <c:v>2.78</c:v>
                </c:pt>
                <c:pt idx="320">
                  <c:v>2.4140000000000001</c:v>
                </c:pt>
                <c:pt idx="321">
                  <c:v>2.1869999999999998</c:v>
                </c:pt>
                <c:pt idx="322">
                  <c:v>2.0499999999999998</c:v>
                </c:pt>
                <c:pt idx="323">
                  <c:v>2.8</c:v>
                </c:pt>
                <c:pt idx="324">
                  <c:v>2.14</c:v>
                </c:pt>
                <c:pt idx="325">
                  <c:v>2.2200000000000002</c:v>
                </c:pt>
                <c:pt idx="326">
                  <c:v>2.2509999999999999</c:v>
                </c:pt>
                <c:pt idx="327">
                  <c:v>2.3199999999999998</c:v>
                </c:pt>
                <c:pt idx="328">
                  <c:v>2.25</c:v>
                </c:pt>
                <c:pt idx="329">
                  <c:v>2.2650000000000001</c:v>
                </c:pt>
                <c:pt idx="330">
                  <c:v>2.3919999999999999</c:v>
                </c:pt>
                <c:pt idx="331">
                  <c:v>2.37</c:v>
                </c:pt>
                <c:pt idx="332">
                  <c:v>2.46</c:v>
                </c:pt>
                <c:pt idx="333">
                  <c:v>2.282</c:v>
                </c:pt>
                <c:pt idx="334">
                  <c:v>2.2050000000000001</c:v>
                </c:pt>
                <c:pt idx="335">
                  <c:v>2.41</c:v>
                </c:pt>
                <c:pt idx="336">
                  <c:v>2.5299999999999998</c:v>
                </c:pt>
                <c:pt idx="337">
                  <c:v>2.4079999999999999</c:v>
                </c:pt>
                <c:pt idx="338">
                  <c:v>2.5680000000000001</c:v>
                </c:pt>
                <c:pt idx="339">
                  <c:v>2.65</c:v>
                </c:pt>
                <c:pt idx="340">
                  <c:v>2.68</c:v>
                </c:pt>
                <c:pt idx="341">
                  <c:v>2.5059999999999998</c:v>
                </c:pt>
                <c:pt idx="342">
                  <c:v>2.4249999999999998</c:v>
                </c:pt>
                <c:pt idx="343">
                  <c:v>2.3620000000000001</c:v>
                </c:pt>
                <c:pt idx="344">
                  <c:v>2.2080000000000002</c:v>
                </c:pt>
                <c:pt idx="345">
                  <c:v>2.2570000000000001</c:v>
                </c:pt>
                <c:pt idx="346">
                  <c:v>2.2189999999999999</c:v>
                </c:pt>
                <c:pt idx="347">
                  <c:v>2.2450000000000001</c:v>
                </c:pt>
                <c:pt idx="348">
                  <c:v>2.0550000000000002</c:v>
                </c:pt>
                <c:pt idx="349">
                  <c:v>2.1469999999999998</c:v>
                </c:pt>
                <c:pt idx="350">
                  <c:v>1.702</c:v>
                </c:pt>
                <c:pt idx="351">
                  <c:v>2.0449999999999999</c:v>
                </c:pt>
                <c:pt idx="352">
                  <c:v>2.2480000000000002</c:v>
                </c:pt>
                <c:pt idx="353">
                  <c:v>2.2970000000000002</c:v>
                </c:pt>
                <c:pt idx="354">
                  <c:v>2.5609999999999999</c:v>
                </c:pt>
                <c:pt idx="355">
                  <c:v>2.2610000000000001</c:v>
                </c:pt>
                <c:pt idx="356">
                  <c:v>2.4380000000000002</c:v>
                </c:pt>
                <c:pt idx="357">
                  <c:v>2.109</c:v>
                </c:pt>
                <c:pt idx="358">
                  <c:v>2.0499999999999998</c:v>
                </c:pt>
                <c:pt idx="359">
                  <c:v>2.5209999999999999</c:v>
                </c:pt>
                <c:pt idx="360">
                  <c:v>2.3639999999999999</c:v>
                </c:pt>
                <c:pt idx="361">
                  <c:v>2.8</c:v>
                </c:pt>
                <c:pt idx="362">
                  <c:v>2.6819999999999999</c:v>
                </c:pt>
                <c:pt idx="363">
                  <c:v>2.78</c:v>
                </c:pt>
                <c:pt idx="364">
                  <c:v>2.8</c:v>
                </c:pt>
                <c:pt idx="365">
                  <c:v>2.35</c:v>
                </c:pt>
                <c:pt idx="366">
                  <c:v>2.2000000000000002</c:v>
                </c:pt>
                <c:pt idx="367">
                  <c:v>2.2229999999999999</c:v>
                </c:pt>
                <c:pt idx="368">
                  <c:v>2.2669999999999999</c:v>
                </c:pt>
                <c:pt idx="369">
                  <c:v>2.1</c:v>
                </c:pt>
                <c:pt idx="370">
                  <c:v>2.0499999999999998</c:v>
                </c:pt>
                <c:pt idx="371">
                  <c:v>2.157</c:v>
                </c:pt>
                <c:pt idx="372">
                  <c:v>2.25</c:v>
                </c:pt>
                <c:pt idx="373">
                  <c:v>2.2370000000000001</c:v>
                </c:pt>
                <c:pt idx="374">
                  <c:v>2.1869999999999998</c:v>
                </c:pt>
                <c:pt idx="375">
                  <c:v>2.2400000000000002</c:v>
                </c:pt>
                <c:pt idx="376">
                  <c:v>2.14</c:v>
                </c:pt>
                <c:pt idx="377">
                  <c:v>2.2570000000000001</c:v>
                </c:pt>
                <c:pt idx="378">
                  <c:v>2.21</c:v>
                </c:pt>
                <c:pt idx="379">
                  <c:v>2.16</c:v>
                </c:pt>
                <c:pt idx="380">
                  <c:v>2.105</c:v>
                </c:pt>
                <c:pt idx="381">
                  <c:v>2.8</c:v>
                </c:pt>
                <c:pt idx="382">
                  <c:v>2.78</c:v>
                </c:pt>
                <c:pt idx="383">
                  <c:v>2.79</c:v>
                </c:pt>
                <c:pt idx="384">
                  <c:v>2.8</c:v>
                </c:pt>
                <c:pt idx="385">
                  <c:v>2.782</c:v>
                </c:pt>
                <c:pt idx="386">
                  <c:v>2.8</c:v>
                </c:pt>
                <c:pt idx="387">
                  <c:v>2.3660000000000001</c:v>
                </c:pt>
                <c:pt idx="388">
                  <c:v>2.3210000000000002</c:v>
                </c:pt>
                <c:pt idx="389">
                  <c:v>2.3519999999999999</c:v>
                </c:pt>
                <c:pt idx="390">
                  <c:v>2.3370000000000002</c:v>
                </c:pt>
                <c:pt idx="391">
                  <c:v>2.7</c:v>
                </c:pt>
                <c:pt idx="392">
                  <c:v>2.573</c:v>
                </c:pt>
                <c:pt idx="393">
                  <c:v>2.508</c:v>
                </c:pt>
                <c:pt idx="394">
                  <c:v>2.399</c:v>
                </c:pt>
                <c:pt idx="395">
                  <c:v>2.2229999999999999</c:v>
                </c:pt>
                <c:pt idx="396">
                  <c:v>2.4409999999999998</c:v>
                </c:pt>
                <c:pt idx="397">
                  <c:v>2.3319999999999999</c:v>
                </c:pt>
                <c:pt idx="398">
                  <c:v>2.206</c:v>
                </c:pt>
                <c:pt idx="399">
                  <c:v>2.3450000000000002</c:v>
                </c:pt>
                <c:pt idx="400">
                  <c:v>2.3889999999999998</c:v>
                </c:pt>
                <c:pt idx="401">
                  <c:v>2.0169999999999999</c:v>
                </c:pt>
                <c:pt idx="402">
                  <c:v>2.149</c:v>
                </c:pt>
                <c:pt idx="403">
                  <c:v>2.1269999999999998</c:v>
                </c:pt>
                <c:pt idx="404">
                  <c:v>2.2589999999999999</c:v>
                </c:pt>
                <c:pt idx="405">
                  <c:v>2.3620000000000001</c:v>
                </c:pt>
                <c:pt idx="406">
                  <c:v>2.3730000000000002</c:v>
                </c:pt>
                <c:pt idx="407">
                  <c:v>2.2450000000000001</c:v>
                </c:pt>
                <c:pt idx="408">
                  <c:v>2.3450000000000002</c:v>
                </c:pt>
                <c:pt idx="409">
                  <c:v>2.3199999999999998</c:v>
                </c:pt>
                <c:pt idx="410">
                  <c:v>2.5499999999999998</c:v>
                </c:pt>
                <c:pt idx="411">
                  <c:v>2.4500000000000002</c:v>
                </c:pt>
                <c:pt idx="412">
                  <c:v>2.61</c:v>
                </c:pt>
                <c:pt idx="413">
                  <c:v>2.6269999999999998</c:v>
                </c:pt>
                <c:pt idx="414">
                  <c:v>2.4119999999999999</c:v>
                </c:pt>
                <c:pt idx="415">
                  <c:v>2.5009999999999999</c:v>
                </c:pt>
                <c:pt idx="416">
                  <c:v>2.1619999999999999</c:v>
                </c:pt>
                <c:pt idx="417">
                  <c:v>2.218</c:v>
                </c:pt>
                <c:pt idx="418">
                  <c:v>2.2309999999999999</c:v>
                </c:pt>
                <c:pt idx="419">
                  <c:v>2.077</c:v>
                </c:pt>
                <c:pt idx="420">
                  <c:v>2.2250000000000001</c:v>
                </c:pt>
                <c:pt idx="421">
                  <c:v>2.0430000000000001</c:v>
                </c:pt>
                <c:pt idx="422">
                  <c:v>2.34</c:v>
                </c:pt>
                <c:pt idx="423">
                  <c:v>2.355</c:v>
                </c:pt>
                <c:pt idx="424">
                  <c:v>2.3889999999999998</c:v>
                </c:pt>
                <c:pt idx="425">
                  <c:v>2.488</c:v>
                </c:pt>
                <c:pt idx="426">
                  <c:v>2.3740000000000001</c:v>
                </c:pt>
                <c:pt idx="427">
                  <c:v>2.3559999999999999</c:v>
                </c:pt>
                <c:pt idx="428">
                  <c:v>2.3570000000000002</c:v>
                </c:pt>
                <c:pt idx="429">
                  <c:v>2.3450000000000002</c:v>
                </c:pt>
                <c:pt idx="430">
                  <c:v>2.7109999999999999</c:v>
                </c:pt>
                <c:pt idx="431">
                  <c:v>2.3929999999999998</c:v>
                </c:pt>
                <c:pt idx="432">
                  <c:v>2.4630000000000001</c:v>
                </c:pt>
                <c:pt idx="433">
                  <c:v>2.4910000000000001</c:v>
                </c:pt>
                <c:pt idx="434">
                  <c:v>2.4119999999999999</c:v>
                </c:pt>
                <c:pt idx="435">
                  <c:v>2.4910000000000001</c:v>
                </c:pt>
                <c:pt idx="436">
                  <c:v>2.6120000000000001</c:v>
                </c:pt>
                <c:pt idx="437">
                  <c:v>2.4430000000000001</c:v>
                </c:pt>
                <c:pt idx="438">
                  <c:v>2.6760000000000002</c:v>
                </c:pt>
                <c:pt idx="439">
                  <c:v>2.4900000000000002</c:v>
                </c:pt>
                <c:pt idx="440">
                  <c:v>2.2559999999999998</c:v>
                </c:pt>
                <c:pt idx="441">
                  <c:v>2.11</c:v>
                </c:pt>
                <c:pt idx="442">
                  <c:v>2.2480000000000002</c:v>
                </c:pt>
                <c:pt idx="443">
                  <c:v>2.3980000000000001</c:v>
                </c:pt>
                <c:pt idx="444">
                  <c:v>2.4609999999999999</c:v>
                </c:pt>
                <c:pt idx="445">
                  <c:v>2.5579999999999998</c:v>
                </c:pt>
                <c:pt idx="446">
                  <c:v>2.5059999999999998</c:v>
                </c:pt>
                <c:pt idx="447">
                  <c:v>2.242</c:v>
                </c:pt>
                <c:pt idx="448">
                  <c:v>2.0990000000000002</c:v>
                </c:pt>
                <c:pt idx="449">
                  <c:v>2.1640000000000001</c:v>
                </c:pt>
                <c:pt idx="450">
                  <c:v>2.1859999999999999</c:v>
                </c:pt>
                <c:pt idx="451">
                  <c:v>2.2109999999999999</c:v>
                </c:pt>
                <c:pt idx="452">
                  <c:v>2.1970000000000001</c:v>
                </c:pt>
                <c:pt idx="453">
                  <c:v>2.2090000000000001</c:v>
                </c:pt>
                <c:pt idx="454">
                  <c:v>2.1890000000000001</c:v>
                </c:pt>
                <c:pt idx="455">
                  <c:v>2.2549999999999999</c:v>
                </c:pt>
                <c:pt idx="456">
                  <c:v>2.3079999999999998</c:v>
                </c:pt>
                <c:pt idx="457">
                  <c:v>2.3410000000000002</c:v>
                </c:pt>
                <c:pt idx="458">
                  <c:v>2.57</c:v>
                </c:pt>
                <c:pt idx="459">
                  <c:v>2.5089999999999999</c:v>
                </c:pt>
                <c:pt idx="460">
                  <c:v>2.56</c:v>
                </c:pt>
                <c:pt idx="461">
                  <c:v>2.6070000000000002</c:v>
                </c:pt>
                <c:pt idx="462">
                  <c:v>2.5579999999999998</c:v>
                </c:pt>
                <c:pt idx="463">
                  <c:v>2.2730000000000001</c:v>
                </c:pt>
                <c:pt idx="464">
                  <c:v>2.1800000000000002</c:v>
                </c:pt>
                <c:pt idx="465">
                  <c:v>2.1640000000000001</c:v>
                </c:pt>
                <c:pt idx="466">
                  <c:v>2.0979999999999999</c:v>
                </c:pt>
                <c:pt idx="467">
                  <c:v>2.1629999999999998</c:v>
                </c:pt>
                <c:pt idx="468">
                  <c:v>2.109</c:v>
                </c:pt>
                <c:pt idx="469">
                  <c:v>1.988</c:v>
                </c:pt>
                <c:pt idx="470">
                  <c:v>1.9379999999999999</c:v>
                </c:pt>
                <c:pt idx="471">
                  <c:v>2.1</c:v>
                </c:pt>
                <c:pt idx="472">
                  <c:v>2.1110000000000002</c:v>
                </c:pt>
                <c:pt idx="473">
                  <c:v>2.141</c:v>
                </c:pt>
                <c:pt idx="474">
                  <c:v>2.1080000000000001</c:v>
                </c:pt>
                <c:pt idx="475">
                  <c:v>2.089</c:v>
                </c:pt>
                <c:pt idx="476">
                  <c:v>2.0920000000000001</c:v>
                </c:pt>
                <c:pt idx="477">
                  <c:v>2.2050000000000001</c:v>
                </c:pt>
                <c:pt idx="478">
                  <c:v>2.2890000000000001</c:v>
                </c:pt>
                <c:pt idx="479">
                  <c:v>2.1880000000000002</c:v>
                </c:pt>
                <c:pt idx="480">
                  <c:v>2.355</c:v>
                </c:pt>
                <c:pt idx="481">
                  <c:v>2.31</c:v>
                </c:pt>
                <c:pt idx="482">
                  <c:v>2.2829999999999999</c:v>
                </c:pt>
                <c:pt idx="483">
                  <c:v>2.4</c:v>
                </c:pt>
                <c:pt idx="484">
                  <c:v>2.528</c:v>
                </c:pt>
                <c:pt idx="485">
                  <c:v>2.4670000000000001</c:v>
                </c:pt>
                <c:pt idx="486">
                  <c:v>2.4769999999999999</c:v>
                </c:pt>
                <c:pt idx="487">
                  <c:v>2.44</c:v>
                </c:pt>
                <c:pt idx="488">
                  <c:v>2.41</c:v>
                </c:pt>
                <c:pt idx="489">
                  <c:v>2.38</c:v>
                </c:pt>
                <c:pt idx="490">
                  <c:v>2.4039999999999999</c:v>
                </c:pt>
                <c:pt idx="491">
                  <c:v>2.39</c:v>
                </c:pt>
                <c:pt idx="492">
                  <c:v>2.34</c:v>
                </c:pt>
                <c:pt idx="493">
                  <c:v>2.1930000000000001</c:v>
                </c:pt>
                <c:pt idx="494">
                  <c:v>2.1970000000000001</c:v>
                </c:pt>
                <c:pt idx="495">
                  <c:v>2.153</c:v>
                </c:pt>
                <c:pt idx="496">
                  <c:v>2.1989999999999998</c:v>
                </c:pt>
                <c:pt idx="497">
                  <c:v>2.2170000000000001</c:v>
                </c:pt>
                <c:pt idx="498">
                  <c:v>2.2069999999999999</c:v>
                </c:pt>
                <c:pt idx="499">
                  <c:v>2.214</c:v>
                </c:pt>
                <c:pt idx="500">
                  <c:v>2.2360000000000002</c:v>
                </c:pt>
                <c:pt idx="501">
                  <c:v>2.3170000000000002</c:v>
                </c:pt>
                <c:pt idx="502">
                  <c:v>2.548</c:v>
                </c:pt>
                <c:pt idx="503">
                  <c:v>2.4910000000000001</c:v>
                </c:pt>
                <c:pt idx="504">
                  <c:v>2.4209999999999998</c:v>
                </c:pt>
                <c:pt idx="505">
                  <c:v>2.5089999999999999</c:v>
                </c:pt>
                <c:pt idx="506">
                  <c:v>2.5499999999999998</c:v>
                </c:pt>
                <c:pt idx="507">
                  <c:v>2.56</c:v>
                </c:pt>
                <c:pt idx="508">
                  <c:v>2.6</c:v>
                </c:pt>
                <c:pt idx="509">
                  <c:v>2.6059999999999999</c:v>
                </c:pt>
                <c:pt idx="510">
                  <c:v>2.57</c:v>
                </c:pt>
                <c:pt idx="511">
                  <c:v>2.61</c:v>
                </c:pt>
                <c:pt idx="512">
                  <c:v>2.6</c:v>
                </c:pt>
                <c:pt idx="513">
                  <c:v>2.42</c:v>
                </c:pt>
                <c:pt idx="514">
                  <c:v>2.2349999999999999</c:v>
                </c:pt>
                <c:pt idx="515">
                  <c:v>2.29</c:v>
                </c:pt>
                <c:pt idx="516">
                  <c:v>2.1739999999999999</c:v>
                </c:pt>
                <c:pt idx="517">
                  <c:v>2.1309999999999998</c:v>
                </c:pt>
                <c:pt idx="518">
                  <c:v>2.157</c:v>
                </c:pt>
                <c:pt idx="519">
                  <c:v>2.2690000000000001</c:v>
                </c:pt>
                <c:pt idx="520">
                  <c:v>2.3849999999999998</c:v>
                </c:pt>
                <c:pt idx="521">
                  <c:v>2.4470000000000001</c:v>
                </c:pt>
                <c:pt idx="522">
                  <c:v>2.246</c:v>
                </c:pt>
                <c:pt idx="523">
                  <c:v>2.4039999999999999</c:v>
                </c:pt>
                <c:pt idx="524">
                  <c:v>2.3159999999999998</c:v>
                </c:pt>
                <c:pt idx="525">
                  <c:v>2.2930000000000001</c:v>
                </c:pt>
                <c:pt idx="526">
                  <c:v>2.1179999999999999</c:v>
                </c:pt>
                <c:pt idx="527">
                  <c:v>2.2010000000000001</c:v>
                </c:pt>
                <c:pt idx="528">
                  <c:v>2.1379999999999999</c:v>
                </c:pt>
                <c:pt idx="529">
                  <c:v>2.2410000000000001</c:v>
                </c:pt>
                <c:pt idx="530">
                  <c:v>2.5289999999999999</c:v>
                </c:pt>
                <c:pt idx="531">
                  <c:v>2.4420000000000002</c:v>
                </c:pt>
                <c:pt idx="532">
                  <c:v>2.585</c:v>
                </c:pt>
                <c:pt idx="533">
                  <c:v>2.504</c:v>
                </c:pt>
                <c:pt idx="534">
                  <c:v>2.4940000000000002</c:v>
                </c:pt>
                <c:pt idx="535">
                  <c:v>2.0710000000000002</c:v>
                </c:pt>
                <c:pt idx="536">
                  <c:v>2.0750000000000002</c:v>
                </c:pt>
                <c:pt idx="537">
                  <c:v>2.5499999999999998</c:v>
                </c:pt>
                <c:pt idx="538">
                  <c:v>2.41</c:v>
                </c:pt>
                <c:pt idx="539">
                  <c:v>2.226</c:v>
                </c:pt>
                <c:pt idx="540">
                  <c:v>2.2959999999999998</c:v>
                </c:pt>
                <c:pt idx="541">
                  <c:v>2.46</c:v>
                </c:pt>
                <c:pt idx="542">
                  <c:v>2.6120000000000001</c:v>
                </c:pt>
                <c:pt idx="543">
                  <c:v>2.6080000000000001</c:v>
                </c:pt>
                <c:pt idx="544">
                  <c:v>2.6480000000000001</c:v>
                </c:pt>
                <c:pt idx="545">
                  <c:v>2.7240000000000002</c:v>
                </c:pt>
                <c:pt idx="546">
                  <c:v>2.6779999999999999</c:v>
                </c:pt>
                <c:pt idx="547">
                  <c:v>2.5419999999999998</c:v>
                </c:pt>
                <c:pt idx="548">
                  <c:v>2.5499999999999998</c:v>
                </c:pt>
                <c:pt idx="549">
                  <c:v>2.5</c:v>
                </c:pt>
                <c:pt idx="550">
                  <c:v>2.2999999999999998</c:v>
                </c:pt>
                <c:pt idx="551">
                  <c:v>2.4</c:v>
                </c:pt>
                <c:pt idx="552">
                  <c:v>2.4</c:v>
                </c:pt>
                <c:pt idx="553">
                  <c:v>2.6</c:v>
                </c:pt>
                <c:pt idx="554">
                  <c:v>2.5</c:v>
                </c:pt>
                <c:pt idx="555">
                  <c:v>2.78</c:v>
                </c:pt>
                <c:pt idx="556">
                  <c:v>2.4</c:v>
                </c:pt>
                <c:pt idx="557">
                  <c:v>2.46</c:v>
                </c:pt>
                <c:pt idx="558">
                  <c:v>2.8</c:v>
                </c:pt>
                <c:pt idx="559">
                  <c:v>2.8</c:v>
                </c:pt>
                <c:pt idx="560">
                  <c:v>2.5059999999999998</c:v>
                </c:pt>
                <c:pt idx="561">
                  <c:v>2.3130000000000002</c:v>
                </c:pt>
                <c:pt idx="562">
                  <c:v>2.1339999999999999</c:v>
                </c:pt>
                <c:pt idx="563">
                  <c:v>2.4700000000000002</c:v>
                </c:pt>
                <c:pt idx="564">
                  <c:v>2.52</c:v>
                </c:pt>
                <c:pt idx="565">
                  <c:v>2.38</c:v>
                </c:pt>
                <c:pt idx="566">
                  <c:v>2.347</c:v>
                </c:pt>
                <c:pt idx="567">
                  <c:v>2.3889999999999998</c:v>
                </c:pt>
                <c:pt idx="568">
                  <c:v>2.38</c:v>
                </c:pt>
                <c:pt idx="569">
                  <c:v>2.387</c:v>
                </c:pt>
                <c:pt idx="570">
                  <c:v>2.4119999999999999</c:v>
                </c:pt>
                <c:pt idx="571">
                  <c:v>2.4020000000000001</c:v>
                </c:pt>
                <c:pt idx="572">
                  <c:v>2.4609999999999999</c:v>
                </c:pt>
                <c:pt idx="573">
                  <c:v>2.3809999999999998</c:v>
                </c:pt>
                <c:pt idx="574">
                  <c:v>2.415</c:v>
                </c:pt>
                <c:pt idx="575">
                  <c:v>2.492</c:v>
                </c:pt>
                <c:pt idx="576">
                  <c:v>2.4750000000000001</c:v>
                </c:pt>
                <c:pt idx="577">
                  <c:v>2.4820000000000002</c:v>
                </c:pt>
                <c:pt idx="578">
                  <c:v>2.4940000000000002</c:v>
                </c:pt>
                <c:pt idx="579">
                  <c:v>2.3330000000000002</c:v>
                </c:pt>
                <c:pt idx="580">
                  <c:v>2.246</c:v>
                </c:pt>
                <c:pt idx="581">
                  <c:v>2.8</c:v>
                </c:pt>
                <c:pt idx="582">
                  <c:v>0</c:v>
                </c:pt>
                <c:pt idx="583">
                  <c:v>2.508</c:v>
                </c:pt>
                <c:pt idx="584">
                  <c:v>2.044</c:v>
                </c:pt>
                <c:pt idx="585">
                  <c:v>2.1190000000000002</c:v>
                </c:pt>
                <c:pt idx="586">
                  <c:v>2.4649999999999999</c:v>
                </c:pt>
                <c:pt idx="587">
                  <c:v>2.6280000000000001</c:v>
                </c:pt>
                <c:pt idx="588">
                  <c:v>2.7109999999999999</c:v>
                </c:pt>
                <c:pt idx="589">
                  <c:v>2.2360000000000002</c:v>
                </c:pt>
                <c:pt idx="590">
                  <c:v>2.23</c:v>
                </c:pt>
                <c:pt idx="591">
                  <c:v>2.4990000000000001</c:v>
                </c:pt>
                <c:pt idx="592">
                  <c:v>2.282</c:v>
                </c:pt>
                <c:pt idx="593">
                  <c:v>2.323</c:v>
                </c:pt>
                <c:pt idx="594">
                  <c:v>2.512</c:v>
                </c:pt>
                <c:pt idx="595">
                  <c:v>2.6779999999999999</c:v>
                </c:pt>
                <c:pt idx="596">
                  <c:v>2.661</c:v>
                </c:pt>
                <c:pt idx="597">
                  <c:v>2.702</c:v>
                </c:pt>
                <c:pt idx="598">
                  <c:v>2.8</c:v>
                </c:pt>
                <c:pt idx="599">
                  <c:v>2.4689999999999999</c:v>
                </c:pt>
                <c:pt idx="600">
                  <c:v>2.4900000000000002</c:v>
                </c:pt>
                <c:pt idx="601">
                  <c:v>2.5099999999999998</c:v>
                </c:pt>
                <c:pt idx="602">
                  <c:v>2.57</c:v>
                </c:pt>
                <c:pt idx="603">
                  <c:v>2.5299999999999998</c:v>
                </c:pt>
                <c:pt idx="604">
                  <c:v>2.5939999999999999</c:v>
                </c:pt>
                <c:pt idx="605">
                  <c:v>2.5299999999999998</c:v>
                </c:pt>
                <c:pt idx="606">
                  <c:v>2.5249999999999999</c:v>
                </c:pt>
                <c:pt idx="607">
                  <c:v>2.302</c:v>
                </c:pt>
                <c:pt idx="608">
                  <c:v>2.2469999999999999</c:v>
                </c:pt>
                <c:pt idx="609">
                  <c:v>2.0499999999999998</c:v>
                </c:pt>
                <c:pt idx="610">
                  <c:v>2.0499999999999998</c:v>
                </c:pt>
                <c:pt idx="611">
                  <c:v>2.0790000000000002</c:v>
                </c:pt>
                <c:pt idx="612">
                  <c:v>2.625</c:v>
                </c:pt>
                <c:pt idx="613">
                  <c:v>2.504</c:v>
                </c:pt>
                <c:pt idx="614">
                  <c:v>2.653</c:v>
                </c:pt>
                <c:pt idx="615">
                  <c:v>2.5710000000000002</c:v>
                </c:pt>
                <c:pt idx="616">
                  <c:v>2.5920000000000001</c:v>
                </c:pt>
                <c:pt idx="617">
                  <c:v>2.4980000000000002</c:v>
                </c:pt>
                <c:pt idx="618">
                  <c:v>2.601</c:v>
                </c:pt>
                <c:pt idx="619">
                  <c:v>2.5609999999999999</c:v>
                </c:pt>
                <c:pt idx="620">
                  <c:v>2.6680000000000001</c:v>
                </c:pt>
                <c:pt idx="621">
                  <c:v>2.1909999999999998</c:v>
                </c:pt>
                <c:pt idx="622">
                  <c:v>2.7389999999999999</c:v>
                </c:pt>
                <c:pt idx="623">
                  <c:v>2.528</c:v>
                </c:pt>
                <c:pt idx="624">
                  <c:v>2.423</c:v>
                </c:pt>
                <c:pt idx="625">
                  <c:v>2.41</c:v>
                </c:pt>
                <c:pt idx="626">
                  <c:v>2.5099999999999998</c:v>
                </c:pt>
                <c:pt idx="627">
                  <c:v>2.48</c:v>
                </c:pt>
                <c:pt idx="628">
                  <c:v>2.6059999999999999</c:v>
                </c:pt>
                <c:pt idx="629">
                  <c:v>2.597</c:v>
                </c:pt>
                <c:pt idx="630">
                  <c:v>2.4350000000000001</c:v>
                </c:pt>
                <c:pt idx="631">
                  <c:v>2.2269999999999999</c:v>
                </c:pt>
                <c:pt idx="632">
                  <c:v>2.06</c:v>
                </c:pt>
                <c:pt idx="633">
                  <c:v>2.0659999999999998</c:v>
                </c:pt>
                <c:pt idx="634">
                  <c:v>2.1019999999999999</c:v>
                </c:pt>
                <c:pt idx="635">
                  <c:v>2.1850000000000001</c:v>
                </c:pt>
                <c:pt idx="636">
                  <c:v>2.1960000000000002</c:v>
                </c:pt>
                <c:pt idx="637">
                  <c:v>2.2559999999999998</c:v>
                </c:pt>
                <c:pt idx="638">
                  <c:v>2.2149999999999999</c:v>
                </c:pt>
                <c:pt idx="639">
                  <c:v>2.2210000000000001</c:v>
                </c:pt>
                <c:pt idx="640">
                  <c:v>2.2400000000000002</c:v>
                </c:pt>
                <c:pt idx="641">
                  <c:v>2.246</c:v>
                </c:pt>
                <c:pt idx="642">
                  <c:v>2.4870000000000001</c:v>
                </c:pt>
                <c:pt idx="643">
                  <c:v>2.4820000000000002</c:v>
                </c:pt>
                <c:pt idx="644">
                  <c:v>2.484</c:v>
                </c:pt>
                <c:pt idx="645">
                  <c:v>2.2909999999999999</c:v>
                </c:pt>
                <c:pt idx="646">
                  <c:v>2.298</c:v>
                </c:pt>
                <c:pt idx="647">
                  <c:v>2.3279999999999998</c:v>
                </c:pt>
                <c:pt idx="648">
                  <c:v>2.37</c:v>
                </c:pt>
                <c:pt idx="649">
                  <c:v>2.3199999999999998</c:v>
                </c:pt>
                <c:pt idx="650">
                  <c:v>2.34</c:v>
                </c:pt>
                <c:pt idx="651">
                  <c:v>2.31</c:v>
                </c:pt>
                <c:pt idx="652">
                  <c:v>2.52</c:v>
                </c:pt>
                <c:pt idx="653">
                  <c:v>2.6469999999999998</c:v>
                </c:pt>
                <c:pt idx="654">
                  <c:v>2.585</c:v>
                </c:pt>
                <c:pt idx="655">
                  <c:v>2.4729999999999999</c:v>
                </c:pt>
                <c:pt idx="656">
                  <c:v>2.3319999999999999</c:v>
                </c:pt>
                <c:pt idx="657">
                  <c:v>2.3109999999999999</c:v>
                </c:pt>
                <c:pt idx="658">
                  <c:v>2.2679999999999998</c:v>
                </c:pt>
                <c:pt idx="659">
                  <c:v>2.2330000000000001</c:v>
                </c:pt>
                <c:pt idx="660">
                  <c:v>2.1230000000000002</c:v>
                </c:pt>
                <c:pt idx="661">
                  <c:v>2.0609999999999999</c:v>
                </c:pt>
                <c:pt idx="662">
                  <c:v>2.056</c:v>
                </c:pt>
                <c:pt idx="663">
                  <c:v>2.0910000000000002</c:v>
                </c:pt>
                <c:pt idx="664">
                  <c:v>2.1749999999999998</c:v>
                </c:pt>
                <c:pt idx="665">
                  <c:v>2.1890000000000001</c:v>
                </c:pt>
                <c:pt idx="666">
                  <c:v>2.1760000000000002</c:v>
                </c:pt>
                <c:pt idx="667">
                  <c:v>2.1560000000000001</c:v>
                </c:pt>
                <c:pt idx="668">
                  <c:v>2.2410000000000001</c:v>
                </c:pt>
                <c:pt idx="669">
                  <c:v>2.4670000000000001</c:v>
                </c:pt>
                <c:pt idx="670">
                  <c:v>2.3769999999999998</c:v>
                </c:pt>
                <c:pt idx="671">
                  <c:v>2.3740000000000001</c:v>
                </c:pt>
                <c:pt idx="672">
                  <c:v>2.488</c:v>
                </c:pt>
                <c:pt idx="673">
                  <c:v>2.4510000000000001</c:v>
                </c:pt>
                <c:pt idx="674">
                  <c:v>2.456</c:v>
                </c:pt>
                <c:pt idx="675">
                  <c:v>2.456</c:v>
                </c:pt>
                <c:pt idx="676">
                  <c:v>2.4820000000000002</c:v>
                </c:pt>
                <c:pt idx="677">
                  <c:v>2.7349999999999999</c:v>
                </c:pt>
                <c:pt idx="678">
                  <c:v>2.6520000000000001</c:v>
                </c:pt>
                <c:pt idx="679">
                  <c:v>2.5659999999999998</c:v>
                </c:pt>
                <c:pt idx="680">
                  <c:v>2.5099999999999998</c:v>
                </c:pt>
                <c:pt idx="681">
                  <c:v>2.3119999999999998</c:v>
                </c:pt>
                <c:pt idx="682">
                  <c:v>2.0950000000000002</c:v>
                </c:pt>
                <c:pt idx="683">
                  <c:v>2.2010000000000001</c:v>
                </c:pt>
                <c:pt idx="684">
                  <c:v>2.0990000000000002</c:v>
                </c:pt>
                <c:pt idx="685">
                  <c:v>2.3450000000000002</c:v>
                </c:pt>
                <c:pt idx="686">
                  <c:v>2.41</c:v>
                </c:pt>
                <c:pt idx="687">
                  <c:v>2.42</c:v>
                </c:pt>
                <c:pt idx="688">
                  <c:v>2.59</c:v>
                </c:pt>
                <c:pt idx="689">
                  <c:v>2.4</c:v>
                </c:pt>
                <c:pt idx="690">
                  <c:v>2.5499999999999998</c:v>
                </c:pt>
                <c:pt idx="691">
                  <c:v>2.41</c:v>
                </c:pt>
                <c:pt idx="692">
                  <c:v>2.4</c:v>
                </c:pt>
                <c:pt idx="693">
                  <c:v>2.1539999999999999</c:v>
                </c:pt>
                <c:pt idx="694">
                  <c:v>2.1579999999999999</c:v>
                </c:pt>
                <c:pt idx="695">
                  <c:v>2.1629999999999998</c:v>
                </c:pt>
                <c:pt idx="696">
                  <c:v>2.2669999999999999</c:v>
                </c:pt>
                <c:pt idx="697">
                  <c:v>2.2749999999999999</c:v>
                </c:pt>
                <c:pt idx="698">
                  <c:v>2.1880000000000002</c:v>
                </c:pt>
                <c:pt idx="699">
                  <c:v>2.2109999999999999</c:v>
                </c:pt>
                <c:pt idx="700">
                  <c:v>2.1800000000000002</c:v>
                </c:pt>
                <c:pt idx="701">
                  <c:v>2.262</c:v>
                </c:pt>
                <c:pt idx="702">
                  <c:v>2.2869999999999999</c:v>
                </c:pt>
                <c:pt idx="703">
                  <c:v>2.6720000000000002</c:v>
                </c:pt>
                <c:pt idx="704">
                  <c:v>2.617</c:v>
                </c:pt>
                <c:pt idx="705">
                  <c:v>2.496</c:v>
                </c:pt>
                <c:pt idx="706">
                  <c:v>2.1219999999999999</c:v>
                </c:pt>
                <c:pt idx="707">
                  <c:v>2.3119999999999998</c:v>
                </c:pt>
                <c:pt idx="708">
                  <c:v>2.052</c:v>
                </c:pt>
                <c:pt idx="709">
                  <c:v>2.4220000000000002</c:v>
                </c:pt>
                <c:pt idx="710">
                  <c:v>2.383</c:v>
                </c:pt>
                <c:pt idx="711">
                  <c:v>2.6680000000000001</c:v>
                </c:pt>
                <c:pt idx="712">
                  <c:v>2.41</c:v>
                </c:pt>
                <c:pt idx="713">
                  <c:v>2.5</c:v>
                </c:pt>
                <c:pt idx="714">
                  <c:v>2.5099999999999998</c:v>
                </c:pt>
                <c:pt idx="715">
                  <c:v>2.613</c:v>
                </c:pt>
                <c:pt idx="716">
                  <c:v>2.44</c:v>
                </c:pt>
                <c:pt idx="717">
                  <c:v>2.3460000000000001</c:v>
                </c:pt>
                <c:pt idx="718">
                  <c:v>2.3559999999999999</c:v>
                </c:pt>
                <c:pt idx="719">
                  <c:v>2.3490000000000002</c:v>
                </c:pt>
                <c:pt idx="720">
                  <c:v>2.38</c:v>
                </c:pt>
                <c:pt idx="721">
                  <c:v>2.4209999999999998</c:v>
                </c:pt>
                <c:pt idx="722">
                  <c:v>2.37</c:v>
                </c:pt>
                <c:pt idx="723">
                  <c:v>2.3559999999999999</c:v>
                </c:pt>
                <c:pt idx="724">
                  <c:v>2.5379999999999998</c:v>
                </c:pt>
                <c:pt idx="725">
                  <c:v>2.8</c:v>
                </c:pt>
                <c:pt idx="726">
                  <c:v>2.8</c:v>
                </c:pt>
                <c:pt idx="727">
                  <c:v>2.782</c:v>
                </c:pt>
                <c:pt idx="728">
                  <c:v>2.6760000000000002</c:v>
                </c:pt>
                <c:pt idx="729">
                  <c:v>2.6579999999999999</c:v>
                </c:pt>
                <c:pt idx="730">
                  <c:v>2.794</c:v>
                </c:pt>
                <c:pt idx="731">
                  <c:v>2.8</c:v>
                </c:pt>
                <c:pt idx="732">
                  <c:v>2.5209999999999999</c:v>
                </c:pt>
                <c:pt idx="733">
                  <c:v>2.6019999999999999</c:v>
                </c:pt>
                <c:pt idx="734">
                  <c:v>2.5670000000000002</c:v>
                </c:pt>
                <c:pt idx="735">
                  <c:v>2.5510000000000002</c:v>
                </c:pt>
                <c:pt idx="736">
                  <c:v>2.573</c:v>
                </c:pt>
                <c:pt idx="737">
                  <c:v>2.496</c:v>
                </c:pt>
                <c:pt idx="738">
                  <c:v>2.5099999999999998</c:v>
                </c:pt>
                <c:pt idx="739">
                  <c:v>2.415</c:v>
                </c:pt>
                <c:pt idx="740">
                  <c:v>2.4540000000000002</c:v>
                </c:pt>
                <c:pt idx="741">
                  <c:v>2.3380000000000001</c:v>
                </c:pt>
                <c:pt idx="742">
                  <c:v>2.319</c:v>
                </c:pt>
                <c:pt idx="743">
                  <c:v>2.3620000000000001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C79-4347-A9ED-30A470329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0963168"/>
        <c:axId val="586142320"/>
      </c:scatterChart>
      <c:valAx>
        <c:axId val="69096316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dd/mm/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86142320"/>
        <c:crosses val="autoZero"/>
        <c:crossBetween val="midCat"/>
        <c:majorUnit val="1"/>
      </c:valAx>
      <c:valAx>
        <c:axId val="586142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Cloro</a:t>
                </a:r>
                <a:r>
                  <a:rPr lang="en-US"/>
                  <a:t> residual livre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909631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05069731481083"/>
          <c:y val="5.2334958814100017E-2"/>
          <c:w val="0.3770132400254847"/>
          <c:h val="9.86415695875061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1264367816092"/>
          <c:y val="6.4367816091954022E-2"/>
          <c:w val="0.83333333333333337"/>
          <c:h val="0.7517241379310345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'Cloro Livre'!$C$5</c:f>
              <c:strCache>
                <c:ptCount val="1"/>
                <c:pt idx="0">
                  <c:v>HOCl</c:v>
                </c:pt>
              </c:strCache>
            </c:strRef>
          </c:tx>
          <c:spPr>
            <a:ln w="25653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'Cloro Livre'!$B$6:$B$71</c:f>
              <c:numCache>
                <c:formatCode>General</c:formatCode>
                <c:ptCount val="66"/>
                <c:pt idx="0">
                  <c:v>1</c:v>
                </c:pt>
                <c:pt idx="1">
                  <c:v>1.2</c:v>
                </c:pt>
                <c:pt idx="2">
                  <c:v>1.4</c:v>
                </c:pt>
                <c:pt idx="3">
                  <c:v>1.5999999999999999</c:v>
                </c:pt>
                <c:pt idx="4">
                  <c:v>1.7999999999999998</c:v>
                </c:pt>
                <c:pt idx="5">
                  <c:v>1.9999999999999998</c:v>
                </c:pt>
                <c:pt idx="6">
                  <c:v>2.1999999999999997</c:v>
                </c:pt>
                <c:pt idx="7">
                  <c:v>2.4</c:v>
                </c:pt>
                <c:pt idx="8">
                  <c:v>2.6</c:v>
                </c:pt>
                <c:pt idx="9">
                  <c:v>2.8000000000000003</c:v>
                </c:pt>
                <c:pt idx="10">
                  <c:v>3.0000000000000004</c:v>
                </c:pt>
                <c:pt idx="11">
                  <c:v>3.2000000000000006</c:v>
                </c:pt>
                <c:pt idx="12">
                  <c:v>3.4000000000000008</c:v>
                </c:pt>
                <c:pt idx="13">
                  <c:v>3.600000000000001</c:v>
                </c:pt>
                <c:pt idx="14">
                  <c:v>3.8000000000000012</c:v>
                </c:pt>
                <c:pt idx="15">
                  <c:v>4.0000000000000009</c:v>
                </c:pt>
                <c:pt idx="16">
                  <c:v>4.2000000000000011</c:v>
                </c:pt>
                <c:pt idx="17">
                  <c:v>4.4000000000000012</c:v>
                </c:pt>
                <c:pt idx="18">
                  <c:v>4.6000000000000014</c:v>
                </c:pt>
                <c:pt idx="19">
                  <c:v>4.8000000000000016</c:v>
                </c:pt>
                <c:pt idx="20">
                  <c:v>5.0000000000000018</c:v>
                </c:pt>
                <c:pt idx="21">
                  <c:v>5.200000000000002</c:v>
                </c:pt>
                <c:pt idx="22">
                  <c:v>5.4000000000000021</c:v>
                </c:pt>
                <c:pt idx="23">
                  <c:v>5.6000000000000023</c:v>
                </c:pt>
                <c:pt idx="24">
                  <c:v>5.8000000000000025</c:v>
                </c:pt>
                <c:pt idx="25">
                  <c:v>6.0000000000000027</c:v>
                </c:pt>
                <c:pt idx="26">
                  <c:v>6.2000000000000028</c:v>
                </c:pt>
                <c:pt idx="27">
                  <c:v>6.400000000000003</c:v>
                </c:pt>
                <c:pt idx="28">
                  <c:v>6.6000000000000032</c:v>
                </c:pt>
                <c:pt idx="29">
                  <c:v>6.8000000000000034</c:v>
                </c:pt>
                <c:pt idx="30">
                  <c:v>7.0000000000000036</c:v>
                </c:pt>
                <c:pt idx="31">
                  <c:v>7.2000000000000037</c:v>
                </c:pt>
                <c:pt idx="32">
                  <c:v>7.4000000000000039</c:v>
                </c:pt>
                <c:pt idx="33">
                  <c:v>7.6000000000000041</c:v>
                </c:pt>
                <c:pt idx="34">
                  <c:v>7.8000000000000043</c:v>
                </c:pt>
                <c:pt idx="35">
                  <c:v>8.0000000000000036</c:v>
                </c:pt>
                <c:pt idx="36">
                  <c:v>8.2000000000000028</c:v>
                </c:pt>
                <c:pt idx="37">
                  <c:v>8.4000000000000021</c:v>
                </c:pt>
                <c:pt idx="38">
                  <c:v>8.6000000000000014</c:v>
                </c:pt>
                <c:pt idx="39">
                  <c:v>8.8000000000000007</c:v>
                </c:pt>
                <c:pt idx="40">
                  <c:v>9</c:v>
                </c:pt>
                <c:pt idx="41">
                  <c:v>9.1999999999999993</c:v>
                </c:pt>
                <c:pt idx="42">
                  <c:v>9.3999999999999986</c:v>
                </c:pt>
                <c:pt idx="43">
                  <c:v>9.5999999999999979</c:v>
                </c:pt>
                <c:pt idx="44">
                  <c:v>9.7999999999999972</c:v>
                </c:pt>
                <c:pt idx="45">
                  <c:v>9.9999999999999964</c:v>
                </c:pt>
                <c:pt idx="46">
                  <c:v>10.199999999999996</c:v>
                </c:pt>
                <c:pt idx="47">
                  <c:v>10.399999999999995</c:v>
                </c:pt>
                <c:pt idx="48">
                  <c:v>10.599999999999994</c:v>
                </c:pt>
                <c:pt idx="49">
                  <c:v>10.799999999999994</c:v>
                </c:pt>
                <c:pt idx="50">
                  <c:v>10.999999999999993</c:v>
                </c:pt>
                <c:pt idx="51">
                  <c:v>11.199999999999992</c:v>
                </c:pt>
                <c:pt idx="52">
                  <c:v>11.399999999999991</c:v>
                </c:pt>
                <c:pt idx="53">
                  <c:v>11.599999999999991</c:v>
                </c:pt>
                <c:pt idx="54">
                  <c:v>11.79999999999999</c:v>
                </c:pt>
                <c:pt idx="55">
                  <c:v>11.999999999999989</c:v>
                </c:pt>
                <c:pt idx="56">
                  <c:v>12.199999999999989</c:v>
                </c:pt>
                <c:pt idx="57">
                  <c:v>12.399999999999988</c:v>
                </c:pt>
                <c:pt idx="58">
                  <c:v>12.599999999999987</c:v>
                </c:pt>
                <c:pt idx="59">
                  <c:v>12.799999999999986</c:v>
                </c:pt>
                <c:pt idx="60">
                  <c:v>12.999999999999986</c:v>
                </c:pt>
                <c:pt idx="61">
                  <c:v>13.199999999999985</c:v>
                </c:pt>
                <c:pt idx="62">
                  <c:v>13.399999999999984</c:v>
                </c:pt>
                <c:pt idx="63">
                  <c:v>13.599999999999984</c:v>
                </c:pt>
                <c:pt idx="64">
                  <c:v>13.799999999999983</c:v>
                </c:pt>
                <c:pt idx="65">
                  <c:v>13.999999999999982</c:v>
                </c:pt>
              </c:numCache>
            </c:numRef>
          </c:xVal>
          <c:yVal>
            <c:numRef>
              <c:f>'Cloro Livre'!$C$6:$C$71</c:f>
              <c:numCache>
                <c:formatCode>0.00E+00</c:formatCode>
                <c:ptCount val="66"/>
                <c:pt idx="0">
                  <c:v>0.99999968377233395</c:v>
                </c:pt>
                <c:pt idx="1">
                  <c:v>0.99999949881301753</c:v>
                </c:pt>
                <c:pt idx="2">
                  <c:v>0.99999920567239631</c:v>
                </c:pt>
                <c:pt idx="3">
                  <c:v>0.99999874107617304</c:v>
                </c:pt>
                <c:pt idx="4">
                  <c:v>0.99999800474166611</c:v>
                </c:pt>
                <c:pt idx="5">
                  <c:v>0.99999683773233972</c:v>
                </c:pt>
                <c:pt idx="6">
                  <c:v>0.99999498815278254</c:v>
                </c:pt>
                <c:pt idx="7">
                  <c:v>0.9999920567807481</c:v>
                </c:pt>
                <c:pt idx="8">
                  <c:v>0.99998741090436938</c:v>
                </c:pt>
                <c:pt idx="9">
                  <c:v>0.99998004777494953</c:v>
                </c:pt>
                <c:pt idx="10">
                  <c:v>0.99996837822336671</c:v>
                </c:pt>
                <c:pt idx="11">
                  <c:v>0.99994988378839778</c:v>
                </c:pt>
                <c:pt idx="12">
                  <c:v>0.99992057348559993</c:v>
                </c:pt>
                <c:pt idx="13">
                  <c:v>0.99987412330575753</c:v>
                </c:pt>
                <c:pt idx="14">
                  <c:v>0.99980051357127842</c:v>
                </c:pt>
                <c:pt idx="15">
                  <c:v>0.99968387220237043</c:v>
                </c:pt>
                <c:pt idx="16">
                  <c:v>0.99949906382918652</c:v>
                </c:pt>
                <c:pt idx="17">
                  <c:v>0.99920630222183071</c:v>
                </c:pt>
                <c:pt idx="18">
                  <c:v>0.99874265748864466</c:v>
                </c:pt>
                <c:pt idx="19">
                  <c:v>0.99800871082927156</c:v>
                </c:pt>
                <c:pt idx="20">
                  <c:v>0.99684769081673985</c:v>
                </c:pt>
                <c:pt idx="21">
                  <c:v>0.99501312126331209</c:v>
                </c:pt>
                <c:pt idx="22">
                  <c:v>0.99211931614966975</c:v>
                </c:pt>
                <c:pt idx="23">
                  <c:v>0.98756726474555756</c:v>
                </c:pt>
                <c:pt idx="24">
                  <c:v>0.98043769612742038</c:v>
                </c:pt>
                <c:pt idx="25">
                  <c:v>0.96934656996828428</c:v>
                </c:pt>
                <c:pt idx="26">
                  <c:v>0.95227327896579583</c:v>
                </c:pt>
                <c:pt idx="27">
                  <c:v>0.92641244388242616</c:v>
                </c:pt>
                <c:pt idx="28">
                  <c:v>0.88818423022188264</c:v>
                </c:pt>
                <c:pt idx="29">
                  <c:v>0.83366246918343723</c:v>
                </c:pt>
                <c:pt idx="30">
                  <c:v>0.75974692664795618</c:v>
                </c:pt>
                <c:pt idx="31">
                  <c:v>0.66613942458312059</c:v>
                </c:pt>
                <c:pt idx="32">
                  <c:v>0.55731163376229065</c:v>
                </c:pt>
                <c:pt idx="33">
                  <c:v>0.44268836623770486</c:v>
                </c:pt>
                <c:pt idx="34">
                  <c:v>0.33386057541687619</c:v>
                </c:pt>
                <c:pt idx="35">
                  <c:v>0.2402530733520411</c:v>
                </c:pt>
                <c:pt idx="36">
                  <c:v>0.16633753081656136</c:v>
                </c:pt>
                <c:pt idx="37">
                  <c:v>0.11181576977811676</c:v>
                </c:pt>
                <c:pt idx="38">
                  <c:v>7.3587556117573269E-2</c:v>
                </c:pt>
                <c:pt idx="39">
                  <c:v>4.7726721034203827E-2</c:v>
                </c:pt>
                <c:pt idx="40">
                  <c:v>3.0653430031715598E-2</c:v>
                </c:pt>
                <c:pt idx="41">
                  <c:v>1.956230387257956E-2</c:v>
                </c:pt>
                <c:pt idx="42">
                  <c:v>1.2432735254442452E-2</c:v>
                </c:pt>
                <c:pt idx="43">
                  <c:v>7.8806838503303299E-3</c:v>
                </c:pt>
                <c:pt idx="44">
                  <c:v>4.9868787366880094E-3</c:v>
                </c:pt>
                <c:pt idx="45">
                  <c:v>3.1523091832602419E-3</c:v>
                </c:pt>
                <c:pt idx="46">
                  <c:v>1.9912891707283427E-3</c:v>
                </c:pt>
                <c:pt idx="47">
                  <c:v>1.2573425113553099E-3</c:v>
                </c:pt>
                <c:pt idx="48">
                  <c:v>7.9369777816925592E-4</c:v>
                </c:pt>
                <c:pt idx="49">
                  <c:v>5.0093617081360523E-4</c:v>
                </c:pt>
                <c:pt idx="50">
                  <c:v>3.1612779762962265E-4</c:v>
                </c:pt>
                <c:pt idx="51">
                  <c:v>1.9948642872153388E-4</c:v>
                </c:pt>
                <c:pt idx="52">
                  <c:v>1.2587669424250571E-4</c:v>
                </c:pt>
                <c:pt idx="53">
                  <c:v>7.942651440013247E-5</c:v>
                </c:pt>
                <c:pt idx="54">
                  <c:v>5.0116211602183122E-5</c:v>
                </c:pt>
                <c:pt idx="55">
                  <c:v>3.1621776633306366E-5</c:v>
                </c:pt>
                <c:pt idx="56">
                  <c:v>1.9952225050461907E-5</c:v>
                </c:pt>
                <c:pt idx="57">
                  <c:v>1.2589095630618029E-5</c:v>
                </c:pt>
                <c:pt idx="58">
                  <c:v>7.9432192520097972E-6</c:v>
                </c:pt>
                <c:pt idx="59">
                  <c:v>5.0118472175344648E-6</c:v>
                </c:pt>
                <c:pt idx="60">
                  <c:v>3.1622676602001011E-6</c:v>
                </c:pt>
                <c:pt idx="61">
                  <c:v>1.9952583339051836E-6</c:v>
                </c:pt>
                <c:pt idx="62">
                  <c:v>1.2589238269030142E-6</c:v>
                </c:pt>
                <c:pt idx="63">
                  <c:v>7.9432760376746747E-7</c:v>
                </c:pt>
                <c:pt idx="64">
                  <c:v>5.0118698243877446E-7</c:v>
                </c:pt>
                <c:pt idx="65">
                  <c:v>3.1622766601688356E-7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D55-4CD1-8907-83D928868B34}"/>
            </c:ext>
          </c:extLst>
        </c:ser>
        <c:ser>
          <c:idx val="1"/>
          <c:order val="1"/>
          <c:tx>
            <c:strRef>
              <c:f>'Cloro Livre'!$D$5</c:f>
              <c:strCache>
                <c:ptCount val="1"/>
                <c:pt idx="0">
                  <c:v>OCl</c:v>
                </c:pt>
              </c:strCache>
            </c:strRef>
          </c:tx>
          <c:spPr>
            <a:ln w="25653">
              <a:solidFill>
                <a:srgbClr val="00FF00"/>
              </a:solidFill>
              <a:prstDash val="solid"/>
            </a:ln>
          </c:spPr>
          <c:marker>
            <c:symbol val="none"/>
          </c:marker>
          <c:xVal>
            <c:numRef>
              <c:f>'Cloro Livre'!$B$6:$B$71</c:f>
              <c:numCache>
                <c:formatCode>General</c:formatCode>
                <c:ptCount val="66"/>
                <c:pt idx="0">
                  <c:v>1</c:v>
                </c:pt>
                <c:pt idx="1">
                  <c:v>1.2</c:v>
                </c:pt>
                <c:pt idx="2">
                  <c:v>1.4</c:v>
                </c:pt>
                <c:pt idx="3">
                  <c:v>1.5999999999999999</c:v>
                </c:pt>
                <c:pt idx="4">
                  <c:v>1.7999999999999998</c:v>
                </c:pt>
                <c:pt idx="5">
                  <c:v>1.9999999999999998</c:v>
                </c:pt>
                <c:pt idx="6">
                  <c:v>2.1999999999999997</c:v>
                </c:pt>
                <c:pt idx="7">
                  <c:v>2.4</c:v>
                </c:pt>
                <c:pt idx="8">
                  <c:v>2.6</c:v>
                </c:pt>
                <c:pt idx="9">
                  <c:v>2.8000000000000003</c:v>
                </c:pt>
                <c:pt idx="10">
                  <c:v>3.0000000000000004</c:v>
                </c:pt>
                <c:pt idx="11">
                  <c:v>3.2000000000000006</c:v>
                </c:pt>
                <c:pt idx="12">
                  <c:v>3.4000000000000008</c:v>
                </c:pt>
                <c:pt idx="13">
                  <c:v>3.600000000000001</c:v>
                </c:pt>
                <c:pt idx="14">
                  <c:v>3.8000000000000012</c:v>
                </c:pt>
                <c:pt idx="15">
                  <c:v>4.0000000000000009</c:v>
                </c:pt>
                <c:pt idx="16">
                  <c:v>4.2000000000000011</c:v>
                </c:pt>
                <c:pt idx="17">
                  <c:v>4.4000000000000012</c:v>
                </c:pt>
                <c:pt idx="18">
                  <c:v>4.6000000000000014</c:v>
                </c:pt>
                <c:pt idx="19">
                  <c:v>4.8000000000000016</c:v>
                </c:pt>
                <c:pt idx="20">
                  <c:v>5.0000000000000018</c:v>
                </c:pt>
                <c:pt idx="21">
                  <c:v>5.200000000000002</c:v>
                </c:pt>
                <c:pt idx="22">
                  <c:v>5.4000000000000021</c:v>
                </c:pt>
                <c:pt idx="23">
                  <c:v>5.6000000000000023</c:v>
                </c:pt>
                <c:pt idx="24">
                  <c:v>5.8000000000000025</c:v>
                </c:pt>
                <c:pt idx="25">
                  <c:v>6.0000000000000027</c:v>
                </c:pt>
                <c:pt idx="26">
                  <c:v>6.2000000000000028</c:v>
                </c:pt>
                <c:pt idx="27">
                  <c:v>6.400000000000003</c:v>
                </c:pt>
                <c:pt idx="28">
                  <c:v>6.6000000000000032</c:v>
                </c:pt>
                <c:pt idx="29">
                  <c:v>6.8000000000000034</c:v>
                </c:pt>
                <c:pt idx="30">
                  <c:v>7.0000000000000036</c:v>
                </c:pt>
                <c:pt idx="31">
                  <c:v>7.2000000000000037</c:v>
                </c:pt>
                <c:pt idx="32">
                  <c:v>7.4000000000000039</c:v>
                </c:pt>
                <c:pt idx="33">
                  <c:v>7.6000000000000041</c:v>
                </c:pt>
                <c:pt idx="34">
                  <c:v>7.8000000000000043</c:v>
                </c:pt>
                <c:pt idx="35">
                  <c:v>8.0000000000000036</c:v>
                </c:pt>
                <c:pt idx="36">
                  <c:v>8.2000000000000028</c:v>
                </c:pt>
                <c:pt idx="37">
                  <c:v>8.4000000000000021</c:v>
                </c:pt>
                <c:pt idx="38">
                  <c:v>8.6000000000000014</c:v>
                </c:pt>
                <c:pt idx="39">
                  <c:v>8.8000000000000007</c:v>
                </c:pt>
                <c:pt idx="40">
                  <c:v>9</c:v>
                </c:pt>
                <c:pt idx="41">
                  <c:v>9.1999999999999993</c:v>
                </c:pt>
                <c:pt idx="42">
                  <c:v>9.3999999999999986</c:v>
                </c:pt>
                <c:pt idx="43">
                  <c:v>9.5999999999999979</c:v>
                </c:pt>
                <c:pt idx="44">
                  <c:v>9.7999999999999972</c:v>
                </c:pt>
                <c:pt idx="45">
                  <c:v>9.9999999999999964</c:v>
                </c:pt>
                <c:pt idx="46">
                  <c:v>10.199999999999996</c:v>
                </c:pt>
                <c:pt idx="47">
                  <c:v>10.399999999999995</c:v>
                </c:pt>
                <c:pt idx="48">
                  <c:v>10.599999999999994</c:v>
                </c:pt>
                <c:pt idx="49">
                  <c:v>10.799999999999994</c:v>
                </c:pt>
                <c:pt idx="50">
                  <c:v>10.999999999999993</c:v>
                </c:pt>
                <c:pt idx="51">
                  <c:v>11.199999999999992</c:v>
                </c:pt>
                <c:pt idx="52">
                  <c:v>11.399999999999991</c:v>
                </c:pt>
                <c:pt idx="53">
                  <c:v>11.599999999999991</c:v>
                </c:pt>
                <c:pt idx="54">
                  <c:v>11.79999999999999</c:v>
                </c:pt>
                <c:pt idx="55">
                  <c:v>11.999999999999989</c:v>
                </c:pt>
                <c:pt idx="56">
                  <c:v>12.199999999999989</c:v>
                </c:pt>
                <c:pt idx="57">
                  <c:v>12.399999999999988</c:v>
                </c:pt>
                <c:pt idx="58">
                  <c:v>12.599999999999987</c:v>
                </c:pt>
                <c:pt idx="59">
                  <c:v>12.799999999999986</c:v>
                </c:pt>
                <c:pt idx="60">
                  <c:v>12.999999999999986</c:v>
                </c:pt>
                <c:pt idx="61">
                  <c:v>13.199999999999985</c:v>
                </c:pt>
                <c:pt idx="62">
                  <c:v>13.399999999999984</c:v>
                </c:pt>
                <c:pt idx="63">
                  <c:v>13.599999999999984</c:v>
                </c:pt>
                <c:pt idx="64">
                  <c:v>13.799999999999983</c:v>
                </c:pt>
                <c:pt idx="65">
                  <c:v>13.999999999999982</c:v>
                </c:pt>
              </c:numCache>
            </c:numRef>
          </c:xVal>
          <c:yVal>
            <c:numRef>
              <c:f>'Cloro Livre'!$D$6:$D$71</c:f>
              <c:numCache>
                <c:formatCode>0.00E+00</c:formatCode>
                <c:ptCount val="66"/>
                <c:pt idx="0">
                  <c:v>3.1622766601686858E-7</c:v>
                </c:pt>
                <c:pt idx="1">
                  <c:v>5.011869824387536E-7</c:v>
                </c:pt>
                <c:pt idx="2">
                  <c:v>7.9432760376743581E-7</c:v>
                </c:pt>
                <c:pt idx="3">
                  <c:v>1.2589238269029665E-6</c:v>
                </c:pt>
                <c:pt idx="4">
                  <c:v>1.9952583339051112E-6</c:v>
                </c:pt>
                <c:pt idx="5">
                  <c:v>3.1622676601999915E-6</c:v>
                </c:pt>
                <c:pt idx="6">
                  <c:v>5.011847217534286E-6</c:v>
                </c:pt>
                <c:pt idx="7">
                  <c:v>7.9432192520095295E-6</c:v>
                </c:pt>
                <c:pt idx="8">
                  <c:v>1.2589095630617638E-5</c:v>
                </c:pt>
                <c:pt idx="9">
                  <c:v>1.9952225050461324E-5</c:v>
                </c:pt>
                <c:pt idx="10">
                  <c:v>3.1621776633305525E-5</c:v>
                </c:pt>
                <c:pt idx="11">
                  <c:v>5.0116211602181916E-5</c:v>
                </c:pt>
                <c:pt idx="12">
                  <c:v>7.9426514400130722E-5</c:v>
                </c:pt>
                <c:pt idx="13">
                  <c:v>1.2587669424250327E-4</c:v>
                </c:pt>
                <c:pt idx="14">
                  <c:v>1.9948642872153033E-4</c:v>
                </c:pt>
                <c:pt idx="15">
                  <c:v>3.1612779762961761E-4</c:v>
                </c:pt>
                <c:pt idx="16">
                  <c:v>5.0093617081359829E-4</c:v>
                </c:pt>
                <c:pt idx="17">
                  <c:v>7.9369777816924465E-4</c:v>
                </c:pt>
                <c:pt idx="18">
                  <c:v>1.2573425113552941E-3</c:v>
                </c:pt>
                <c:pt idx="19">
                  <c:v>1.9912891707283215E-3</c:v>
                </c:pt>
                <c:pt idx="20">
                  <c:v>3.1523091832602202E-3</c:v>
                </c:pt>
                <c:pt idx="21">
                  <c:v>4.9868787366879816E-3</c:v>
                </c:pt>
                <c:pt idx="22">
                  <c:v>7.8806838503303039E-3</c:v>
                </c:pt>
                <c:pt idx="23">
                  <c:v>1.2432735254442452E-2</c:v>
                </c:pt>
                <c:pt idx="24">
                  <c:v>1.9562303872579592E-2</c:v>
                </c:pt>
                <c:pt idx="25">
                  <c:v>3.0653430031715615E-2</c:v>
                </c:pt>
                <c:pt idx="26">
                  <c:v>4.7726721034204146E-2</c:v>
                </c:pt>
                <c:pt idx="27">
                  <c:v>7.358755611757388E-2</c:v>
                </c:pt>
                <c:pt idx="28">
                  <c:v>0.11181576977811745</c:v>
                </c:pt>
                <c:pt idx="29">
                  <c:v>0.16633753081656283</c:v>
                </c:pt>
                <c:pt idx="30">
                  <c:v>0.24025307335204366</c:v>
                </c:pt>
                <c:pt idx="31">
                  <c:v>0.33386057541687936</c:v>
                </c:pt>
                <c:pt idx="32">
                  <c:v>0.44268836623770924</c:v>
                </c:pt>
                <c:pt idx="33">
                  <c:v>0.55731163376229509</c:v>
                </c:pt>
                <c:pt idx="34">
                  <c:v>0.66613942458312381</c:v>
                </c:pt>
                <c:pt idx="35">
                  <c:v>0.75974692664795895</c:v>
                </c:pt>
                <c:pt idx="36">
                  <c:v>0.83366246918343867</c:v>
                </c:pt>
                <c:pt idx="37">
                  <c:v>0.88818423022188331</c:v>
                </c:pt>
                <c:pt idx="38">
                  <c:v>0.92641244388242661</c:v>
                </c:pt>
                <c:pt idx="39">
                  <c:v>0.95227327896579617</c:v>
                </c:pt>
                <c:pt idx="40">
                  <c:v>0.96934656996828439</c:v>
                </c:pt>
                <c:pt idx="41">
                  <c:v>0.98043769612742049</c:v>
                </c:pt>
                <c:pt idx="42">
                  <c:v>0.98756726474555756</c:v>
                </c:pt>
                <c:pt idx="43">
                  <c:v>0.99211931614966964</c:v>
                </c:pt>
                <c:pt idx="44">
                  <c:v>0.99501312126331209</c:v>
                </c:pt>
                <c:pt idx="45">
                  <c:v>0.99684769081673974</c:v>
                </c:pt>
                <c:pt idx="46">
                  <c:v>0.99800871082927167</c:v>
                </c:pt>
                <c:pt idx="47">
                  <c:v>0.99874265748864477</c:v>
                </c:pt>
                <c:pt idx="48">
                  <c:v>0.9992063022218306</c:v>
                </c:pt>
                <c:pt idx="49">
                  <c:v>0.99949906382918641</c:v>
                </c:pt>
                <c:pt idx="50">
                  <c:v>0.99968387220237043</c:v>
                </c:pt>
                <c:pt idx="51">
                  <c:v>0.99980051357127842</c:v>
                </c:pt>
                <c:pt idx="52">
                  <c:v>0.99987412330575742</c:v>
                </c:pt>
                <c:pt idx="53">
                  <c:v>0.99992057348559982</c:v>
                </c:pt>
                <c:pt idx="54">
                  <c:v>0.99994988378839789</c:v>
                </c:pt>
                <c:pt idx="55">
                  <c:v>0.99996837822336671</c:v>
                </c:pt>
                <c:pt idx="56">
                  <c:v>0.99998004777494953</c:v>
                </c:pt>
                <c:pt idx="57">
                  <c:v>0.99998741090436938</c:v>
                </c:pt>
                <c:pt idx="58">
                  <c:v>0.9999920567807481</c:v>
                </c:pt>
                <c:pt idx="59">
                  <c:v>0.99999498815278254</c:v>
                </c:pt>
                <c:pt idx="60">
                  <c:v>0.99999683773233983</c:v>
                </c:pt>
                <c:pt idx="61">
                  <c:v>0.99999800474166611</c:v>
                </c:pt>
                <c:pt idx="62">
                  <c:v>0.99999874107617315</c:v>
                </c:pt>
                <c:pt idx="63">
                  <c:v>0.9999992056723962</c:v>
                </c:pt>
                <c:pt idx="64">
                  <c:v>0.99999949881301764</c:v>
                </c:pt>
                <c:pt idx="65">
                  <c:v>0.99999968377233384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D55-4CD1-8907-83D928868B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496000"/>
        <c:axId val="174510464"/>
      </c:scatterChart>
      <c:valAx>
        <c:axId val="174496000"/>
        <c:scaling>
          <c:orientation val="minMax"/>
          <c:max val="14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pH</a:t>
                </a:r>
              </a:p>
            </c:rich>
          </c:tx>
          <c:layout>
            <c:manualLayout>
              <c:xMode val="edge"/>
              <c:yMode val="edge"/>
              <c:x val="0.52155172413793105"/>
              <c:y val="0.90344827586206888"/>
            </c:manualLayout>
          </c:layout>
          <c:overlay val="0"/>
          <c:spPr>
            <a:noFill/>
            <a:ln w="2565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20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74510464"/>
        <c:crosses val="autoZero"/>
        <c:crossBetween val="midCat"/>
        <c:majorUnit val="1"/>
      </c:valAx>
      <c:valAx>
        <c:axId val="174510464"/>
        <c:scaling>
          <c:orientation val="minMax"/>
          <c:max val="1"/>
        </c:scaling>
        <c:delete val="0"/>
        <c:axPos val="l"/>
        <c:majorGridlines>
          <c:spPr>
            <a:ln w="3207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Frações ionizáveis</a:t>
                </a:r>
              </a:p>
            </c:rich>
          </c:tx>
          <c:layout>
            <c:manualLayout>
              <c:xMode val="edge"/>
              <c:yMode val="edge"/>
              <c:x val="1.8678160919540235E-2"/>
              <c:y val="0.30574712643678165"/>
            </c:manualLayout>
          </c:layout>
          <c:overlay val="0"/>
          <c:spPr>
            <a:noFill/>
            <a:ln w="25653">
              <a:noFill/>
            </a:ln>
          </c:spPr>
        </c:title>
        <c:numFmt formatCode="0.00" sourceLinked="0"/>
        <c:majorTickMark val="out"/>
        <c:minorTickMark val="none"/>
        <c:tickLblPos val="nextTo"/>
        <c:spPr>
          <a:ln w="320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74496000"/>
        <c:crosses val="autoZero"/>
        <c:crossBetween val="midCat"/>
      </c:valAx>
      <c:spPr>
        <a:noFill/>
        <a:ln w="25653">
          <a:noFill/>
        </a:ln>
      </c:spPr>
    </c:plotArea>
    <c:legend>
      <c:legendPos val="r"/>
      <c:layout>
        <c:manualLayout>
          <c:xMode val="edge"/>
          <c:yMode val="edge"/>
          <c:x val="0.68821839080459768"/>
          <c:y val="0.22298850574712645"/>
          <c:w val="0.18214958179142976"/>
          <c:h val="0.11264367816091954"/>
        </c:manualLayout>
      </c:layout>
      <c:overlay val="0"/>
      <c:spPr>
        <a:noFill/>
        <a:ln w="25653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59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1264367816092"/>
          <c:y val="6.4367816091954022E-2"/>
          <c:w val="0.83333333333333337"/>
          <c:h val="0.7517241379310345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'Cloro Livre'!$C$5</c:f>
              <c:strCache>
                <c:ptCount val="1"/>
                <c:pt idx="0">
                  <c:v>HOCl</c:v>
                </c:pt>
              </c:strCache>
            </c:strRef>
          </c:tx>
          <c:spPr>
            <a:ln w="25653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'Cloro Livre'!$B$6:$B$71</c:f>
              <c:numCache>
                <c:formatCode>General</c:formatCode>
                <c:ptCount val="66"/>
                <c:pt idx="0">
                  <c:v>1</c:v>
                </c:pt>
                <c:pt idx="1">
                  <c:v>1.2</c:v>
                </c:pt>
                <c:pt idx="2">
                  <c:v>1.4</c:v>
                </c:pt>
                <c:pt idx="3">
                  <c:v>1.5999999999999999</c:v>
                </c:pt>
                <c:pt idx="4">
                  <c:v>1.7999999999999998</c:v>
                </c:pt>
                <c:pt idx="5">
                  <c:v>1.9999999999999998</c:v>
                </c:pt>
                <c:pt idx="6">
                  <c:v>2.1999999999999997</c:v>
                </c:pt>
                <c:pt idx="7">
                  <c:v>2.4</c:v>
                </c:pt>
                <c:pt idx="8">
                  <c:v>2.6</c:v>
                </c:pt>
                <c:pt idx="9">
                  <c:v>2.8000000000000003</c:v>
                </c:pt>
                <c:pt idx="10">
                  <c:v>3.0000000000000004</c:v>
                </c:pt>
                <c:pt idx="11">
                  <c:v>3.2000000000000006</c:v>
                </c:pt>
                <c:pt idx="12">
                  <c:v>3.4000000000000008</c:v>
                </c:pt>
                <c:pt idx="13">
                  <c:v>3.600000000000001</c:v>
                </c:pt>
                <c:pt idx="14">
                  <c:v>3.8000000000000012</c:v>
                </c:pt>
                <c:pt idx="15">
                  <c:v>4.0000000000000009</c:v>
                </c:pt>
                <c:pt idx="16">
                  <c:v>4.2000000000000011</c:v>
                </c:pt>
                <c:pt idx="17">
                  <c:v>4.4000000000000012</c:v>
                </c:pt>
                <c:pt idx="18">
                  <c:v>4.6000000000000014</c:v>
                </c:pt>
                <c:pt idx="19">
                  <c:v>4.8000000000000016</c:v>
                </c:pt>
                <c:pt idx="20">
                  <c:v>5.0000000000000018</c:v>
                </c:pt>
                <c:pt idx="21">
                  <c:v>5.200000000000002</c:v>
                </c:pt>
                <c:pt idx="22">
                  <c:v>5.4000000000000021</c:v>
                </c:pt>
                <c:pt idx="23">
                  <c:v>5.6000000000000023</c:v>
                </c:pt>
                <c:pt idx="24">
                  <c:v>5.8000000000000025</c:v>
                </c:pt>
                <c:pt idx="25">
                  <c:v>6.0000000000000027</c:v>
                </c:pt>
                <c:pt idx="26">
                  <c:v>6.2000000000000028</c:v>
                </c:pt>
                <c:pt idx="27">
                  <c:v>6.400000000000003</c:v>
                </c:pt>
                <c:pt idx="28">
                  <c:v>6.6000000000000032</c:v>
                </c:pt>
                <c:pt idx="29">
                  <c:v>6.8000000000000034</c:v>
                </c:pt>
                <c:pt idx="30">
                  <c:v>7.0000000000000036</c:v>
                </c:pt>
                <c:pt idx="31">
                  <c:v>7.2000000000000037</c:v>
                </c:pt>
                <c:pt idx="32">
                  <c:v>7.4000000000000039</c:v>
                </c:pt>
                <c:pt idx="33">
                  <c:v>7.6000000000000041</c:v>
                </c:pt>
                <c:pt idx="34">
                  <c:v>7.8000000000000043</c:v>
                </c:pt>
                <c:pt idx="35">
                  <c:v>8.0000000000000036</c:v>
                </c:pt>
                <c:pt idx="36">
                  <c:v>8.2000000000000028</c:v>
                </c:pt>
                <c:pt idx="37">
                  <c:v>8.4000000000000021</c:v>
                </c:pt>
                <c:pt idx="38">
                  <c:v>8.6000000000000014</c:v>
                </c:pt>
                <c:pt idx="39">
                  <c:v>8.8000000000000007</c:v>
                </c:pt>
                <c:pt idx="40">
                  <c:v>9</c:v>
                </c:pt>
                <c:pt idx="41">
                  <c:v>9.1999999999999993</c:v>
                </c:pt>
                <c:pt idx="42">
                  <c:v>9.3999999999999986</c:v>
                </c:pt>
                <c:pt idx="43">
                  <c:v>9.5999999999999979</c:v>
                </c:pt>
                <c:pt idx="44">
                  <c:v>9.7999999999999972</c:v>
                </c:pt>
                <c:pt idx="45">
                  <c:v>9.9999999999999964</c:v>
                </c:pt>
                <c:pt idx="46">
                  <c:v>10.199999999999996</c:v>
                </c:pt>
                <c:pt idx="47">
                  <c:v>10.399999999999995</c:v>
                </c:pt>
                <c:pt idx="48">
                  <c:v>10.599999999999994</c:v>
                </c:pt>
                <c:pt idx="49">
                  <c:v>10.799999999999994</c:v>
                </c:pt>
                <c:pt idx="50">
                  <c:v>10.999999999999993</c:v>
                </c:pt>
                <c:pt idx="51">
                  <c:v>11.199999999999992</c:v>
                </c:pt>
                <c:pt idx="52">
                  <c:v>11.399999999999991</c:v>
                </c:pt>
                <c:pt idx="53">
                  <c:v>11.599999999999991</c:v>
                </c:pt>
                <c:pt idx="54">
                  <c:v>11.79999999999999</c:v>
                </c:pt>
                <c:pt idx="55">
                  <c:v>11.999999999999989</c:v>
                </c:pt>
                <c:pt idx="56">
                  <c:v>12.199999999999989</c:v>
                </c:pt>
                <c:pt idx="57">
                  <c:v>12.399999999999988</c:v>
                </c:pt>
                <c:pt idx="58">
                  <c:v>12.599999999999987</c:v>
                </c:pt>
                <c:pt idx="59">
                  <c:v>12.799999999999986</c:v>
                </c:pt>
                <c:pt idx="60">
                  <c:v>12.999999999999986</c:v>
                </c:pt>
                <c:pt idx="61">
                  <c:v>13.199999999999985</c:v>
                </c:pt>
                <c:pt idx="62">
                  <c:v>13.399999999999984</c:v>
                </c:pt>
                <c:pt idx="63">
                  <c:v>13.599999999999984</c:v>
                </c:pt>
                <c:pt idx="64">
                  <c:v>13.799999999999983</c:v>
                </c:pt>
                <c:pt idx="65">
                  <c:v>13.999999999999982</c:v>
                </c:pt>
              </c:numCache>
            </c:numRef>
          </c:xVal>
          <c:yVal>
            <c:numRef>
              <c:f>'Cloro Livre'!$C$6:$C$71</c:f>
              <c:numCache>
                <c:formatCode>0.00E+00</c:formatCode>
                <c:ptCount val="66"/>
                <c:pt idx="0">
                  <c:v>0.99999968377233395</c:v>
                </c:pt>
                <c:pt idx="1">
                  <c:v>0.99999949881301753</c:v>
                </c:pt>
                <c:pt idx="2">
                  <c:v>0.99999920567239631</c:v>
                </c:pt>
                <c:pt idx="3">
                  <c:v>0.99999874107617304</c:v>
                </c:pt>
                <c:pt idx="4">
                  <c:v>0.99999800474166611</c:v>
                </c:pt>
                <c:pt idx="5">
                  <c:v>0.99999683773233972</c:v>
                </c:pt>
                <c:pt idx="6">
                  <c:v>0.99999498815278254</c:v>
                </c:pt>
                <c:pt idx="7">
                  <c:v>0.9999920567807481</c:v>
                </c:pt>
                <c:pt idx="8">
                  <c:v>0.99998741090436938</c:v>
                </c:pt>
                <c:pt idx="9">
                  <c:v>0.99998004777494953</c:v>
                </c:pt>
                <c:pt idx="10">
                  <c:v>0.99996837822336671</c:v>
                </c:pt>
                <c:pt idx="11">
                  <c:v>0.99994988378839778</c:v>
                </c:pt>
                <c:pt idx="12">
                  <c:v>0.99992057348559993</c:v>
                </c:pt>
                <c:pt idx="13">
                  <c:v>0.99987412330575753</c:v>
                </c:pt>
                <c:pt idx="14">
                  <c:v>0.99980051357127842</c:v>
                </c:pt>
                <c:pt idx="15">
                  <c:v>0.99968387220237043</c:v>
                </c:pt>
                <c:pt idx="16">
                  <c:v>0.99949906382918652</c:v>
                </c:pt>
                <c:pt idx="17">
                  <c:v>0.99920630222183071</c:v>
                </c:pt>
                <c:pt idx="18">
                  <c:v>0.99874265748864466</c:v>
                </c:pt>
                <c:pt idx="19">
                  <c:v>0.99800871082927156</c:v>
                </c:pt>
                <c:pt idx="20">
                  <c:v>0.99684769081673985</c:v>
                </c:pt>
                <c:pt idx="21">
                  <c:v>0.99501312126331209</c:v>
                </c:pt>
                <c:pt idx="22">
                  <c:v>0.99211931614966975</c:v>
                </c:pt>
                <c:pt idx="23">
                  <c:v>0.98756726474555756</c:v>
                </c:pt>
                <c:pt idx="24">
                  <c:v>0.98043769612742038</c:v>
                </c:pt>
                <c:pt idx="25">
                  <c:v>0.96934656996828428</c:v>
                </c:pt>
                <c:pt idx="26">
                  <c:v>0.95227327896579583</c:v>
                </c:pt>
                <c:pt idx="27">
                  <c:v>0.92641244388242616</c:v>
                </c:pt>
                <c:pt idx="28">
                  <c:v>0.88818423022188264</c:v>
                </c:pt>
                <c:pt idx="29">
                  <c:v>0.83366246918343723</c:v>
                </c:pt>
                <c:pt idx="30">
                  <c:v>0.75974692664795618</c:v>
                </c:pt>
                <c:pt idx="31">
                  <c:v>0.66613942458312059</c:v>
                </c:pt>
                <c:pt idx="32">
                  <c:v>0.55731163376229065</c:v>
                </c:pt>
                <c:pt idx="33">
                  <c:v>0.44268836623770486</c:v>
                </c:pt>
                <c:pt idx="34">
                  <c:v>0.33386057541687619</c:v>
                </c:pt>
                <c:pt idx="35">
                  <c:v>0.2402530733520411</c:v>
                </c:pt>
                <c:pt idx="36">
                  <c:v>0.16633753081656136</c:v>
                </c:pt>
                <c:pt idx="37">
                  <c:v>0.11181576977811676</c:v>
                </c:pt>
                <c:pt idx="38">
                  <c:v>7.3587556117573269E-2</c:v>
                </c:pt>
                <c:pt idx="39">
                  <c:v>4.7726721034203827E-2</c:v>
                </c:pt>
                <c:pt idx="40">
                  <c:v>3.0653430031715598E-2</c:v>
                </c:pt>
                <c:pt idx="41">
                  <c:v>1.956230387257956E-2</c:v>
                </c:pt>
                <c:pt idx="42">
                  <c:v>1.2432735254442452E-2</c:v>
                </c:pt>
                <c:pt idx="43">
                  <c:v>7.8806838503303299E-3</c:v>
                </c:pt>
                <c:pt idx="44">
                  <c:v>4.9868787366880094E-3</c:v>
                </c:pt>
                <c:pt idx="45">
                  <c:v>3.1523091832602419E-3</c:v>
                </c:pt>
                <c:pt idx="46">
                  <c:v>1.9912891707283427E-3</c:v>
                </c:pt>
                <c:pt idx="47">
                  <c:v>1.2573425113553099E-3</c:v>
                </c:pt>
                <c:pt idx="48">
                  <c:v>7.9369777816925592E-4</c:v>
                </c:pt>
                <c:pt idx="49">
                  <c:v>5.0093617081360523E-4</c:v>
                </c:pt>
                <c:pt idx="50">
                  <c:v>3.1612779762962265E-4</c:v>
                </c:pt>
                <c:pt idx="51">
                  <c:v>1.9948642872153388E-4</c:v>
                </c:pt>
                <c:pt idx="52">
                  <c:v>1.2587669424250571E-4</c:v>
                </c:pt>
                <c:pt idx="53">
                  <c:v>7.942651440013247E-5</c:v>
                </c:pt>
                <c:pt idx="54">
                  <c:v>5.0116211602183122E-5</c:v>
                </c:pt>
                <c:pt idx="55">
                  <c:v>3.1621776633306366E-5</c:v>
                </c:pt>
                <c:pt idx="56">
                  <c:v>1.9952225050461907E-5</c:v>
                </c:pt>
                <c:pt idx="57">
                  <c:v>1.2589095630618029E-5</c:v>
                </c:pt>
                <c:pt idx="58">
                  <c:v>7.9432192520097972E-6</c:v>
                </c:pt>
                <c:pt idx="59">
                  <c:v>5.0118472175344648E-6</c:v>
                </c:pt>
                <c:pt idx="60">
                  <c:v>3.1622676602001011E-6</c:v>
                </c:pt>
                <c:pt idx="61">
                  <c:v>1.9952583339051836E-6</c:v>
                </c:pt>
                <c:pt idx="62">
                  <c:v>1.2589238269030142E-6</c:v>
                </c:pt>
                <c:pt idx="63">
                  <c:v>7.9432760376746747E-7</c:v>
                </c:pt>
                <c:pt idx="64">
                  <c:v>5.0118698243877446E-7</c:v>
                </c:pt>
                <c:pt idx="65">
                  <c:v>3.1622766601688356E-7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D55-4CD1-8907-83D928868B34}"/>
            </c:ext>
          </c:extLst>
        </c:ser>
        <c:ser>
          <c:idx val="1"/>
          <c:order val="1"/>
          <c:tx>
            <c:strRef>
              <c:f>'Cloro Livre'!$D$5</c:f>
              <c:strCache>
                <c:ptCount val="1"/>
                <c:pt idx="0">
                  <c:v>OCl</c:v>
                </c:pt>
              </c:strCache>
            </c:strRef>
          </c:tx>
          <c:spPr>
            <a:ln w="25653">
              <a:solidFill>
                <a:srgbClr val="00FF00"/>
              </a:solidFill>
              <a:prstDash val="solid"/>
            </a:ln>
          </c:spPr>
          <c:marker>
            <c:symbol val="none"/>
          </c:marker>
          <c:xVal>
            <c:numRef>
              <c:f>'Cloro Livre'!$B$6:$B$71</c:f>
              <c:numCache>
                <c:formatCode>General</c:formatCode>
                <c:ptCount val="66"/>
                <c:pt idx="0">
                  <c:v>1</c:v>
                </c:pt>
                <c:pt idx="1">
                  <c:v>1.2</c:v>
                </c:pt>
                <c:pt idx="2">
                  <c:v>1.4</c:v>
                </c:pt>
                <c:pt idx="3">
                  <c:v>1.5999999999999999</c:v>
                </c:pt>
                <c:pt idx="4">
                  <c:v>1.7999999999999998</c:v>
                </c:pt>
                <c:pt idx="5">
                  <c:v>1.9999999999999998</c:v>
                </c:pt>
                <c:pt idx="6">
                  <c:v>2.1999999999999997</c:v>
                </c:pt>
                <c:pt idx="7">
                  <c:v>2.4</c:v>
                </c:pt>
                <c:pt idx="8">
                  <c:v>2.6</c:v>
                </c:pt>
                <c:pt idx="9">
                  <c:v>2.8000000000000003</c:v>
                </c:pt>
                <c:pt idx="10">
                  <c:v>3.0000000000000004</c:v>
                </c:pt>
                <c:pt idx="11">
                  <c:v>3.2000000000000006</c:v>
                </c:pt>
                <c:pt idx="12">
                  <c:v>3.4000000000000008</c:v>
                </c:pt>
                <c:pt idx="13">
                  <c:v>3.600000000000001</c:v>
                </c:pt>
                <c:pt idx="14">
                  <c:v>3.8000000000000012</c:v>
                </c:pt>
                <c:pt idx="15">
                  <c:v>4.0000000000000009</c:v>
                </c:pt>
                <c:pt idx="16">
                  <c:v>4.2000000000000011</c:v>
                </c:pt>
                <c:pt idx="17">
                  <c:v>4.4000000000000012</c:v>
                </c:pt>
                <c:pt idx="18">
                  <c:v>4.6000000000000014</c:v>
                </c:pt>
                <c:pt idx="19">
                  <c:v>4.8000000000000016</c:v>
                </c:pt>
                <c:pt idx="20">
                  <c:v>5.0000000000000018</c:v>
                </c:pt>
                <c:pt idx="21">
                  <c:v>5.200000000000002</c:v>
                </c:pt>
                <c:pt idx="22">
                  <c:v>5.4000000000000021</c:v>
                </c:pt>
                <c:pt idx="23">
                  <c:v>5.6000000000000023</c:v>
                </c:pt>
                <c:pt idx="24">
                  <c:v>5.8000000000000025</c:v>
                </c:pt>
                <c:pt idx="25">
                  <c:v>6.0000000000000027</c:v>
                </c:pt>
                <c:pt idx="26">
                  <c:v>6.2000000000000028</c:v>
                </c:pt>
                <c:pt idx="27">
                  <c:v>6.400000000000003</c:v>
                </c:pt>
                <c:pt idx="28">
                  <c:v>6.6000000000000032</c:v>
                </c:pt>
                <c:pt idx="29">
                  <c:v>6.8000000000000034</c:v>
                </c:pt>
                <c:pt idx="30">
                  <c:v>7.0000000000000036</c:v>
                </c:pt>
                <c:pt idx="31">
                  <c:v>7.2000000000000037</c:v>
                </c:pt>
                <c:pt idx="32">
                  <c:v>7.4000000000000039</c:v>
                </c:pt>
                <c:pt idx="33">
                  <c:v>7.6000000000000041</c:v>
                </c:pt>
                <c:pt idx="34">
                  <c:v>7.8000000000000043</c:v>
                </c:pt>
                <c:pt idx="35">
                  <c:v>8.0000000000000036</c:v>
                </c:pt>
                <c:pt idx="36">
                  <c:v>8.2000000000000028</c:v>
                </c:pt>
                <c:pt idx="37">
                  <c:v>8.4000000000000021</c:v>
                </c:pt>
                <c:pt idx="38">
                  <c:v>8.6000000000000014</c:v>
                </c:pt>
                <c:pt idx="39">
                  <c:v>8.8000000000000007</c:v>
                </c:pt>
                <c:pt idx="40">
                  <c:v>9</c:v>
                </c:pt>
                <c:pt idx="41">
                  <c:v>9.1999999999999993</c:v>
                </c:pt>
                <c:pt idx="42">
                  <c:v>9.3999999999999986</c:v>
                </c:pt>
                <c:pt idx="43">
                  <c:v>9.5999999999999979</c:v>
                </c:pt>
                <c:pt idx="44">
                  <c:v>9.7999999999999972</c:v>
                </c:pt>
                <c:pt idx="45">
                  <c:v>9.9999999999999964</c:v>
                </c:pt>
                <c:pt idx="46">
                  <c:v>10.199999999999996</c:v>
                </c:pt>
                <c:pt idx="47">
                  <c:v>10.399999999999995</c:v>
                </c:pt>
                <c:pt idx="48">
                  <c:v>10.599999999999994</c:v>
                </c:pt>
                <c:pt idx="49">
                  <c:v>10.799999999999994</c:v>
                </c:pt>
                <c:pt idx="50">
                  <c:v>10.999999999999993</c:v>
                </c:pt>
                <c:pt idx="51">
                  <c:v>11.199999999999992</c:v>
                </c:pt>
                <c:pt idx="52">
                  <c:v>11.399999999999991</c:v>
                </c:pt>
                <c:pt idx="53">
                  <c:v>11.599999999999991</c:v>
                </c:pt>
                <c:pt idx="54">
                  <c:v>11.79999999999999</c:v>
                </c:pt>
                <c:pt idx="55">
                  <c:v>11.999999999999989</c:v>
                </c:pt>
                <c:pt idx="56">
                  <c:v>12.199999999999989</c:v>
                </c:pt>
                <c:pt idx="57">
                  <c:v>12.399999999999988</c:v>
                </c:pt>
                <c:pt idx="58">
                  <c:v>12.599999999999987</c:v>
                </c:pt>
                <c:pt idx="59">
                  <c:v>12.799999999999986</c:v>
                </c:pt>
                <c:pt idx="60">
                  <c:v>12.999999999999986</c:v>
                </c:pt>
                <c:pt idx="61">
                  <c:v>13.199999999999985</c:v>
                </c:pt>
                <c:pt idx="62">
                  <c:v>13.399999999999984</c:v>
                </c:pt>
                <c:pt idx="63">
                  <c:v>13.599999999999984</c:v>
                </c:pt>
                <c:pt idx="64">
                  <c:v>13.799999999999983</c:v>
                </c:pt>
                <c:pt idx="65">
                  <c:v>13.999999999999982</c:v>
                </c:pt>
              </c:numCache>
            </c:numRef>
          </c:xVal>
          <c:yVal>
            <c:numRef>
              <c:f>'Cloro Livre'!$D$6:$D$71</c:f>
              <c:numCache>
                <c:formatCode>0.00E+00</c:formatCode>
                <c:ptCount val="66"/>
                <c:pt idx="0">
                  <c:v>3.1622766601686858E-7</c:v>
                </c:pt>
                <c:pt idx="1">
                  <c:v>5.011869824387536E-7</c:v>
                </c:pt>
                <c:pt idx="2">
                  <c:v>7.9432760376743581E-7</c:v>
                </c:pt>
                <c:pt idx="3">
                  <c:v>1.2589238269029665E-6</c:v>
                </c:pt>
                <c:pt idx="4">
                  <c:v>1.9952583339051112E-6</c:v>
                </c:pt>
                <c:pt idx="5">
                  <c:v>3.1622676601999915E-6</c:v>
                </c:pt>
                <c:pt idx="6">
                  <c:v>5.011847217534286E-6</c:v>
                </c:pt>
                <c:pt idx="7">
                  <c:v>7.9432192520095295E-6</c:v>
                </c:pt>
                <c:pt idx="8">
                  <c:v>1.2589095630617638E-5</c:v>
                </c:pt>
                <c:pt idx="9">
                  <c:v>1.9952225050461324E-5</c:v>
                </c:pt>
                <c:pt idx="10">
                  <c:v>3.1621776633305525E-5</c:v>
                </c:pt>
                <c:pt idx="11">
                  <c:v>5.0116211602181916E-5</c:v>
                </c:pt>
                <c:pt idx="12">
                  <c:v>7.9426514400130722E-5</c:v>
                </c:pt>
                <c:pt idx="13">
                  <c:v>1.2587669424250327E-4</c:v>
                </c:pt>
                <c:pt idx="14">
                  <c:v>1.9948642872153033E-4</c:v>
                </c:pt>
                <c:pt idx="15">
                  <c:v>3.1612779762961761E-4</c:v>
                </c:pt>
                <c:pt idx="16">
                  <c:v>5.0093617081359829E-4</c:v>
                </c:pt>
                <c:pt idx="17">
                  <c:v>7.9369777816924465E-4</c:v>
                </c:pt>
                <c:pt idx="18">
                  <c:v>1.2573425113552941E-3</c:v>
                </c:pt>
                <c:pt idx="19">
                  <c:v>1.9912891707283215E-3</c:v>
                </c:pt>
                <c:pt idx="20">
                  <c:v>3.1523091832602202E-3</c:v>
                </c:pt>
                <c:pt idx="21">
                  <c:v>4.9868787366879816E-3</c:v>
                </c:pt>
                <c:pt idx="22">
                  <c:v>7.8806838503303039E-3</c:v>
                </c:pt>
                <c:pt idx="23">
                  <c:v>1.2432735254442452E-2</c:v>
                </c:pt>
                <c:pt idx="24">
                  <c:v>1.9562303872579592E-2</c:v>
                </c:pt>
                <c:pt idx="25">
                  <c:v>3.0653430031715615E-2</c:v>
                </c:pt>
                <c:pt idx="26">
                  <c:v>4.7726721034204146E-2</c:v>
                </c:pt>
                <c:pt idx="27">
                  <c:v>7.358755611757388E-2</c:v>
                </c:pt>
                <c:pt idx="28">
                  <c:v>0.11181576977811745</c:v>
                </c:pt>
                <c:pt idx="29">
                  <c:v>0.16633753081656283</c:v>
                </c:pt>
                <c:pt idx="30">
                  <c:v>0.24025307335204366</c:v>
                </c:pt>
                <c:pt idx="31">
                  <c:v>0.33386057541687936</c:v>
                </c:pt>
                <c:pt idx="32">
                  <c:v>0.44268836623770924</c:v>
                </c:pt>
                <c:pt idx="33">
                  <c:v>0.55731163376229509</c:v>
                </c:pt>
                <c:pt idx="34">
                  <c:v>0.66613942458312381</c:v>
                </c:pt>
                <c:pt idx="35">
                  <c:v>0.75974692664795895</c:v>
                </c:pt>
                <c:pt idx="36">
                  <c:v>0.83366246918343867</c:v>
                </c:pt>
                <c:pt idx="37">
                  <c:v>0.88818423022188331</c:v>
                </c:pt>
                <c:pt idx="38">
                  <c:v>0.92641244388242661</c:v>
                </c:pt>
                <c:pt idx="39">
                  <c:v>0.95227327896579617</c:v>
                </c:pt>
                <c:pt idx="40">
                  <c:v>0.96934656996828439</c:v>
                </c:pt>
                <c:pt idx="41">
                  <c:v>0.98043769612742049</c:v>
                </c:pt>
                <c:pt idx="42">
                  <c:v>0.98756726474555756</c:v>
                </c:pt>
                <c:pt idx="43">
                  <c:v>0.99211931614966964</c:v>
                </c:pt>
                <c:pt idx="44">
                  <c:v>0.99501312126331209</c:v>
                </c:pt>
                <c:pt idx="45">
                  <c:v>0.99684769081673974</c:v>
                </c:pt>
                <c:pt idx="46">
                  <c:v>0.99800871082927167</c:v>
                </c:pt>
                <c:pt idx="47">
                  <c:v>0.99874265748864477</c:v>
                </c:pt>
                <c:pt idx="48">
                  <c:v>0.9992063022218306</c:v>
                </c:pt>
                <c:pt idx="49">
                  <c:v>0.99949906382918641</c:v>
                </c:pt>
                <c:pt idx="50">
                  <c:v>0.99968387220237043</c:v>
                </c:pt>
                <c:pt idx="51">
                  <c:v>0.99980051357127842</c:v>
                </c:pt>
                <c:pt idx="52">
                  <c:v>0.99987412330575742</c:v>
                </c:pt>
                <c:pt idx="53">
                  <c:v>0.99992057348559982</c:v>
                </c:pt>
                <c:pt idx="54">
                  <c:v>0.99994988378839789</c:v>
                </c:pt>
                <c:pt idx="55">
                  <c:v>0.99996837822336671</c:v>
                </c:pt>
                <c:pt idx="56">
                  <c:v>0.99998004777494953</c:v>
                </c:pt>
                <c:pt idx="57">
                  <c:v>0.99998741090436938</c:v>
                </c:pt>
                <c:pt idx="58">
                  <c:v>0.9999920567807481</c:v>
                </c:pt>
                <c:pt idx="59">
                  <c:v>0.99999498815278254</c:v>
                </c:pt>
                <c:pt idx="60">
                  <c:v>0.99999683773233983</c:v>
                </c:pt>
                <c:pt idx="61">
                  <c:v>0.99999800474166611</c:v>
                </c:pt>
                <c:pt idx="62">
                  <c:v>0.99999874107617315</c:v>
                </c:pt>
                <c:pt idx="63">
                  <c:v>0.9999992056723962</c:v>
                </c:pt>
                <c:pt idx="64">
                  <c:v>0.99999949881301764</c:v>
                </c:pt>
                <c:pt idx="65">
                  <c:v>0.99999968377233384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D55-4CD1-8907-83D928868B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496000"/>
        <c:axId val="174510464"/>
      </c:scatterChart>
      <c:valAx>
        <c:axId val="174496000"/>
        <c:scaling>
          <c:orientation val="minMax"/>
          <c:max val="14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pH</a:t>
                </a:r>
              </a:p>
            </c:rich>
          </c:tx>
          <c:layout>
            <c:manualLayout>
              <c:xMode val="edge"/>
              <c:yMode val="edge"/>
              <c:x val="0.52155172413793105"/>
              <c:y val="0.90344827586206888"/>
            </c:manualLayout>
          </c:layout>
          <c:overlay val="0"/>
          <c:spPr>
            <a:noFill/>
            <a:ln w="2565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20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74510464"/>
        <c:crosses val="autoZero"/>
        <c:crossBetween val="midCat"/>
        <c:majorUnit val="1"/>
      </c:valAx>
      <c:valAx>
        <c:axId val="174510464"/>
        <c:scaling>
          <c:orientation val="minMax"/>
          <c:max val="1"/>
        </c:scaling>
        <c:delete val="0"/>
        <c:axPos val="l"/>
        <c:majorGridlines>
          <c:spPr>
            <a:ln w="3207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Frações ionizáveis</a:t>
                </a:r>
              </a:p>
            </c:rich>
          </c:tx>
          <c:layout>
            <c:manualLayout>
              <c:xMode val="edge"/>
              <c:yMode val="edge"/>
              <c:x val="1.8678160919540235E-2"/>
              <c:y val="0.30574712643678165"/>
            </c:manualLayout>
          </c:layout>
          <c:overlay val="0"/>
          <c:spPr>
            <a:noFill/>
            <a:ln w="25653">
              <a:noFill/>
            </a:ln>
          </c:spPr>
        </c:title>
        <c:numFmt formatCode="0.00" sourceLinked="0"/>
        <c:majorTickMark val="out"/>
        <c:minorTickMark val="none"/>
        <c:tickLblPos val="nextTo"/>
        <c:spPr>
          <a:ln w="320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74496000"/>
        <c:crosses val="autoZero"/>
        <c:crossBetween val="midCat"/>
      </c:valAx>
      <c:spPr>
        <a:noFill/>
        <a:ln w="25653">
          <a:noFill/>
        </a:ln>
      </c:spPr>
    </c:plotArea>
    <c:legend>
      <c:legendPos val="r"/>
      <c:layout>
        <c:manualLayout>
          <c:xMode val="edge"/>
          <c:yMode val="edge"/>
          <c:x val="0.68821839080459768"/>
          <c:y val="0.22298850574712645"/>
          <c:w val="0.18214958179142976"/>
          <c:h val="0.11264367816091954"/>
        </c:manualLayout>
      </c:layout>
      <c:overlay val="0"/>
      <c:spPr>
        <a:noFill/>
        <a:ln w="25653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59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2463B-FCDD-44C7-95EA-99FC39D63DEB}" type="datetimeFigureOut">
              <a:rPr lang="pt-BR" smtClean="0"/>
              <a:t>02/11/2021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84663-DD5B-423E-85AE-A74D214EDB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63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8523-446B-4236-A6AF-85799B4939E0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58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EBEB1-39FD-4947-AD4E-09AF57D8136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30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D0D5-94BD-498A-9C40-66D5EC19F54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8743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2369B7-73C7-4DBF-BBA6-0D4554673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4F51271-3597-4D7E-8F17-5A37A58306A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CF9F1A6-FEF8-46D8-90BE-35756AA7903B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2DFE87D8-5874-4D3F-AE1C-AE805B284065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E83C35D6-D43D-4D25-9BAE-D659DDF6B1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91A39254-7A2F-4D00-86FE-02ADF6635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pt-BR" altLang="pt-BR"/>
              <a:t>PHD-2411 SANEAMENTO I</a:t>
            </a:r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FD500A8C-11A5-4DED-BE5E-14E7C6CCB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DF6EEB8-B80F-49B0-8FDC-2D58118C5D3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53555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1B84-1DB0-4313-9D12-50088C611DA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369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A123-A0E9-4EDB-8C26-83769D7EFEE8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07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E519-18C6-4057-907E-9303152A9D07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700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EBBE-A2F4-4D99-9149-D01888E4CE94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326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19D4-D823-487B-AB5B-62BBA45F08E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850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DDCF-61FC-4082-ACEB-9487C3B383C6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706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687553-3B8B-4339-87F5-27D453BA291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727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11B4-1025-403B-8F11-923B8AC9CE3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771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1142C06-0BEB-4521-AF7A-DC9794C3DCC7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30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jpeg"/><Relationship Id="rId4" Type="http://schemas.openxmlformats.org/officeDocument/2006/relationships/image" Target="../media/image57.em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379DmCud6I?feature=oembed" TargetMode="External"/><Relationship Id="rId4" Type="http://schemas.openxmlformats.org/officeDocument/2006/relationships/image" Target="../media/image59.pn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3.xml"/><Relationship Id="rId5" Type="http://schemas.openxmlformats.org/officeDocument/2006/relationships/image" Target="../media/image2.wmf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.xml"/><Relationship Id="rId5" Type="http://schemas.openxmlformats.org/officeDocument/2006/relationships/image" Target="../media/image2.wmf"/><Relationship Id="rId4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jpeg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usepaord.shinyapps.io/Breakpoint-Curve/" TargetMode="Externa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yDnZlWQUdU?feature=oembed" TargetMode="External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8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microsoft.com/office/2007/relationships/hdphoto" Target="../media/hdphoto1.wdp"/><Relationship Id="rId4" Type="http://schemas.openxmlformats.org/officeDocument/2006/relationships/image" Target="../media/image47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2.w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em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e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4B623FE-0796-41A7-9913-3C6CC2AC768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Rectangle 4">
            <a:extLst>
              <a:ext uri="{FF2B5EF4-FFF2-40B4-BE49-F238E27FC236}">
                <a16:creationId xmlns:a16="http://schemas.microsoft.com/office/drawing/2014/main" id="{31E6E0EF-0E9A-494A-B0EA-A07A9CD207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01130" y="188640"/>
            <a:ext cx="7511677" cy="3576910"/>
          </a:xfrm>
        </p:spPr>
        <p:txBody>
          <a:bodyPr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ESCOLA POLITÉCNICA DA USP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DEPARTAMENTO DE ENGENHARIA 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HIDRÁULICA E AMBIENTAL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PHD 5010 – FUNDAMENTOS DE QUÍMICA AQUÁTICA E QUALIDADE DA ÁGUA 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A1325D5-0D80-4C58-B8F9-B7BF739EA9E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20763" y="5397500"/>
            <a:ext cx="7872412" cy="911225"/>
          </a:xfrm>
        </p:spPr>
        <p:txBody>
          <a:bodyPr/>
          <a:lstStyle/>
          <a:p>
            <a:pPr algn="l">
              <a:spcBef>
                <a:spcPct val="10000"/>
              </a:spcBef>
            </a:pPr>
            <a:r>
              <a:rPr lang="pt-BR" altLang="pt-BR" b="1" dirty="0"/>
              <a:t>Prof. Dr. Sidney Seckler Ferreira Filho</a:t>
            </a:r>
          </a:p>
          <a:p>
            <a:endParaRPr lang="pt-BR" altLang="pt-BR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0515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180264" cy="11128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sz="3200" dirty="0"/>
              <a:t>TRATAMENTO CONVENCIONAL DE ÁGUAS </a:t>
            </a:r>
            <a:br>
              <a:rPr lang="pt-BR" sz="3200" dirty="0"/>
            </a:br>
            <a:r>
              <a:rPr lang="pt-BR" sz="3200" dirty="0"/>
              <a:t>DE ABASTECIMENTO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EEE5D90E-282C-4856-A55D-F688D011584F}"/>
              </a:ext>
            </a:extLst>
          </p:cNvPr>
          <p:cNvSpPr txBox="1"/>
          <p:nvPr/>
        </p:nvSpPr>
        <p:spPr>
          <a:xfrm>
            <a:off x="323528" y="5877272"/>
            <a:ext cx="4489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Estação de tratamento de água do Rio Grande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E4D23B4-B9BE-4C36-8D74-41DFC17745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785950"/>
              </p:ext>
            </p:extLst>
          </p:nvPr>
        </p:nvGraphicFramePr>
        <p:xfrm>
          <a:off x="971600" y="1844825"/>
          <a:ext cx="705678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292480"/>
      </p:ext>
    </p:extLst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395969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Mananciais superficiais normalmente apresentam concentrações de fluoretos em torno de 0,1 mg/L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pic>
        <p:nvPicPr>
          <p:cNvPr id="24578" name="Picture 2" descr="Resultado de imagem para rivers">
            <a:extLst>
              <a:ext uri="{FF2B5EF4-FFF2-40B4-BE49-F238E27FC236}">
                <a16:creationId xmlns:a16="http://schemas.microsoft.com/office/drawing/2014/main" id="{F922B3C2-4D4B-4277-B8C5-7840CC7C9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474368"/>
            <a:ext cx="3707904" cy="247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18634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1"/>
            <a:ext cx="8496300" cy="1295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Mananciais subterrâneos podem apresentar  concentrações elevadas de fluoretos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pic>
        <p:nvPicPr>
          <p:cNvPr id="23554" name="Picture 2" descr="Imagem relacionada">
            <a:extLst>
              <a:ext uri="{FF2B5EF4-FFF2-40B4-BE49-F238E27FC236}">
                <a16:creationId xmlns:a16="http://schemas.microsoft.com/office/drawing/2014/main" id="{3ECE235F-A647-49D2-BFF2-FEEE6D6B3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9250" y="3269607"/>
            <a:ext cx="4507979" cy="269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Resultado de imagem para fluorine">
            <a:extLst>
              <a:ext uri="{FF2B5EF4-FFF2-40B4-BE49-F238E27FC236}">
                <a16:creationId xmlns:a16="http://schemas.microsoft.com/office/drawing/2014/main" id="{080AA9FC-9240-4C21-8624-CF54F61E5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627" y="3878888"/>
            <a:ext cx="2699792" cy="151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04320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4" name="Picture 4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599" y="188913"/>
            <a:ext cx="7212013" cy="158432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altLang="pt-BR" sz="4000" dirty="0"/>
              <a:t>CONCENTRAÇÕES DE FLUORETO EM ÁGUAS SUBTERRÂNEAS DO ESTADO DE SÃO PAULO </a:t>
            </a:r>
          </a:p>
        </p:txBody>
      </p:sp>
      <p:graphicFrame>
        <p:nvGraphicFramePr>
          <p:cNvPr id="2662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230064"/>
              </p:ext>
            </p:extLst>
          </p:nvPr>
        </p:nvGraphicFramePr>
        <p:xfrm>
          <a:off x="2537993" y="1922165"/>
          <a:ext cx="6426619" cy="4347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883644" imgH="3980621" progId="Word.Document.8">
                  <p:embed/>
                </p:oleObj>
              </mc:Choice>
              <mc:Fallback>
                <p:oleObj name="Document" r:id="rId3" imgW="5883644" imgH="3980621" progId="Word.Document.8">
                  <p:embed/>
                  <p:pic>
                    <p:nvPicPr>
                      <p:cNvPr id="2662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7993" y="1922165"/>
                        <a:ext cx="6426619" cy="43471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2" name="Picture 2" descr="Resultado de imagem para fluoride water">
            <a:extLst>
              <a:ext uri="{FF2B5EF4-FFF2-40B4-BE49-F238E27FC236}">
                <a16:creationId xmlns:a16="http://schemas.microsoft.com/office/drawing/2014/main" id="{88B4A40E-4BEE-4CD1-A880-8054057CD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116" y="2378803"/>
            <a:ext cx="2268734" cy="169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76EDA52-A4B8-4852-B881-12ECAD0C3B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FLUORETOS </a:t>
            </a:r>
          </a:p>
        </p:txBody>
      </p:sp>
      <p:pic>
        <p:nvPicPr>
          <p:cNvPr id="3" name="Mídia Online 2" title="Anￃﾡlise de Fluoretos">
            <a:hlinkClick r:id="" action="ppaction://media"/>
            <a:extLst>
              <a:ext uri="{FF2B5EF4-FFF2-40B4-BE49-F238E27FC236}">
                <a16:creationId xmlns:a16="http://schemas.microsoft.com/office/drawing/2014/main" id="{CE37FB7E-E97C-47E8-BEE0-A01AA6A293A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95014" y="2133600"/>
            <a:ext cx="7353971" cy="413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58323"/>
      </p:ext>
    </p:extLst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>
            <a:extLst>
              <a:ext uri="{FF2B5EF4-FFF2-40B4-BE49-F238E27FC236}">
                <a16:creationId xmlns:a16="http://schemas.microsoft.com/office/drawing/2014/main" id="{01688373-7890-425E-A9FE-290A2FE385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3568" y="1268760"/>
            <a:ext cx="7772400" cy="3096617"/>
          </a:xfrm>
        </p:spPr>
        <p:txBody>
          <a:bodyPr/>
          <a:lstStyle/>
          <a:p>
            <a:pPr algn="ctr"/>
            <a:r>
              <a:rPr lang="pt-BR" altLang="pt-BR" sz="9600" dirty="0"/>
              <a:t>Muito Obrigado !!!</a:t>
            </a:r>
          </a:p>
        </p:txBody>
      </p:sp>
      <p:pic>
        <p:nvPicPr>
          <p:cNvPr id="145414" name="Picture 6">
            <a:extLst>
              <a:ext uri="{FF2B5EF4-FFF2-40B4-BE49-F238E27FC236}">
                <a16:creationId xmlns:a16="http://schemas.microsoft.com/office/drawing/2014/main" id="{BB973EC0-F8B0-4234-A7C8-B3DD38892337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94313"/>
              </p:ext>
            </p:extLst>
          </p:nvPr>
        </p:nvGraphicFramePr>
        <p:xfrm>
          <a:off x="3419872" y="1556792"/>
          <a:ext cx="5405413" cy="4595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922008" imgH="8281416" progId="">
                  <p:embed/>
                </p:oleObj>
              </mc:Choice>
              <mc:Fallback>
                <p:oleObj r:id="rId2" imgW="6922008" imgH="8281416" progId="">
                  <p:embed/>
                  <p:pic>
                    <p:nvPicPr>
                      <p:cNvPr id="112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1556792"/>
                        <a:ext cx="5405413" cy="459511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7" name="Picture 3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340" name="Rectangle 4"/>
          <p:cNvSpPr>
            <a:spLocks noChangeArrowheads="1"/>
          </p:cNvSpPr>
          <p:nvPr/>
        </p:nvSpPr>
        <p:spPr bwMode="auto">
          <a:xfrm>
            <a:off x="1752600" y="96064"/>
            <a:ext cx="6934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</a:pPr>
            <a:r>
              <a:rPr 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SISTEMAS PÚBLICOS DE ABASTECIMENTO DE ÁGUA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85DE4872-B353-4173-B516-00A9F37EF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2708920"/>
            <a:ext cx="3484325" cy="309261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sz="2800" dirty="0"/>
              <a:t>Proteção da qualidade da água tratada !!</a:t>
            </a:r>
          </a:p>
          <a:p>
            <a:r>
              <a:rPr lang="pt-BR" altLang="pt-BR" sz="2800" dirty="0"/>
              <a:t>Manutenção de concentrações de agentes desinfetantes no sistema de distribuição de água  !! 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13064"/>
            <a:ext cx="6705600" cy="12461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PROCESSO DE TRATAMENTO DE ESGOTOS POR LODOS ATIVADOS 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9625E5F9-68D2-4A07-8CB5-DCD9CEB50266}"/>
              </a:ext>
            </a:extLst>
          </p:cNvPr>
          <p:cNvSpPr/>
          <p:nvPr/>
        </p:nvSpPr>
        <p:spPr>
          <a:xfrm>
            <a:off x="373368" y="2592502"/>
            <a:ext cx="127134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Gradeamento</a:t>
            </a: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B05EB75C-798E-49A2-A48B-B8BC15F188A7}"/>
              </a:ext>
            </a:extLst>
          </p:cNvPr>
          <p:cNvSpPr/>
          <p:nvPr/>
        </p:nvSpPr>
        <p:spPr>
          <a:xfrm>
            <a:off x="2145434" y="2578433"/>
            <a:ext cx="965199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Caixas de areia</a:t>
            </a: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A32DC4E2-3FCE-4AF7-BF61-E29B3D6682A1}"/>
              </a:ext>
            </a:extLst>
          </p:cNvPr>
          <p:cNvSpPr/>
          <p:nvPr/>
        </p:nvSpPr>
        <p:spPr>
          <a:xfrm>
            <a:off x="3523603" y="2592502"/>
            <a:ext cx="1239875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Decantadores primários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74F8C59F-B7BB-4BC9-BB4B-94A132984D9D}"/>
              </a:ext>
            </a:extLst>
          </p:cNvPr>
          <p:cNvSpPr/>
          <p:nvPr/>
        </p:nvSpPr>
        <p:spPr>
          <a:xfrm>
            <a:off x="5220322" y="2598434"/>
            <a:ext cx="1152128" cy="42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Tanques de aeração</a:t>
            </a:r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C70AC4DF-6D3E-4D4F-A4D9-AEE180B77575}"/>
              </a:ext>
            </a:extLst>
          </p:cNvPr>
          <p:cNvSpPr/>
          <p:nvPr/>
        </p:nvSpPr>
        <p:spPr>
          <a:xfrm>
            <a:off x="6879874" y="2592500"/>
            <a:ext cx="129614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Decantadores </a:t>
            </a:r>
            <a:r>
              <a:rPr lang="pt-BR" sz="1400" dirty="0" err="1"/>
              <a:t>secundáriuos</a:t>
            </a:r>
            <a:endParaRPr lang="pt-BR" sz="1400" dirty="0"/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D7F65AB9-BA8A-47D5-8610-89583639DC38}"/>
              </a:ext>
            </a:extLst>
          </p:cNvPr>
          <p:cNvSpPr/>
          <p:nvPr/>
        </p:nvSpPr>
        <p:spPr>
          <a:xfrm>
            <a:off x="6879874" y="3833700"/>
            <a:ext cx="129614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Desinfecção</a:t>
            </a:r>
          </a:p>
        </p:txBody>
      </p:sp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C72E534B-5E4C-45C9-81F9-A09EB505F64B}"/>
              </a:ext>
            </a:extLst>
          </p:cNvPr>
          <p:cNvSpPr/>
          <p:nvPr/>
        </p:nvSpPr>
        <p:spPr>
          <a:xfrm>
            <a:off x="6006906" y="4740808"/>
            <a:ext cx="2926080" cy="225083"/>
          </a:xfrm>
          <a:custGeom>
            <a:avLst/>
            <a:gdLst>
              <a:gd name="connsiteX0" fmla="*/ 0 w 2926080"/>
              <a:gd name="connsiteY0" fmla="*/ 0 h 225083"/>
              <a:gd name="connsiteX1" fmla="*/ 942536 w 2926080"/>
              <a:gd name="connsiteY1" fmla="*/ 196948 h 225083"/>
              <a:gd name="connsiteX2" fmla="*/ 1997613 w 2926080"/>
              <a:gd name="connsiteY2" fmla="*/ 98474 h 225083"/>
              <a:gd name="connsiteX3" fmla="*/ 2926080 w 2926080"/>
              <a:gd name="connsiteY3" fmla="*/ 225083 h 225083"/>
              <a:gd name="connsiteX4" fmla="*/ 2926080 w 2926080"/>
              <a:gd name="connsiteY4" fmla="*/ 225083 h 22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6080" h="225083">
                <a:moveTo>
                  <a:pt x="0" y="0"/>
                </a:moveTo>
                <a:cubicBezTo>
                  <a:pt x="304800" y="90268"/>
                  <a:pt x="609601" y="180536"/>
                  <a:pt x="942536" y="196948"/>
                </a:cubicBezTo>
                <a:cubicBezTo>
                  <a:pt x="1275471" y="213360"/>
                  <a:pt x="1667022" y="93785"/>
                  <a:pt x="1997613" y="98474"/>
                </a:cubicBezTo>
                <a:cubicBezTo>
                  <a:pt x="2328204" y="103163"/>
                  <a:pt x="2926080" y="225083"/>
                  <a:pt x="2926080" y="225083"/>
                </a:cubicBezTo>
                <a:lnTo>
                  <a:pt x="2926080" y="22508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Forma Livre: Forma 43">
            <a:extLst>
              <a:ext uri="{FF2B5EF4-FFF2-40B4-BE49-F238E27FC236}">
                <a16:creationId xmlns:a16="http://schemas.microsoft.com/office/drawing/2014/main" id="{61E46DDD-F97E-48F7-8FB3-AA52D286B801}"/>
              </a:ext>
            </a:extLst>
          </p:cNvPr>
          <p:cNvSpPr/>
          <p:nvPr/>
        </p:nvSpPr>
        <p:spPr>
          <a:xfrm>
            <a:off x="6006906" y="5173665"/>
            <a:ext cx="2926080" cy="225083"/>
          </a:xfrm>
          <a:custGeom>
            <a:avLst/>
            <a:gdLst>
              <a:gd name="connsiteX0" fmla="*/ 0 w 2926080"/>
              <a:gd name="connsiteY0" fmla="*/ 0 h 225083"/>
              <a:gd name="connsiteX1" fmla="*/ 942536 w 2926080"/>
              <a:gd name="connsiteY1" fmla="*/ 196948 h 225083"/>
              <a:gd name="connsiteX2" fmla="*/ 1997613 w 2926080"/>
              <a:gd name="connsiteY2" fmla="*/ 98474 h 225083"/>
              <a:gd name="connsiteX3" fmla="*/ 2926080 w 2926080"/>
              <a:gd name="connsiteY3" fmla="*/ 225083 h 225083"/>
              <a:gd name="connsiteX4" fmla="*/ 2926080 w 2926080"/>
              <a:gd name="connsiteY4" fmla="*/ 225083 h 22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6080" h="225083">
                <a:moveTo>
                  <a:pt x="0" y="0"/>
                </a:moveTo>
                <a:cubicBezTo>
                  <a:pt x="304800" y="90268"/>
                  <a:pt x="609601" y="180536"/>
                  <a:pt x="942536" y="196948"/>
                </a:cubicBezTo>
                <a:cubicBezTo>
                  <a:pt x="1275471" y="213360"/>
                  <a:pt x="1667022" y="93785"/>
                  <a:pt x="1997613" y="98474"/>
                </a:cubicBezTo>
                <a:cubicBezTo>
                  <a:pt x="2328204" y="103163"/>
                  <a:pt x="2926080" y="225083"/>
                  <a:pt x="2926080" y="225083"/>
                </a:cubicBezTo>
                <a:lnTo>
                  <a:pt x="2926080" y="22508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694559F-A69F-4E68-99E0-C5372E3464CF}"/>
              </a:ext>
            </a:extLst>
          </p:cNvPr>
          <p:cNvSpPr txBox="1"/>
          <p:nvPr/>
        </p:nvSpPr>
        <p:spPr>
          <a:xfrm>
            <a:off x="6665014" y="4916874"/>
            <a:ext cx="1609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Corpo receptor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EECC4C5E-60D6-4E64-88F2-5F168E585369}"/>
              </a:ext>
            </a:extLst>
          </p:cNvPr>
          <p:cNvCxnSpPr>
            <a:stCxn id="2" idx="3"/>
            <a:endCxn id="37" idx="1"/>
          </p:cNvCxnSpPr>
          <p:nvPr/>
        </p:nvCxnSpPr>
        <p:spPr>
          <a:xfrm flipV="1">
            <a:off x="1644716" y="2808525"/>
            <a:ext cx="50071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F50B3C30-7208-4E02-9D02-655EFB5FC9BB}"/>
              </a:ext>
            </a:extLst>
          </p:cNvPr>
          <p:cNvCxnSpPr>
            <a:stCxn id="37" idx="3"/>
            <a:endCxn id="38" idx="1"/>
          </p:cNvCxnSpPr>
          <p:nvPr/>
        </p:nvCxnSpPr>
        <p:spPr>
          <a:xfrm>
            <a:off x="3110633" y="2808525"/>
            <a:ext cx="41297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4F32A249-0AD7-48FE-9C06-4A8CAEA3AF9B}"/>
              </a:ext>
            </a:extLst>
          </p:cNvPr>
          <p:cNvCxnSpPr>
            <a:stCxn id="38" idx="3"/>
            <a:endCxn id="39" idx="1"/>
          </p:cNvCxnSpPr>
          <p:nvPr/>
        </p:nvCxnSpPr>
        <p:spPr>
          <a:xfrm>
            <a:off x="4763478" y="2808526"/>
            <a:ext cx="4568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28936021-BD92-4B7E-8CF7-52A5386FF483}"/>
              </a:ext>
            </a:extLst>
          </p:cNvPr>
          <p:cNvCxnSpPr>
            <a:stCxn id="39" idx="3"/>
            <a:endCxn id="40" idx="1"/>
          </p:cNvCxnSpPr>
          <p:nvPr/>
        </p:nvCxnSpPr>
        <p:spPr>
          <a:xfrm flipV="1">
            <a:off x="6372450" y="2808524"/>
            <a:ext cx="507424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C1050869-44D5-4DDB-BAB9-EA3892C3BCDA}"/>
              </a:ext>
            </a:extLst>
          </p:cNvPr>
          <p:cNvCxnSpPr>
            <a:stCxn id="40" idx="2"/>
            <a:endCxn id="41" idx="0"/>
          </p:cNvCxnSpPr>
          <p:nvPr/>
        </p:nvCxnSpPr>
        <p:spPr>
          <a:xfrm>
            <a:off x="7527946" y="3024548"/>
            <a:ext cx="0" cy="809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2BE2E2CC-0D72-4FB3-BC12-B76F27D8D4EC}"/>
              </a:ext>
            </a:extLst>
          </p:cNvPr>
          <p:cNvCxnSpPr>
            <a:stCxn id="41" idx="2"/>
          </p:cNvCxnSpPr>
          <p:nvPr/>
        </p:nvCxnSpPr>
        <p:spPr>
          <a:xfrm>
            <a:off x="7527946" y="4265748"/>
            <a:ext cx="0" cy="587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id="{08112B47-76EB-47F0-9D8B-012F78EDCE0B}"/>
              </a:ext>
            </a:extLst>
          </p:cNvPr>
          <p:cNvSpPr/>
          <p:nvPr/>
        </p:nvSpPr>
        <p:spPr>
          <a:xfrm>
            <a:off x="3495471" y="3777432"/>
            <a:ext cx="1296138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Adensamento</a:t>
            </a:r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1D3D3519-39A0-4880-9870-2EB5329177B7}"/>
              </a:ext>
            </a:extLst>
          </p:cNvPr>
          <p:cNvCxnSpPr>
            <a:stCxn id="38" idx="2"/>
            <a:endCxn id="61" idx="0"/>
          </p:cNvCxnSpPr>
          <p:nvPr/>
        </p:nvCxnSpPr>
        <p:spPr>
          <a:xfrm flipH="1">
            <a:off x="4143540" y="3024550"/>
            <a:ext cx="1" cy="75288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: Angulado 23">
            <a:extLst>
              <a:ext uri="{FF2B5EF4-FFF2-40B4-BE49-F238E27FC236}">
                <a16:creationId xmlns:a16="http://schemas.microsoft.com/office/drawing/2014/main" id="{33D2FC03-225B-4257-B465-840E363E9360}"/>
              </a:ext>
            </a:extLst>
          </p:cNvPr>
          <p:cNvCxnSpPr>
            <a:cxnSpLocks/>
            <a:stCxn id="40" idx="2"/>
            <a:endCxn id="61" idx="0"/>
          </p:cNvCxnSpPr>
          <p:nvPr/>
        </p:nvCxnSpPr>
        <p:spPr>
          <a:xfrm rot="5400000">
            <a:off x="5459301" y="1708787"/>
            <a:ext cx="752884" cy="3384406"/>
          </a:xfrm>
          <a:prstGeom prst="bent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E86E88A3-2116-4331-AB84-EA3F65DD55E4}"/>
              </a:ext>
            </a:extLst>
          </p:cNvPr>
          <p:cNvSpPr/>
          <p:nvPr/>
        </p:nvSpPr>
        <p:spPr>
          <a:xfrm>
            <a:off x="3495471" y="4641357"/>
            <a:ext cx="1296138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Digestão</a:t>
            </a:r>
          </a:p>
        </p:txBody>
      </p:sp>
      <p:cxnSp>
        <p:nvCxnSpPr>
          <p:cNvPr id="68" name="Conector de Seta Reta 67">
            <a:extLst>
              <a:ext uri="{FF2B5EF4-FFF2-40B4-BE49-F238E27FC236}">
                <a16:creationId xmlns:a16="http://schemas.microsoft.com/office/drawing/2014/main" id="{559733F9-91F4-4454-9A33-D934B2E9BFFB}"/>
              </a:ext>
            </a:extLst>
          </p:cNvPr>
          <p:cNvCxnSpPr>
            <a:cxnSpLocks/>
            <a:stCxn id="61" idx="2"/>
            <a:endCxn id="67" idx="0"/>
          </p:cNvCxnSpPr>
          <p:nvPr/>
        </p:nvCxnSpPr>
        <p:spPr>
          <a:xfrm>
            <a:off x="4143540" y="4237615"/>
            <a:ext cx="0" cy="40374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tângulo: Cantos Arredondados 74">
            <a:extLst>
              <a:ext uri="{FF2B5EF4-FFF2-40B4-BE49-F238E27FC236}">
                <a16:creationId xmlns:a16="http://schemas.microsoft.com/office/drawing/2014/main" id="{4F68C8B5-7EA0-4281-9410-2350C81D06BE}"/>
              </a:ext>
            </a:extLst>
          </p:cNvPr>
          <p:cNvSpPr/>
          <p:nvPr/>
        </p:nvSpPr>
        <p:spPr>
          <a:xfrm>
            <a:off x="3495471" y="5505282"/>
            <a:ext cx="1296138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/>
              <a:t>Desidrataçao</a:t>
            </a:r>
            <a:endParaRPr lang="pt-BR" sz="1400" dirty="0"/>
          </a:p>
        </p:txBody>
      </p:sp>
      <p:cxnSp>
        <p:nvCxnSpPr>
          <p:cNvPr id="76" name="Conector de Seta Reta 75">
            <a:extLst>
              <a:ext uri="{FF2B5EF4-FFF2-40B4-BE49-F238E27FC236}">
                <a16:creationId xmlns:a16="http://schemas.microsoft.com/office/drawing/2014/main" id="{7BC6CB55-C10F-4DF8-956D-7BE55A8644B3}"/>
              </a:ext>
            </a:extLst>
          </p:cNvPr>
          <p:cNvCxnSpPr>
            <a:cxnSpLocks/>
            <a:stCxn id="67" idx="2"/>
            <a:endCxn id="75" idx="0"/>
          </p:cNvCxnSpPr>
          <p:nvPr/>
        </p:nvCxnSpPr>
        <p:spPr>
          <a:xfrm>
            <a:off x="4143540" y="5101540"/>
            <a:ext cx="0" cy="40374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: Angulado 78">
            <a:extLst>
              <a:ext uri="{FF2B5EF4-FFF2-40B4-BE49-F238E27FC236}">
                <a16:creationId xmlns:a16="http://schemas.microsoft.com/office/drawing/2014/main" id="{64C630FF-0E9C-4002-8853-74B5458EBB03}"/>
              </a:ext>
            </a:extLst>
          </p:cNvPr>
          <p:cNvCxnSpPr>
            <a:cxnSpLocks/>
            <a:stCxn id="61" idx="1"/>
            <a:endCxn id="37" idx="2"/>
          </p:cNvCxnSpPr>
          <p:nvPr/>
        </p:nvCxnSpPr>
        <p:spPr>
          <a:xfrm rot="10800000">
            <a:off x="2628035" y="3038616"/>
            <a:ext cx="867437" cy="968908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: Angulado 81">
            <a:extLst>
              <a:ext uri="{FF2B5EF4-FFF2-40B4-BE49-F238E27FC236}">
                <a16:creationId xmlns:a16="http://schemas.microsoft.com/office/drawing/2014/main" id="{5566CD69-288E-4E1B-A29A-0FF86FF79CF3}"/>
              </a:ext>
            </a:extLst>
          </p:cNvPr>
          <p:cNvCxnSpPr>
            <a:cxnSpLocks/>
            <a:stCxn id="67" idx="1"/>
            <a:endCxn id="37" idx="2"/>
          </p:cNvCxnSpPr>
          <p:nvPr/>
        </p:nvCxnSpPr>
        <p:spPr>
          <a:xfrm rot="10800000">
            <a:off x="2628035" y="3038617"/>
            <a:ext cx="867437" cy="1832833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: Angulado 84">
            <a:extLst>
              <a:ext uri="{FF2B5EF4-FFF2-40B4-BE49-F238E27FC236}">
                <a16:creationId xmlns:a16="http://schemas.microsoft.com/office/drawing/2014/main" id="{E2DC6204-DB1E-40CA-BA09-2A0946517CEC}"/>
              </a:ext>
            </a:extLst>
          </p:cNvPr>
          <p:cNvCxnSpPr>
            <a:cxnSpLocks/>
            <a:stCxn id="75" idx="1"/>
            <a:endCxn id="37" idx="2"/>
          </p:cNvCxnSpPr>
          <p:nvPr/>
        </p:nvCxnSpPr>
        <p:spPr>
          <a:xfrm rot="10800000">
            <a:off x="2628035" y="3038616"/>
            <a:ext cx="867437" cy="2696758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ipse 28">
            <a:extLst>
              <a:ext uri="{FF2B5EF4-FFF2-40B4-BE49-F238E27FC236}">
                <a16:creationId xmlns:a16="http://schemas.microsoft.com/office/drawing/2014/main" id="{CE0901D0-77E1-4F33-AECF-E82DA229C774}"/>
              </a:ext>
            </a:extLst>
          </p:cNvPr>
          <p:cNvSpPr/>
          <p:nvPr/>
        </p:nvSpPr>
        <p:spPr>
          <a:xfrm>
            <a:off x="6569890" y="3606592"/>
            <a:ext cx="1916111" cy="9144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5" name="Picture 3">
            <a:extLst>
              <a:ext uri="{FF2B5EF4-FFF2-40B4-BE49-F238E27FC236}">
                <a16:creationId xmlns:a16="http://schemas.microsoft.com/office/drawing/2014/main" id="{A2B40AA8-C8C6-424E-8308-2E75C58FC752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4916" name="Rectangle 4">
            <a:extLst>
              <a:ext uri="{FF2B5EF4-FFF2-40B4-BE49-F238E27FC236}">
                <a16:creationId xmlns:a16="http://schemas.microsoft.com/office/drawing/2014/main" id="{9E00437B-8EA5-471C-87AB-9FE7F2BC3A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7756" y="487264"/>
            <a:ext cx="6934200" cy="108426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200" dirty="0"/>
              <a:t>VALORES TÍPICOS DE CONCENTRAÇÃO DE MICRORGANISMOS INDICADORES E PATOGÊNICOS NO ESGOTO BRUTO</a:t>
            </a:r>
          </a:p>
        </p:txBody>
      </p:sp>
      <p:graphicFrame>
        <p:nvGraphicFramePr>
          <p:cNvPr id="294966" name="Group 54">
            <a:extLst>
              <a:ext uri="{FF2B5EF4-FFF2-40B4-BE49-F238E27FC236}">
                <a16:creationId xmlns:a16="http://schemas.microsoft.com/office/drawing/2014/main" id="{5EA25A85-6FA4-4914-BDCA-BB164316F0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919033"/>
              </p:ext>
            </p:extLst>
          </p:nvPr>
        </p:nvGraphicFramePr>
        <p:xfrm>
          <a:off x="1043608" y="2197189"/>
          <a:ext cx="7416056" cy="396382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2797159">
                  <a:extLst>
                    <a:ext uri="{9D8B030D-6E8A-4147-A177-3AD203B41FA5}">
                      <a16:colId xmlns:a16="http://schemas.microsoft.com/office/drawing/2014/main" val="3346153371"/>
                    </a:ext>
                  </a:extLst>
                </a:gridCol>
                <a:gridCol w="2145922">
                  <a:extLst>
                    <a:ext uri="{9D8B030D-6E8A-4147-A177-3AD203B41FA5}">
                      <a16:colId xmlns:a16="http://schemas.microsoft.com/office/drawing/2014/main" val="745656837"/>
                    </a:ext>
                  </a:extLst>
                </a:gridCol>
                <a:gridCol w="2472975">
                  <a:extLst>
                    <a:ext uri="{9D8B030D-6E8A-4147-A177-3AD203B41FA5}">
                      <a16:colId xmlns:a16="http://schemas.microsoft.com/office/drawing/2014/main" val="3933047041"/>
                    </a:ext>
                  </a:extLst>
                </a:gridCol>
              </a:tblGrid>
              <a:tr h="7223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Organismo</a:t>
                      </a:r>
                      <a:endParaRPr kumimoji="0" lang="pt-BR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Mínimo (NMP/100 ml)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Máximo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(NMP/100 ml)</a:t>
                      </a:r>
                      <a:endParaRPr kumimoji="0" lang="pt-BR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802297271"/>
                  </a:ext>
                </a:extLst>
              </a:tr>
              <a:tr h="5326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Coliformes totais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1.000.000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-------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576154505"/>
                  </a:ext>
                </a:extLst>
              </a:tr>
              <a:tr h="5341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Coliformes fecais</a:t>
                      </a:r>
                      <a:endParaRPr kumimoji="0" lang="pt-BR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340.000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49.000.000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4143710490"/>
                  </a:ext>
                </a:extLst>
              </a:tr>
              <a:tr h="5341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Estreptococos fecais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64.000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4.500.000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563140967"/>
                  </a:ext>
                </a:extLst>
              </a:tr>
              <a:tr h="5341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Virus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0,5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10.000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956167520"/>
                  </a:ext>
                </a:extLst>
              </a:tr>
              <a:tr h="5326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Cryptosporidium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85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1.370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4164272896"/>
                  </a:ext>
                </a:extLst>
              </a:tr>
              <a:tr h="5341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Giardia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80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320</a:t>
                      </a:r>
                      <a:endParaRPr kumimoji="0" lang="pt-BR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72689253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38" name="Picture 2">
            <a:extLst>
              <a:ext uri="{FF2B5EF4-FFF2-40B4-BE49-F238E27FC236}">
                <a16:creationId xmlns:a16="http://schemas.microsoft.com/office/drawing/2014/main" id="{69FB8FF6-CD87-4CB7-A210-5C37BAF8233B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5939" name="Rectangle 3">
            <a:extLst>
              <a:ext uri="{FF2B5EF4-FFF2-40B4-BE49-F238E27FC236}">
                <a16:creationId xmlns:a16="http://schemas.microsoft.com/office/drawing/2014/main" id="{28A03A94-ACD0-4DF8-BCD5-F2F9CD8C22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11150"/>
            <a:ext cx="6934200" cy="15113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200" dirty="0"/>
              <a:t>VALORES TÍPICOS DE CONCENTRAÇÃO DE MICRORGANISMOS NO ESGOTO TRATADO ANTES DA DESINFECÇÃO</a:t>
            </a:r>
          </a:p>
        </p:txBody>
      </p:sp>
      <p:graphicFrame>
        <p:nvGraphicFramePr>
          <p:cNvPr id="295974" name="Group 38">
            <a:extLst>
              <a:ext uri="{FF2B5EF4-FFF2-40B4-BE49-F238E27FC236}">
                <a16:creationId xmlns:a16="http://schemas.microsoft.com/office/drawing/2014/main" id="{B6BE0068-AA81-4952-B1A9-E13EDEE27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729112"/>
              </p:ext>
            </p:extLst>
          </p:nvPr>
        </p:nvGraphicFramePr>
        <p:xfrm>
          <a:off x="468313" y="2439988"/>
          <a:ext cx="8207375" cy="379965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3095625">
                  <a:extLst>
                    <a:ext uri="{9D8B030D-6E8A-4147-A177-3AD203B41FA5}">
                      <a16:colId xmlns:a16="http://schemas.microsoft.com/office/drawing/2014/main" val="3596542459"/>
                    </a:ext>
                  </a:extLst>
                </a:gridCol>
                <a:gridCol w="2374900">
                  <a:extLst>
                    <a:ext uri="{9D8B030D-6E8A-4147-A177-3AD203B41FA5}">
                      <a16:colId xmlns:a16="http://schemas.microsoft.com/office/drawing/2014/main" val="3923244138"/>
                    </a:ext>
                  </a:extLst>
                </a:gridCol>
                <a:gridCol w="2736850">
                  <a:extLst>
                    <a:ext uri="{9D8B030D-6E8A-4147-A177-3AD203B41FA5}">
                      <a16:colId xmlns:a16="http://schemas.microsoft.com/office/drawing/2014/main" val="2196872261"/>
                    </a:ext>
                  </a:extLst>
                </a:gridCol>
              </a:tblGrid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Organismo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Mínimo (NMP/100 ml)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Máximo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(NMP/100 ml)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945545790"/>
                  </a:ext>
                </a:extLst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Coliformes totais</a:t>
                      </a:r>
                      <a:endParaRPr kumimoji="0" lang="pt-BR" alt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45.000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2.020.000</a:t>
                      </a:r>
                      <a:endParaRPr kumimoji="0" lang="pt-BR" alt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697435967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Coliformes fecais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11.000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1.580.000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4193750845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Estreptococos fecais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2.000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146.000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80845974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Virus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0,05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1.000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59109683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Salmonella sp.</a:t>
                      </a:r>
                      <a:endParaRPr kumimoji="0" lang="pt-BR" altLang="pt-BR" sz="2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570</a:t>
                      </a:r>
                      <a:endParaRPr kumimoji="0" lang="pt-BR" alt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90616026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62" name="Picture 2">
            <a:extLst>
              <a:ext uri="{FF2B5EF4-FFF2-40B4-BE49-F238E27FC236}">
                <a16:creationId xmlns:a16="http://schemas.microsoft.com/office/drawing/2014/main" id="{869DA496-54D8-4619-B94B-4F06F21E76A3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63" name="Rectangle 3">
            <a:extLst>
              <a:ext uri="{FF2B5EF4-FFF2-40B4-BE49-F238E27FC236}">
                <a16:creationId xmlns:a16="http://schemas.microsoft.com/office/drawing/2014/main" id="{900DF62D-A01E-4128-8D23-215776BE9E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87264"/>
            <a:ext cx="7283896" cy="108426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200" dirty="0"/>
              <a:t>REDUÇÕES TÍPICAS DE MICRORGANISMOS PELO PROCESSO DE TRATAMENTO DE ESGOTOS CONVENCIONAL</a:t>
            </a:r>
          </a:p>
        </p:txBody>
      </p:sp>
      <p:graphicFrame>
        <p:nvGraphicFramePr>
          <p:cNvPr id="297004" name="Group 44">
            <a:extLst>
              <a:ext uri="{FF2B5EF4-FFF2-40B4-BE49-F238E27FC236}">
                <a16:creationId xmlns:a16="http://schemas.microsoft.com/office/drawing/2014/main" id="{4564985A-96EC-41DF-A48C-5F6BE15D88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94283"/>
              </p:ext>
            </p:extLst>
          </p:nvPr>
        </p:nvGraphicFramePr>
        <p:xfrm>
          <a:off x="714028" y="2139330"/>
          <a:ext cx="7715944" cy="4025836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3281908">
                  <a:extLst>
                    <a:ext uri="{9D8B030D-6E8A-4147-A177-3AD203B41FA5}">
                      <a16:colId xmlns:a16="http://schemas.microsoft.com/office/drawing/2014/main" val="3979495504"/>
                    </a:ext>
                  </a:extLst>
                </a:gridCol>
                <a:gridCol w="2065524">
                  <a:extLst>
                    <a:ext uri="{9D8B030D-6E8A-4147-A177-3AD203B41FA5}">
                      <a16:colId xmlns:a16="http://schemas.microsoft.com/office/drawing/2014/main" val="3280639624"/>
                    </a:ext>
                  </a:extLst>
                </a:gridCol>
                <a:gridCol w="2368512">
                  <a:extLst>
                    <a:ext uri="{9D8B030D-6E8A-4147-A177-3AD203B41FA5}">
                      <a16:colId xmlns:a16="http://schemas.microsoft.com/office/drawing/2014/main" val="3782351087"/>
                    </a:ext>
                  </a:extLst>
                </a:gridCol>
              </a:tblGrid>
              <a:tr h="10280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Organismo</a:t>
                      </a:r>
                      <a:endParaRPr kumimoji="0" lang="pt-BR" alt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Tratamento primário (%)</a:t>
                      </a:r>
                      <a:endParaRPr kumimoji="0" lang="pt-BR" alt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Tratamento secundário (%)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152958927"/>
                  </a:ext>
                </a:extLst>
              </a:tr>
              <a:tr h="4333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Coliformes totais</a:t>
                      </a:r>
                      <a:endParaRPr kumimoji="0" lang="pt-BR" alt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&lt; 10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90-99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635322883"/>
                  </a:ext>
                </a:extLst>
              </a:tr>
              <a:tr h="4333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Coliformes fecais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35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90-99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4236641833"/>
                  </a:ext>
                </a:extLst>
              </a:tr>
              <a:tr h="4333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Shigella ssp.</a:t>
                      </a:r>
                      <a:endParaRPr kumimoji="0" lang="pt-BR" altLang="pt-BR" sz="2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91-99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264248881"/>
                  </a:ext>
                </a:extLst>
              </a:tr>
              <a:tr h="4333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Salmonella ssp.</a:t>
                      </a:r>
                      <a:endParaRPr kumimoji="0" lang="pt-BR" altLang="pt-BR" sz="2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96-99</a:t>
                      </a:r>
                      <a:endParaRPr kumimoji="0" lang="pt-BR" alt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424114904"/>
                  </a:ext>
                </a:extLst>
              </a:tr>
              <a:tr h="4333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Virus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&lt; 10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76-99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4040126068"/>
                  </a:ext>
                </a:extLst>
              </a:tr>
              <a:tr h="7117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Entamoeba</a:t>
                      </a:r>
                      <a:r>
                        <a:rPr kumimoji="0" lang="pt-BR" altLang="pt-BR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pt-BR" altLang="pt-BR" sz="2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histolystica</a:t>
                      </a:r>
                      <a:endParaRPr kumimoji="0" lang="pt-BR" altLang="pt-BR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10-50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pt-BR" alt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68269706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6" name="Picture 2">
            <a:extLst>
              <a:ext uri="{FF2B5EF4-FFF2-40B4-BE49-F238E27FC236}">
                <a16:creationId xmlns:a16="http://schemas.microsoft.com/office/drawing/2014/main" id="{CE3E459D-2F95-47BB-9C20-F3D43BA8D86D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987" name="Rectangle 3">
            <a:extLst>
              <a:ext uri="{FF2B5EF4-FFF2-40B4-BE49-F238E27FC236}">
                <a16:creationId xmlns:a16="http://schemas.microsoft.com/office/drawing/2014/main" id="{75BE09E3-1B64-44CF-9C35-FBE81877AD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9722" y="31477"/>
            <a:ext cx="7140575" cy="15113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altLang="pt-BR" sz="3200" dirty="0"/>
              <a:t>CONCENTRAÇÃO TÍPICA DE MICRORGANISMOS INDICADORES APÓS AS ETAPAS DE TRATAMENTO DE ESGOTOS CONVENCIONAL</a:t>
            </a:r>
          </a:p>
        </p:txBody>
      </p:sp>
      <p:graphicFrame>
        <p:nvGraphicFramePr>
          <p:cNvPr id="298031" name="Group 47">
            <a:extLst>
              <a:ext uri="{FF2B5EF4-FFF2-40B4-BE49-F238E27FC236}">
                <a16:creationId xmlns:a16="http://schemas.microsoft.com/office/drawing/2014/main" id="{C8555969-9462-48CB-B168-25833CEC86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149363"/>
              </p:ext>
            </p:extLst>
          </p:nvPr>
        </p:nvGraphicFramePr>
        <p:xfrm>
          <a:off x="791963" y="2171898"/>
          <a:ext cx="7560073" cy="3955594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2851478">
                  <a:extLst>
                    <a:ext uri="{9D8B030D-6E8A-4147-A177-3AD203B41FA5}">
                      <a16:colId xmlns:a16="http://schemas.microsoft.com/office/drawing/2014/main" val="3240072795"/>
                    </a:ext>
                  </a:extLst>
                </a:gridCol>
                <a:gridCol w="2254861">
                  <a:extLst>
                    <a:ext uri="{9D8B030D-6E8A-4147-A177-3AD203B41FA5}">
                      <a16:colId xmlns:a16="http://schemas.microsoft.com/office/drawing/2014/main" val="2719806143"/>
                    </a:ext>
                  </a:extLst>
                </a:gridCol>
                <a:gridCol w="2453734">
                  <a:extLst>
                    <a:ext uri="{9D8B030D-6E8A-4147-A177-3AD203B41FA5}">
                      <a16:colId xmlns:a16="http://schemas.microsoft.com/office/drawing/2014/main" val="800234283"/>
                    </a:ext>
                  </a:extLst>
                </a:gridCol>
              </a:tblGrid>
              <a:tr h="6940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Esgoto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Coliformes totais (NMP/100 ml)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Coliformes fecais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(NMP/100 ml)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859259462"/>
                  </a:ext>
                </a:extLst>
              </a:tr>
              <a:tr h="4976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Bruto</a:t>
                      </a:r>
                      <a:endParaRPr kumimoji="0" lang="pt-BR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pt-BR" altLang="pt-BR" sz="20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7</a:t>
                      </a: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- 10</a:t>
                      </a:r>
                      <a:r>
                        <a:rPr kumimoji="0" lang="pt-BR" altLang="pt-BR" sz="20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pt-BR" altLang="pt-BR" sz="20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pt-BR" altLang="pt-BR" sz="20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6</a:t>
                      </a: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- 10</a:t>
                      </a:r>
                      <a:r>
                        <a:rPr kumimoji="0" lang="pt-BR" altLang="pt-BR" sz="20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pt-BR" altLang="pt-BR" sz="20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4029525216"/>
                  </a:ext>
                </a:extLst>
              </a:tr>
              <a:tr h="499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Primário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pt-BR" altLang="pt-BR" sz="20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7</a:t>
                      </a: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- 10</a:t>
                      </a:r>
                      <a:r>
                        <a:rPr kumimoji="0" lang="pt-BR" altLang="pt-BR" sz="20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pt-BR" altLang="pt-BR" sz="20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6</a:t>
                      </a: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- 10</a:t>
                      </a:r>
                      <a:r>
                        <a:rPr kumimoji="0" lang="pt-BR" altLang="pt-BR" sz="20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801061581"/>
                  </a:ext>
                </a:extLst>
              </a:tr>
              <a:tr h="499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Secundário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pt-BR" altLang="pt-BR" sz="20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- 10</a:t>
                      </a:r>
                      <a:r>
                        <a:rPr kumimoji="0" lang="pt-BR" altLang="pt-BR" sz="20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pt-BR" altLang="pt-BR" sz="20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pt-BR" altLang="pt-BR" sz="20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4</a:t>
                      </a: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-10</a:t>
                      </a:r>
                      <a:r>
                        <a:rPr kumimoji="0" lang="pt-BR" altLang="pt-BR" sz="20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pt-BR" altLang="pt-BR" sz="20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466024190"/>
                  </a:ext>
                </a:extLst>
              </a:tr>
              <a:tr h="499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Secundário filtrado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pt-BR" altLang="pt-BR" sz="20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4</a:t>
                      </a: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-10</a:t>
                      </a:r>
                      <a:r>
                        <a:rPr kumimoji="0" lang="pt-BR" altLang="pt-BR" sz="20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pt-BR" altLang="pt-BR" sz="20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pt-BR" altLang="pt-BR" sz="20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pt-BR" altLang="pt-BR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- 10</a:t>
                      </a:r>
                      <a:r>
                        <a:rPr kumimoji="0" lang="pt-BR" altLang="pt-BR" sz="20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pt-BR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93258236"/>
                  </a:ext>
                </a:extLst>
              </a:tr>
              <a:tr h="4976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Secundário nitrificado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pt-BR" altLang="pt-BR" sz="20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4</a:t>
                      </a: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- 10</a:t>
                      </a:r>
                      <a:r>
                        <a:rPr kumimoji="0" lang="pt-BR" altLang="pt-BR" sz="20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pt-BR" altLang="pt-BR" sz="20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pt-BR" altLang="pt-BR" sz="20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- 10</a:t>
                      </a:r>
                      <a:r>
                        <a:rPr kumimoji="0" lang="pt-BR" altLang="pt-BR" sz="20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pt-BR" altLang="pt-BR" sz="20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861128616"/>
                  </a:ext>
                </a:extLst>
              </a:tr>
              <a:tr h="6385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Secundário nitrificado e filtrado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pt-BR" altLang="pt-BR" sz="20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4</a:t>
                      </a: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- 10</a:t>
                      </a:r>
                      <a:r>
                        <a:rPr kumimoji="0" lang="pt-BR" altLang="pt-BR" sz="20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pt-BR" altLang="pt-BR" sz="20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pt-BR" altLang="pt-BR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– 10</a:t>
                      </a:r>
                      <a:r>
                        <a:rPr kumimoji="0" lang="pt-BR" altLang="pt-BR" sz="20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pt-BR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65104418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ETA Alto Tietê - Cilindros de Cloro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138" y="2419164"/>
            <a:ext cx="2931781" cy="201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50119" y="359582"/>
            <a:ext cx="7543800" cy="756633"/>
          </a:xfrm>
        </p:spPr>
        <p:txBody>
          <a:bodyPr>
            <a:noAutofit/>
          </a:bodyPr>
          <a:lstStyle/>
          <a:p>
            <a:pPr algn="ctr"/>
            <a:r>
              <a:rPr lang="pt-BR" altLang="pt-BR" sz="5400" dirty="0"/>
              <a:t>DESINFECÇÃO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39603" y="2348880"/>
            <a:ext cx="4475584" cy="367240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Definição: O propósito do processo de desinfecção é eliminar, de modo econômico, os microrganismos patogênicos presentes na fase líquida.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2" descr="ETA Alto Tietê - Cilindros de Cloro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0677" y="2376487"/>
            <a:ext cx="3209234" cy="214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115" name="Picture 3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8116" name="Rectangle 4"/>
          <p:cNvSpPr>
            <a:spLocks noGrp="1" noChangeArrowheads="1"/>
          </p:cNvSpPr>
          <p:nvPr>
            <p:ph type="title"/>
          </p:nvPr>
        </p:nvSpPr>
        <p:spPr>
          <a:xfrm>
            <a:off x="768350" y="274638"/>
            <a:ext cx="7918450" cy="1143000"/>
          </a:xfrm>
        </p:spPr>
        <p:txBody>
          <a:bodyPr>
            <a:normAutofit/>
          </a:bodyPr>
          <a:lstStyle/>
          <a:p>
            <a:pPr algn="ctr"/>
            <a:r>
              <a:rPr lang="pt-BR" altLang="pt-BR" sz="5400" dirty="0"/>
              <a:t>ESTERILIZAÇÃO</a:t>
            </a:r>
          </a:p>
        </p:txBody>
      </p:sp>
      <p:sp>
        <p:nvSpPr>
          <p:cNvPr id="218117" name="Text Box 5"/>
          <p:cNvSpPr txBox="1">
            <a:spLocks noChangeArrowheads="1"/>
          </p:cNvSpPr>
          <p:nvPr/>
        </p:nvSpPr>
        <p:spPr bwMode="auto">
          <a:xfrm>
            <a:off x="768350" y="2276475"/>
            <a:ext cx="4235698" cy="302418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Definição: Processo de destruição de todas as formas de vida microscópica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45977" y="2249488"/>
            <a:ext cx="4010000" cy="3752850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Agentes físicos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Temperatura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Radiação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Filtração</a:t>
            </a:r>
          </a:p>
        </p:txBody>
      </p:sp>
      <p:sp>
        <p:nvSpPr>
          <p:cNvPr id="21914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788024" y="2232025"/>
            <a:ext cx="4244975" cy="4114800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Agentes químicos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Fenóis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Álcoois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Halogênios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Metais pesados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Ácidos e bases</a:t>
            </a:r>
          </a:p>
        </p:txBody>
      </p:sp>
      <p:pic>
        <p:nvPicPr>
          <p:cNvPr id="219143" name="Picture 7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9140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115888"/>
            <a:ext cx="6934200" cy="1152525"/>
          </a:xfrm>
        </p:spPr>
        <p:txBody>
          <a:bodyPr/>
          <a:lstStyle/>
          <a:p>
            <a:pPr algn="ctr"/>
            <a:r>
              <a:rPr lang="pt-BR" altLang="pt-BR" dirty="0"/>
              <a:t>AGENTES DESINFETANTES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EBE64D86-1A53-407B-975A-F5A6CB879B3B}"/>
              </a:ext>
            </a:extLst>
          </p:cNvPr>
          <p:cNvSpPr/>
          <p:nvPr/>
        </p:nvSpPr>
        <p:spPr>
          <a:xfrm>
            <a:off x="111001" y="2102718"/>
            <a:ext cx="3380879" cy="9144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BF7AFAC1-143B-4586-94D1-8910DA55199F}"/>
              </a:ext>
            </a:extLst>
          </p:cNvPr>
          <p:cNvSpPr/>
          <p:nvPr/>
        </p:nvSpPr>
        <p:spPr>
          <a:xfrm>
            <a:off x="4361707" y="1988840"/>
            <a:ext cx="4244975" cy="9144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D254C2A-AC53-4BB3-81D8-E385714464D9}"/>
              </a:ext>
            </a:extLst>
          </p:cNvPr>
          <p:cNvSpPr/>
          <p:nvPr/>
        </p:nvSpPr>
        <p:spPr>
          <a:xfrm>
            <a:off x="4368007" y="3995589"/>
            <a:ext cx="3380879" cy="9144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96678" y="188640"/>
            <a:ext cx="6923856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POLUIÇÃO E QUALIDADE DA ÁGUA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Introdução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Parâmetro: Cloro Residual Livre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Parâmetro: Cloro Residual Combinado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Parâmetro: Fluoretos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Comentários Finais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TA Rio Grande - Linhas de Cloro Gá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7966" y="3627204"/>
            <a:ext cx="3446463" cy="226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240" name="Picture 8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205038"/>
            <a:ext cx="7764462" cy="685800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Cloro (Cloro gasoso, Hipoclorito de Sódio e Hipoclorito de cálcio) </a:t>
            </a:r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60350"/>
            <a:ext cx="7212013" cy="1371600"/>
          </a:xfrm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3600" dirty="0"/>
              <a:t>PRINCIPAIS AGENTES DESINFETANTES UTILIZADOS NO TRATAMENTO DE ÁGUA</a:t>
            </a:r>
          </a:p>
        </p:txBody>
      </p:sp>
      <p:sp>
        <p:nvSpPr>
          <p:cNvPr id="223236" name="Rectangle 4"/>
          <p:cNvSpPr>
            <a:spLocks noChangeArrowheads="1"/>
          </p:cNvSpPr>
          <p:nvPr/>
        </p:nvSpPr>
        <p:spPr bwMode="auto">
          <a:xfrm>
            <a:off x="703263" y="3276600"/>
            <a:ext cx="2789237" cy="685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Cloraminas</a:t>
            </a:r>
          </a:p>
        </p:txBody>
      </p:sp>
      <p:sp>
        <p:nvSpPr>
          <p:cNvPr id="223237" name="Rectangle 5"/>
          <p:cNvSpPr>
            <a:spLocks noChangeArrowheads="1"/>
          </p:cNvSpPr>
          <p:nvPr/>
        </p:nvSpPr>
        <p:spPr bwMode="auto">
          <a:xfrm>
            <a:off x="693738" y="3967163"/>
            <a:ext cx="4598342" cy="685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Dióxido de cloro</a:t>
            </a:r>
          </a:p>
        </p:txBody>
      </p:sp>
      <p:sp>
        <p:nvSpPr>
          <p:cNvPr id="223238" name="Rectangle 6"/>
          <p:cNvSpPr>
            <a:spLocks noChangeArrowheads="1"/>
          </p:cNvSpPr>
          <p:nvPr/>
        </p:nvSpPr>
        <p:spPr bwMode="auto">
          <a:xfrm>
            <a:off x="755650" y="4759325"/>
            <a:ext cx="3446463" cy="685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Ozônio</a:t>
            </a:r>
          </a:p>
        </p:txBody>
      </p:sp>
      <p:sp>
        <p:nvSpPr>
          <p:cNvPr id="223239" name="Rectangle 7"/>
          <p:cNvSpPr>
            <a:spLocks noChangeArrowheads="1"/>
          </p:cNvSpPr>
          <p:nvPr/>
        </p:nvSpPr>
        <p:spPr bwMode="auto">
          <a:xfrm>
            <a:off x="773113" y="5480050"/>
            <a:ext cx="6175151" cy="685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Radiação </a:t>
            </a:r>
            <a:r>
              <a:rPr lang="pt-BR" alt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Ultra-Violeta</a:t>
            </a:r>
            <a:endParaRPr lang="pt-BR" alt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ABF5987-5DD4-4B8C-93B0-EC08CFAA4DAA}"/>
              </a:ext>
            </a:extLst>
          </p:cNvPr>
          <p:cNvSpPr/>
          <p:nvPr/>
        </p:nvSpPr>
        <p:spPr>
          <a:xfrm>
            <a:off x="111001" y="2102718"/>
            <a:ext cx="7485335" cy="125008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9" name="Picture 5" descr="ETA Sucupira 08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149080"/>
            <a:ext cx="2746648" cy="205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54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565015"/>
            <a:ext cx="5951998" cy="3168129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Cloro liquefeito (Líquido – Gás)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Hipoclorito de sódio (Solução líquida)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Hipoclorito de cálcio (Sólido)</a:t>
            </a:r>
          </a:p>
        </p:txBody>
      </p:sp>
      <p:pic>
        <p:nvPicPr>
          <p:cNvPr id="236548" name="Picture 4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6551" name="Rectangle 7"/>
          <p:cNvSpPr>
            <a:spLocks noChangeArrowheads="1"/>
          </p:cNvSpPr>
          <p:nvPr/>
        </p:nvSpPr>
        <p:spPr bwMode="auto">
          <a:xfrm>
            <a:off x="326739" y="2497618"/>
            <a:ext cx="6207225" cy="68578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FD3963EE-2D32-4963-B8E6-F3F8272E1E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1468"/>
            <a:ext cx="6889750" cy="123532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COMPORTAMENTO QUÍMICO DO CLORO EM MEIO AQUOSO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5" name="Rectangle 3"/>
          <p:cNvSpPr>
            <a:spLocks noGrp="1" noChangeArrowheads="1"/>
          </p:cNvSpPr>
          <p:nvPr>
            <p:ph idx="1"/>
          </p:nvPr>
        </p:nvSpPr>
        <p:spPr>
          <a:xfrm>
            <a:off x="385192" y="2149375"/>
            <a:ext cx="8507288" cy="3255278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Cilindros de 45 kg (Retirada de gás)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Cilindros de 90 kg (Retirada de gás)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Cilindros de 900 kg (Gás ou Líquido)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Carretas de 18 toneladas  a 20 toneladas (Líquido)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Tanque estacionário de 50 toneladas</a:t>
            </a:r>
          </a:p>
        </p:txBody>
      </p:sp>
      <p:sp>
        <p:nvSpPr>
          <p:cNvPr id="238596" name="Text Box 4"/>
          <p:cNvSpPr txBox="1">
            <a:spLocks noChangeArrowheads="1"/>
          </p:cNvSpPr>
          <p:nvPr/>
        </p:nvSpPr>
        <p:spPr bwMode="auto">
          <a:xfrm>
            <a:off x="323528" y="5517232"/>
            <a:ext cx="7148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dirty="0"/>
              <a:t>* Observação: Retirada de cloro gasoso é limitado a 1% de sua capacidade mássica por hora</a:t>
            </a:r>
          </a:p>
        </p:txBody>
      </p:sp>
      <p:pic>
        <p:nvPicPr>
          <p:cNvPr id="238597" name="Picture 5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F6E8A4AF-125A-4593-A632-80AA4DE3C9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1468"/>
            <a:ext cx="6889750" cy="123532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COMPORTAMENTO QUÍMICO DO CLORO EM MEIO AQUOSO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20" name="Picture 4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04664"/>
            <a:ext cx="7212013" cy="10573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altLang="pt-BR" sz="3600" dirty="0"/>
              <a:t>FORNECIMENTO DO CLORO NA FORMA DE </a:t>
            </a:r>
            <a:br>
              <a:rPr lang="pt-BR" altLang="pt-BR" sz="3600" dirty="0"/>
            </a:br>
            <a:r>
              <a:rPr lang="pt-BR" altLang="pt-BR" sz="3600" dirty="0"/>
              <a:t>CILINDROS DE 90 KG</a:t>
            </a:r>
          </a:p>
        </p:txBody>
      </p:sp>
      <p:pic>
        <p:nvPicPr>
          <p:cNvPr id="3" name="Imagem 2" descr="Garrafa de refrigerante&#10;&#10;Descrição gerada automaticamente com confiança média">
            <a:extLst>
              <a:ext uri="{FF2B5EF4-FFF2-40B4-BE49-F238E27FC236}">
                <a16:creationId xmlns:a16="http://schemas.microsoft.com/office/drawing/2014/main" id="{527591F2-2959-422D-99E9-1AB0E7F07C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9652" y="2294193"/>
            <a:ext cx="3736258" cy="2802194"/>
          </a:xfrm>
          <a:prstGeom prst="rect">
            <a:avLst/>
          </a:prstGeom>
        </p:spPr>
      </p:pic>
      <p:pic>
        <p:nvPicPr>
          <p:cNvPr id="5" name="Imagem 4" descr="Uma imagem contendo no interior, mesa, comida, balcão&#10;&#10;Descrição gerada automaticamente">
            <a:extLst>
              <a:ext uri="{FF2B5EF4-FFF2-40B4-BE49-F238E27FC236}">
                <a16:creationId xmlns:a16="http://schemas.microsoft.com/office/drawing/2014/main" id="{7E3E2A49-386B-4230-836B-E4682316C4A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377" y="2294193"/>
            <a:ext cx="2651023" cy="35346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4" name="Picture 4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60648"/>
            <a:ext cx="7212013" cy="119502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altLang="pt-BR" sz="3600" dirty="0"/>
              <a:t>FORNECIMENTO DO CLORO NA FORMA DE </a:t>
            </a:r>
            <a:br>
              <a:rPr lang="pt-BR" altLang="pt-BR" sz="3600" dirty="0"/>
            </a:br>
            <a:r>
              <a:rPr lang="pt-BR" altLang="pt-BR" sz="3600" dirty="0"/>
              <a:t>CILINDROS DE 900 KG</a:t>
            </a:r>
          </a:p>
        </p:txBody>
      </p:sp>
      <p:pic>
        <p:nvPicPr>
          <p:cNvPr id="3" name="Imagem 2" descr="Uma imagem contendo ao ar livre, edifício, laranja, mesa&#10;&#10;Descrição gerada automaticamente">
            <a:extLst>
              <a:ext uri="{FF2B5EF4-FFF2-40B4-BE49-F238E27FC236}">
                <a16:creationId xmlns:a16="http://schemas.microsoft.com/office/drawing/2014/main" id="{D7219D73-7FD0-41A8-A4EB-FA50DCAE18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329126"/>
            <a:ext cx="4007892" cy="2671928"/>
          </a:xfrm>
          <a:prstGeom prst="rect">
            <a:avLst/>
          </a:prstGeom>
        </p:spPr>
      </p:pic>
      <p:pic>
        <p:nvPicPr>
          <p:cNvPr id="5" name="Imagem 4" descr="Uma imagem contendo edifício, no interior, laranja, água&#10;&#10;Descrição gerada automaticamente">
            <a:extLst>
              <a:ext uri="{FF2B5EF4-FFF2-40B4-BE49-F238E27FC236}">
                <a16:creationId xmlns:a16="http://schemas.microsoft.com/office/drawing/2014/main" id="{F7E6121B-459B-4C95-A038-FEF2B92C84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810" y="2333597"/>
            <a:ext cx="4007892" cy="26719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2" name="Picture 4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66713"/>
            <a:ext cx="7212013" cy="111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200" dirty="0"/>
              <a:t>FORNECIMENTO DO CLORO NA FORMA DE CAMINHÃO TANQUE DE 18 TON</a:t>
            </a:r>
          </a:p>
        </p:txBody>
      </p:sp>
      <p:pic>
        <p:nvPicPr>
          <p:cNvPr id="3" name="Imagem 2" descr="Estação de trem&#10;&#10;Descrição gerada automaticamente">
            <a:extLst>
              <a:ext uri="{FF2B5EF4-FFF2-40B4-BE49-F238E27FC236}">
                <a16:creationId xmlns:a16="http://schemas.microsoft.com/office/drawing/2014/main" id="{9E96E6AB-4BAE-4D5E-8D95-3814012957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989" y="2024604"/>
            <a:ext cx="4060791" cy="2707194"/>
          </a:xfrm>
          <a:prstGeom prst="rect">
            <a:avLst/>
          </a:prstGeom>
        </p:spPr>
      </p:pic>
      <p:pic>
        <p:nvPicPr>
          <p:cNvPr id="5" name="Imagem 4" descr="Edifício de tijolos&#10;&#10;Descrição gerada automaticamente com confiança média">
            <a:extLst>
              <a:ext uri="{FF2B5EF4-FFF2-40B4-BE49-F238E27FC236}">
                <a16:creationId xmlns:a16="http://schemas.microsoft.com/office/drawing/2014/main" id="{44AAA185-24A4-438D-85F8-03216C77BC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97" y="2637654"/>
            <a:ext cx="4060791" cy="304559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23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24" name="Rectangle 4"/>
          <p:cNvSpPr>
            <a:spLocks noGrp="1" noChangeArrowheads="1"/>
          </p:cNvSpPr>
          <p:nvPr>
            <p:ph type="title"/>
          </p:nvPr>
        </p:nvSpPr>
        <p:spPr>
          <a:xfrm>
            <a:off x="1835696" y="333375"/>
            <a:ext cx="7059729" cy="1117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altLang="pt-BR" sz="3600" dirty="0"/>
              <a:t>FORNECIMENTO DO CLORO NA FORMA DE TANQUES ESTACIONÁRIOS DE 50 TON</a:t>
            </a:r>
          </a:p>
        </p:txBody>
      </p:sp>
      <p:pic>
        <p:nvPicPr>
          <p:cNvPr id="3" name="Imagem 2" descr="Uma imagem contendo ao ar livre, edifício, estrada, casa&#10;&#10;Descrição gerada automaticamente">
            <a:extLst>
              <a:ext uri="{FF2B5EF4-FFF2-40B4-BE49-F238E27FC236}">
                <a16:creationId xmlns:a16="http://schemas.microsoft.com/office/drawing/2014/main" id="{B9451CA4-CC59-4AFE-AFF7-3A18869971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9757" y="3365131"/>
            <a:ext cx="4127374" cy="2751583"/>
          </a:xfrm>
          <a:prstGeom prst="rect">
            <a:avLst/>
          </a:prstGeom>
        </p:spPr>
      </p:pic>
      <p:pic>
        <p:nvPicPr>
          <p:cNvPr id="5" name="Imagem 4" descr="Caminhão azul parado na rua&#10;&#10;Descrição gerada automaticamente com confiança baixa">
            <a:extLst>
              <a:ext uri="{FF2B5EF4-FFF2-40B4-BE49-F238E27FC236}">
                <a16:creationId xmlns:a16="http://schemas.microsoft.com/office/drawing/2014/main" id="{36F36603-B240-4414-9203-5AB8D6F0EE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869" y="2295618"/>
            <a:ext cx="3887679" cy="259178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378" name="Picture 2" descr="ETA Alto Tietê - Cilindros de Cloro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204864"/>
            <a:ext cx="3889126" cy="245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7379" name="Picture 3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7381" name="Text Box 5"/>
          <p:cNvSpPr txBox="1">
            <a:spLocks noChangeArrowheads="1"/>
          </p:cNvSpPr>
          <p:nvPr/>
        </p:nvSpPr>
        <p:spPr bwMode="auto">
          <a:xfrm>
            <a:off x="366217" y="2360960"/>
            <a:ext cx="3413695" cy="70167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  <a:extLst/>
          </a:lstStyle>
          <a:p>
            <a:r>
              <a:rPr lang="pt-BR" altLang="pt-BR" dirty="0"/>
              <a:t>Cloro Gasoso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7382" name="Object 6"/>
              <p:cNvSpPr txBox="1"/>
              <p:nvPr/>
            </p:nvSpPr>
            <p:spPr bwMode="auto">
              <a:xfrm>
                <a:off x="615950" y="3429000"/>
                <a:ext cx="4172074" cy="7207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𝑎𝑞𝑢𝑜𝑠𝑜</m:t>
                          </m:r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357382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950" y="3429000"/>
                <a:ext cx="4172074" cy="7207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7383" name="Object 7"/>
              <p:cNvSpPr txBox="1"/>
              <p:nvPr/>
            </p:nvSpPr>
            <p:spPr bwMode="auto">
              <a:xfrm>
                <a:off x="597773" y="5030540"/>
                <a:ext cx="7812360" cy="11922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𝑎𝑡𝑚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2(</m:t>
                                  </m:r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𝑎𝑞𝑢𝑜𝑠𝑜</m:t>
                                  </m:r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𝑝𝑎𝑟𝑐𝑖𝑎𝑙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 (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=4,805.1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2.818,48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57383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7773" y="5030540"/>
                <a:ext cx="7812360" cy="11922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5">
            <a:extLst>
              <a:ext uri="{FF2B5EF4-FFF2-40B4-BE49-F238E27FC236}">
                <a16:creationId xmlns:a16="http://schemas.microsoft.com/office/drawing/2014/main" id="{4D3F5E31-CBE7-4931-A92B-B5D9B82313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1468"/>
            <a:ext cx="6889750" cy="123532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COMPORTAMENTO QUÍMICO DO CLORO EM MEIO AQUOSO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02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8406" name="Object 6"/>
              <p:cNvSpPr txBox="1"/>
              <p:nvPr/>
            </p:nvSpPr>
            <p:spPr bwMode="auto">
              <a:xfrm>
                <a:off x="377825" y="3429000"/>
                <a:ext cx="5289550" cy="6223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358406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7825" y="3429000"/>
                <a:ext cx="5289550" cy="622300"/>
              </a:xfrm>
              <a:prstGeom prst="rect">
                <a:avLst/>
              </a:prstGeom>
              <a:blipFill>
                <a:blip r:embed="rId3"/>
                <a:stretch>
                  <a:fillRect l="-34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8407" name="Object 7"/>
              <p:cNvSpPr txBox="1"/>
              <p:nvPr/>
            </p:nvSpPr>
            <p:spPr bwMode="auto">
              <a:xfrm>
                <a:off x="1138886" y="4762007"/>
                <a:ext cx="7223878" cy="10810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𝐻𝑂𝐶𝐿</m:t>
                              </m:r>
                            </m:e>
                          </m:d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p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2(</m:t>
                                  </m:r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𝑎𝑞𝑢𝑜𝑠𝑜</m:t>
                                  </m:r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=2,581.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−2.581,93</m:t>
                              </m:r>
                            </m:num>
                            <m:den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58407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8886" y="4762007"/>
                <a:ext cx="7223878" cy="1081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66217" y="2360960"/>
            <a:ext cx="3485703" cy="70167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  <a:extLst/>
          </a:lstStyle>
          <a:p>
            <a:r>
              <a:rPr lang="pt-BR" altLang="pt-BR" dirty="0"/>
              <a:t>Cloro Gasoso</a:t>
            </a:r>
          </a:p>
        </p:txBody>
      </p:sp>
      <p:pic>
        <p:nvPicPr>
          <p:cNvPr id="9" name="Picture 2" descr="ETA Alto Tietê - Cilindros de Cloro 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7" y="2133972"/>
            <a:ext cx="3097037" cy="195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5D75276D-58AE-4048-908C-614B2C117037}"/>
              </a:ext>
            </a:extLst>
          </p:cNvPr>
          <p:cNvSpPr/>
          <p:nvPr/>
        </p:nvSpPr>
        <p:spPr>
          <a:xfrm>
            <a:off x="4451400" y="3307486"/>
            <a:ext cx="936105" cy="692774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575C5BB2-A8B7-46B7-89C0-69D4B49E46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1468"/>
            <a:ext cx="6889750" cy="123532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COMPORTAMENTO QUÍMICO DO CLORO EM MEIO AQUOSO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4979" name="Object 3"/>
              <p:cNvSpPr txBox="1"/>
              <p:nvPr/>
            </p:nvSpPr>
            <p:spPr bwMode="auto">
              <a:xfrm>
                <a:off x="5471629" y="2350591"/>
                <a:ext cx="3528392" cy="4175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𝑂𝐶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54979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71629" y="2350591"/>
                <a:ext cx="3528392" cy="417513"/>
              </a:xfrm>
              <a:prstGeom prst="rect">
                <a:avLst/>
              </a:prstGeom>
              <a:blipFill>
                <a:blip r:embed="rId2"/>
                <a:stretch>
                  <a:fillRect l="-519" b="-5882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4980" name="Object 4"/>
              <p:cNvSpPr txBox="1"/>
              <p:nvPr/>
            </p:nvSpPr>
            <p:spPr bwMode="auto">
              <a:xfrm>
                <a:off x="2522661" y="5217571"/>
                <a:ext cx="4962774" cy="10382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=−10,069+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3.000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+0,025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54980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22661" y="5217571"/>
                <a:ext cx="4962774" cy="10382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4981" name="Object 5"/>
              <p:cNvSpPr txBox="1"/>
              <p:nvPr/>
            </p:nvSpPr>
            <p:spPr bwMode="auto">
              <a:xfrm>
                <a:off x="5229301" y="3176466"/>
                <a:ext cx="3873424" cy="1016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𝑂𝐶</m:t>
                              </m:r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𝐻𝑂𝐶𝑙</m:t>
                              </m:r>
                            </m:e>
                          </m:d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−7,5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54981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9301" y="3176466"/>
                <a:ext cx="3873424" cy="1016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4983" name="Picture 7"/>
          <p:cNvPicPr>
            <a:picLocks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63338" y="2133600"/>
          <a:ext cx="5165963" cy="3228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Rectangle 5">
            <a:extLst>
              <a:ext uri="{FF2B5EF4-FFF2-40B4-BE49-F238E27FC236}">
                <a16:creationId xmlns:a16="http://schemas.microsoft.com/office/drawing/2014/main" id="{C8CEAE3C-A215-4EA7-B944-A54B1C0DD8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1468"/>
            <a:ext cx="6889750" cy="123532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COMPORTAMENTO QUÍMICO DO CLORO EM MEIO AQUOSO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0515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180264" cy="11128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sz="3200" dirty="0"/>
              <a:t>TRATAMENTO CONVENCIONAL DE ÁGUAS </a:t>
            </a:r>
            <a:br>
              <a:rPr lang="pt-BR" sz="3200" dirty="0"/>
            </a:br>
            <a:r>
              <a:rPr lang="pt-BR" sz="3200" dirty="0"/>
              <a:t>DE ABASTECIMENTO</a:t>
            </a:r>
          </a:p>
        </p:txBody>
      </p:sp>
      <p:grpSp>
        <p:nvGrpSpPr>
          <p:cNvPr id="107524" name="Group 4"/>
          <p:cNvGrpSpPr>
            <a:grpSpLocks/>
          </p:cNvGrpSpPr>
          <p:nvPr/>
        </p:nvGrpSpPr>
        <p:grpSpPr bwMode="auto">
          <a:xfrm>
            <a:off x="166688" y="1306513"/>
            <a:ext cx="8918575" cy="5030787"/>
            <a:chOff x="113" y="823"/>
            <a:chExt cx="5618" cy="3169"/>
          </a:xfrm>
        </p:grpSpPr>
        <p:sp>
          <p:nvSpPr>
            <p:cNvPr id="107525" name="AutoShape 5"/>
            <p:cNvSpPr>
              <a:spLocks noChangeArrowheads="1"/>
            </p:cNvSpPr>
            <p:nvPr/>
          </p:nvSpPr>
          <p:spPr bwMode="auto">
            <a:xfrm>
              <a:off x="113" y="1789"/>
              <a:ext cx="89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Manancial</a:t>
              </a:r>
            </a:p>
          </p:txBody>
        </p:sp>
        <p:sp>
          <p:nvSpPr>
            <p:cNvPr id="107526" name="AutoShape 6"/>
            <p:cNvSpPr>
              <a:spLocks noChangeArrowheads="1"/>
            </p:cNvSpPr>
            <p:nvPr/>
          </p:nvSpPr>
          <p:spPr bwMode="auto">
            <a:xfrm>
              <a:off x="1653" y="1789"/>
              <a:ext cx="90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Coagulação</a:t>
              </a:r>
            </a:p>
          </p:txBody>
        </p:sp>
        <p:sp>
          <p:nvSpPr>
            <p:cNvPr id="107527" name="AutoShape 7"/>
            <p:cNvSpPr>
              <a:spLocks noChangeArrowheads="1"/>
            </p:cNvSpPr>
            <p:nvPr/>
          </p:nvSpPr>
          <p:spPr bwMode="auto">
            <a:xfrm>
              <a:off x="2939" y="1789"/>
              <a:ext cx="83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Floculação</a:t>
              </a:r>
            </a:p>
          </p:txBody>
        </p:sp>
        <p:sp>
          <p:nvSpPr>
            <p:cNvPr id="107528" name="AutoShape 8"/>
            <p:cNvSpPr>
              <a:spLocks noChangeArrowheads="1"/>
            </p:cNvSpPr>
            <p:nvPr/>
          </p:nvSpPr>
          <p:spPr bwMode="auto">
            <a:xfrm>
              <a:off x="4243" y="1789"/>
              <a:ext cx="1071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Sedimentação</a:t>
              </a:r>
            </a:p>
          </p:txBody>
        </p:sp>
        <p:sp>
          <p:nvSpPr>
            <p:cNvPr id="107529" name="AutoShape 9"/>
            <p:cNvSpPr>
              <a:spLocks noChangeArrowheads="1"/>
            </p:cNvSpPr>
            <p:nvPr/>
          </p:nvSpPr>
          <p:spPr bwMode="auto">
            <a:xfrm>
              <a:off x="4419" y="2724"/>
              <a:ext cx="71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Filtração</a:t>
              </a:r>
            </a:p>
          </p:txBody>
        </p:sp>
        <p:sp>
          <p:nvSpPr>
            <p:cNvPr id="107530" name="AutoShape 10"/>
            <p:cNvSpPr>
              <a:spLocks noChangeArrowheads="1"/>
            </p:cNvSpPr>
            <p:nvPr/>
          </p:nvSpPr>
          <p:spPr bwMode="auto">
            <a:xfrm>
              <a:off x="2948" y="2722"/>
              <a:ext cx="93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Desinfecção</a:t>
              </a:r>
            </a:p>
          </p:txBody>
        </p:sp>
        <p:sp>
          <p:nvSpPr>
            <p:cNvPr id="107531" name="AutoShape 11"/>
            <p:cNvSpPr>
              <a:spLocks noChangeArrowheads="1"/>
            </p:cNvSpPr>
            <p:nvPr/>
          </p:nvSpPr>
          <p:spPr bwMode="auto">
            <a:xfrm>
              <a:off x="1508" y="2724"/>
              <a:ext cx="917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Fluoretação</a:t>
              </a:r>
            </a:p>
          </p:txBody>
        </p:sp>
        <p:sp>
          <p:nvSpPr>
            <p:cNvPr id="107532" name="AutoShape 12"/>
            <p:cNvSpPr>
              <a:spLocks noChangeArrowheads="1"/>
            </p:cNvSpPr>
            <p:nvPr/>
          </p:nvSpPr>
          <p:spPr bwMode="auto">
            <a:xfrm>
              <a:off x="116" y="2724"/>
              <a:ext cx="116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Correção de pH</a:t>
              </a:r>
            </a:p>
          </p:txBody>
        </p:sp>
        <p:sp>
          <p:nvSpPr>
            <p:cNvPr id="107533" name="AutoShape 13"/>
            <p:cNvSpPr>
              <a:spLocks noChangeArrowheads="1"/>
            </p:cNvSpPr>
            <p:nvPr/>
          </p:nvSpPr>
          <p:spPr bwMode="auto">
            <a:xfrm>
              <a:off x="281" y="3549"/>
              <a:ext cx="845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Água Final</a:t>
              </a:r>
            </a:p>
          </p:txBody>
        </p:sp>
        <p:cxnSp>
          <p:nvCxnSpPr>
            <p:cNvPr id="107534" name="AutoShape 14"/>
            <p:cNvCxnSpPr>
              <a:cxnSpLocks noChangeShapeType="1"/>
              <a:stCxn id="107525" idx="4"/>
              <a:endCxn id="107526" idx="2"/>
            </p:cNvCxnSpPr>
            <p:nvPr/>
          </p:nvCxnSpPr>
          <p:spPr bwMode="auto">
            <a:xfrm>
              <a:off x="934" y="1970"/>
              <a:ext cx="71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5" name="AutoShape 15"/>
            <p:cNvCxnSpPr>
              <a:cxnSpLocks noChangeShapeType="1"/>
              <a:stCxn id="107526" idx="4"/>
              <a:endCxn id="107527" idx="2"/>
            </p:cNvCxnSpPr>
            <p:nvPr/>
          </p:nvCxnSpPr>
          <p:spPr bwMode="auto">
            <a:xfrm>
              <a:off x="2490" y="1970"/>
              <a:ext cx="44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6" name="AutoShape 16"/>
            <p:cNvCxnSpPr>
              <a:cxnSpLocks noChangeShapeType="1"/>
              <a:stCxn id="107527" idx="4"/>
              <a:endCxn id="107528" idx="2"/>
            </p:cNvCxnSpPr>
            <p:nvPr/>
          </p:nvCxnSpPr>
          <p:spPr bwMode="auto">
            <a:xfrm>
              <a:off x="3706" y="1970"/>
              <a:ext cx="537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7" name="AutoShape 17"/>
            <p:cNvCxnSpPr>
              <a:cxnSpLocks noChangeShapeType="1"/>
              <a:stCxn id="107528" idx="3"/>
              <a:endCxn id="107529" idx="1"/>
            </p:cNvCxnSpPr>
            <p:nvPr/>
          </p:nvCxnSpPr>
          <p:spPr bwMode="auto">
            <a:xfrm flipH="1">
              <a:off x="4739" y="2078"/>
              <a:ext cx="3" cy="71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8" name="AutoShape 18"/>
            <p:cNvCxnSpPr>
              <a:cxnSpLocks noChangeShapeType="1"/>
              <a:stCxn id="107529" idx="2"/>
              <a:endCxn id="107530" idx="4"/>
            </p:cNvCxnSpPr>
            <p:nvPr/>
          </p:nvCxnSpPr>
          <p:spPr bwMode="auto">
            <a:xfrm flipH="1" flipV="1">
              <a:off x="3814" y="2903"/>
              <a:ext cx="60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9" name="AutoShape 19"/>
            <p:cNvCxnSpPr>
              <a:cxnSpLocks noChangeShapeType="1"/>
              <a:stCxn id="107530" idx="2"/>
              <a:endCxn id="107531" idx="4"/>
            </p:cNvCxnSpPr>
            <p:nvPr/>
          </p:nvCxnSpPr>
          <p:spPr bwMode="auto">
            <a:xfrm flipH="1">
              <a:off x="2353" y="2903"/>
              <a:ext cx="59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40" name="AutoShape 20"/>
            <p:cNvCxnSpPr>
              <a:cxnSpLocks noChangeShapeType="1"/>
              <a:stCxn id="107532" idx="3"/>
              <a:endCxn id="107533" idx="1"/>
            </p:cNvCxnSpPr>
            <p:nvPr/>
          </p:nvCxnSpPr>
          <p:spPr bwMode="auto">
            <a:xfrm>
              <a:off x="664" y="3013"/>
              <a:ext cx="3" cy="60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41" name="AutoShape 21"/>
            <p:cNvCxnSpPr>
              <a:cxnSpLocks noChangeShapeType="1"/>
              <a:stCxn id="107531" idx="2"/>
              <a:endCxn id="107532" idx="4"/>
            </p:cNvCxnSpPr>
            <p:nvPr/>
          </p:nvCxnSpPr>
          <p:spPr bwMode="auto">
            <a:xfrm flipH="1">
              <a:off x="1212" y="2905"/>
              <a:ext cx="296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7542" name="Line 22"/>
            <p:cNvSpPr>
              <a:spLocks noChangeShapeType="1"/>
            </p:cNvSpPr>
            <p:nvPr/>
          </p:nvSpPr>
          <p:spPr bwMode="auto">
            <a:xfrm>
              <a:off x="1269" y="141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3" name="Text Box 23"/>
            <p:cNvSpPr txBox="1">
              <a:spLocks noChangeArrowheads="1"/>
            </p:cNvSpPr>
            <p:nvPr/>
          </p:nvSpPr>
          <p:spPr bwMode="auto">
            <a:xfrm rot="-5350329">
              <a:off x="657" y="1309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44" name="Line 24"/>
            <p:cNvSpPr>
              <a:spLocks noChangeShapeType="1"/>
            </p:cNvSpPr>
            <p:nvPr/>
          </p:nvSpPr>
          <p:spPr bwMode="auto">
            <a:xfrm>
              <a:off x="1490" y="140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5" name="Text Box 25"/>
            <p:cNvSpPr txBox="1">
              <a:spLocks noChangeArrowheads="1"/>
            </p:cNvSpPr>
            <p:nvPr/>
          </p:nvSpPr>
          <p:spPr bwMode="auto">
            <a:xfrm rot="-5350329">
              <a:off x="923" y="1298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CAP</a:t>
              </a:r>
            </a:p>
          </p:txBody>
        </p:sp>
        <p:sp>
          <p:nvSpPr>
            <p:cNvPr id="107546" name="Line 26"/>
            <p:cNvSpPr>
              <a:spLocks noChangeShapeType="1"/>
            </p:cNvSpPr>
            <p:nvPr/>
          </p:nvSpPr>
          <p:spPr bwMode="auto">
            <a:xfrm>
              <a:off x="1938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7" name="Text Box 27"/>
            <p:cNvSpPr txBox="1">
              <a:spLocks noChangeArrowheads="1"/>
            </p:cNvSpPr>
            <p:nvPr/>
          </p:nvSpPr>
          <p:spPr bwMode="auto">
            <a:xfrm rot="-5350329">
              <a:off x="1337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Coagulante</a:t>
              </a:r>
            </a:p>
          </p:txBody>
        </p:sp>
        <p:sp>
          <p:nvSpPr>
            <p:cNvPr id="107548" name="Text Box 28"/>
            <p:cNvSpPr txBox="1">
              <a:spLocks noChangeArrowheads="1"/>
            </p:cNvSpPr>
            <p:nvPr/>
          </p:nvSpPr>
          <p:spPr bwMode="auto">
            <a:xfrm rot="-5350329">
              <a:off x="1559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  <p:sp>
          <p:nvSpPr>
            <p:cNvPr id="107549" name="Line 29"/>
            <p:cNvSpPr>
              <a:spLocks noChangeShapeType="1"/>
            </p:cNvSpPr>
            <p:nvPr/>
          </p:nvSpPr>
          <p:spPr bwMode="auto">
            <a:xfrm>
              <a:off x="2159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0" name="Line 30"/>
            <p:cNvSpPr>
              <a:spLocks noChangeShapeType="1"/>
            </p:cNvSpPr>
            <p:nvPr/>
          </p:nvSpPr>
          <p:spPr bwMode="auto">
            <a:xfrm>
              <a:off x="2381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1" name="Text Box 31"/>
            <p:cNvSpPr txBox="1">
              <a:spLocks noChangeArrowheads="1"/>
            </p:cNvSpPr>
            <p:nvPr/>
          </p:nvSpPr>
          <p:spPr bwMode="auto">
            <a:xfrm rot="-5350329">
              <a:off x="1780" y="1203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52" name="Line 32"/>
            <p:cNvSpPr>
              <a:spLocks noChangeShapeType="1"/>
            </p:cNvSpPr>
            <p:nvPr/>
          </p:nvSpPr>
          <p:spPr bwMode="auto">
            <a:xfrm>
              <a:off x="2786" y="139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3" name="Text Box 33"/>
            <p:cNvSpPr txBox="1">
              <a:spLocks noChangeArrowheads="1"/>
            </p:cNvSpPr>
            <p:nvPr/>
          </p:nvSpPr>
          <p:spPr bwMode="auto">
            <a:xfrm rot="-5350329">
              <a:off x="2310" y="1470"/>
              <a:ext cx="7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107554" name="Line 34"/>
            <p:cNvSpPr>
              <a:spLocks noChangeShapeType="1"/>
            </p:cNvSpPr>
            <p:nvPr/>
          </p:nvSpPr>
          <p:spPr bwMode="auto">
            <a:xfrm>
              <a:off x="4150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5" name="Text Box 35"/>
            <p:cNvSpPr txBox="1">
              <a:spLocks noChangeArrowheads="1"/>
            </p:cNvSpPr>
            <p:nvPr/>
          </p:nvSpPr>
          <p:spPr bwMode="auto">
            <a:xfrm>
              <a:off x="4150" y="2263"/>
              <a:ext cx="5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107556" name="Line 36"/>
            <p:cNvSpPr>
              <a:spLocks noChangeShapeType="1"/>
            </p:cNvSpPr>
            <p:nvPr/>
          </p:nvSpPr>
          <p:spPr bwMode="auto">
            <a:xfrm>
              <a:off x="4815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7" name="Text Box 37"/>
            <p:cNvSpPr txBox="1">
              <a:spLocks noChangeArrowheads="1"/>
            </p:cNvSpPr>
            <p:nvPr/>
          </p:nvSpPr>
          <p:spPr bwMode="auto">
            <a:xfrm>
              <a:off x="4771" y="2275"/>
              <a:ext cx="9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58" name="Line 38"/>
            <p:cNvSpPr>
              <a:spLocks noChangeShapeType="1"/>
            </p:cNvSpPr>
            <p:nvPr/>
          </p:nvSpPr>
          <p:spPr bwMode="auto">
            <a:xfrm>
              <a:off x="3389" y="302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9" name="Text Box 39"/>
            <p:cNvSpPr txBox="1">
              <a:spLocks noChangeArrowheads="1"/>
            </p:cNvSpPr>
            <p:nvPr/>
          </p:nvSpPr>
          <p:spPr bwMode="auto">
            <a:xfrm rot="-5350329">
              <a:off x="2744" y="3401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60" name="Line 40"/>
            <p:cNvSpPr>
              <a:spLocks noChangeShapeType="1"/>
            </p:cNvSpPr>
            <p:nvPr/>
          </p:nvSpPr>
          <p:spPr bwMode="auto">
            <a:xfrm>
              <a:off x="1963" y="304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61" name="Text Box 41"/>
            <p:cNvSpPr txBox="1">
              <a:spLocks noChangeArrowheads="1"/>
            </p:cNvSpPr>
            <p:nvPr/>
          </p:nvSpPr>
          <p:spPr bwMode="auto">
            <a:xfrm rot="-5350329">
              <a:off x="1693" y="3205"/>
              <a:ext cx="43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Flúor</a:t>
              </a:r>
            </a:p>
            <a:p>
              <a:endParaRPr lang="pt-BR" altLang="pt-BR" sz="1600">
                <a:latin typeface="Times New Roman" pitchFamily="18" charset="0"/>
              </a:endParaRPr>
            </a:p>
          </p:txBody>
        </p:sp>
        <p:sp>
          <p:nvSpPr>
            <p:cNvPr id="107562" name="Line 42"/>
            <p:cNvSpPr>
              <a:spLocks noChangeShapeType="1"/>
            </p:cNvSpPr>
            <p:nvPr/>
          </p:nvSpPr>
          <p:spPr bwMode="auto">
            <a:xfrm>
              <a:off x="712" y="3362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63" name="Text Box 43"/>
            <p:cNvSpPr txBox="1">
              <a:spLocks noChangeArrowheads="1"/>
            </p:cNvSpPr>
            <p:nvPr/>
          </p:nvSpPr>
          <p:spPr bwMode="auto">
            <a:xfrm>
              <a:off x="657" y="3127"/>
              <a:ext cx="8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7E117C4C-A25B-4420-AADB-A1AE01A3B11A}"/>
              </a:ext>
            </a:extLst>
          </p:cNvPr>
          <p:cNvSpPr/>
          <p:nvPr/>
        </p:nvSpPr>
        <p:spPr>
          <a:xfrm>
            <a:off x="4496595" y="4093368"/>
            <a:ext cx="1916111" cy="9144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9" name="Picture 5" descr="ETA Sucupira 08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149080"/>
            <a:ext cx="2746648" cy="205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54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565015"/>
            <a:ext cx="5951998" cy="3168129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Cloro liquefeito (Líquido – Gás)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Hipoclorito de sódio (Solução líquida)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Hipoclorito de cálcio (Sólido)</a:t>
            </a:r>
          </a:p>
        </p:txBody>
      </p:sp>
      <p:pic>
        <p:nvPicPr>
          <p:cNvPr id="236548" name="Picture 4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6551" name="Rectangle 7"/>
          <p:cNvSpPr>
            <a:spLocks noChangeArrowheads="1"/>
          </p:cNvSpPr>
          <p:nvPr/>
        </p:nvSpPr>
        <p:spPr bwMode="auto">
          <a:xfrm>
            <a:off x="267923" y="3140857"/>
            <a:ext cx="5804404" cy="123532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FD3963EE-2D32-4963-B8E6-F3F8272E1E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1468"/>
            <a:ext cx="6889750" cy="123532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COMPORTAMENTO QUÍMICO DO CLORO EM MEIO AQUOSO</a:t>
            </a:r>
          </a:p>
        </p:txBody>
      </p:sp>
    </p:spTree>
    <p:extLst>
      <p:ext uri="{BB962C8B-B14F-4D97-AF65-F5344CB8AC3E}">
        <p14:creationId xmlns:p14="http://schemas.microsoft.com/office/powerpoint/2010/main" val="1591745137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341" name="Rectangle 5"/>
          <p:cNvSpPr>
            <a:spLocks noGrp="1" noChangeArrowheads="1"/>
          </p:cNvSpPr>
          <p:nvPr>
            <p:ph idx="1"/>
          </p:nvPr>
        </p:nvSpPr>
        <p:spPr>
          <a:xfrm>
            <a:off x="251521" y="2276872"/>
            <a:ext cx="5616624" cy="3887688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Produto adquirido na forma líquida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Pureza: 10% a 16%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Massa Específica: 1.220 kg/m</a:t>
            </a:r>
            <a:r>
              <a:rPr lang="pt-BR" sz="3200" baseline="30000" dirty="0"/>
              <a:t>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pH da solução igual a 12</a:t>
            </a:r>
          </a:p>
        </p:txBody>
      </p:sp>
      <p:pic>
        <p:nvPicPr>
          <p:cNvPr id="5" name="Imagem 4" descr="Uma imagem contendo no interior, mesa, edifício, branco&#10;&#10;Descrição gerada automaticamente">
            <a:extLst>
              <a:ext uri="{FF2B5EF4-FFF2-40B4-BE49-F238E27FC236}">
                <a16:creationId xmlns:a16="http://schemas.microsoft.com/office/drawing/2014/main" id="{3978B959-DBE8-4A6F-9EF7-E4FF1303F1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7219" y="3933055"/>
            <a:ext cx="3558326" cy="2372217"/>
          </a:xfrm>
          <a:prstGeom prst="rect">
            <a:avLst/>
          </a:prstGeom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EE3D664F-D37C-450E-97EA-F9E1CB648E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1468"/>
            <a:ext cx="6889750" cy="123532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COMPORTAMENTO QUÍMICO DO CLORO EM MEIO AQUOSO</a:t>
            </a:r>
          </a:p>
        </p:txBody>
      </p:sp>
    </p:spTree>
    <p:extLst>
      <p:ext uri="{BB962C8B-B14F-4D97-AF65-F5344CB8AC3E}">
        <p14:creationId xmlns:p14="http://schemas.microsoft.com/office/powerpoint/2010/main" val="22895784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1" name="Picture 3" descr="ETA Ribeirão da Estiva - Produtos Químicos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227" y="3152210"/>
            <a:ext cx="3552455" cy="237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572" name="Picture 4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180B8193-2110-4FE2-B891-37C646287E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1468"/>
            <a:ext cx="6889750" cy="123532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COMPORTAMENTO QUÍMICO DO CLORO EM MEIO AQUOSO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95F67979-A5DE-4DD0-A8BE-02732D75806E}"/>
                  </a:ext>
                </a:extLst>
              </p:cNvPr>
              <p:cNvSpPr txBox="1"/>
              <p:nvPr/>
            </p:nvSpPr>
            <p:spPr>
              <a:xfrm>
                <a:off x="876300" y="2328029"/>
                <a:ext cx="771025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𝑁𝑎𝑂𝐻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𝐶𝑙</m:t>
                          </m:r>
                        </m:e>
                        <m:sub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 ⟶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𝑁𝑎𝑂𝐶𝑙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𝑁𝑎𝐶𝑙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𝑐𝑎𝑙𝑜𝑟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95F67979-A5DE-4DD0-A8BE-02732D758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2328029"/>
                <a:ext cx="771025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 descr="Torre verde em cima de um edifício&#10;&#10;Descrição gerada automaticamente com confiança baixa">
            <a:extLst>
              <a:ext uri="{FF2B5EF4-FFF2-40B4-BE49-F238E27FC236}">
                <a16:creationId xmlns:a16="http://schemas.microsoft.com/office/drawing/2014/main" id="{B522A0EA-E80D-4CCF-BA92-6F5E5440C7A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1428" y="3684630"/>
            <a:ext cx="3552455" cy="236002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2" name="Picture 4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2603" y="188640"/>
            <a:ext cx="7246938" cy="144870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APLICAÇÃO DO CLORO EM ETAS</a:t>
            </a:r>
            <a:br>
              <a:rPr lang="pt-BR" altLang="pt-BR" sz="3600" dirty="0"/>
            </a:br>
            <a:r>
              <a:rPr lang="pt-BR" altLang="pt-BR" sz="3600" dirty="0"/>
              <a:t>HIPOCLORITO DE SÓDIO GERADO “IN LOCO”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8B3CA74-3534-4756-A660-A53676579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003" y="2911779"/>
            <a:ext cx="5020695" cy="32332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D1536B68-7584-44CD-8BD9-F858CC527378}"/>
                  </a:ext>
                </a:extLst>
              </p:cNvPr>
              <p:cNvSpPr txBox="1"/>
              <p:nvPr/>
            </p:nvSpPr>
            <p:spPr>
              <a:xfrm>
                <a:off x="1074198" y="2247599"/>
                <a:ext cx="667600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𝑁𝑎𝐶𝑙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𝑒𝑛𝑒𝑟𝑔𝑖𝑎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 ⟶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𝑁𝑎𝑂𝐶𝑙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D1536B68-7584-44CD-8BD9-F858CC527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198" y="2247599"/>
                <a:ext cx="667600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046999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2" name="Picture 4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611F74B-7CD5-48B1-8FE3-8CC6BEF08A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44" y="2492896"/>
            <a:ext cx="4712903" cy="314193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4A2D2A8-4203-49F6-91CF-6925314C1D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213120" y="2692677"/>
            <a:ext cx="4113559" cy="274237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C6967BA7-6301-4D38-AB39-56FDF9C682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2603" y="188640"/>
            <a:ext cx="7246938" cy="144870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APLICAÇÃO DO CLORO EM ETAS</a:t>
            </a:r>
            <a:br>
              <a:rPr lang="pt-BR" altLang="pt-BR" sz="3600" dirty="0"/>
            </a:br>
            <a:r>
              <a:rPr lang="pt-BR" altLang="pt-BR" sz="3600" dirty="0"/>
              <a:t>HIPOCLORITO DE SÓDIO GERADO “IN LOCO” </a:t>
            </a:r>
          </a:p>
        </p:txBody>
      </p:sp>
    </p:spTree>
    <p:extLst>
      <p:ext uri="{BB962C8B-B14F-4D97-AF65-F5344CB8AC3E}">
        <p14:creationId xmlns:p14="http://schemas.microsoft.com/office/powerpoint/2010/main" val="274122202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2" name="Picture 4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6620726-B2A2-445C-8B9B-1755851871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254" y="3284984"/>
            <a:ext cx="4222070" cy="281471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6A8E028-2059-4415-9FAD-699321BC5F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342" y="2204864"/>
            <a:ext cx="4243066" cy="2828711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0EE30622-17B9-48A0-9563-CBC3392759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2603" y="188640"/>
            <a:ext cx="7246938" cy="144870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APLICAÇÃO DO CLORO EM ETA’S</a:t>
            </a:r>
            <a:br>
              <a:rPr lang="pt-BR" altLang="pt-BR" sz="3600" dirty="0"/>
            </a:br>
            <a:r>
              <a:rPr lang="pt-BR" altLang="pt-BR" sz="3600" dirty="0"/>
              <a:t>HIPOCLORITO DE SÓDIO GERADO “IN LOCO” </a:t>
            </a:r>
          </a:p>
        </p:txBody>
      </p:sp>
    </p:spTree>
    <p:extLst>
      <p:ext uri="{BB962C8B-B14F-4D97-AF65-F5344CB8AC3E}">
        <p14:creationId xmlns:p14="http://schemas.microsoft.com/office/powerpoint/2010/main" val="248727059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2" name="Picture 4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ço Reservado para Conteúdo 1">
            <a:extLst>
              <a:ext uri="{FF2B5EF4-FFF2-40B4-BE49-F238E27FC236}">
                <a16:creationId xmlns:a16="http://schemas.microsoft.com/office/drawing/2014/main" id="{F395CAE9-1A44-436C-AB0A-2903C2BC39C3}"/>
              </a:ext>
            </a:extLst>
          </p:cNvPr>
          <p:cNvSpPr txBox="1">
            <a:spLocks/>
          </p:cNvSpPr>
          <p:nvPr/>
        </p:nvSpPr>
        <p:spPr>
          <a:xfrm>
            <a:off x="467544" y="2458988"/>
            <a:ext cx="8229600" cy="363430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/>
            <a:r>
              <a:rPr lang="pt-BR" sz="3200" dirty="0"/>
              <a:t>Concentração de cloro: 0,5% a 0,8% (como Cl</a:t>
            </a:r>
            <a:r>
              <a:rPr lang="pt-BR" sz="3200" baseline="-25000" dirty="0"/>
              <a:t>2</a:t>
            </a:r>
            <a:r>
              <a:rPr lang="pt-BR" sz="3200" dirty="0"/>
              <a:t>)</a:t>
            </a:r>
          </a:p>
          <a:p>
            <a:pPr fontAlgn="auto"/>
            <a:r>
              <a:rPr lang="pt-BR" sz="3200" dirty="0"/>
              <a:t>Consumo de sal: 3,0 a 4,0 kg </a:t>
            </a:r>
            <a:r>
              <a:rPr lang="pt-BR" sz="3200" dirty="0" err="1"/>
              <a:t>NaCl</a:t>
            </a:r>
            <a:r>
              <a:rPr lang="pt-BR" sz="3200" dirty="0"/>
              <a:t> por kg Cl</a:t>
            </a:r>
            <a:r>
              <a:rPr lang="pt-BR" sz="3200" baseline="-25000" dirty="0"/>
              <a:t>2</a:t>
            </a:r>
            <a:r>
              <a:rPr lang="pt-BR" sz="3200" dirty="0"/>
              <a:t> produzido</a:t>
            </a:r>
          </a:p>
          <a:p>
            <a:pPr fontAlgn="auto"/>
            <a:r>
              <a:rPr lang="pt-BR" sz="3200" dirty="0"/>
              <a:t>Consumo de energia:0,9 a 1,0 kWh por kg Cl</a:t>
            </a:r>
            <a:r>
              <a:rPr lang="pt-BR" sz="3200" baseline="-25000" dirty="0"/>
              <a:t>2</a:t>
            </a:r>
            <a:r>
              <a:rPr lang="pt-BR" sz="3200" dirty="0"/>
              <a:t> produzido</a:t>
            </a:r>
          </a:p>
          <a:p>
            <a:pPr fontAlgn="auto"/>
            <a:endParaRPr lang="pt-BR" sz="3200" dirty="0"/>
          </a:p>
          <a:p>
            <a:pPr fontAlgn="auto"/>
            <a:endParaRPr lang="pt-BR" sz="3200" dirty="0"/>
          </a:p>
          <a:p>
            <a:pPr fontAlgn="auto"/>
            <a:endParaRPr lang="pt-BR" sz="3200" dirty="0"/>
          </a:p>
          <a:p>
            <a:pPr fontAlgn="auto"/>
            <a:endParaRPr lang="pt-BR" sz="32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060DF51-AF30-4D96-AB70-820B80330F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2603" y="188640"/>
            <a:ext cx="7246938" cy="144870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APLICAÇÃO DO CLORO EM ETA’S</a:t>
            </a:r>
            <a:br>
              <a:rPr lang="pt-BR" altLang="pt-BR" sz="3600" dirty="0"/>
            </a:br>
            <a:r>
              <a:rPr lang="pt-BR" altLang="pt-BR" sz="3600" dirty="0"/>
              <a:t>HIPOCLORITO DE SÓDIO GERADO “IN LOCO” </a:t>
            </a:r>
          </a:p>
        </p:txBody>
      </p:sp>
    </p:spTree>
    <p:extLst>
      <p:ext uri="{BB962C8B-B14F-4D97-AF65-F5344CB8AC3E}">
        <p14:creationId xmlns:p14="http://schemas.microsoft.com/office/powerpoint/2010/main" val="226208380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9" name="Picture 5" descr="ETA Sucupira 08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149080"/>
            <a:ext cx="2746648" cy="205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54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565015"/>
            <a:ext cx="5951998" cy="3168129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Cloro liquefeito (Líquido – Gás)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Hipoclorito de sódio (Solução líquida)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Hipoclorito de cálcio (Sólido)</a:t>
            </a:r>
          </a:p>
        </p:txBody>
      </p:sp>
      <p:pic>
        <p:nvPicPr>
          <p:cNvPr id="236548" name="Picture 4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6551" name="Rectangle 7"/>
          <p:cNvSpPr>
            <a:spLocks noChangeArrowheads="1"/>
          </p:cNvSpPr>
          <p:nvPr/>
        </p:nvSpPr>
        <p:spPr bwMode="auto">
          <a:xfrm>
            <a:off x="241176" y="4270159"/>
            <a:ext cx="5804404" cy="77184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FD3963EE-2D32-4963-B8E6-F3F8272E1E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1468"/>
            <a:ext cx="6889750" cy="123532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COMPORTAMENTO QUÍMICO DO CLORO EM MEIO AQUOSO</a:t>
            </a:r>
          </a:p>
        </p:txBody>
      </p:sp>
    </p:spTree>
    <p:extLst>
      <p:ext uri="{BB962C8B-B14F-4D97-AF65-F5344CB8AC3E}">
        <p14:creationId xmlns:p14="http://schemas.microsoft.com/office/powerpoint/2010/main" val="2474385580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341" name="Rectangle 5"/>
          <p:cNvSpPr>
            <a:spLocks noGrp="1" noChangeArrowheads="1"/>
          </p:cNvSpPr>
          <p:nvPr>
            <p:ph idx="1"/>
          </p:nvPr>
        </p:nvSpPr>
        <p:spPr>
          <a:xfrm>
            <a:off x="251521" y="2276872"/>
            <a:ext cx="5616624" cy="3887688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Produto adquirido na forma sólida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Pureza: 60% a 65%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Massa específica aparente: 1.900 kg/m</a:t>
            </a:r>
            <a:r>
              <a:rPr lang="pt-BR" sz="3200" baseline="30000" dirty="0"/>
              <a:t>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Solubilidade: 40 g/L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521F703-5EE1-4418-A333-881C7EDD65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1" y="3683838"/>
            <a:ext cx="3491724" cy="2629420"/>
          </a:xfrm>
          <a:prstGeom prst="rect">
            <a:avLst/>
          </a:prstGeom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012B6CEF-4053-40C1-8A2F-801DADCF83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1468"/>
            <a:ext cx="6889750" cy="123532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COMPORTAMENTO QUÍMICO DO CLORO EM MEIO AQUOSO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2" name="Picture 4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4A78D1BA-5D61-4F81-A308-56C719AC1F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1468"/>
            <a:ext cx="6889750" cy="123532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COMPORTAMENTO QUÍMICO DO CLORO EM MEIO AQUOSO</a:t>
            </a:r>
          </a:p>
        </p:txBody>
      </p:sp>
      <p:pic>
        <p:nvPicPr>
          <p:cNvPr id="5" name="Imagem 4" descr="Imagem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10C79B10-D1F0-4E01-8680-A3202B67E5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382" y="3163190"/>
            <a:ext cx="2937769" cy="2937769"/>
          </a:xfrm>
          <a:prstGeom prst="rect">
            <a:avLst/>
          </a:prstGeom>
        </p:spPr>
      </p:pic>
      <p:pic>
        <p:nvPicPr>
          <p:cNvPr id="7" name="Imagem 6" descr="Uma imagem contendo no interior, mesa, metal, comida&#10;&#10;Descrição gerada automaticamente">
            <a:extLst>
              <a:ext uri="{FF2B5EF4-FFF2-40B4-BE49-F238E27FC236}">
                <a16:creationId xmlns:a16="http://schemas.microsoft.com/office/drawing/2014/main" id="{338AA6FF-ABC3-4F39-9AD2-669BD42808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317" y="3163190"/>
            <a:ext cx="3796683" cy="25222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0F6800B8-3FB2-428C-ADF6-2B6DD03F2CE5}"/>
                  </a:ext>
                </a:extLst>
              </p:cNvPr>
              <p:cNvSpPr txBox="1"/>
              <p:nvPr/>
            </p:nvSpPr>
            <p:spPr>
              <a:xfrm>
                <a:off x="665825" y="2262628"/>
                <a:ext cx="781235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𝐶𝑎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</m:d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𝐶𝑙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⟶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𝐶𝑎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𝑂𝐶𝑙</m:t>
                              </m:r>
                            </m:e>
                          </m:d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𝐶𝑎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𝐶𝑙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0F6800B8-3FB2-428C-ADF6-2B6DD03F2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25" y="2262628"/>
                <a:ext cx="781235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472104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7" name="Picture 3">
            <a:extLst>
              <a:ext uri="{FF2B5EF4-FFF2-40B4-BE49-F238E27FC236}">
                <a16:creationId xmlns:a16="http://schemas.microsoft.com/office/drawing/2014/main" id="{AC388EC5-867D-45FA-8F79-797BC37C2A14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8468" name="Rectangle 4">
            <a:extLst>
              <a:ext uri="{FF2B5EF4-FFF2-40B4-BE49-F238E27FC236}">
                <a16:creationId xmlns:a16="http://schemas.microsoft.com/office/drawing/2014/main" id="{134841FD-8CEA-4520-987C-A46ADA1DB6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7" y="2133600"/>
            <a:ext cx="8964613" cy="3815680"/>
          </a:xfrm>
        </p:spPr>
        <p:txBody>
          <a:bodyPr>
            <a:noAutofit/>
          </a:bodyPr>
          <a:lstStyle/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Oxidação de compostos inorgânicos em estado reduzido (Fe</a:t>
            </a:r>
            <a:r>
              <a:rPr lang="pt-BR" altLang="pt-BR" sz="3600" baseline="30000" dirty="0"/>
              <a:t>+2</a:t>
            </a:r>
            <a:r>
              <a:rPr lang="pt-BR" altLang="pt-BR" sz="3600" dirty="0"/>
              <a:t>, Mn</a:t>
            </a:r>
            <a:r>
              <a:rPr lang="pt-BR" altLang="pt-BR" sz="3600" baseline="30000" dirty="0"/>
              <a:t>+2</a:t>
            </a:r>
            <a:r>
              <a:rPr lang="pt-BR" altLang="pt-BR" sz="3600" dirty="0"/>
              <a:t>, Sulfetos, etc...)</a:t>
            </a:r>
          </a:p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Desinfecção.</a:t>
            </a:r>
          </a:p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Auxiliar no processo de coagulação e floculação</a:t>
            </a:r>
          </a:p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Controle microbiológico das unidades componentes das </a:t>
            </a:r>
            <a:r>
              <a:rPr lang="pt-BR" altLang="pt-BR" sz="3600" dirty="0" err="1"/>
              <a:t>ETA´s</a:t>
            </a:r>
            <a:endParaRPr lang="pt-BR" altLang="pt-BR" sz="3600" dirty="0"/>
          </a:p>
          <a:p>
            <a:pPr marL="0" indent="0"/>
            <a:endParaRPr lang="pt-BR" altLang="pt-BR" sz="3600" dirty="0"/>
          </a:p>
        </p:txBody>
      </p:sp>
      <p:sp>
        <p:nvSpPr>
          <p:cNvPr id="318469" name="Rectangle 5">
            <a:extLst>
              <a:ext uri="{FF2B5EF4-FFF2-40B4-BE49-F238E27FC236}">
                <a16:creationId xmlns:a16="http://schemas.microsoft.com/office/drawing/2014/main" id="{07A2ECE7-F540-426E-8AF9-B58D0A8B59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1468"/>
            <a:ext cx="6889750" cy="123532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APLICAÇÃO DO CLORO COMO AGENTE OXIDANTE E DESINFETANTE</a:t>
            </a:r>
          </a:p>
        </p:txBody>
      </p:sp>
      <p:sp>
        <p:nvSpPr>
          <p:cNvPr id="318470" name="Rectangle 6">
            <a:extLst>
              <a:ext uri="{FF2B5EF4-FFF2-40B4-BE49-F238E27FC236}">
                <a16:creationId xmlns:a16="http://schemas.microsoft.com/office/drawing/2014/main" id="{BC95294B-D7BE-4898-AC1C-05F9517A4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5" y="2133601"/>
            <a:ext cx="8496300" cy="107937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2" name="Picture 4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276872"/>
            <a:ext cx="4130927" cy="274432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3139669"/>
            <a:ext cx="4328887" cy="2875835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4A78D1BA-5D61-4F81-A308-56C719AC1F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1468"/>
            <a:ext cx="6889750" cy="123532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COMPORTAMENTO QUÍMICO DO CLORO EM MEIO AQUOSO</a:t>
            </a:r>
          </a:p>
        </p:txBody>
      </p:sp>
    </p:spTree>
    <p:extLst>
      <p:ext uri="{BB962C8B-B14F-4D97-AF65-F5344CB8AC3E}">
        <p14:creationId xmlns:p14="http://schemas.microsoft.com/office/powerpoint/2010/main" val="2017048181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2" name="Picture 4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276872"/>
            <a:ext cx="4176464" cy="27745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3876" y="3140968"/>
            <a:ext cx="4463809" cy="2965468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B7A95587-6832-412E-8BEC-745B7D949B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1468"/>
            <a:ext cx="6889750" cy="123532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COMPORTAMENTO QUÍMICO DO CLORO EM MEIO AQUOSO</a:t>
            </a:r>
          </a:p>
        </p:txBody>
      </p:sp>
    </p:spTree>
    <p:extLst>
      <p:ext uri="{BB962C8B-B14F-4D97-AF65-F5344CB8AC3E}">
        <p14:creationId xmlns:p14="http://schemas.microsoft.com/office/powerpoint/2010/main" val="3124003376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451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0453" name="Text Box 5"/>
          <p:cNvSpPr txBox="1">
            <a:spLocks noChangeArrowheads="1"/>
          </p:cNvSpPr>
          <p:nvPr/>
        </p:nvSpPr>
        <p:spPr bwMode="auto">
          <a:xfrm>
            <a:off x="683568" y="2439293"/>
            <a:ext cx="6336704" cy="70167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sz="4000" dirty="0"/>
              <a:t>Hipoclorito de Sódio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0454" name="Object 6"/>
              <p:cNvSpPr txBox="1"/>
              <p:nvPr/>
            </p:nvSpPr>
            <p:spPr bwMode="auto">
              <a:xfrm>
                <a:off x="1344935" y="3213215"/>
                <a:ext cx="7326311" cy="647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𝑁𝑎𝑂𝐶𝑙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360454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44935" y="3213215"/>
                <a:ext cx="7326311" cy="6477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0455" name="Text Box 7"/>
          <p:cNvSpPr txBox="1">
            <a:spLocks noChangeArrowheads="1"/>
          </p:cNvSpPr>
          <p:nvPr/>
        </p:nvSpPr>
        <p:spPr bwMode="auto">
          <a:xfrm>
            <a:off x="683568" y="4050270"/>
            <a:ext cx="5833318" cy="70167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Hipoclorito de Cálcio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0456" name="Object 8"/>
              <p:cNvSpPr txBox="1"/>
              <p:nvPr/>
            </p:nvSpPr>
            <p:spPr bwMode="auto">
              <a:xfrm>
                <a:off x="914436" y="5084984"/>
                <a:ext cx="8187307" cy="5762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𝐶𝑎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𝑂𝐶𝑙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⇔2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360456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36" y="5084984"/>
                <a:ext cx="8187307" cy="5762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Elipse 11">
            <a:extLst>
              <a:ext uri="{FF2B5EF4-FFF2-40B4-BE49-F238E27FC236}">
                <a16:creationId xmlns:a16="http://schemas.microsoft.com/office/drawing/2014/main" id="{C10C8F9A-D4A9-423F-8E78-ACCCB604EDB7}"/>
              </a:ext>
            </a:extLst>
          </p:cNvPr>
          <p:cNvSpPr/>
          <p:nvPr/>
        </p:nvSpPr>
        <p:spPr>
          <a:xfrm>
            <a:off x="4355976" y="3010479"/>
            <a:ext cx="1296144" cy="9144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FABD8251-35E1-4E7A-90DA-93E23F965F04}"/>
              </a:ext>
            </a:extLst>
          </p:cNvPr>
          <p:cNvSpPr/>
          <p:nvPr/>
        </p:nvSpPr>
        <p:spPr>
          <a:xfrm>
            <a:off x="4674814" y="4915915"/>
            <a:ext cx="1337346" cy="9144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F684F740-D987-4C30-AB20-367CCF1283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1468"/>
            <a:ext cx="6889750" cy="123532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COMPORTAMENTO QUÍMICO DO CLORO EM MEIO AQUOSO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4979" name="Object 3"/>
              <p:cNvSpPr txBox="1"/>
              <p:nvPr/>
            </p:nvSpPr>
            <p:spPr bwMode="auto">
              <a:xfrm>
                <a:off x="5471629" y="2350591"/>
                <a:ext cx="3528392" cy="4175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𝑂𝐶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54979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71629" y="2350591"/>
                <a:ext cx="3528392" cy="417513"/>
              </a:xfrm>
              <a:prstGeom prst="rect">
                <a:avLst/>
              </a:prstGeom>
              <a:blipFill>
                <a:blip r:embed="rId2"/>
                <a:stretch>
                  <a:fillRect l="-519" b="-5882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4980" name="Object 4"/>
              <p:cNvSpPr txBox="1"/>
              <p:nvPr/>
            </p:nvSpPr>
            <p:spPr bwMode="auto">
              <a:xfrm>
                <a:off x="2522661" y="5217571"/>
                <a:ext cx="4962774" cy="10382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=−10,069+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3.000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+0,025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54980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22661" y="5217571"/>
                <a:ext cx="4962774" cy="10382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4981" name="Object 5"/>
              <p:cNvSpPr txBox="1"/>
              <p:nvPr/>
            </p:nvSpPr>
            <p:spPr bwMode="auto">
              <a:xfrm>
                <a:off x="5229301" y="3176466"/>
                <a:ext cx="3873424" cy="1016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𝑂𝐶</m:t>
                              </m:r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𝐻𝑂𝐶𝑙</m:t>
                              </m:r>
                            </m:e>
                          </m:d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−7,5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54981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9301" y="3176466"/>
                <a:ext cx="3873424" cy="1016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4983" name="Picture 7"/>
          <p:cNvPicPr>
            <a:picLocks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63338" y="2133600"/>
          <a:ext cx="5165963" cy="3228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Rectangle 5">
            <a:extLst>
              <a:ext uri="{FF2B5EF4-FFF2-40B4-BE49-F238E27FC236}">
                <a16:creationId xmlns:a16="http://schemas.microsoft.com/office/drawing/2014/main" id="{C8CEAE3C-A215-4EA7-B944-A54B1C0DD8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1468"/>
            <a:ext cx="6889750" cy="123532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COMPORTAMENTO QUÍMICO DO CLORO EM MEIO AQUOSO</a:t>
            </a:r>
          </a:p>
        </p:txBody>
      </p:sp>
    </p:spTree>
    <p:extLst>
      <p:ext uri="{BB962C8B-B14F-4D97-AF65-F5344CB8AC3E}">
        <p14:creationId xmlns:p14="http://schemas.microsoft.com/office/powerpoint/2010/main" val="2108538295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331" name="Picture 3" descr="1_htic_foto_esp_galer01">
            <a:extLst>
              <a:ext uri="{FF2B5EF4-FFF2-40B4-BE49-F238E27FC236}">
                <a16:creationId xmlns:a16="http://schemas.microsoft.com/office/drawing/2014/main" id="{E96F496D-8023-4F1C-A992-75DA8F03689F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584" y="4191465"/>
            <a:ext cx="2744515" cy="1878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5332" name="Picture 4">
            <a:extLst>
              <a:ext uri="{FF2B5EF4-FFF2-40B4-BE49-F238E27FC236}">
                <a16:creationId xmlns:a16="http://schemas.microsoft.com/office/drawing/2014/main" id="{4A0814E1-56C2-4747-8EAD-C94068776F36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5333" name="Rectangle 5">
            <a:extLst>
              <a:ext uri="{FF2B5EF4-FFF2-40B4-BE49-F238E27FC236}">
                <a16:creationId xmlns:a16="http://schemas.microsoft.com/office/drawing/2014/main" id="{70B60595-7864-4821-874F-0F6CA5388A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7580" y="131763"/>
            <a:ext cx="7212013" cy="1371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CLORO E SUAS REAÇÕES </a:t>
            </a:r>
            <a:br>
              <a:rPr lang="pt-BR" altLang="pt-BR" sz="4000" dirty="0"/>
            </a:br>
            <a:r>
              <a:rPr lang="pt-BR" altLang="pt-BR" sz="4000" dirty="0"/>
              <a:t>DEMANDA DE CLORO</a:t>
            </a:r>
          </a:p>
        </p:txBody>
      </p:sp>
      <p:sp>
        <p:nvSpPr>
          <p:cNvPr id="355334" name="Rectangle 6">
            <a:extLst>
              <a:ext uri="{FF2B5EF4-FFF2-40B4-BE49-F238E27FC236}">
                <a16:creationId xmlns:a16="http://schemas.microsoft.com/office/drawing/2014/main" id="{87A7A9D8-DC03-41AE-BAA3-4ED9A0FD620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50648" y="2420888"/>
            <a:ext cx="7283450" cy="820737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Reações com a luz </a:t>
            </a:r>
            <a:r>
              <a:rPr lang="pt-BR" altLang="pt-BR" sz="4000" dirty="0" err="1"/>
              <a:t>ultra-violeta</a:t>
            </a:r>
            <a:endParaRPr lang="pt-BR" altLang="pt-B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5335" name="Object 7">
                <a:extLst>
                  <a:ext uri="{FF2B5EF4-FFF2-40B4-BE49-F238E27FC236}">
                    <a16:creationId xmlns:a16="http://schemas.microsoft.com/office/drawing/2014/main" id="{02874EA0-D1B6-48CD-B260-1B99ADD8328A}"/>
                  </a:ext>
                </a:extLst>
              </p:cNvPr>
              <p:cNvSpPr txBox="1"/>
              <p:nvPr/>
            </p:nvSpPr>
            <p:spPr bwMode="auto">
              <a:xfrm>
                <a:off x="1871700" y="3241625"/>
                <a:ext cx="5400600" cy="6746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355335" name="Object 7">
                <a:extLst>
                  <a:ext uri="{FF2B5EF4-FFF2-40B4-BE49-F238E27FC236}">
                    <a16:creationId xmlns:a16="http://schemas.microsoft.com/office/drawing/2014/main" id="{02874EA0-D1B6-48CD-B260-1B99ADD83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1700" y="3241625"/>
                <a:ext cx="5400600" cy="6746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 descr="orio_524x250_pool3">
            <a:extLst>
              <a:ext uri="{FF2B5EF4-FFF2-40B4-BE49-F238E27FC236}">
                <a16:creationId xmlns:a16="http://schemas.microsoft.com/office/drawing/2014/main" id="{63CC30D7-10E5-4842-84F5-4AFD5BF4613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2040" y="4191465"/>
            <a:ext cx="3163684" cy="1509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498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2500" name="Object 4"/>
              <p:cNvSpPr txBox="1">
                <a:spLocks noGrp="1"/>
              </p:cNvSpPr>
              <p:nvPr>
                <p:ph idx="1"/>
              </p:nvPr>
            </p:nvSpPr>
            <p:spPr bwMode="auto">
              <a:xfrm>
                <a:off x="615950" y="3995623"/>
                <a:ext cx="8229326" cy="5508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⇔2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𝐹𝑒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𝑂𝐻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62500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615950" y="3995623"/>
                <a:ext cx="8229326" cy="5508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2499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599" y="254058"/>
            <a:ext cx="6749913" cy="11239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pt-BR" altLang="pt-BR" sz="3600" b="1" dirty="0"/>
              <a:t>CLORO E SUAS REAÇÕES </a:t>
            </a:r>
            <a:br>
              <a:rPr lang="pt-BR" altLang="pt-BR" sz="3600" b="1" dirty="0"/>
            </a:br>
            <a:r>
              <a:rPr lang="pt-BR" altLang="pt-BR" sz="3600" b="1" dirty="0"/>
              <a:t>DEMANDA DE CLORO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2502" name="Object 6"/>
              <p:cNvSpPr txBox="1">
                <a:spLocks noGrp="1"/>
              </p:cNvSpPr>
              <p:nvPr>
                <p:ph sz="half" idx="4294967295"/>
              </p:nvPr>
            </p:nvSpPr>
            <p:spPr bwMode="auto">
              <a:xfrm>
                <a:off x="939613" y="4987696"/>
                <a:ext cx="7165975" cy="647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𝑀𝑛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62502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 bwMode="auto">
              <a:xfrm>
                <a:off x="939613" y="4987696"/>
                <a:ext cx="7165975" cy="6477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2501" name="Rectangle 5"/>
          <p:cNvSpPr>
            <a:spLocks noChangeArrowheads="1"/>
          </p:cNvSpPr>
          <p:nvPr/>
        </p:nvSpPr>
        <p:spPr bwMode="auto">
          <a:xfrm>
            <a:off x="615950" y="2160588"/>
            <a:ext cx="7988300" cy="112395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Reações com compostos inorgânicos (Fe</a:t>
            </a:r>
            <a:r>
              <a:rPr lang="pt-BR" altLang="pt-BR" sz="4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+2</a:t>
            </a: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Mn</a:t>
            </a:r>
            <a:r>
              <a:rPr lang="pt-BR" altLang="pt-BR" sz="4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+2</a:t>
            </a: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</a:t>
            </a:r>
            <a:r>
              <a:rPr lang="pt-BR" altLang="pt-BR" sz="4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-2</a:t>
            </a: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NO</a:t>
            </a:r>
            <a:r>
              <a:rPr lang="pt-BR" altLang="pt-BR" sz="40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pt-BR" altLang="pt-BR" sz="4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362503" name="Rectangle 7"/>
          <p:cNvSpPr>
            <a:spLocks noChangeArrowheads="1"/>
          </p:cNvSpPr>
          <p:nvPr/>
        </p:nvSpPr>
        <p:spPr bwMode="auto">
          <a:xfrm>
            <a:off x="450270" y="3825760"/>
            <a:ext cx="8395006" cy="720725"/>
          </a:xfrm>
          <a:prstGeom prst="rect">
            <a:avLst/>
          </a:prstGeom>
          <a:solidFill>
            <a:srgbClr val="FFFF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498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2500" name="Object 4"/>
              <p:cNvSpPr txBox="1">
                <a:spLocks noGrp="1"/>
              </p:cNvSpPr>
              <p:nvPr>
                <p:ph idx="1"/>
              </p:nvPr>
            </p:nvSpPr>
            <p:spPr bwMode="auto">
              <a:xfrm>
                <a:off x="615950" y="3995623"/>
                <a:ext cx="8229326" cy="5508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⇔2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𝐹𝑒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𝑂𝐻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62500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615950" y="3995623"/>
                <a:ext cx="8229326" cy="5508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2499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325553"/>
            <a:ext cx="6831632" cy="11239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pt-BR" altLang="pt-BR" sz="3600" b="1" dirty="0"/>
              <a:t>CLORO E SUAS REAÇÕES </a:t>
            </a:r>
            <a:br>
              <a:rPr lang="pt-BR" altLang="pt-BR" sz="3600" b="1" dirty="0"/>
            </a:br>
            <a:r>
              <a:rPr lang="pt-BR" altLang="pt-BR" sz="3600" b="1" dirty="0"/>
              <a:t>DEMANDA DE CLORO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2502" name="Object 6"/>
              <p:cNvSpPr txBox="1">
                <a:spLocks noGrp="1"/>
              </p:cNvSpPr>
              <p:nvPr>
                <p:ph sz="half" idx="4294967295"/>
              </p:nvPr>
            </p:nvSpPr>
            <p:spPr bwMode="auto">
              <a:xfrm>
                <a:off x="939613" y="4987696"/>
                <a:ext cx="7165975" cy="647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𝑀𝑛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62502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 bwMode="auto">
              <a:xfrm>
                <a:off x="939613" y="4987696"/>
                <a:ext cx="7165975" cy="6477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2501" name="Rectangle 5"/>
          <p:cNvSpPr>
            <a:spLocks noChangeArrowheads="1"/>
          </p:cNvSpPr>
          <p:nvPr/>
        </p:nvSpPr>
        <p:spPr bwMode="auto">
          <a:xfrm>
            <a:off x="615950" y="2160588"/>
            <a:ext cx="7988300" cy="112395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Reações com compostos inorgânicos (Fe</a:t>
            </a:r>
            <a:r>
              <a:rPr lang="pt-BR" altLang="pt-BR" sz="4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+2</a:t>
            </a: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Mn</a:t>
            </a:r>
            <a:r>
              <a:rPr lang="pt-BR" altLang="pt-BR" sz="4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+2</a:t>
            </a: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</a:t>
            </a:r>
            <a:r>
              <a:rPr lang="pt-BR" altLang="pt-BR" sz="4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-2</a:t>
            </a: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NO</a:t>
            </a:r>
            <a:r>
              <a:rPr lang="pt-BR" altLang="pt-BR" sz="40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pt-BR" altLang="pt-BR" sz="4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362503" name="Rectangle 7"/>
          <p:cNvSpPr>
            <a:spLocks noChangeArrowheads="1"/>
          </p:cNvSpPr>
          <p:nvPr/>
        </p:nvSpPr>
        <p:spPr bwMode="auto">
          <a:xfrm>
            <a:off x="464558" y="4833826"/>
            <a:ext cx="8395006" cy="720725"/>
          </a:xfrm>
          <a:prstGeom prst="rect">
            <a:avLst/>
          </a:prstGeom>
          <a:solidFill>
            <a:srgbClr val="FFFF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9009693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547" name="Picture 3" descr="SISTEM~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49882" y="1963472"/>
            <a:ext cx="2065562" cy="14608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4546" name="Picture 2" descr="Rio Itatinga Turbinado"/>
          <p:cNvPicPr>
            <a:picLocks noGrp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49882" y="4663585"/>
            <a:ext cx="2066400" cy="1461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4548" name="Picture 4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4549" name="Rectangle 5"/>
          <p:cNvSpPr>
            <a:spLocks noChangeArrowheads="1"/>
          </p:cNvSpPr>
          <p:nvPr/>
        </p:nvSpPr>
        <p:spPr bwMode="auto">
          <a:xfrm>
            <a:off x="703263" y="2119313"/>
            <a:ext cx="5668937" cy="762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Reações com compostos orgânicos</a:t>
            </a:r>
          </a:p>
        </p:txBody>
      </p:sp>
      <p:sp>
        <p:nvSpPr>
          <p:cNvPr id="364550" name="Rectangle 6"/>
          <p:cNvSpPr>
            <a:spLocks noChangeArrowheads="1"/>
          </p:cNvSpPr>
          <p:nvPr/>
        </p:nvSpPr>
        <p:spPr bwMode="auto">
          <a:xfrm>
            <a:off x="1226580" y="3640303"/>
            <a:ext cx="4347495" cy="246790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Reações com compostos fenólicos</a:t>
            </a:r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Reações com substâncias húmicas</a:t>
            </a:r>
          </a:p>
        </p:txBody>
      </p:sp>
      <p:sp>
        <p:nvSpPr>
          <p:cNvPr id="364552" name="Rectangle 8"/>
          <p:cNvSpPr>
            <a:spLocks noChangeArrowheads="1"/>
          </p:cNvSpPr>
          <p:nvPr/>
        </p:nvSpPr>
        <p:spPr bwMode="auto">
          <a:xfrm>
            <a:off x="976413" y="3539910"/>
            <a:ext cx="4847828" cy="1342901"/>
          </a:xfrm>
          <a:prstGeom prst="rect">
            <a:avLst/>
          </a:prstGeom>
          <a:solidFill>
            <a:srgbClr val="FFFF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910160C-F111-4F43-AC4A-3776158A0E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54058"/>
            <a:ext cx="6749913" cy="11239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pt-BR" altLang="pt-BR" sz="3600" b="1" dirty="0"/>
              <a:t>CLORO E SUAS REAÇÕES </a:t>
            </a:r>
            <a:br>
              <a:rPr lang="pt-BR" altLang="pt-BR" sz="3600" b="1" dirty="0"/>
            </a:br>
            <a:r>
              <a:rPr lang="pt-BR" altLang="pt-BR" sz="3600" b="1" dirty="0"/>
              <a:t>DEMANDA DE CLORO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547" name="Picture 3" descr="SISTEM~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49882" y="1963472"/>
            <a:ext cx="2065562" cy="14608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4546" name="Picture 2" descr="Rio Itatinga Turbinado"/>
          <p:cNvPicPr>
            <a:picLocks noGrp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49882" y="4663585"/>
            <a:ext cx="2066400" cy="1461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4548" name="Picture 4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4549" name="Rectangle 5"/>
          <p:cNvSpPr>
            <a:spLocks noChangeArrowheads="1"/>
          </p:cNvSpPr>
          <p:nvPr/>
        </p:nvSpPr>
        <p:spPr bwMode="auto">
          <a:xfrm>
            <a:off x="703263" y="2119313"/>
            <a:ext cx="5668937" cy="762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Reações com compostos orgânicos</a:t>
            </a:r>
          </a:p>
        </p:txBody>
      </p:sp>
      <p:sp>
        <p:nvSpPr>
          <p:cNvPr id="364550" name="Rectangle 6"/>
          <p:cNvSpPr>
            <a:spLocks noChangeArrowheads="1"/>
          </p:cNvSpPr>
          <p:nvPr/>
        </p:nvSpPr>
        <p:spPr bwMode="auto">
          <a:xfrm>
            <a:off x="1226580" y="3640303"/>
            <a:ext cx="4347495" cy="246790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Reações com compostos fenólicos</a:t>
            </a:r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Reações com substâncias húmicas</a:t>
            </a:r>
          </a:p>
        </p:txBody>
      </p:sp>
      <p:sp>
        <p:nvSpPr>
          <p:cNvPr id="364552" name="Rectangle 8"/>
          <p:cNvSpPr>
            <a:spLocks noChangeArrowheads="1"/>
          </p:cNvSpPr>
          <p:nvPr/>
        </p:nvSpPr>
        <p:spPr bwMode="auto">
          <a:xfrm>
            <a:off x="976413" y="4849672"/>
            <a:ext cx="4847828" cy="1342901"/>
          </a:xfrm>
          <a:prstGeom prst="rect">
            <a:avLst/>
          </a:prstGeom>
          <a:solidFill>
            <a:srgbClr val="FFFF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910160C-F111-4F43-AC4A-3776158A0E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54058"/>
            <a:ext cx="6749913" cy="11239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pt-BR" altLang="pt-BR" sz="3600" b="1" dirty="0"/>
              <a:t>CLORO E SUAS REAÇÕES </a:t>
            </a:r>
            <a:br>
              <a:rPr lang="pt-BR" altLang="pt-BR" sz="3600" b="1" dirty="0"/>
            </a:br>
            <a:r>
              <a:rPr lang="pt-BR" altLang="pt-BR" sz="3600" b="1" dirty="0"/>
              <a:t>DEMANDA DE CLORO</a:t>
            </a:r>
          </a:p>
        </p:txBody>
      </p:sp>
    </p:spTree>
    <p:extLst>
      <p:ext uri="{BB962C8B-B14F-4D97-AF65-F5344CB8AC3E}">
        <p14:creationId xmlns:p14="http://schemas.microsoft.com/office/powerpoint/2010/main" val="908334652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33588"/>
            <a:ext cx="7772400" cy="692150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Reações com nitrogênio amoniacal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7028" name="Object 4"/>
              <p:cNvSpPr txBox="1"/>
              <p:nvPr/>
            </p:nvSpPr>
            <p:spPr bwMode="auto">
              <a:xfrm>
                <a:off x="1847341" y="2881929"/>
                <a:ext cx="6029845" cy="5048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57028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7341" y="2881929"/>
                <a:ext cx="6029845" cy="5048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7033" name="Picture 9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7034" name="Rectangle 10"/>
          <p:cNvSpPr>
            <a:spLocks noChangeArrowheads="1"/>
          </p:cNvSpPr>
          <p:nvPr/>
        </p:nvSpPr>
        <p:spPr bwMode="auto">
          <a:xfrm>
            <a:off x="1240679" y="2815686"/>
            <a:ext cx="7243167" cy="649288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2248FAE-44CD-4EA1-BCE2-330AF0B29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54058"/>
            <a:ext cx="6749913" cy="11239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pt-BR" altLang="pt-BR" sz="3600" b="1" dirty="0"/>
              <a:t>CLORO E SUAS REAÇÕES </a:t>
            </a:r>
            <a:br>
              <a:rPr lang="pt-BR" altLang="pt-BR" sz="3600" b="1" dirty="0"/>
            </a:br>
            <a:r>
              <a:rPr lang="pt-BR" altLang="pt-BR" sz="3600" b="1" dirty="0"/>
              <a:t>DEMANDA DE CLORO</a:t>
            </a:r>
          </a:p>
        </p:txBody>
      </p:sp>
      <p:sp>
        <p:nvSpPr>
          <p:cNvPr id="32" name="AutoShape 4">
            <a:extLst>
              <a:ext uri="{FF2B5EF4-FFF2-40B4-BE49-F238E27FC236}">
                <a16:creationId xmlns:a16="http://schemas.microsoft.com/office/drawing/2014/main" id="{F80B00A3-E589-415F-BAF8-12C279222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9744" y="4170686"/>
            <a:ext cx="1006253" cy="899316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3" name="AutoShape 5">
            <a:extLst>
              <a:ext uri="{FF2B5EF4-FFF2-40B4-BE49-F238E27FC236}">
                <a16:creationId xmlns:a16="http://schemas.microsoft.com/office/drawing/2014/main" id="{61239A94-FC45-481E-8FC3-05D90F210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857" y="5501419"/>
            <a:ext cx="368935" cy="180022"/>
          </a:xfrm>
          <a:prstGeom prst="ca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" name="Text Box 6">
            <a:extLst>
              <a:ext uri="{FF2B5EF4-FFF2-40B4-BE49-F238E27FC236}">
                <a16:creationId xmlns:a16="http://schemas.microsoft.com/office/drawing/2014/main" id="{B26D13DE-37BD-48B8-A68C-7AC0DB21A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791" y="3664580"/>
            <a:ext cx="24649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2000" dirty="0">
                <a:cs typeface="Arial" panose="020B0604020202020204" pitchFamily="34" charset="0"/>
              </a:rPr>
              <a:t>Nitrogênio amoniacal</a:t>
            </a:r>
          </a:p>
        </p:txBody>
      </p:sp>
      <p:sp>
        <p:nvSpPr>
          <p:cNvPr id="35" name="Text Box 7">
            <a:extLst>
              <a:ext uri="{FF2B5EF4-FFF2-40B4-BE49-F238E27FC236}">
                <a16:creationId xmlns:a16="http://schemas.microsoft.com/office/drawing/2014/main" id="{31EB09D0-808A-4D9D-9B62-999C5FC50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4305" y="6005004"/>
            <a:ext cx="820677" cy="19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>
                <a:cs typeface="Arial" panose="020B0604020202020204" pitchFamily="34" charset="0"/>
              </a:rPr>
              <a:t>Cloro aplicado</a:t>
            </a:r>
          </a:p>
        </p:txBody>
      </p:sp>
      <p:cxnSp>
        <p:nvCxnSpPr>
          <p:cNvPr id="36" name="AutoShape 8">
            <a:extLst>
              <a:ext uri="{FF2B5EF4-FFF2-40B4-BE49-F238E27FC236}">
                <a16:creationId xmlns:a16="http://schemas.microsoft.com/office/drawing/2014/main" id="{12A6869D-1228-40E9-A712-9619B55D03A2}"/>
              </a:ext>
            </a:extLst>
          </p:cNvPr>
          <p:cNvCxnSpPr>
            <a:cxnSpLocks noChangeShapeType="1"/>
            <a:stCxn id="34" idx="2"/>
            <a:endCxn id="32" idx="5"/>
          </p:cNvCxnSpPr>
          <p:nvPr/>
        </p:nvCxnSpPr>
        <p:spPr bwMode="auto">
          <a:xfrm rot="5400000">
            <a:off x="3609521" y="3871166"/>
            <a:ext cx="443240" cy="830288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AutoShape 9">
            <a:extLst>
              <a:ext uri="{FF2B5EF4-FFF2-40B4-BE49-F238E27FC236}">
                <a16:creationId xmlns:a16="http://schemas.microsoft.com/office/drawing/2014/main" id="{9B9E53A5-120D-48D0-8829-2F23ED079261}"/>
              </a:ext>
            </a:extLst>
          </p:cNvPr>
          <p:cNvCxnSpPr>
            <a:cxnSpLocks noChangeShapeType="1"/>
            <a:stCxn id="35" idx="0"/>
            <a:endCxn id="33" idx="3"/>
          </p:cNvCxnSpPr>
          <p:nvPr/>
        </p:nvCxnSpPr>
        <p:spPr bwMode="auto">
          <a:xfrm rot="5400000" flipH="1">
            <a:off x="2730387" y="5780747"/>
            <a:ext cx="323563" cy="12495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AutoShape 10">
            <a:extLst>
              <a:ext uri="{FF2B5EF4-FFF2-40B4-BE49-F238E27FC236}">
                <a16:creationId xmlns:a16="http://schemas.microsoft.com/office/drawing/2014/main" id="{952E86FA-4F46-4441-A4C9-6D5C7124C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1163" y="4798204"/>
            <a:ext cx="816842" cy="649288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39" name="AutoShape 11">
            <a:extLst>
              <a:ext uri="{FF2B5EF4-FFF2-40B4-BE49-F238E27FC236}">
                <a16:creationId xmlns:a16="http://schemas.microsoft.com/office/drawing/2014/main" id="{5C143C43-ACCB-42A3-8A2E-00784BD9C085}"/>
              </a:ext>
            </a:extLst>
          </p:cNvPr>
          <p:cNvCxnSpPr>
            <a:cxnSpLocks noChangeShapeType="1"/>
            <a:stCxn id="34" idx="2"/>
            <a:endCxn id="38" idx="0"/>
          </p:cNvCxnSpPr>
          <p:nvPr/>
        </p:nvCxnSpPr>
        <p:spPr bwMode="auto">
          <a:xfrm rot="16200000" flipH="1">
            <a:off x="4456758" y="3854217"/>
            <a:ext cx="733514" cy="115446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AutoShape 12">
            <a:extLst>
              <a:ext uri="{FF2B5EF4-FFF2-40B4-BE49-F238E27FC236}">
                <a16:creationId xmlns:a16="http://schemas.microsoft.com/office/drawing/2014/main" id="{A179BCA7-EFCD-4978-8954-44DE898B273B}"/>
              </a:ext>
            </a:extLst>
          </p:cNvPr>
          <p:cNvCxnSpPr>
            <a:cxnSpLocks noChangeShapeType="1"/>
            <a:stCxn id="32" idx="4"/>
            <a:endCxn id="38" idx="2"/>
          </p:cNvCxnSpPr>
          <p:nvPr/>
        </p:nvCxnSpPr>
        <p:spPr bwMode="auto">
          <a:xfrm>
            <a:off x="3191168" y="4732759"/>
            <a:ext cx="1719995" cy="47125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AutoShape 13">
            <a:extLst>
              <a:ext uri="{FF2B5EF4-FFF2-40B4-BE49-F238E27FC236}">
                <a16:creationId xmlns:a16="http://schemas.microsoft.com/office/drawing/2014/main" id="{DFD04483-46CE-414C-842E-E6ADEC15FEFA}"/>
              </a:ext>
            </a:extLst>
          </p:cNvPr>
          <p:cNvCxnSpPr>
            <a:cxnSpLocks noChangeShapeType="1"/>
            <a:stCxn id="33" idx="4"/>
            <a:endCxn id="38" idx="2"/>
          </p:cNvCxnSpPr>
          <p:nvPr/>
        </p:nvCxnSpPr>
        <p:spPr bwMode="auto">
          <a:xfrm flipV="1">
            <a:off x="3013792" y="5204009"/>
            <a:ext cx="1897371" cy="387421"/>
          </a:xfrm>
          <a:prstGeom prst="bentConnector3">
            <a:avLst>
              <a:gd name="adj1" fmla="val 54664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Oval 15">
            <a:extLst>
              <a:ext uri="{FF2B5EF4-FFF2-40B4-BE49-F238E27FC236}">
                <a16:creationId xmlns:a16="http://schemas.microsoft.com/office/drawing/2014/main" id="{AE4E5174-278F-4CC1-B206-82EBC777D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534" y="4845421"/>
            <a:ext cx="301654" cy="179229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4" name="Text Box 16">
            <a:extLst>
              <a:ext uri="{FF2B5EF4-FFF2-40B4-BE49-F238E27FC236}">
                <a16:creationId xmlns:a16="http://schemas.microsoft.com/office/drawing/2014/main" id="{7832D1C2-9BF2-48F6-BF75-7B8E16BAC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5589240"/>
            <a:ext cx="19720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2000" dirty="0" err="1">
                <a:cs typeface="Arial" panose="020B0604020202020204" pitchFamily="34" charset="0"/>
              </a:rPr>
              <a:t>Monocloramina</a:t>
            </a:r>
            <a:endParaRPr lang="pt-BR" altLang="pt-BR" sz="2000" dirty="0">
              <a:cs typeface="Arial" panose="020B0604020202020204" pitchFamily="34" charset="0"/>
            </a:endParaRPr>
          </a:p>
        </p:txBody>
      </p:sp>
      <p:cxnSp>
        <p:nvCxnSpPr>
          <p:cNvPr id="45" name="AutoShape 17">
            <a:extLst>
              <a:ext uri="{FF2B5EF4-FFF2-40B4-BE49-F238E27FC236}">
                <a16:creationId xmlns:a16="http://schemas.microsoft.com/office/drawing/2014/main" id="{C29B29DA-67BF-4B7A-A068-99C51AF9295B}"/>
              </a:ext>
            </a:extLst>
          </p:cNvPr>
          <p:cNvCxnSpPr>
            <a:cxnSpLocks noChangeShapeType="1"/>
            <a:stCxn id="44" idx="0"/>
            <a:endCxn id="43" idx="4"/>
          </p:cNvCxnSpPr>
          <p:nvPr/>
        </p:nvCxnSpPr>
        <p:spPr bwMode="auto">
          <a:xfrm rot="16200000" flipV="1">
            <a:off x="6840493" y="5143518"/>
            <a:ext cx="564590" cy="32685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AutoShape 18">
            <a:extLst>
              <a:ext uri="{FF2B5EF4-FFF2-40B4-BE49-F238E27FC236}">
                <a16:creationId xmlns:a16="http://schemas.microsoft.com/office/drawing/2014/main" id="{CC5B9FBF-578B-4D79-A6CF-B399888288B0}"/>
              </a:ext>
            </a:extLst>
          </p:cNvPr>
          <p:cNvCxnSpPr>
            <a:cxnSpLocks noChangeShapeType="1"/>
            <a:stCxn id="38" idx="4"/>
            <a:endCxn id="43" idx="2"/>
          </p:cNvCxnSpPr>
          <p:nvPr/>
        </p:nvCxnSpPr>
        <p:spPr bwMode="auto">
          <a:xfrm flipV="1">
            <a:off x="5565683" y="4935036"/>
            <a:ext cx="1242851" cy="268973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2868254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7" name="Picture 3">
            <a:extLst>
              <a:ext uri="{FF2B5EF4-FFF2-40B4-BE49-F238E27FC236}">
                <a16:creationId xmlns:a16="http://schemas.microsoft.com/office/drawing/2014/main" id="{AC388EC5-867D-45FA-8F79-797BC37C2A14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8468" name="Rectangle 4">
            <a:extLst>
              <a:ext uri="{FF2B5EF4-FFF2-40B4-BE49-F238E27FC236}">
                <a16:creationId xmlns:a16="http://schemas.microsoft.com/office/drawing/2014/main" id="{134841FD-8CEA-4520-987C-A46ADA1DB6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7" y="2133600"/>
            <a:ext cx="8964613" cy="3815680"/>
          </a:xfrm>
        </p:spPr>
        <p:txBody>
          <a:bodyPr>
            <a:noAutofit/>
          </a:bodyPr>
          <a:lstStyle/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Oxidação de compostos inorgânicos em estado reduzido (Fe</a:t>
            </a:r>
            <a:r>
              <a:rPr lang="pt-BR" altLang="pt-BR" sz="3600" baseline="30000" dirty="0"/>
              <a:t>+2</a:t>
            </a:r>
            <a:r>
              <a:rPr lang="pt-BR" altLang="pt-BR" sz="3600" dirty="0"/>
              <a:t>, Mn</a:t>
            </a:r>
            <a:r>
              <a:rPr lang="pt-BR" altLang="pt-BR" sz="3600" baseline="30000" dirty="0"/>
              <a:t>+2</a:t>
            </a:r>
            <a:r>
              <a:rPr lang="pt-BR" altLang="pt-BR" sz="3600" dirty="0"/>
              <a:t>, Sulfetos, etc...)</a:t>
            </a:r>
          </a:p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Desinfecção.</a:t>
            </a:r>
          </a:p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Auxiliar no processo de coagulação e floculação</a:t>
            </a:r>
          </a:p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Controle microbiológico das unidades componentes das </a:t>
            </a:r>
            <a:r>
              <a:rPr lang="pt-BR" altLang="pt-BR" sz="3600" dirty="0" err="1"/>
              <a:t>ETA´s</a:t>
            </a:r>
            <a:endParaRPr lang="pt-BR" altLang="pt-BR" sz="3600" dirty="0"/>
          </a:p>
          <a:p>
            <a:pPr marL="0" indent="0"/>
            <a:endParaRPr lang="pt-BR" altLang="pt-BR" sz="3600" dirty="0"/>
          </a:p>
        </p:txBody>
      </p:sp>
      <p:sp>
        <p:nvSpPr>
          <p:cNvPr id="318469" name="Rectangle 5">
            <a:extLst>
              <a:ext uri="{FF2B5EF4-FFF2-40B4-BE49-F238E27FC236}">
                <a16:creationId xmlns:a16="http://schemas.microsoft.com/office/drawing/2014/main" id="{07A2ECE7-F540-426E-8AF9-B58D0A8B59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1468"/>
            <a:ext cx="6889750" cy="123532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APLICAÇÃO DO CLORO COMO AGENTE OXIDANTE E DESINFETANTE</a:t>
            </a:r>
          </a:p>
        </p:txBody>
      </p:sp>
      <p:sp>
        <p:nvSpPr>
          <p:cNvPr id="318470" name="Rectangle 6">
            <a:extLst>
              <a:ext uri="{FF2B5EF4-FFF2-40B4-BE49-F238E27FC236}">
                <a16:creationId xmlns:a16="http://schemas.microsoft.com/office/drawing/2014/main" id="{BC95294B-D7BE-4898-AC1C-05F9517A4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201242"/>
            <a:ext cx="8496300" cy="6092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7258281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33588"/>
            <a:ext cx="7772400" cy="692150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Reações com nitrogênio amoniacal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7028" name="Object 4"/>
              <p:cNvSpPr txBox="1"/>
              <p:nvPr/>
            </p:nvSpPr>
            <p:spPr bwMode="auto">
              <a:xfrm>
                <a:off x="1847341" y="2881929"/>
                <a:ext cx="6029845" cy="5048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57028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7341" y="2881929"/>
                <a:ext cx="6029845" cy="5048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7033" name="Picture 9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7034" name="Rectangle 10"/>
          <p:cNvSpPr>
            <a:spLocks noChangeArrowheads="1"/>
          </p:cNvSpPr>
          <p:nvPr/>
        </p:nvSpPr>
        <p:spPr bwMode="auto">
          <a:xfrm>
            <a:off x="1240679" y="2815686"/>
            <a:ext cx="7243167" cy="649288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2248FAE-44CD-4EA1-BCE2-330AF0B29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54058"/>
            <a:ext cx="6749913" cy="11239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pt-BR" altLang="pt-BR" sz="3600" b="1" dirty="0"/>
              <a:t>CLORO E SUAS REAÇÕES </a:t>
            </a:r>
            <a:br>
              <a:rPr lang="pt-BR" altLang="pt-BR" sz="3600" b="1" dirty="0"/>
            </a:br>
            <a:r>
              <a:rPr lang="pt-BR" altLang="pt-BR" sz="3600" b="1" dirty="0"/>
              <a:t>DEMANDA DE CLORO</a:t>
            </a:r>
          </a:p>
        </p:txBody>
      </p:sp>
      <p:sp>
        <p:nvSpPr>
          <p:cNvPr id="32" name="AutoShape 4">
            <a:extLst>
              <a:ext uri="{FF2B5EF4-FFF2-40B4-BE49-F238E27FC236}">
                <a16:creationId xmlns:a16="http://schemas.microsoft.com/office/drawing/2014/main" id="{F80B00A3-E589-415F-BAF8-12C279222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9744" y="4170686"/>
            <a:ext cx="1006253" cy="899316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3" name="AutoShape 5">
            <a:extLst>
              <a:ext uri="{FF2B5EF4-FFF2-40B4-BE49-F238E27FC236}">
                <a16:creationId xmlns:a16="http://schemas.microsoft.com/office/drawing/2014/main" id="{61239A94-FC45-481E-8FC3-05D90F210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857" y="5281331"/>
            <a:ext cx="368935" cy="400110"/>
          </a:xfrm>
          <a:prstGeom prst="ca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" name="Text Box 6">
            <a:extLst>
              <a:ext uri="{FF2B5EF4-FFF2-40B4-BE49-F238E27FC236}">
                <a16:creationId xmlns:a16="http://schemas.microsoft.com/office/drawing/2014/main" id="{B26D13DE-37BD-48B8-A68C-7AC0DB21A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791" y="3664580"/>
            <a:ext cx="24649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2000" dirty="0">
                <a:cs typeface="Arial" panose="020B0604020202020204" pitchFamily="34" charset="0"/>
              </a:rPr>
              <a:t>Nitrogênio amoniacal</a:t>
            </a:r>
          </a:p>
        </p:txBody>
      </p:sp>
      <p:sp>
        <p:nvSpPr>
          <p:cNvPr id="35" name="Text Box 7">
            <a:extLst>
              <a:ext uri="{FF2B5EF4-FFF2-40B4-BE49-F238E27FC236}">
                <a16:creationId xmlns:a16="http://schemas.microsoft.com/office/drawing/2014/main" id="{31EB09D0-808A-4D9D-9B62-999C5FC50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4305" y="6005004"/>
            <a:ext cx="820677" cy="19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>
                <a:cs typeface="Arial" panose="020B0604020202020204" pitchFamily="34" charset="0"/>
              </a:rPr>
              <a:t>Cloro aplicado</a:t>
            </a:r>
          </a:p>
        </p:txBody>
      </p:sp>
      <p:cxnSp>
        <p:nvCxnSpPr>
          <p:cNvPr id="36" name="AutoShape 8">
            <a:extLst>
              <a:ext uri="{FF2B5EF4-FFF2-40B4-BE49-F238E27FC236}">
                <a16:creationId xmlns:a16="http://schemas.microsoft.com/office/drawing/2014/main" id="{12A6869D-1228-40E9-A712-9619B55D03A2}"/>
              </a:ext>
            </a:extLst>
          </p:cNvPr>
          <p:cNvCxnSpPr>
            <a:cxnSpLocks noChangeShapeType="1"/>
            <a:stCxn id="34" idx="2"/>
            <a:endCxn id="32" idx="5"/>
          </p:cNvCxnSpPr>
          <p:nvPr/>
        </p:nvCxnSpPr>
        <p:spPr bwMode="auto">
          <a:xfrm rot="5400000">
            <a:off x="3609521" y="3871166"/>
            <a:ext cx="443240" cy="830288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AutoShape 9">
            <a:extLst>
              <a:ext uri="{FF2B5EF4-FFF2-40B4-BE49-F238E27FC236}">
                <a16:creationId xmlns:a16="http://schemas.microsoft.com/office/drawing/2014/main" id="{9B9E53A5-120D-48D0-8829-2F23ED079261}"/>
              </a:ext>
            </a:extLst>
          </p:cNvPr>
          <p:cNvCxnSpPr>
            <a:cxnSpLocks noChangeShapeType="1"/>
            <a:stCxn id="35" idx="0"/>
            <a:endCxn id="33" idx="3"/>
          </p:cNvCxnSpPr>
          <p:nvPr/>
        </p:nvCxnSpPr>
        <p:spPr bwMode="auto">
          <a:xfrm rot="16200000" flipV="1">
            <a:off x="2730204" y="5780563"/>
            <a:ext cx="323563" cy="125319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AutoShape 10">
            <a:extLst>
              <a:ext uri="{FF2B5EF4-FFF2-40B4-BE49-F238E27FC236}">
                <a16:creationId xmlns:a16="http://schemas.microsoft.com/office/drawing/2014/main" id="{952E86FA-4F46-4441-A4C9-6D5C7124C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1163" y="4902652"/>
            <a:ext cx="567615" cy="54484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39" name="AutoShape 11">
            <a:extLst>
              <a:ext uri="{FF2B5EF4-FFF2-40B4-BE49-F238E27FC236}">
                <a16:creationId xmlns:a16="http://schemas.microsoft.com/office/drawing/2014/main" id="{5C143C43-ACCB-42A3-8A2E-00784BD9C085}"/>
              </a:ext>
            </a:extLst>
          </p:cNvPr>
          <p:cNvCxnSpPr>
            <a:cxnSpLocks noChangeShapeType="1"/>
            <a:stCxn id="34" idx="2"/>
            <a:endCxn id="38" idx="0"/>
          </p:cNvCxnSpPr>
          <p:nvPr/>
        </p:nvCxnSpPr>
        <p:spPr bwMode="auto">
          <a:xfrm rot="16200000" flipH="1">
            <a:off x="4335699" y="3975275"/>
            <a:ext cx="837962" cy="1016791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AutoShape 12">
            <a:extLst>
              <a:ext uri="{FF2B5EF4-FFF2-40B4-BE49-F238E27FC236}">
                <a16:creationId xmlns:a16="http://schemas.microsoft.com/office/drawing/2014/main" id="{A179BCA7-EFCD-4978-8954-44DE898B273B}"/>
              </a:ext>
            </a:extLst>
          </p:cNvPr>
          <p:cNvCxnSpPr>
            <a:cxnSpLocks noChangeShapeType="1"/>
            <a:stCxn id="32" idx="4"/>
            <a:endCxn id="38" idx="2"/>
          </p:cNvCxnSpPr>
          <p:nvPr/>
        </p:nvCxnSpPr>
        <p:spPr bwMode="auto">
          <a:xfrm>
            <a:off x="3191168" y="4732759"/>
            <a:ext cx="1719995" cy="510418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AutoShape 13">
            <a:extLst>
              <a:ext uri="{FF2B5EF4-FFF2-40B4-BE49-F238E27FC236}">
                <a16:creationId xmlns:a16="http://schemas.microsoft.com/office/drawing/2014/main" id="{DFD04483-46CE-414C-842E-E6ADEC15FEFA}"/>
              </a:ext>
            </a:extLst>
          </p:cNvPr>
          <p:cNvCxnSpPr>
            <a:cxnSpLocks noChangeShapeType="1"/>
            <a:stCxn id="33" idx="4"/>
            <a:endCxn id="38" idx="2"/>
          </p:cNvCxnSpPr>
          <p:nvPr/>
        </p:nvCxnSpPr>
        <p:spPr bwMode="auto">
          <a:xfrm flipV="1">
            <a:off x="3013792" y="5243177"/>
            <a:ext cx="1897371" cy="238209"/>
          </a:xfrm>
          <a:prstGeom prst="bentConnector3">
            <a:avLst>
              <a:gd name="adj1" fmla="val 54664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Oval 15">
            <a:extLst>
              <a:ext uri="{FF2B5EF4-FFF2-40B4-BE49-F238E27FC236}">
                <a16:creationId xmlns:a16="http://schemas.microsoft.com/office/drawing/2014/main" id="{AE4E5174-278F-4CC1-B206-82EBC777D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534" y="4624541"/>
            <a:ext cx="715794" cy="400109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4" name="Text Box 16">
            <a:extLst>
              <a:ext uri="{FF2B5EF4-FFF2-40B4-BE49-F238E27FC236}">
                <a16:creationId xmlns:a16="http://schemas.microsoft.com/office/drawing/2014/main" id="{7832D1C2-9BF2-48F6-BF75-7B8E16BAC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5589240"/>
            <a:ext cx="19720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2000" dirty="0" err="1">
                <a:cs typeface="Arial" panose="020B0604020202020204" pitchFamily="34" charset="0"/>
              </a:rPr>
              <a:t>Monocloramina</a:t>
            </a:r>
            <a:endParaRPr lang="pt-BR" altLang="pt-BR" sz="2000" dirty="0">
              <a:cs typeface="Arial" panose="020B0604020202020204" pitchFamily="34" charset="0"/>
            </a:endParaRPr>
          </a:p>
        </p:txBody>
      </p:sp>
      <p:cxnSp>
        <p:nvCxnSpPr>
          <p:cNvPr id="45" name="AutoShape 17">
            <a:extLst>
              <a:ext uri="{FF2B5EF4-FFF2-40B4-BE49-F238E27FC236}">
                <a16:creationId xmlns:a16="http://schemas.microsoft.com/office/drawing/2014/main" id="{C29B29DA-67BF-4B7A-A068-99C51AF9295B}"/>
              </a:ext>
            </a:extLst>
          </p:cNvPr>
          <p:cNvCxnSpPr>
            <a:cxnSpLocks noChangeShapeType="1"/>
            <a:stCxn id="44" idx="0"/>
            <a:endCxn id="43" idx="4"/>
          </p:cNvCxnSpPr>
          <p:nvPr/>
        </p:nvCxnSpPr>
        <p:spPr bwMode="auto">
          <a:xfrm rot="16200000" flipV="1">
            <a:off x="6944028" y="5247053"/>
            <a:ext cx="564590" cy="11978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AutoShape 18">
            <a:extLst>
              <a:ext uri="{FF2B5EF4-FFF2-40B4-BE49-F238E27FC236}">
                <a16:creationId xmlns:a16="http://schemas.microsoft.com/office/drawing/2014/main" id="{CC5B9FBF-578B-4D79-A6CF-B399888288B0}"/>
              </a:ext>
            </a:extLst>
          </p:cNvPr>
          <p:cNvCxnSpPr>
            <a:cxnSpLocks noChangeShapeType="1"/>
            <a:stCxn id="38" idx="4"/>
            <a:endCxn id="43" idx="2"/>
          </p:cNvCxnSpPr>
          <p:nvPr/>
        </p:nvCxnSpPr>
        <p:spPr bwMode="auto">
          <a:xfrm flipV="1">
            <a:off x="5342568" y="4824596"/>
            <a:ext cx="1465966" cy="418581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82434061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33588"/>
            <a:ext cx="7772400" cy="692150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Reações com nitrogênio amoniacal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7028" name="Object 4"/>
              <p:cNvSpPr txBox="1"/>
              <p:nvPr/>
            </p:nvSpPr>
            <p:spPr bwMode="auto">
              <a:xfrm>
                <a:off x="1847341" y="2881929"/>
                <a:ext cx="6029845" cy="5048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57028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7341" y="2881929"/>
                <a:ext cx="6029845" cy="5048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7033" name="Picture 9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7034" name="Rectangle 10"/>
          <p:cNvSpPr>
            <a:spLocks noChangeArrowheads="1"/>
          </p:cNvSpPr>
          <p:nvPr/>
        </p:nvSpPr>
        <p:spPr bwMode="auto">
          <a:xfrm>
            <a:off x="1240679" y="2815686"/>
            <a:ext cx="7243167" cy="649288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2248FAE-44CD-4EA1-BCE2-330AF0B29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54058"/>
            <a:ext cx="6749913" cy="11239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pt-BR" altLang="pt-BR" sz="3600" b="1" dirty="0"/>
              <a:t>CLORO E SUAS REAÇÕES </a:t>
            </a:r>
            <a:br>
              <a:rPr lang="pt-BR" altLang="pt-BR" sz="3600" b="1" dirty="0"/>
            </a:br>
            <a:r>
              <a:rPr lang="pt-BR" altLang="pt-BR" sz="3600" b="1" dirty="0"/>
              <a:t>DEMANDA DE CLORO</a:t>
            </a:r>
          </a:p>
        </p:txBody>
      </p:sp>
      <p:sp>
        <p:nvSpPr>
          <p:cNvPr id="32" name="AutoShape 4">
            <a:extLst>
              <a:ext uri="{FF2B5EF4-FFF2-40B4-BE49-F238E27FC236}">
                <a16:creationId xmlns:a16="http://schemas.microsoft.com/office/drawing/2014/main" id="{F80B00A3-E589-415F-BAF8-12C279222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9744" y="4170686"/>
            <a:ext cx="1006253" cy="899316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3" name="AutoShape 5">
            <a:extLst>
              <a:ext uri="{FF2B5EF4-FFF2-40B4-BE49-F238E27FC236}">
                <a16:creationId xmlns:a16="http://schemas.microsoft.com/office/drawing/2014/main" id="{61239A94-FC45-481E-8FC3-05D90F210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857" y="5281331"/>
            <a:ext cx="368935" cy="564590"/>
          </a:xfrm>
          <a:prstGeom prst="ca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" name="Text Box 6">
            <a:extLst>
              <a:ext uri="{FF2B5EF4-FFF2-40B4-BE49-F238E27FC236}">
                <a16:creationId xmlns:a16="http://schemas.microsoft.com/office/drawing/2014/main" id="{B26D13DE-37BD-48B8-A68C-7AC0DB21A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791" y="3664580"/>
            <a:ext cx="24649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2000" dirty="0">
                <a:cs typeface="Arial" panose="020B0604020202020204" pitchFamily="34" charset="0"/>
              </a:rPr>
              <a:t>Nitrogênio amoniacal</a:t>
            </a:r>
          </a:p>
        </p:txBody>
      </p:sp>
      <p:sp>
        <p:nvSpPr>
          <p:cNvPr id="35" name="Text Box 7">
            <a:extLst>
              <a:ext uri="{FF2B5EF4-FFF2-40B4-BE49-F238E27FC236}">
                <a16:creationId xmlns:a16="http://schemas.microsoft.com/office/drawing/2014/main" id="{31EB09D0-808A-4D9D-9B62-999C5FC50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4305" y="6005004"/>
            <a:ext cx="21717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2000" dirty="0">
                <a:cs typeface="Arial" panose="020B0604020202020204" pitchFamily="34" charset="0"/>
              </a:rPr>
              <a:t>Cloro aplicado</a:t>
            </a:r>
          </a:p>
        </p:txBody>
      </p:sp>
      <p:cxnSp>
        <p:nvCxnSpPr>
          <p:cNvPr id="36" name="AutoShape 8">
            <a:extLst>
              <a:ext uri="{FF2B5EF4-FFF2-40B4-BE49-F238E27FC236}">
                <a16:creationId xmlns:a16="http://schemas.microsoft.com/office/drawing/2014/main" id="{12A6869D-1228-40E9-A712-9619B55D03A2}"/>
              </a:ext>
            </a:extLst>
          </p:cNvPr>
          <p:cNvCxnSpPr>
            <a:cxnSpLocks noChangeShapeType="1"/>
            <a:stCxn id="34" idx="2"/>
            <a:endCxn id="32" idx="5"/>
          </p:cNvCxnSpPr>
          <p:nvPr/>
        </p:nvCxnSpPr>
        <p:spPr bwMode="auto">
          <a:xfrm rot="5400000">
            <a:off x="3609521" y="3871166"/>
            <a:ext cx="443240" cy="830288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AutoShape 9">
            <a:extLst>
              <a:ext uri="{FF2B5EF4-FFF2-40B4-BE49-F238E27FC236}">
                <a16:creationId xmlns:a16="http://schemas.microsoft.com/office/drawing/2014/main" id="{9B9E53A5-120D-48D0-8829-2F23ED079261}"/>
              </a:ext>
            </a:extLst>
          </p:cNvPr>
          <p:cNvCxnSpPr>
            <a:cxnSpLocks noChangeShapeType="1"/>
            <a:stCxn id="35" idx="0"/>
            <a:endCxn id="33" idx="3"/>
          </p:cNvCxnSpPr>
          <p:nvPr/>
        </p:nvCxnSpPr>
        <p:spPr bwMode="auto">
          <a:xfrm rot="16200000" flipV="1">
            <a:off x="3150202" y="5525045"/>
            <a:ext cx="159083" cy="80083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AutoShape 10">
            <a:extLst>
              <a:ext uri="{FF2B5EF4-FFF2-40B4-BE49-F238E27FC236}">
                <a16:creationId xmlns:a16="http://schemas.microsoft.com/office/drawing/2014/main" id="{952E86FA-4F46-4441-A4C9-6D5C7124C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1163" y="5281330"/>
            <a:ext cx="92885" cy="166161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39" name="AutoShape 11">
            <a:extLst>
              <a:ext uri="{FF2B5EF4-FFF2-40B4-BE49-F238E27FC236}">
                <a16:creationId xmlns:a16="http://schemas.microsoft.com/office/drawing/2014/main" id="{5C143C43-ACCB-42A3-8A2E-00784BD9C085}"/>
              </a:ext>
            </a:extLst>
          </p:cNvPr>
          <p:cNvCxnSpPr>
            <a:cxnSpLocks noChangeShapeType="1"/>
            <a:stCxn id="34" idx="2"/>
            <a:endCxn id="38" idx="0"/>
          </p:cNvCxnSpPr>
          <p:nvPr/>
        </p:nvCxnSpPr>
        <p:spPr bwMode="auto">
          <a:xfrm rot="16200000" flipH="1">
            <a:off x="3999430" y="4311544"/>
            <a:ext cx="1216640" cy="722931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AutoShape 12">
            <a:extLst>
              <a:ext uri="{FF2B5EF4-FFF2-40B4-BE49-F238E27FC236}">
                <a16:creationId xmlns:a16="http://schemas.microsoft.com/office/drawing/2014/main" id="{A179BCA7-EFCD-4978-8954-44DE898B273B}"/>
              </a:ext>
            </a:extLst>
          </p:cNvPr>
          <p:cNvCxnSpPr>
            <a:cxnSpLocks noChangeShapeType="1"/>
            <a:stCxn id="32" idx="4"/>
            <a:endCxn id="38" idx="2"/>
          </p:cNvCxnSpPr>
          <p:nvPr/>
        </p:nvCxnSpPr>
        <p:spPr bwMode="auto">
          <a:xfrm>
            <a:off x="3191168" y="4732759"/>
            <a:ext cx="1719995" cy="643262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AutoShape 13">
            <a:extLst>
              <a:ext uri="{FF2B5EF4-FFF2-40B4-BE49-F238E27FC236}">
                <a16:creationId xmlns:a16="http://schemas.microsoft.com/office/drawing/2014/main" id="{DFD04483-46CE-414C-842E-E6ADEC15FEFA}"/>
              </a:ext>
            </a:extLst>
          </p:cNvPr>
          <p:cNvCxnSpPr>
            <a:cxnSpLocks noChangeShapeType="1"/>
            <a:stCxn id="33" idx="4"/>
            <a:endCxn id="38" idx="2"/>
          </p:cNvCxnSpPr>
          <p:nvPr/>
        </p:nvCxnSpPr>
        <p:spPr bwMode="auto">
          <a:xfrm flipV="1">
            <a:off x="3013792" y="5376021"/>
            <a:ext cx="1897371" cy="187605"/>
          </a:xfrm>
          <a:prstGeom prst="bentConnector3">
            <a:avLst>
              <a:gd name="adj1" fmla="val 54664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Oval 15">
            <a:extLst>
              <a:ext uri="{FF2B5EF4-FFF2-40B4-BE49-F238E27FC236}">
                <a16:creationId xmlns:a16="http://schemas.microsoft.com/office/drawing/2014/main" id="{AE4E5174-278F-4CC1-B206-82EBC777D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534" y="4170687"/>
            <a:ext cx="1291858" cy="853964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4" name="Text Box 16">
            <a:extLst>
              <a:ext uri="{FF2B5EF4-FFF2-40B4-BE49-F238E27FC236}">
                <a16:creationId xmlns:a16="http://schemas.microsoft.com/office/drawing/2014/main" id="{7832D1C2-9BF2-48F6-BF75-7B8E16BAC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5589240"/>
            <a:ext cx="19720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2000" dirty="0" err="1">
                <a:cs typeface="Arial" panose="020B0604020202020204" pitchFamily="34" charset="0"/>
              </a:rPr>
              <a:t>Monocloramina</a:t>
            </a:r>
            <a:endParaRPr lang="pt-BR" altLang="pt-BR" sz="2000" dirty="0">
              <a:cs typeface="Arial" panose="020B0604020202020204" pitchFamily="34" charset="0"/>
            </a:endParaRPr>
          </a:p>
        </p:txBody>
      </p:sp>
      <p:cxnSp>
        <p:nvCxnSpPr>
          <p:cNvPr id="45" name="AutoShape 17">
            <a:extLst>
              <a:ext uri="{FF2B5EF4-FFF2-40B4-BE49-F238E27FC236}">
                <a16:creationId xmlns:a16="http://schemas.microsoft.com/office/drawing/2014/main" id="{C29B29DA-67BF-4B7A-A068-99C51AF9295B}"/>
              </a:ext>
            </a:extLst>
          </p:cNvPr>
          <p:cNvCxnSpPr>
            <a:cxnSpLocks noChangeShapeType="1"/>
            <a:stCxn id="44" idx="0"/>
            <a:endCxn id="43" idx="4"/>
          </p:cNvCxnSpPr>
          <p:nvPr/>
        </p:nvCxnSpPr>
        <p:spPr bwMode="auto">
          <a:xfrm rot="5400000" flipH="1" flipV="1">
            <a:off x="7088045" y="5222822"/>
            <a:ext cx="564589" cy="16824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AutoShape 18">
            <a:extLst>
              <a:ext uri="{FF2B5EF4-FFF2-40B4-BE49-F238E27FC236}">
                <a16:creationId xmlns:a16="http://schemas.microsoft.com/office/drawing/2014/main" id="{CC5B9FBF-578B-4D79-A6CF-B399888288B0}"/>
              </a:ext>
            </a:extLst>
          </p:cNvPr>
          <p:cNvCxnSpPr>
            <a:cxnSpLocks noChangeShapeType="1"/>
            <a:stCxn id="38" idx="4"/>
            <a:endCxn id="43" idx="2"/>
          </p:cNvCxnSpPr>
          <p:nvPr/>
        </p:nvCxnSpPr>
        <p:spPr bwMode="auto">
          <a:xfrm flipV="1">
            <a:off x="4980827" y="4597669"/>
            <a:ext cx="1827707" cy="778352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29670044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690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3291344" y="5373688"/>
            <a:ext cx="2740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Cl</a:t>
            </a:r>
            <a:r>
              <a:rPr lang="pt-BR" altLang="pt-BR" baseline="-25000">
                <a:cs typeface="Arial" charset="0"/>
              </a:rPr>
              <a:t>2</a:t>
            </a:r>
            <a:r>
              <a:rPr lang="pt-BR" altLang="pt-BR">
                <a:cs typeface="Arial" charset="0"/>
              </a:rPr>
              <a:t>/NH</a:t>
            </a:r>
            <a:r>
              <a:rPr lang="pt-BR" altLang="pt-BR" baseline="-25000">
                <a:cs typeface="Arial" charset="0"/>
              </a:rPr>
              <a:t>3</a:t>
            </a:r>
            <a:r>
              <a:rPr lang="pt-BR" altLang="pt-BR">
                <a:cs typeface="Arial" charset="0"/>
              </a:rPr>
              <a:t>-N (Base Mássica)</a:t>
            </a:r>
          </a:p>
        </p:txBody>
      </p:sp>
      <p:sp>
        <p:nvSpPr>
          <p:cNvPr id="370692" name="Line 4"/>
          <p:cNvSpPr>
            <a:spLocks noChangeShapeType="1"/>
          </p:cNvSpPr>
          <p:nvPr/>
        </p:nvSpPr>
        <p:spPr bwMode="auto">
          <a:xfrm flipV="1">
            <a:off x="1067257" y="1855788"/>
            <a:ext cx="0" cy="31686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3" name="Line 5"/>
          <p:cNvSpPr>
            <a:spLocks noChangeShapeType="1"/>
          </p:cNvSpPr>
          <p:nvPr/>
        </p:nvSpPr>
        <p:spPr bwMode="auto">
          <a:xfrm>
            <a:off x="483057" y="4735513"/>
            <a:ext cx="84963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4" name="Line 6"/>
          <p:cNvSpPr>
            <a:spLocks noChangeShapeType="1"/>
          </p:cNvSpPr>
          <p:nvPr/>
        </p:nvSpPr>
        <p:spPr bwMode="auto">
          <a:xfrm>
            <a:off x="1983244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5" name="Line 7"/>
          <p:cNvSpPr>
            <a:spLocks noChangeShapeType="1"/>
          </p:cNvSpPr>
          <p:nvPr/>
        </p:nvSpPr>
        <p:spPr bwMode="auto">
          <a:xfrm>
            <a:off x="3150057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6" name="Line 8"/>
          <p:cNvSpPr>
            <a:spLocks noChangeShapeType="1"/>
          </p:cNvSpPr>
          <p:nvPr/>
        </p:nvSpPr>
        <p:spPr bwMode="auto">
          <a:xfrm>
            <a:off x="4232732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7" name="Line 9"/>
          <p:cNvSpPr>
            <a:spLocks noChangeShapeType="1"/>
          </p:cNvSpPr>
          <p:nvPr/>
        </p:nvSpPr>
        <p:spPr bwMode="auto">
          <a:xfrm>
            <a:off x="5231269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8" name="Line 10"/>
          <p:cNvSpPr>
            <a:spLocks noChangeShapeType="1"/>
          </p:cNvSpPr>
          <p:nvPr/>
        </p:nvSpPr>
        <p:spPr bwMode="auto">
          <a:xfrm>
            <a:off x="6329819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9" name="Line 11"/>
          <p:cNvSpPr>
            <a:spLocks noChangeShapeType="1"/>
          </p:cNvSpPr>
          <p:nvPr/>
        </p:nvSpPr>
        <p:spPr bwMode="auto">
          <a:xfrm>
            <a:off x="7396619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00" name="Text Box 12"/>
          <p:cNvSpPr txBox="1">
            <a:spLocks noChangeArrowheads="1"/>
          </p:cNvSpPr>
          <p:nvPr/>
        </p:nvSpPr>
        <p:spPr bwMode="auto">
          <a:xfrm>
            <a:off x="1807032" y="49069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2</a:t>
            </a:r>
          </a:p>
        </p:txBody>
      </p:sp>
      <p:sp>
        <p:nvSpPr>
          <p:cNvPr id="370701" name="Text Box 13"/>
          <p:cNvSpPr txBox="1">
            <a:spLocks noChangeArrowheads="1"/>
          </p:cNvSpPr>
          <p:nvPr/>
        </p:nvSpPr>
        <p:spPr bwMode="auto">
          <a:xfrm>
            <a:off x="2957969" y="49260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4</a:t>
            </a:r>
          </a:p>
        </p:txBody>
      </p:sp>
      <p:sp>
        <p:nvSpPr>
          <p:cNvPr id="370702" name="Text Box 14"/>
          <p:cNvSpPr txBox="1">
            <a:spLocks noChangeArrowheads="1"/>
          </p:cNvSpPr>
          <p:nvPr/>
        </p:nvSpPr>
        <p:spPr bwMode="auto">
          <a:xfrm>
            <a:off x="4066044" y="49260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6</a:t>
            </a:r>
          </a:p>
        </p:txBody>
      </p:sp>
      <p:sp>
        <p:nvSpPr>
          <p:cNvPr id="370703" name="Text Box 15"/>
          <p:cNvSpPr txBox="1">
            <a:spLocks noChangeArrowheads="1"/>
          </p:cNvSpPr>
          <p:nvPr/>
        </p:nvSpPr>
        <p:spPr bwMode="auto">
          <a:xfrm>
            <a:off x="5050294" y="49180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8</a:t>
            </a:r>
          </a:p>
        </p:txBody>
      </p:sp>
      <p:sp>
        <p:nvSpPr>
          <p:cNvPr id="370704" name="Text Box 16"/>
          <p:cNvSpPr txBox="1">
            <a:spLocks noChangeArrowheads="1"/>
          </p:cNvSpPr>
          <p:nvPr/>
        </p:nvSpPr>
        <p:spPr bwMode="auto">
          <a:xfrm>
            <a:off x="6063119" y="4951413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10</a:t>
            </a:r>
          </a:p>
        </p:txBody>
      </p:sp>
      <p:sp>
        <p:nvSpPr>
          <p:cNvPr id="370705" name="Text Box 17"/>
          <p:cNvSpPr txBox="1">
            <a:spLocks noChangeArrowheads="1"/>
          </p:cNvSpPr>
          <p:nvPr/>
        </p:nvSpPr>
        <p:spPr bwMode="auto">
          <a:xfrm>
            <a:off x="7147382" y="4951413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12</a:t>
            </a:r>
          </a:p>
        </p:txBody>
      </p:sp>
      <p:sp>
        <p:nvSpPr>
          <p:cNvPr id="370706" name="Line 18"/>
          <p:cNvSpPr>
            <a:spLocks noChangeShapeType="1"/>
          </p:cNvSpPr>
          <p:nvPr/>
        </p:nvSpPr>
        <p:spPr bwMode="auto">
          <a:xfrm flipV="1">
            <a:off x="3565982" y="1927225"/>
            <a:ext cx="0" cy="27940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07" name="Line 19"/>
          <p:cNvSpPr>
            <a:spLocks noChangeShapeType="1"/>
          </p:cNvSpPr>
          <p:nvPr/>
        </p:nvSpPr>
        <p:spPr bwMode="auto">
          <a:xfrm>
            <a:off x="1067257" y="2216150"/>
            <a:ext cx="724535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08" name="Line 20"/>
          <p:cNvSpPr>
            <a:spLocks noChangeShapeType="1"/>
          </p:cNvSpPr>
          <p:nvPr/>
        </p:nvSpPr>
        <p:spPr bwMode="auto">
          <a:xfrm flipV="1">
            <a:off x="4982032" y="1927225"/>
            <a:ext cx="0" cy="27940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09" name="Line 21"/>
          <p:cNvSpPr>
            <a:spLocks noChangeShapeType="1"/>
          </p:cNvSpPr>
          <p:nvPr/>
        </p:nvSpPr>
        <p:spPr bwMode="auto">
          <a:xfrm flipV="1">
            <a:off x="1067257" y="2574925"/>
            <a:ext cx="2498725" cy="2160588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10" name="Line 22"/>
          <p:cNvSpPr>
            <a:spLocks noChangeShapeType="1"/>
          </p:cNvSpPr>
          <p:nvPr/>
        </p:nvSpPr>
        <p:spPr bwMode="auto">
          <a:xfrm>
            <a:off x="3565982" y="2574925"/>
            <a:ext cx="1416050" cy="2160588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11" name="Line 23"/>
          <p:cNvSpPr>
            <a:spLocks noChangeShapeType="1"/>
          </p:cNvSpPr>
          <p:nvPr/>
        </p:nvSpPr>
        <p:spPr bwMode="auto">
          <a:xfrm flipV="1">
            <a:off x="4982032" y="3511550"/>
            <a:ext cx="2332037" cy="1223963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12" name="Text Box 24"/>
          <p:cNvSpPr txBox="1">
            <a:spLocks noChangeArrowheads="1"/>
          </p:cNvSpPr>
          <p:nvPr/>
        </p:nvSpPr>
        <p:spPr bwMode="auto">
          <a:xfrm>
            <a:off x="1885618" y="1762889"/>
            <a:ext cx="9023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dirty="0">
                <a:cs typeface="Arial" charset="0"/>
              </a:rPr>
              <a:t>Zona A</a:t>
            </a:r>
          </a:p>
        </p:txBody>
      </p:sp>
      <p:sp>
        <p:nvSpPr>
          <p:cNvPr id="370713" name="Text Box 25"/>
          <p:cNvSpPr txBox="1">
            <a:spLocks noChangeArrowheads="1"/>
          </p:cNvSpPr>
          <p:nvPr/>
        </p:nvSpPr>
        <p:spPr bwMode="auto">
          <a:xfrm>
            <a:off x="3839255" y="1785171"/>
            <a:ext cx="8927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dirty="0">
                <a:cs typeface="Arial" charset="0"/>
              </a:rPr>
              <a:t>Zona B</a:t>
            </a:r>
          </a:p>
        </p:txBody>
      </p:sp>
      <p:sp>
        <p:nvSpPr>
          <p:cNvPr id="370714" name="Text Box 26"/>
          <p:cNvSpPr txBox="1">
            <a:spLocks noChangeArrowheads="1"/>
          </p:cNvSpPr>
          <p:nvPr/>
        </p:nvSpPr>
        <p:spPr bwMode="auto">
          <a:xfrm>
            <a:off x="6082931" y="1816040"/>
            <a:ext cx="8879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dirty="0">
                <a:cs typeface="Arial" charset="0"/>
              </a:rPr>
              <a:t>Zona C</a:t>
            </a:r>
          </a:p>
        </p:txBody>
      </p:sp>
      <p:sp>
        <p:nvSpPr>
          <p:cNvPr id="370715" name="Text Box 27"/>
          <p:cNvSpPr txBox="1">
            <a:spLocks noChangeArrowheads="1"/>
          </p:cNvSpPr>
          <p:nvPr/>
        </p:nvSpPr>
        <p:spPr bwMode="auto">
          <a:xfrm>
            <a:off x="1202194" y="2503488"/>
            <a:ext cx="1639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Cl</a:t>
            </a:r>
            <a:r>
              <a:rPr lang="pt-BR" altLang="pt-BR" baseline="-25000">
                <a:cs typeface="Arial" charset="0"/>
              </a:rPr>
              <a:t>2</a:t>
            </a:r>
            <a:r>
              <a:rPr lang="pt-BR" altLang="pt-BR">
                <a:cs typeface="Arial" charset="0"/>
              </a:rPr>
              <a:t>/NH</a:t>
            </a:r>
            <a:r>
              <a:rPr lang="pt-BR" altLang="pt-BR" baseline="-25000">
                <a:cs typeface="Arial" charset="0"/>
              </a:rPr>
              <a:t>3</a:t>
            </a:r>
            <a:r>
              <a:rPr lang="pt-BR" altLang="pt-BR">
                <a:cs typeface="Arial" charset="0"/>
              </a:rPr>
              <a:t>-N: 1,0</a:t>
            </a:r>
          </a:p>
        </p:txBody>
      </p:sp>
      <p:cxnSp>
        <p:nvCxnSpPr>
          <p:cNvPr id="370716" name="AutoShape 28"/>
          <p:cNvCxnSpPr>
            <a:cxnSpLocks noChangeShapeType="1"/>
            <a:stCxn id="370715" idx="3"/>
          </p:cNvCxnSpPr>
          <p:nvPr/>
        </p:nvCxnSpPr>
        <p:spPr bwMode="auto">
          <a:xfrm flipV="1">
            <a:off x="2842082" y="2503488"/>
            <a:ext cx="665162" cy="184150"/>
          </a:xfrm>
          <a:prstGeom prst="curvedConnector3">
            <a:avLst>
              <a:gd name="adj1" fmla="val 4988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0717" name="Text Box 29"/>
          <p:cNvSpPr txBox="1">
            <a:spLocks noChangeArrowheads="1"/>
          </p:cNvSpPr>
          <p:nvPr/>
        </p:nvSpPr>
        <p:spPr bwMode="auto">
          <a:xfrm>
            <a:off x="5810707" y="2574925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Cl</a:t>
            </a:r>
            <a:r>
              <a:rPr lang="pt-BR" altLang="pt-BR" baseline="-25000">
                <a:cs typeface="Arial" charset="0"/>
              </a:rPr>
              <a:t>2</a:t>
            </a:r>
            <a:r>
              <a:rPr lang="pt-BR" altLang="pt-BR">
                <a:cs typeface="Arial" charset="0"/>
              </a:rPr>
              <a:t>/NH</a:t>
            </a:r>
            <a:r>
              <a:rPr lang="pt-BR" altLang="pt-BR" baseline="-25000">
                <a:cs typeface="Arial" charset="0"/>
              </a:rPr>
              <a:t>3</a:t>
            </a:r>
            <a:r>
              <a:rPr lang="pt-BR" altLang="pt-BR">
                <a:cs typeface="Arial" charset="0"/>
              </a:rPr>
              <a:t>-N: 1,5</a:t>
            </a:r>
          </a:p>
        </p:txBody>
      </p:sp>
      <p:cxnSp>
        <p:nvCxnSpPr>
          <p:cNvPr id="370718" name="AutoShape 30"/>
          <p:cNvCxnSpPr>
            <a:cxnSpLocks noChangeShapeType="1"/>
            <a:stCxn id="370717" idx="1"/>
          </p:cNvCxnSpPr>
          <p:nvPr/>
        </p:nvCxnSpPr>
        <p:spPr bwMode="auto">
          <a:xfrm rot="10800000">
            <a:off x="5018544" y="2574925"/>
            <a:ext cx="792163" cy="184150"/>
          </a:xfrm>
          <a:prstGeom prst="curvedConnector3">
            <a:avLst>
              <a:gd name="adj1" fmla="val 49898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0719" name="Object 31"/>
              <p:cNvSpPr txBox="1">
                <a:spLocks noGrp="1"/>
              </p:cNvSpPr>
              <p:nvPr>
                <p:ph idx="1"/>
              </p:nvPr>
            </p:nvSpPr>
            <p:spPr bwMode="auto">
              <a:xfrm>
                <a:off x="370344" y="5844716"/>
                <a:ext cx="5842000" cy="469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𝐶𝑙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70719" name="Object 3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370344" y="5844716"/>
                <a:ext cx="5842000" cy="469900"/>
              </a:xfrm>
              <a:prstGeom prst="rect">
                <a:avLst/>
              </a:prstGeom>
              <a:blipFill>
                <a:blip r:embed="rId3"/>
                <a:stretch>
                  <a:fillRect l="-1879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0720" name="Rectangle 32"/>
          <p:cNvSpPr>
            <a:spLocks noChangeArrowheads="1"/>
          </p:cNvSpPr>
          <p:nvPr/>
        </p:nvSpPr>
        <p:spPr bwMode="auto">
          <a:xfrm>
            <a:off x="1057732" y="2205038"/>
            <a:ext cx="2520950" cy="2519362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370721" name="AutoShape 33"/>
          <p:cNvCxnSpPr>
            <a:cxnSpLocks noChangeShapeType="1"/>
            <a:stCxn id="370719" idx="0"/>
            <a:endCxn id="370720" idx="2"/>
          </p:cNvCxnSpPr>
          <p:nvPr/>
        </p:nvCxnSpPr>
        <p:spPr bwMode="auto">
          <a:xfrm rot="16200000" flipV="1">
            <a:off x="2244618" y="4797989"/>
            <a:ext cx="1120316" cy="973137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Rectangle 3">
            <a:extLst>
              <a:ext uri="{FF2B5EF4-FFF2-40B4-BE49-F238E27FC236}">
                <a16:creationId xmlns:a16="http://schemas.microsoft.com/office/drawing/2014/main" id="{676E23AC-AD68-477E-8057-348208B716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54058"/>
            <a:ext cx="6749913" cy="11239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pt-BR" altLang="pt-BR" sz="3600" b="1" dirty="0"/>
              <a:t>CLORO E SUAS REAÇÕES </a:t>
            </a:r>
            <a:br>
              <a:rPr lang="pt-BR" altLang="pt-BR" sz="3600" b="1" dirty="0"/>
            </a:br>
            <a:r>
              <a:rPr lang="pt-BR" altLang="pt-BR" sz="3600" b="1" dirty="0"/>
              <a:t>DEMANDA DE CLORO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33588"/>
            <a:ext cx="7772400" cy="692150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Reações com nitrogênio amoniacal</a:t>
            </a:r>
          </a:p>
        </p:txBody>
      </p:sp>
      <p:pic>
        <p:nvPicPr>
          <p:cNvPr id="257033" name="Picture 9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7034" name="Rectangle 10"/>
          <p:cNvSpPr>
            <a:spLocks noChangeArrowheads="1"/>
          </p:cNvSpPr>
          <p:nvPr/>
        </p:nvSpPr>
        <p:spPr bwMode="auto">
          <a:xfrm>
            <a:off x="1505970" y="2808462"/>
            <a:ext cx="7243167" cy="649288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2248FAE-44CD-4EA1-BCE2-330AF0B29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54058"/>
            <a:ext cx="6749913" cy="11239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pt-BR" altLang="pt-BR" sz="3600" b="1" dirty="0"/>
              <a:t>CLORO E SUAS REAÇÕES </a:t>
            </a:r>
            <a:br>
              <a:rPr lang="pt-BR" altLang="pt-BR" sz="3600" b="1" dirty="0"/>
            </a:br>
            <a:r>
              <a:rPr lang="pt-BR" altLang="pt-BR" sz="3600" b="1" dirty="0"/>
              <a:t>DEMANDA DE CLORO</a:t>
            </a:r>
          </a:p>
        </p:txBody>
      </p:sp>
      <p:sp>
        <p:nvSpPr>
          <p:cNvPr id="32" name="AutoShape 4">
            <a:extLst>
              <a:ext uri="{FF2B5EF4-FFF2-40B4-BE49-F238E27FC236}">
                <a16:creationId xmlns:a16="http://schemas.microsoft.com/office/drawing/2014/main" id="{F80B00A3-E589-415F-BAF8-12C279222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9744" y="4170686"/>
            <a:ext cx="1006253" cy="899316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3" name="AutoShape 5">
            <a:extLst>
              <a:ext uri="{FF2B5EF4-FFF2-40B4-BE49-F238E27FC236}">
                <a16:creationId xmlns:a16="http://schemas.microsoft.com/office/drawing/2014/main" id="{61239A94-FC45-481E-8FC3-05D90F210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8121" y="5281391"/>
            <a:ext cx="491376" cy="853964"/>
          </a:xfrm>
          <a:prstGeom prst="ca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" name="Text Box 6">
            <a:extLst>
              <a:ext uri="{FF2B5EF4-FFF2-40B4-BE49-F238E27FC236}">
                <a16:creationId xmlns:a16="http://schemas.microsoft.com/office/drawing/2014/main" id="{B26D13DE-37BD-48B8-A68C-7AC0DB21A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791" y="3664580"/>
            <a:ext cx="24649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2000" dirty="0">
                <a:cs typeface="Arial" panose="020B0604020202020204" pitchFamily="34" charset="0"/>
              </a:rPr>
              <a:t>Nitrogênio amoniacal</a:t>
            </a:r>
          </a:p>
        </p:txBody>
      </p:sp>
      <p:sp>
        <p:nvSpPr>
          <p:cNvPr id="35" name="Text Box 7">
            <a:extLst>
              <a:ext uri="{FF2B5EF4-FFF2-40B4-BE49-F238E27FC236}">
                <a16:creationId xmlns:a16="http://schemas.microsoft.com/office/drawing/2014/main" id="{31EB09D0-808A-4D9D-9B62-999C5FC50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402" y="5069821"/>
            <a:ext cx="17019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2000" dirty="0">
                <a:cs typeface="Arial" panose="020B0604020202020204" pitchFamily="34" charset="0"/>
              </a:rPr>
              <a:t>Cloro aplicado</a:t>
            </a:r>
          </a:p>
        </p:txBody>
      </p:sp>
      <p:cxnSp>
        <p:nvCxnSpPr>
          <p:cNvPr id="36" name="AutoShape 8">
            <a:extLst>
              <a:ext uri="{FF2B5EF4-FFF2-40B4-BE49-F238E27FC236}">
                <a16:creationId xmlns:a16="http://schemas.microsoft.com/office/drawing/2014/main" id="{12A6869D-1228-40E9-A712-9619B55D03A2}"/>
              </a:ext>
            </a:extLst>
          </p:cNvPr>
          <p:cNvCxnSpPr>
            <a:cxnSpLocks noChangeShapeType="1"/>
            <a:stCxn id="34" idx="2"/>
            <a:endCxn id="32" idx="5"/>
          </p:cNvCxnSpPr>
          <p:nvPr/>
        </p:nvCxnSpPr>
        <p:spPr bwMode="auto">
          <a:xfrm rot="5400000">
            <a:off x="3609521" y="3871166"/>
            <a:ext cx="443240" cy="830288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AutoShape 9">
            <a:extLst>
              <a:ext uri="{FF2B5EF4-FFF2-40B4-BE49-F238E27FC236}">
                <a16:creationId xmlns:a16="http://schemas.microsoft.com/office/drawing/2014/main" id="{9B9E53A5-120D-48D0-8829-2F23ED079261}"/>
              </a:ext>
            </a:extLst>
          </p:cNvPr>
          <p:cNvCxnSpPr>
            <a:cxnSpLocks noChangeShapeType="1"/>
            <a:stCxn id="35" idx="3"/>
            <a:endCxn id="33" idx="2"/>
          </p:cNvCxnSpPr>
          <p:nvPr/>
        </p:nvCxnSpPr>
        <p:spPr bwMode="auto">
          <a:xfrm>
            <a:off x="2070382" y="5269876"/>
            <a:ext cx="527739" cy="43849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AutoShape 12">
            <a:extLst>
              <a:ext uri="{FF2B5EF4-FFF2-40B4-BE49-F238E27FC236}">
                <a16:creationId xmlns:a16="http://schemas.microsoft.com/office/drawing/2014/main" id="{A179BCA7-EFCD-4978-8954-44DE898B273B}"/>
              </a:ext>
            </a:extLst>
          </p:cNvPr>
          <p:cNvCxnSpPr>
            <a:cxnSpLocks noChangeShapeType="1"/>
            <a:stCxn id="32" idx="4"/>
          </p:cNvCxnSpPr>
          <p:nvPr/>
        </p:nvCxnSpPr>
        <p:spPr bwMode="auto">
          <a:xfrm>
            <a:off x="3191168" y="4732759"/>
            <a:ext cx="1719995" cy="47125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AutoShape 13">
            <a:extLst>
              <a:ext uri="{FF2B5EF4-FFF2-40B4-BE49-F238E27FC236}">
                <a16:creationId xmlns:a16="http://schemas.microsoft.com/office/drawing/2014/main" id="{DFD04483-46CE-414C-842E-E6ADEC15FEFA}"/>
              </a:ext>
            </a:extLst>
          </p:cNvPr>
          <p:cNvCxnSpPr>
            <a:cxnSpLocks noChangeShapeType="1"/>
            <a:stCxn id="33" idx="4"/>
            <a:endCxn id="23" idx="2"/>
          </p:cNvCxnSpPr>
          <p:nvPr/>
        </p:nvCxnSpPr>
        <p:spPr bwMode="auto">
          <a:xfrm flipV="1">
            <a:off x="3089497" y="5204009"/>
            <a:ext cx="1811116" cy="504364"/>
          </a:xfrm>
          <a:prstGeom prst="bentConnector3">
            <a:avLst>
              <a:gd name="adj1" fmla="val 53156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 Box 16">
            <a:extLst>
              <a:ext uri="{FF2B5EF4-FFF2-40B4-BE49-F238E27FC236}">
                <a16:creationId xmlns:a16="http://schemas.microsoft.com/office/drawing/2014/main" id="{7832D1C2-9BF2-48F6-BF75-7B8E16BAC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5465" y="4107820"/>
            <a:ext cx="19720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2000" dirty="0" err="1">
                <a:cs typeface="Arial" panose="020B0604020202020204" pitchFamily="34" charset="0"/>
              </a:rPr>
              <a:t>Monocloramina</a:t>
            </a:r>
            <a:endParaRPr lang="pt-BR" altLang="pt-BR" sz="2000" dirty="0">
              <a:cs typeface="Arial" panose="020B0604020202020204" pitchFamily="34" charset="0"/>
            </a:endParaRPr>
          </a:p>
        </p:txBody>
      </p:sp>
      <p:cxnSp>
        <p:nvCxnSpPr>
          <p:cNvPr id="45" name="AutoShape 17">
            <a:extLst>
              <a:ext uri="{FF2B5EF4-FFF2-40B4-BE49-F238E27FC236}">
                <a16:creationId xmlns:a16="http://schemas.microsoft.com/office/drawing/2014/main" id="{C29B29DA-67BF-4B7A-A068-99C51AF9295B}"/>
              </a:ext>
            </a:extLst>
          </p:cNvPr>
          <p:cNvCxnSpPr>
            <a:cxnSpLocks noChangeShapeType="1"/>
            <a:stCxn id="44" idx="2"/>
            <a:endCxn id="23" idx="7"/>
          </p:cNvCxnSpPr>
          <p:nvPr/>
        </p:nvCxnSpPr>
        <p:spPr bwMode="auto">
          <a:xfrm rot="5400000">
            <a:off x="6084810" y="4435408"/>
            <a:ext cx="394157" cy="5392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ject 5">
                <a:extLst>
                  <a:ext uri="{FF2B5EF4-FFF2-40B4-BE49-F238E27FC236}">
                    <a16:creationId xmlns:a16="http://schemas.microsoft.com/office/drawing/2014/main" id="{A7F24A79-CB63-4B3C-BC35-97CB4BA0EC15}"/>
                  </a:ext>
                </a:extLst>
              </p:cNvPr>
              <p:cNvSpPr txBox="1"/>
              <p:nvPr/>
            </p:nvSpPr>
            <p:spPr bwMode="auto">
              <a:xfrm>
                <a:off x="2211057" y="2892359"/>
                <a:ext cx="5832995" cy="4841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𝑁𝐻𝐶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1" name="Object 5">
                <a:extLst>
                  <a:ext uri="{FF2B5EF4-FFF2-40B4-BE49-F238E27FC236}">
                    <a16:creationId xmlns:a16="http://schemas.microsoft.com/office/drawing/2014/main" id="{A7F24A79-CB63-4B3C-BC35-97CB4BA0E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11057" y="2892359"/>
                <a:ext cx="5832995" cy="4841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15">
            <a:extLst>
              <a:ext uri="{FF2B5EF4-FFF2-40B4-BE49-F238E27FC236}">
                <a16:creationId xmlns:a16="http://schemas.microsoft.com/office/drawing/2014/main" id="{8671F30C-ACED-4860-A5FF-AE6DFC364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613" y="4777027"/>
            <a:ext cx="1302408" cy="853964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7" name="Text Box 6">
            <a:extLst>
              <a:ext uri="{FF2B5EF4-FFF2-40B4-BE49-F238E27FC236}">
                <a16:creationId xmlns:a16="http://schemas.microsoft.com/office/drawing/2014/main" id="{FE1E32D6-65E4-44A9-8A11-2C6F0ED59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2697" y="4107820"/>
            <a:ext cx="1501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dirty="0" err="1">
                <a:cs typeface="Arial" panose="020B0604020202020204" pitchFamily="34" charset="0"/>
              </a:rPr>
              <a:t>Dicloramina</a:t>
            </a:r>
            <a:endParaRPr lang="pt-BR" altLang="pt-BR" sz="2000" dirty="0">
              <a:cs typeface="Arial" panose="020B0604020202020204" pitchFamily="34" charset="0"/>
            </a:endParaRPr>
          </a:p>
        </p:txBody>
      </p:sp>
      <p:cxnSp>
        <p:nvCxnSpPr>
          <p:cNvPr id="48" name="AutoShape 8">
            <a:extLst>
              <a:ext uri="{FF2B5EF4-FFF2-40B4-BE49-F238E27FC236}">
                <a16:creationId xmlns:a16="http://schemas.microsoft.com/office/drawing/2014/main" id="{B7628909-996A-4C10-AC6D-B421DB8630BC}"/>
              </a:ext>
            </a:extLst>
          </p:cNvPr>
          <p:cNvCxnSpPr>
            <a:cxnSpLocks noChangeShapeType="1"/>
            <a:stCxn id="47" idx="2"/>
            <a:endCxn id="49" idx="0"/>
          </p:cNvCxnSpPr>
          <p:nvPr/>
        </p:nvCxnSpPr>
        <p:spPr bwMode="auto">
          <a:xfrm rot="5400000">
            <a:off x="7743497" y="4330079"/>
            <a:ext cx="375472" cy="72470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Oval 16">
            <a:extLst>
              <a:ext uri="{FF2B5EF4-FFF2-40B4-BE49-F238E27FC236}">
                <a16:creationId xmlns:a16="http://schemas.microsoft.com/office/drawing/2014/main" id="{4528A5AB-BF95-4E93-8D41-E733CD8FA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6899" y="4880167"/>
            <a:ext cx="1223962" cy="6477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51" name="AutoShape 13">
            <a:extLst>
              <a:ext uri="{FF2B5EF4-FFF2-40B4-BE49-F238E27FC236}">
                <a16:creationId xmlns:a16="http://schemas.microsoft.com/office/drawing/2014/main" id="{834D7149-057B-4885-81FF-F82D07509D0C}"/>
              </a:ext>
            </a:extLst>
          </p:cNvPr>
          <p:cNvCxnSpPr>
            <a:cxnSpLocks noChangeShapeType="1"/>
            <a:stCxn id="23" idx="6"/>
            <a:endCxn id="49" idx="2"/>
          </p:cNvCxnSpPr>
          <p:nvPr/>
        </p:nvCxnSpPr>
        <p:spPr bwMode="auto">
          <a:xfrm>
            <a:off x="6203021" y="5204009"/>
            <a:ext cx="753878" cy="8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64755010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690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3291344" y="5373688"/>
            <a:ext cx="2740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Cl</a:t>
            </a:r>
            <a:r>
              <a:rPr lang="pt-BR" altLang="pt-BR" baseline="-25000">
                <a:cs typeface="Arial" charset="0"/>
              </a:rPr>
              <a:t>2</a:t>
            </a:r>
            <a:r>
              <a:rPr lang="pt-BR" altLang="pt-BR">
                <a:cs typeface="Arial" charset="0"/>
              </a:rPr>
              <a:t>/NH</a:t>
            </a:r>
            <a:r>
              <a:rPr lang="pt-BR" altLang="pt-BR" baseline="-25000">
                <a:cs typeface="Arial" charset="0"/>
              </a:rPr>
              <a:t>3</a:t>
            </a:r>
            <a:r>
              <a:rPr lang="pt-BR" altLang="pt-BR">
                <a:cs typeface="Arial" charset="0"/>
              </a:rPr>
              <a:t>-N (Base Mássica)</a:t>
            </a:r>
          </a:p>
        </p:txBody>
      </p:sp>
      <p:sp>
        <p:nvSpPr>
          <p:cNvPr id="370692" name="Line 4"/>
          <p:cNvSpPr>
            <a:spLocks noChangeShapeType="1"/>
          </p:cNvSpPr>
          <p:nvPr/>
        </p:nvSpPr>
        <p:spPr bwMode="auto">
          <a:xfrm flipV="1">
            <a:off x="1067257" y="1855788"/>
            <a:ext cx="0" cy="31686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3" name="Line 5"/>
          <p:cNvSpPr>
            <a:spLocks noChangeShapeType="1"/>
          </p:cNvSpPr>
          <p:nvPr/>
        </p:nvSpPr>
        <p:spPr bwMode="auto">
          <a:xfrm>
            <a:off x="483057" y="4735513"/>
            <a:ext cx="84963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4" name="Line 6"/>
          <p:cNvSpPr>
            <a:spLocks noChangeShapeType="1"/>
          </p:cNvSpPr>
          <p:nvPr/>
        </p:nvSpPr>
        <p:spPr bwMode="auto">
          <a:xfrm>
            <a:off x="1983244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5" name="Line 7"/>
          <p:cNvSpPr>
            <a:spLocks noChangeShapeType="1"/>
          </p:cNvSpPr>
          <p:nvPr/>
        </p:nvSpPr>
        <p:spPr bwMode="auto">
          <a:xfrm>
            <a:off x="3150057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6" name="Line 8"/>
          <p:cNvSpPr>
            <a:spLocks noChangeShapeType="1"/>
          </p:cNvSpPr>
          <p:nvPr/>
        </p:nvSpPr>
        <p:spPr bwMode="auto">
          <a:xfrm>
            <a:off x="4232732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7" name="Line 9"/>
          <p:cNvSpPr>
            <a:spLocks noChangeShapeType="1"/>
          </p:cNvSpPr>
          <p:nvPr/>
        </p:nvSpPr>
        <p:spPr bwMode="auto">
          <a:xfrm>
            <a:off x="5231269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8" name="Line 10"/>
          <p:cNvSpPr>
            <a:spLocks noChangeShapeType="1"/>
          </p:cNvSpPr>
          <p:nvPr/>
        </p:nvSpPr>
        <p:spPr bwMode="auto">
          <a:xfrm>
            <a:off x="6329819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9" name="Line 11"/>
          <p:cNvSpPr>
            <a:spLocks noChangeShapeType="1"/>
          </p:cNvSpPr>
          <p:nvPr/>
        </p:nvSpPr>
        <p:spPr bwMode="auto">
          <a:xfrm>
            <a:off x="7396619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00" name="Text Box 12"/>
          <p:cNvSpPr txBox="1">
            <a:spLocks noChangeArrowheads="1"/>
          </p:cNvSpPr>
          <p:nvPr/>
        </p:nvSpPr>
        <p:spPr bwMode="auto">
          <a:xfrm>
            <a:off x="1807032" y="49069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2</a:t>
            </a:r>
          </a:p>
        </p:txBody>
      </p:sp>
      <p:sp>
        <p:nvSpPr>
          <p:cNvPr id="370701" name="Text Box 13"/>
          <p:cNvSpPr txBox="1">
            <a:spLocks noChangeArrowheads="1"/>
          </p:cNvSpPr>
          <p:nvPr/>
        </p:nvSpPr>
        <p:spPr bwMode="auto">
          <a:xfrm>
            <a:off x="2957969" y="49260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4</a:t>
            </a:r>
          </a:p>
        </p:txBody>
      </p:sp>
      <p:sp>
        <p:nvSpPr>
          <p:cNvPr id="370702" name="Text Box 14"/>
          <p:cNvSpPr txBox="1">
            <a:spLocks noChangeArrowheads="1"/>
          </p:cNvSpPr>
          <p:nvPr/>
        </p:nvSpPr>
        <p:spPr bwMode="auto">
          <a:xfrm>
            <a:off x="4066044" y="49260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6</a:t>
            </a:r>
          </a:p>
        </p:txBody>
      </p:sp>
      <p:sp>
        <p:nvSpPr>
          <p:cNvPr id="370703" name="Text Box 15"/>
          <p:cNvSpPr txBox="1">
            <a:spLocks noChangeArrowheads="1"/>
          </p:cNvSpPr>
          <p:nvPr/>
        </p:nvSpPr>
        <p:spPr bwMode="auto">
          <a:xfrm>
            <a:off x="5050294" y="49180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8</a:t>
            </a:r>
          </a:p>
        </p:txBody>
      </p:sp>
      <p:sp>
        <p:nvSpPr>
          <p:cNvPr id="370704" name="Text Box 16"/>
          <p:cNvSpPr txBox="1">
            <a:spLocks noChangeArrowheads="1"/>
          </p:cNvSpPr>
          <p:nvPr/>
        </p:nvSpPr>
        <p:spPr bwMode="auto">
          <a:xfrm>
            <a:off x="6063119" y="4951413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10</a:t>
            </a:r>
          </a:p>
        </p:txBody>
      </p:sp>
      <p:sp>
        <p:nvSpPr>
          <p:cNvPr id="370705" name="Text Box 17"/>
          <p:cNvSpPr txBox="1">
            <a:spLocks noChangeArrowheads="1"/>
          </p:cNvSpPr>
          <p:nvPr/>
        </p:nvSpPr>
        <p:spPr bwMode="auto">
          <a:xfrm>
            <a:off x="7147382" y="4951413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12</a:t>
            </a:r>
          </a:p>
        </p:txBody>
      </p:sp>
      <p:sp>
        <p:nvSpPr>
          <p:cNvPr id="370706" name="Line 18"/>
          <p:cNvSpPr>
            <a:spLocks noChangeShapeType="1"/>
          </p:cNvSpPr>
          <p:nvPr/>
        </p:nvSpPr>
        <p:spPr bwMode="auto">
          <a:xfrm flipV="1">
            <a:off x="3565982" y="1927225"/>
            <a:ext cx="0" cy="27940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07" name="Line 19"/>
          <p:cNvSpPr>
            <a:spLocks noChangeShapeType="1"/>
          </p:cNvSpPr>
          <p:nvPr/>
        </p:nvSpPr>
        <p:spPr bwMode="auto">
          <a:xfrm>
            <a:off x="1067257" y="2216150"/>
            <a:ext cx="724535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08" name="Line 20"/>
          <p:cNvSpPr>
            <a:spLocks noChangeShapeType="1"/>
          </p:cNvSpPr>
          <p:nvPr/>
        </p:nvSpPr>
        <p:spPr bwMode="auto">
          <a:xfrm flipV="1">
            <a:off x="4982032" y="1927225"/>
            <a:ext cx="0" cy="27940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09" name="Line 21"/>
          <p:cNvSpPr>
            <a:spLocks noChangeShapeType="1"/>
          </p:cNvSpPr>
          <p:nvPr/>
        </p:nvSpPr>
        <p:spPr bwMode="auto">
          <a:xfrm flipV="1">
            <a:off x="1067257" y="2574925"/>
            <a:ext cx="2498725" cy="2160588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10" name="Line 22"/>
          <p:cNvSpPr>
            <a:spLocks noChangeShapeType="1"/>
          </p:cNvSpPr>
          <p:nvPr/>
        </p:nvSpPr>
        <p:spPr bwMode="auto">
          <a:xfrm>
            <a:off x="3565982" y="2574925"/>
            <a:ext cx="1416050" cy="2160588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11" name="Line 23"/>
          <p:cNvSpPr>
            <a:spLocks noChangeShapeType="1"/>
          </p:cNvSpPr>
          <p:nvPr/>
        </p:nvSpPr>
        <p:spPr bwMode="auto">
          <a:xfrm flipV="1">
            <a:off x="4982032" y="3511550"/>
            <a:ext cx="2332037" cy="1223963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12" name="Text Box 24"/>
          <p:cNvSpPr txBox="1">
            <a:spLocks noChangeArrowheads="1"/>
          </p:cNvSpPr>
          <p:nvPr/>
        </p:nvSpPr>
        <p:spPr bwMode="auto">
          <a:xfrm>
            <a:off x="1885618" y="1762889"/>
            <a:ext cx="9023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dirty="0">
                <a:cs typeface="Arial" charset="0"/>
              </a:rPr>
              <a:t>Zona A</a:t>
            </a:r>
          </a:p>
        </p:txBody>
      </p:sp>
      <p:sp>
        <p:nvSpPr>
          <p:cNvPr id="370713" name="Text Box 25"/>
          <p:cNvSpPr txBox="1">
            <a:spLocks noChangeArrowheads="1"/>
          </p:cNvSpPr>
          <p:nvPr/>
        </p:nvSpPr>
        <p:spPr bwMode="auto">
          <a:xfrm>
            <a:off x="3839255" y="1785171"/>
            <a:ext cx="8927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dirty="0">
                <a:cs typeface="Arial" charset="0"/>
              </a:rPr>
              <a:t>Zona B</a:t>
            </a:r>
          </a:p>
        </p:txBody>
      </p:sp>
      <p:sp>
        <p:nvSpPr>
          <p:cNvPr id="370714" name="Text Box 26"/>
          <p:cNvSpPr txBox="1">
            <a:spLocks noChangeArrowheads="1"/>
          </p:cNvSpPr>
          <p:nvPr/>
        </p:nvSpPr>
        <p:spPr bwMode="auto">
          <a:xfrm>
            <a:off x="6082931" y="1816040"/>
            <a:ext cx="8879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dirty="0">
                <a:cs typeface="Arial" charset="0"/>
              </a:rPr>
              <a:t>Zona C</a:t>
            </a:r>
          </a:p>
        </p:txBody>
      </p:sp>
      <p:sp>
        <p:nvSpPr>
          <p:cNvPr id="370715" name="Text Box 27"/>
          <p:cNvSpPr txBox="1">
            <a:spLocks noChangeArrowheads="1"/>
          </p:cNvSpPr>
          <p:nvPr/>
        </p:nvSpPr>
        <p:spPr bwMode="auto">
          <a:xfrm>
            <a:off x="1202194" y="2503488"/>
            <a:ext cx="1639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Cl</a:t>
            </a:r>
            <a:r>
              <a:rPr lang="pt-BR" altLang="pt-BR" baseline="-25000">
                <a:cs typeface="Arial" charset="0"/>
              </a:rPr>
              <a:t>2</a:t>
            </a:r>
            <a:r>
              <a:rPr lang="pt-BR" altLang="pt-BR">
                <a:cs typeface="Arial" charset="0"/>
              </a:rPr>
              <a:t>/NH</a:t>
            </a:r>
            <a:r>
              <a:rPr lang="pt-BR" altLang="pt-BR" baseline="-25000">
                <a:cs typeface="Arial" charset="0"/>
              </a:rPr>
              <a:t>3</a:t>
            </a:r>
            <a:r>
              <a:rPr lang="pt-BR" altLang="pt-BR">
                <a:cs typeface="Arial" charset="0"/>
              </a:rPr>
              <a:t>-N: 1,0</a:t>
            </a:r>
          </a:p>
        </p:txBody>
      </p:sp>
      <p:cxnSp>
        <p:nvCxnSpPr>
          <p:cNvPr id="370716" name="AutoShape 28"/>
          <p:cNvCxnSpPr>
            <a:cxnSpLocks noChangeShapeType="1"/>
            <a:stCxn id="370715" idx="3"/>
          </p:cNvCxnSpPr>
          <p:nvPr/>
        </p:nvCxnSpPr>
        <p:spPr bwMode="auto">
          <a:xfrm flipV="1">
            <a:off x="2842082" y="2503488"/>
            <a:ext cx="665162" cy="184150"/>
          </a:xfrm>
          <a:prstGeom prst="curvedConnector3">
            <a:avLst>
              <a:gd name="adj1" fmla="val 4988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0717" name="Text Box 29"/>
          <p:cNvSpPr txBox="1">
            <a:spLocks noChangeArrowheads="1"/>
          </p:cNvSpPr>
          <p:nvPr/>
        </p:nvSpPr>
        <p:spPr bwMode="auto">
          <a:xfrm>
            <a:off x="5810707" y="2574925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Cl</a:t>
            </a:r>
            <a:r>
              <a:rPr lang="pt-BR" altLang="pt-BR" baseline="-25000">
                <a:cs typeface="Arial" charset="0"/>
              </a:rPr>
              <a:t>2</a:t>
            </a:r>
            <a:r>
              <a:rPr lang="pt-BR" altLang="pt-BR">
                <a:cs typeface="Arial" charset="0"/>
              </a:rPr>
              <a:t>/NH</a:t>
            </a:r>
            <a:r>
              <a:rPr lang="pt-BR" altLang="pt-BR" baseline="-25000">
                <a:cs typeface="Arial" charset="0"/>
              </a:rPr>
              <a:t>3</a:t>
            </a:r>
            <a:r>
              <a:rPr lang="pt-BR" altLang="pt-BR">
                <a:cs typeface="Arial" charset="0"/>
              </a:rPr>
              <a:t>-N: 1,5</a:t>
            </a:r>
          </a:p>
        </p:txBody>
      </p:sp>
      <p:cxnSp>
        <p:nvCxnSpPr>
          <p:cNvPr id="370718" name="AutoShape 30"/>
          <p:cNvCxnSpPr>
            <a:cxnSpLocks noChangeShapeType="1"/>
            <a:stCxn id="370717" idx="1"/>
          </p:cNvCxnSpPr>
          <p:nvPr/>
        </p:nvCxnSpPr>
        <p:spPr bwMode="auto">
          <a:xfrm rot="10800000">
            <a:off x="5018544" y="2574925"/>
            <a:ext cx="792163" cy="184150"/>
          </a:xfrm>
          <a:prstGeom prst="curvedConnector3">
            <a:avLst>
              <a:gd name="adj1" fmla="val 49898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0720" name="Rectangle 32"/>
          <p:cNvSpPr>
            <a:spLocks noChangeArrowheads="1"/>
          </p:cNvSpPr>
          <p:nvPr/>
        </p:nvSpPr>
        <p:spPr bwMode="auto">
          <a:xfrm>
            <a:off x="3565981" y="2204372"/>
            <a:ext cx="1422401" cy="2519362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370721" name="AutoShape 33"/>
          <p:cNvCxnSpPr>
            <a:cxnSpLocks noChangeShapeType="1"/>
            <a:stCxn id="39" idx="0"/>
            <a:endCxn id="370720" idx="2"/>
          </p:cNvCxnSpPr>
          <p:nvPr/>
        </p:nvCxnSpPr>
        <p:spPr bwMode="auto">
          <a:xfrm rot="5400000" flipH="1" flipV="1">
            <a:off x="3187824" y="4710574"/>
            <a:ext cx="1076197" cy="1102519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Rectangle 3">
            <a:extLst>
              <a:ext uri="{FF2B5EF4-FFF2-40B4-BE49-F238E27FC236}">
                <a16:creationId xmlns:a16="http://schemas.microsoft.com/office/drawing/2014/main" id="{676E23AC-AD68-477E-8057-348208B716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54058"/>
            <a:ext cx="6749913" cy="11239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pt-BR" altLang="pt-BR" sz="3600" b="1" dirty="0"/>
              <a:t>CLORO E SUAS REAÇÕES </a:t>
            </a:r>
            <a:br>
              <a:rPr lang="pt-BR" altLang="pt-BR" sz="3600" b="1" dirty="0"/>
            </a:br>
            <a:r>
              <a:rPr lang="pt-BR" altLang="pt-BR" sz="3600" b="1" dirty="0"/>
              <a:t>DEMANDA DE CLORO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bject 5">
                <a:extLst>
                  <a:ext uri="{FF2B5EF4-FFF2-40B4-BE49-F238E27FC236}">
                    <a16:creationId xmlns:a16="http://schemas.microsoft.com/office/drawing/2014/main" id="{4F02BCA9-1C80-42F1-8FEA-A8BEA7171965}"/>
                  </a:ext>
                </a:extLst>
              </p:cNvPr>
              <p:cNvSpPr txBox="1"/>
              <p:nvPr/>
            </p:nvSpPr>
            <p:spPr bwMode="auto">
              <a:xfrm>
                <a:off x="258165" y="5799931"/>
                <a:ext cx="5832995" cy="4841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𝑁𝐻𝐶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9" name="Object 5">
                <a:extLst>
                  <a:ext uri="{FF2B5EF4-FFF2-40B4-BE49-F238E27FC236}">
                    <a16:creationId xmlns:a16="http://schemas.microsoft.com/office/drawing/2014/main" id="{4F02BCA9-1C80-42F1-8FEA-A8BEA7171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8165" y="5799931"/>
                <a:ext cx="5832995" cy="4841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9044023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33588"/>
            <a:ext cx="7772400" cy="692150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Reações com nitrogênio amoniacal</a:t>
            </a:r>
          </a:p>
        </p:txBody>
      </p:sp>
      <p:pic>
        <p:nvPicPr>
          <p:cNvPr id="257033" name="Picture 9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7034" name="Rectangle 10"/>
          <p:cNvSpPr>
            <a:spLocks noChangeArrowheads="1"/>
          </p:cNvSpPr>
          <p:nvPr/>
        </p:nvSpPr>
        <p:spPr bwMode="auto">
          <a:xfrm>
            <a:off x="1163933" y="2875162"/>
            <a:ext cx="7243167" cy="649288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2248FAE-44CD-4EA1-BCE2-330AF0B29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54058"/>
            <a:ext cx="6749913" cy="11239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pt-BR" altLang="pt-BR" sz="3600" b="1" dirty="0"/>
              <a:t>CLORO E SUAS REAÇÕES </a:t>
            </a:r>
            <a:br>
              <a:rPr lang="pt-BR" altLang="pt-BR" sz="3600" b="1" dirty="0"/>
            </a:br>
            <a:r>
              <a:rPr lang="pt-BR" altLang="pt-BR" sz="3600" b="1" dirty="0"/>
              <a:t>DEMANDA DE CLORO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7">
                <a:extLst>
                  <a:ext uri="{FF2B5EF4-FFF2-40B4-BE49-F238E27FC236}">
                    <a16:creationId xmlns:a16="http://schemas.microsoft.com/office/drawing/2014/main" id="{4CF857BE-9D6E-419C-9984-495D16FAE32B}"/>
                  </a:ext>
                </a:extLst>
              </p:cNvPr>
              <p:cNvSpPr txBox="1"/>
              <p:nvPr/>
            </p:nvSpPr>
            <p:spPr bwMode="auto">
              <a:xfrm>
                <a:off x="1163933" y="2962264"/>
                <a:ext cx="7128792" cy="44933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2" name="Object 7">
                <a:extLst>
                  <a:ext uri="{FF2B5EF4-FFF2-40B4-BE49-F238E27FC236}">
                    <a16:creationId xmlns:a16="http://schemas.microsoft.com/office/drawing/2014/main" id="{4CF857BE-9D6E-419C-9984-495D16FAE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3933" y="2962264"/>
                <a:ext cx="7128792" cy="449332"/>
              </a:xfrm>
              <a:prstGeom prst="rect">
                <a:avLst/>
              </a:prstGeom>
              <a:blipFill>
                <a:blip r:embed="rId3"/>
                <a:stretch>
                  <a:fillRect b="-270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ject 8">
                <a:extLst>
                  <a:ext uri="{FF2B5EF4-FFF2-40B4-BE49-F238E27FC236}">
                    <a16:creationId xmlns:a16="http://schemas.microsoft.com/office/drawing/2014/main" id="{F11B061E-5CF4-432E-8C63-E6C3EA0E86F7}"/>
                  </a:ext>
                </a:extLst>
              </p:cNvPr>
              <p:cNvSpPr txBox="1"/>
              <p:nvPr/>
            </p:nvSpPr>
            <p:spPr bwMode="auto">
              <a:xfrm>
                <a:off x="1173480" y="3815261"/>
                <a:ext cx="7772400" cy="50383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4" name="Object 8">
                <a:extLst>
                  <a:ext uri="{FF2B5EF4-FFF2-40B4-BE49-F238E27FC236}">
                    <a16:creationId xmlns:a16="http://schemas.microsoft.com/office/drawing/2014/main" id="{F11B061E-5CF4-432E-8C63-E6C3EA0E8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3480" y="3815261"/>
                <a:ext cx="7772400" cy="5038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have Esquerda 1">
            <a:extLst>
              <a:ext uri="{FF2B5EF4-FFF2-40B4-BE49-F238E27FC236}">
                <a16:creationId xmlns:a16="http://schemas.microsoft.com/office/drawing/2014/main" id="{62BB413D-78E7-4AFB-88A9-81603E8B0327}"/>
              </a:ext>
            </a:extLst>
          </p:cNvPr>
          <p:cNvSpPr/>
          <p:nvPr/>
        </p:nvSpPr>
        <p:spPr>
          <a:xfrm rot="16200000">
            <a:off x="4071342" y="827233"/>
            <a:ext cx="1140716" cy="7530800"/>
          </a:xfrm>
          <a:prstGeom prst="leftBrace">
            <a:avLst>
              <a:gd name="adj1" fmla="val 8333"/>
              <a:gd name="adj2" fmla="val 5000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BC30B6EF-3F74-46CD-B8EF-16FD3405F509}"/>
              </a:ext>
            </a:extLst>
          </p:cNvPr>
          <p:cNvSpPr txBox="1">
            <a:spLocks noChangeArrowheads="1"/>
          </p:cNvSpPr>
          <p:nvPr/>
        </p:nvSpPr>
        <p:spPr>
          <a:xfrm>
            <a:off x="1872167" y="5314740"/>
            <a:ext cx="5712323" cy="69215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pt-BR" sz="4000" dirty="0"/>
              <a:t>Cloração ao “</a:t>
            </a:r>
            <a:r>
              <a:rPr lang="pt-BR" altLang="pt-BR" sz="4000" dirty="0" err="1"/>
              <a:t>break-point</a:t>
            </a:r>
            <a:r>
              <a:rPr lang="pt-BR" altLang="pt-BR" sz="40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4254927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33588"/>
            <a:ext cx="7772400" cy="692150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Reações com nitrogênio amoniacal</a:t>
            </a:r>
          </a:p>
        </p:txBody>
      </p:sp>
      <p:pic>
        <p:nvPicPr>
          <p:cNvPr id="257033" name="Picture 9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7034" name="Rectangle 10"/>
          <p:cNvSpPr>
            <a:spLocks noChangeArrowheads="1"/>
          </p:cNvSpPr>
          <p:nvPr/>
        </p:nvSpPr>
        <p:spPr bwMode="auto">
          <a:xfrm>
            <a:off x="1163933" y="3732426"/>
            <a:ext cx="7243167" cy="649288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2248FAE-44CD-4EA1-BCE2-330AF0B29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54058"/>
            <a:ext cx="6749913" cy="11239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pt-BR" altLang="pt-BR" sz="3600" b="1" dirty="0"/>
              <a:t>CLORO E SUAS REAÇÕES </a:t>
            </a:r>
            <a:br>
              <a:rPr lang="pt-BR" altLang="pt-BR" sz="3600" b="1" dirty="0"/>
            </a:br>
            <a:r>
              <a:rPr lang="pt-BR" altLang="pt-BR" sz="3600" b="1" dirty="0"/>
              <a:t>DEMANDA DE CLORO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7">
                <a:extLst>
                  <a:ext uri="{FF2B5EF4-FFF2-40B4-BE49-F238E27FC236}">
                    <a16:creationId xmlns:a16="http://schemas.microsoft.com/office/drawing/2014/main" id="{4CF857BE-9D6E-419C-9984-495D16FAE32B}"/>
                  </a:ext>
                </a:extLst>
              </p:cNvPr>
              <p:cNvSpPr txBox="1"/>
              <p:nvPr/>
            </p:nvSpPr>
            <p:spPr bwMode="auto">
              <a:xfrm>
                <a:off x="1163933" y="2962264"/>
                <a:ext cx="7128792" cy="44933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2" name="Object 7">
                <a:extLst>
                  <a:ext uri="{FF2B5EF4-FFF2-40B4-BE49-F238E27FC236}">
                    <a16:creationId xmlns:a16="http://schemas.microsoft.com/office/drawing/2014/main" id="{4CF857BE-9D6E-419C-9984-495D16FAE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3933" y="2962264"/>
                <a:ext cx="7128792" cy="449332"/>
              </a:xfrm>
              <a:prstGeom prst="rect">
                <a:avLst/>
              </a:prstGeom>
              <a:blipFill>
                <a:blip r:embed="rId3"/>
                <a:stretch>
                  <a:fillRect b="-270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ject 8">
                <a:extLst>
                  <a:ext uri="{FF2B5EF4-FFF2-40B4-BE49-F238E27FC236}">
                    <a16:creationId xmlns:a16="http://schemas.microsoft.com/office/drawing/2014/main" id="{F11B061E-5CF4-432E-8C63-E6C3EA0E86F7}"/>
                  </a:ext>
                </a:extLst>
              </p:cNvPr>
              <p:cNvSpPr txBox="1"/>
              <p:nvPr/>
            </p:nvSpPr>
            <p:spPr bwMode="auto">
              <a:xfrm>
                <a:off x="1173480" y="3815261"/>
                <a:ext cx="7772400" cy="50383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4" name="Object 8">
                <a:extLst>
                  <a:ext uri="{FF2B5EF4-FFF2-40B4-BE49-F238E27FC236}">
                    <a16:creationId xmlns:a16="http://schemas.microsoft.com/office/drawing/2014/main" id="{F11B061E-5CF4-432E-8C63-E6C3EA0E8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3480" y="3815261"/>
                <a:ext cx="7772400" cy="5038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have Esquerda 1">
            <a:extLst>
              <a:ext uri="{FF2B5EF4-FFF2-40B4-BE49-F238E27FC236}">
                <a16:creationId xmlns:a16="http://schemas.microsoft.com/office/drawing/2014/main" id="{62BB413D-78E7-4AFB-88A9-81603E8B0327}"/>
              </a:ext>
            </a:extLst>
          </p:cNvPr>
          <p:cNvSpPr/>
          <p:nvPr/>
        </p:nvSpPr>
        <p:spPr>
          <a:xfrm rot="16200000">
            <a:off x="4214222" y="827233"/>
            <a:ext cx="1140716" cy="7530800"/>
          </a:xfrm>
          <a:prstGeom prst="leftBrace">
            <a:avLst>
              <a:gd name="adj1" fmla="val 8333"/>
              <a:gd name="adj2" fmla="val 5000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BC30B6EF-3F74-46CD-B8EF-16FD3405F509}"/>
              </a:ext>
            </a:extLst>
          </p:cNvPr>
          <p:cNvSpPr txBox="1">
            <a:spLocks noChangeArrowheads="1"/>
          </p:cNvSpPr>
          <p:nvPr/>
        </p:nvSpPr>
        <p:spPr>
          <a:xfrm>
            <a:off x="1872167" y="5314740"/>
            <a:ext cx="5712323" cy="69215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pt-BR" sz="4000" dirty="0"/>
              <a:t>Cloração ao “</a:t>
            </a:r>
            <a:r>
              <a:rPr lang="pt-BR" altLang="pt-BR" sz="4000" dirty="0" err="1"/>
              <a:t>break-point</a:t>
            </a:r>
            <a:r>
              <a:rPr lang="pt-BR" altLang="pt-BR" sz="40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7383260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690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2469242" y="5256178"/>
            <a:ext cx="2740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dirty="0">
                <a:cs typeface="Arial" charset="0"/>
              </a:rPr>
              <a:t>Cl</a:t>
            </a:r>
            <a:r>
              <a:rPr lang="pt-BR" altLang="pt-BR" baseline="-25000" dirty="0">
                <a:cs typeface="Arial" charset="0"/>
              </a:rPr>
              <a:t>2</a:t>
            </a:r>
            <a:r>
              <a:rPr lang="pt-BR" altLang="pt-BR" dirty="0">
                <a:cs typeface="Arial" charset="0"/>
              </a:rPr>
              <a:t>/NH</a:t>
            </a:r>
            <a:r>
              <a:rPr lang="pt-BR" altLang="pt-BR" baseline="-25000" dirty="0">
                <a:cs typeface="Arial" charset="0"/>
              </a:rPr>
              <a:t>3</a:t>
            </a:r>
            <a:r>
              <a:rPr lang="pt-BR" altLang="pt-BR" dirty="0">
                <a:cs typeface="Arial" charset="0"/>
              </a:rPr>
              <a:t>-N (Base Mássica)</a:t>
            </a:r>
          </a:p>
        </p:txBody>
      </p:sp>
      <p:sp>
        <p:nvSpPr>
          <p:cNvPr id="370692" name="Line 4"/>
          <p:cNvSpPr>
            <a:spLocks noChangeShapeType="1"/>
          </p:cNvSpPr>
          <p:nvPr/>
        </p:nvSpPr>
        <p:spPr bwMode="auto">
          <a:xfrm flipV="1">
            <a:off x="1067257" y="1855788"/>
            <a:ext cx="0" cy="31686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3" name="Line 5"/>
          <p:cNvSpPr>
            <a:spLocks noChangeShapeType="1"/>
          </p:cNvSpPr>
          <p:nvPr/>
        </p:nvSpPr>
        <p:spPr bwMode="auto">
          <a:xfrm>
            <a:off x="483057" y="4735513"/>
            <a:ext cx="84963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4" name="Line 6"/>
          <p:cNvSpPr>
            <a:spLocks noChangeShapeType="1"/>
          </p:cNvSpPr>
          <p:nvPr/>
        </p:nvSpPr>
        <p:spPr bwMode="auto">
          <a:xfrm>
            <a:off x="1983244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5" name="Line 7"/>
          <p:cNvSpPr>
            <a:spLocks noChangeShapeType="1"/>
          </p:cNvSpPr>
          <p:nvPr/>
        </p:nvSpPr>
        <p:spPr bwMode="auto">
          <a:xfrm>
            <a:off x="3150057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6" name="Line 8"/>
          <p:cNvSpPr>
            <a:spLocks noChangeShapeType="1"/>
          </p:cNvSpPr>
          <p:nvPr/>
        </p:nvSpPr>
        <p:spPr bwMode="auto">
          <a:xfrm>
            <a:off x="4232732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7" name="Line 9"/>
          <p:cNvSpPr>
            <a:spLocks noChangeShapeType="1"/>
          </p:cNvSpPr>
          <p:nvPr/>
        </p:nvSpPr>
        <p:spPr bwMode="auto">
          <a:xfrm>
            <a:off x="5231269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8" name="Line 10"/>
          <p:cNvSpPr>
            <a:spLocks noChangeShapeType="1"/>
          </p:cNvSpPr>
          <p:nvPr/>
        </p:nvSpPr>
        <p:spPr bwMode="auto">
          <a:xfrm>
            <a:off x="6329819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9" name="Line 11"/>
          <p:cNvSpPr>
            <a:spLocks noChangeShapeType="1"/>
          </p:cNvSpPr>
          <p:nvPr/>
        </p:nvSpPr>
        <p:spPr bwMode="auto">
          <a:xfrm>
            <a:off x="7396619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00" name="Text Box 12"/>
          <p:cNvSpPr txBox="1">
            <a:spLocks noChangeArrowheads="1"/>
          </p:cNvSpPr>
          <p:nvPr/>
        </p:nvSpPr>
        <p:spPr bwMode="auto">
          <a:xfrm>
            <a:off x="1807032" y="49069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2</a:t>
            </a:r>
          </a:p>
        </p:txBody>
      </p:sp>
      <p:sp>
        <p:nvSpPr>
          <p:cNvPr id="370701" name="Text Box 13"/>
          <p:cNvSpPr txBox="1">
            <a:spLocks noChangeArrowheads="1"/>
          </p:cNvSpPr>
          <p:nvPr/>
        </p:nvSpPr>
        <p:spPr bwMode="auto">
          <a:xfrm>
            <a:off x="2957969" y="49260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4</a:t>
            </a:r>
          </a:p>
        </p:txBody>
      </p:sp>
      <p:sp>
        <p:nvSpPr>
          <p:cNvPr id="370702" name="Text Box 14"/>
          <p:cNvSpPr txBox="1">
            <a:spLocks noChangeArrowheads="1"/>
          </p:cNvSpPr>
          <p:nvPr/>
        </p:nvSpPr>
        <p:spPr bwMode="auto">
          <a:xfrm>
            <a:off x="4066044" y="49260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6</a:t>
            </a:r>
          </a:p>
        </p:txBody>
      </p:sp>
      <p:sp>
        <p:nvSpPr>
          <p:cNvPr id="370703" name="Text Box 15"/>
          <p:cNvSpPr txBox="1">
            <a:spLocks noChangeArrowheads="1"/>
          </p:cNvSpPr>
          <p:nvPr/>
        </p:nvSpPr>
        <p:spPr bwMode="auto">
          <a:xfrm>
            <a:off x="5050294" y="49180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8</a:t>
            </a:r>
          </a:p>
        </p:txBody>
      </p:sp>
      <p:sp>
        <p:nvSpPr>
          <p:cNvPr id="370704" name="Text Box 16"/>
          <p:cNvSpPr txBox="1">
            <a:spLocks noChangeArrowheads="1"/>
          </p:cNvSpPr>
          <p:nvPr/>
        </p:nvSpPr>
        <p:spPr bwMode="auto">
          <a:xfrm>
            <a:off x="6063119" y="4951413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10</a:t>
            </a:r>
          </a:p>
        </p:txBody>
      </p:sp>
      <p:sp>
        <p:nvSpPr>
          <p:cNvPr id="370705" name="Text Box 17"/>
          <p:cNvSpPr txBox="1">
            <a:spLocks noChangeArrowheads="1"/>
          </p:cNvSpPr>
          <p:nvPr/>
        </p:nvSpPr>
        <p:spPr bwMode="auto">
          <a:xfrm>
            <a:off x="7147382" y="4951413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12</a:t>
            </a:r>
          </a:p>
        </p:txBody>
      </p:sp>
      <p:sp>
        <p:nvSpPr>
          <p:cNvPr id="370706" name="Line 18"/>
          <p:cNvSpPr>
            <a:spLocks noChangeShapeType="1"/>
          </p:cNvSpPr>
          <p:nvPr/>
        </p:nvSpPr>
        <p:spPr bwMode="auto">
          <a:xfrm flipV="1">
            <a:off x="3565982" y="1927225"/>
            <a:ext cx="0" cy="27940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07" name="Line 19"/>
          <p:cNvSpPr>
            <a:spLocks noChangeShapeType="1"/>
          </p:cNvSpPr>
          <p:nvPr/>
        </p:nvSpPr>
        <p:spPr bwMode="auto">
          <a:xfrm>
            <a:off x="1067257" y="2216150"/>
            <a:ext cx="724535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08" name="Line 20"/>
          <p:cNvSpPr>
            <a:spLocks noChangeShapeType="1"/>
          </p:cNvSpPr>
          <p:nvPr/>
        </p:nvSpPr>
        <p:spPr bwMode="auto">
          <a:xfrm flipV="1">
            <a:off x="4982032" y="1927225"/>
            <a:ext cx="0" cy="27940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09" name="Line 21"/>
          <p:cNvSpPr>
            <a:spLocks noChangeShapeType="1"/>
          </p:cNvSpPr>
          <p:nvPr/>
        </p:nvSpPr>
        <p:spPr bwMode="auto">
          <a:xfrm flipV="1">
            <a:off x="1067257" y="2574925"/>
            <a:ext cx="2498725" cy="2160588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10" name="Line 22"/>
          <p:cNvSpPr>
            <a:spLocks noChangeShapeType="1"/>
          </p:cNvSpPr>
          <p:nvPr/>
        </p:nvSpPr>
        <p:spPr bwMode="auto">
          <a:xfrm>
            <a:off x="3565982" y="2574925"/>
            <a:ext cx="1416050" cy="2160588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11" name="Line 23"/>
          <p:cNvSpPr>
            <a:spLocks noChangeShapeType="1"/>
          </p:cNvSpPr>
          <p:nvPr/>
        </p:nvSpPr>
        <p:spPr bwMode="auto">
          <a:xfrm flipV="1">
            <a:off x="4982032" y="3511550"/>
            <a:ext cx="2332037" cy="1223963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12" name="Text Box 24"/>
          <p:cNvSpPr txBox="1">
            <a:spLocks noChangeArrowheads="1"/>
          </p:cNvSpPr>
          <p:nvPr/>
        </p:nvSpPr>
        <p:spPr bwMode="auto">
          <a:xfrm>
            <a:off x="1885618" y="1762889"/>
            <a:ext cx="9023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dirty="0">
                <a:cs typeface="Arial" charset="0"/>
              </a:rPr>
              <a:t>Zona A</a:t>
            </a:r>
          </a:p>
        </p:txBody>
      </p:sp>
      <p:sp>
        <p:nvSpPr>
          <p:cNvPr id="370713" name="Text Box 25"/>
          <p:cNvSpPr txBox="1">
            <a:spLocks noChangeArrowheads="1"/>
          </p:cNvSpPr>
          <p:nvPr/>
        </p:nvSpPr>
        <p:spPr bwMode="auto">
          <a:xfrm>
            <a:off x="3839255" y="1785171"/>
            <a:ext cx="8927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dirty="0">
                <a:cs typeface="Arial" charset="0"/>
              </a:rPr>
              <a:t>Zona B</a:t>
            </a:r>
          </a:p>
        </p:txBody>
      </p:sp>
      <p:sp>
        <p:nvSpPr>
          <p:cNvPr id="370714" name="Text Box 26"/>
          <p:cNvSpPr txBox="1">
            <a:spLocks noChangeArrowheads="1"/>
          </p:cNvSpPr>
          <p:nvPr/>
        </p:nvSpPr>
        <p:spPr bwMode="auto">
          <a:xfrm>
            <a:off x="6082931" y="1816040"/>
            <a:ext cx="8879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dirty="0">
                <a:cs typeface="Arial" charset="0"/>
              </a:rPr>
              <a:t>Zona C</a:t>
            </a:r>
          </a:p>
        </p:txBody>
      </p:sp>
      <p:sp>
        <p:nvSpPr>
          <p:cNvPr id="370715" name="Text Box 27"/>
          <p:cNvSpPr txBox="1">
            <a:spLocks noChangeArrowheads="1"/>
          </p:cNvSpPr>
          <p:nvPr/>
        </p:nvSpPr>
        <p:spPr bwMode="auto">
          <a:xfrm>
            <a:off x="1202194" y="2503488"/>
            <a:ext cx="1639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Cl</a:t>
            </a:r>
            <a:r>
              <a:rPr lang="pt-BR" altLang="pt-BR" baseline="-25000">
                <a:cs typeface="Arial" charset="0"/>
              </a:rPr>
              <a:t>2</a:t>
            </a:r>
            <a:r>
              <a:rPr lang="pt-BR" altLang="pt-BR">
                <a:cs typeface="Arial" charset="0"/>
              </a:rPr>
              <a:t>/NH</a:t>
            </a:r>
            <a:r>
              <a:rPr lang="pt-BR" altLang="pt-BR" baseline="-25000">
                <a:cs typeface="Arial" charset="0"/>
              </a:rPr>
              <a:t>3</a:t>
            </a:r>
            <a:r>
              <a:rPr lang="pt-BR" altLang="pt-BR">
                <a:cs typeface="Arial" charset="0"/>
              </a:rPr>
              <a:t>-N: 1,0</a:t>
            </a:r>
          </a:p>
        </p:txBody>
      </p:sp>
      <p:cxnSp>
        <p:nvCxnSpPr>
          <p:cNvPr id="370716" name="AutoShape 28"/>
          <p:cNvCxnSpPr>
            <a:cxnSpLocks noChangeShapeType="1"/>
            <a:stCxn id="370715" idx="3"/>
          </p:cNvCxnSpPr>
          <p:nvPr/>
        </p:nvCxnSpPr>
        <p:spPr bwMode="auto">
          <a:xfrm flipV="1">
            <a:off x="2842082" y="2503488"/>
            <a:ext cx="665162" cy="184150"/>
          </a:xfrm>
          <a:prstGeom prst="curvedConnector3">
            <a:avLst>
              <a:gd name="adj1" fmla="val 4988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0717" name="Text Box 29"/>
          <p:cNvSpPr txBox="1">
            <a:spLocks noChangeArrowheads="1"/>
          </p:cNvSpPr>
          <p:nvPr/>
        </p:nvSpPr>
        <p:spPr bwMode="auto">
          <a:xfrm>
            <a:off x="5810707" y="2574925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Cl</a:t>
            </a:r>
            <a:r>
              <a:rPr lang="pt-BR" altLang="pt-BR" baseline="-25000">
                <a:cs typeface="Arial" charset="0"/>
              </a:rPr>
              <a:t>2</a:t>
            </a:r>
            <a:r>
              <a:rPr lang="pt-BR" altLang="pt-BR">
                <a:cs typeface="Arial" charset="0"/>
              </a:rPr>
              <a:t>/NH</a:t>
            </a:r>
            <a:r>
              <a:rPr lang="pt-BR" altLang="pt-BR" baseline="-25000">
                <a:cs typeface="Arial" charset="0"/>
              </a:rPr>
              <a:t>3</a:t>
            </a:r>
            <a:r>
              <a:rPr lang="pt-BR" altLang="pt-BR">
                <a:cs typeface="Arial" charset="0"/>
              </a:rPr>
              <a:t>-N: 1,5</a:t>
            </a:r>
          </a:p>
        </p:txBody>
      </p:sp>
      <p:cxnSp>
        <p:nvCxnSpPr>
          <p:cNvPr id="370718" name="AutoShape 30"/>
          <p:cNvCxnSpPr>
            <a:cxnSpLocks noChangeShapeType="1"/>
            <a:stCxn id="370717" idx="1"/>
          </p:cNvCxnSpPr>
          <p:nvPr/>
        </p:nvCxnSpPr>
        <p:spPr bwMode="auto">
          <a:xfrm rot="10800000">
            <a:off x="5018544" y="2574925"/>
            <a:ext cx="792163" cy="184150"/>
          </a:xfrm>
          <a:prstGeom prst="curvedConnector3">
            <a:avLst>
              <a:gd name="adj1" fmla="val 49898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0720" name="Rectangle 32"/>
          <p:cNvSpPr>
            <a:spLocks noChangeArrowheads="1"/>
          </p:cNvSpPr>
          <p:nvPr/>
        </p:nvSpPr>
        <p:spPr bwMode="auto">
          <a:xfrm>
            <a:off x="4982031" y="2216151"/>
            <a:ext cx="2455864" cy="2519362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370721" name="AutoShape 33"/>
          <p:cNvCxnSpPr>
            <a:cxnSpLocks noChangeShapeType="1"/>
            <a:stCxn id="37" idx="0"/>
            <a:endCxn id="370720" idx="2"/>
          </p:cNvCxnSpPr>
          <p:nvPr/>
        </p:nvCxnSpPr>
        <p:spPr bwMode="auto">
          <a:xfrm rot="5400000" flipH="1" flipV="1">
            <a:off x="5078887" y="4675171"/>
            <a:ext cx="1070733" cy="1191419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Rectangle 3">
            <a:extLst>
              <a:ext uri="{FF2B5EF4-FFF2-40B4-BE49-F238E27FC236}">
                <a16:creationId xmlns:a16="http://schemas.microsoft.com/office/drawing/2014/main" id="{676E23AC-AD68-477E-8057-348208B716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54058"/>
            <a:ext cx="6749913" cy="11239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pt-BR" altLang="pt-BR" sz="3600" b="1" dirty="0"/>
              <a:t>CLORO E SUAS REAÇÕES </a:t>
            </a:r>
            <a:br>
              <a:rPr lang="pt-BR" altLang="pt-BR" sz="3600" b="1" dirty="0"/>
            </a:br>
            <a:r>
              <a:rPr lang="pt-BR" altLang="pt-BR" sz="3600" b="1" dirty="0"/>
              <a:t>DEMANDA DE CLORO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bject 7">
                <a:extLst>
                  <a:ext uri="{FF2B5EF4-FFF2-40B4-BE49-F238E27FC236}">
                    <a16:creationId xmlns:a16="http://schemas.microsoft.com/office/drawing/2014/main" id="{17AE7ACA-C6B0-4271-BD33-C893DFF92439}"/>
                  </a:ext>
                </a:extLst>
              </p:cNvPr>
              <p:cNvSpPr txBox="1"/>
              <p:nvPr/>
            </p:nvSpPr>
            <p:spPr bwMode="auto">
              <a:xfrm>
                <a:off x="1454148" y="5806246"/>
                <a:ext cx="7128792" cy="44933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7" name="Object 7">
                <a:extLst>
                  <a:ext uri="{FF2B5EF4-FFF2-40B4-BE49-F238E27FC236}">
                    <a16:creationId xmlns:a16="http://schemas.microsoft.com/office/drawing/2014/main" id="{17AE7ACA-C6B0-4271-BD33-C893DFF92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54148" y="5806246"/>
                <a:ext cx="7128792" cy="449332"/>
              </a:xfrm>
              <a:prstGeom prst="rect">
                <a:avLst/>
              </a:prstGeom>
              <a:blipFill>
                <a:blip r:embed="rId3"/>
                <a:stretch>
                  <a:fillRect b="-270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1084579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3">
            <a:extLst>
              <a:ext uri="{FF2B5EF4-FFF2-40B4-BE49-F238E27FC236}">
                <a16:creationId xmlns:a16="http://schemas.microsoft.com/office/drawing/2014/main" id="{C8BBD34E-C8AE-49FE-BFEA-E7D6588099D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52" name="Rectangle 4">
            <a:extLst>
              <a:ext uri="{FF2B5EF4-FFF2-40B4-BE49-F238E27FC236}">
                <a16:creationId xmlns:a16="http://schemas.microsoft.com/office/drawing/2014/main" id="{2EF1452A-9480-4517-8090-92438757B6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88639"/>
            <a:ext cx="7283896" cy="1275829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CLORAÇÃO AO “BREAK-POINT”</a:t>
            </a:r>
            <a:br>
              <a:rPr lang="pt-BR" altLang="pt-BR" sz="4000" dirty="0">
                <a:solidFill>
                  <a:schemeClr val="tx1"/>
                </a:solidFill>
              </a:rPr>
            </a:br>
            <a:r>
              <a:rPr lang="pt-BR" altLang="pt-BR" sz="4000" dirty="0">
                <a:solidFill>
                  <a:schemeClr val="tx1"/>
                </a:solidFill>
              </a:rPr>
              <a:t>pH IGUAL A 8,5</a:t>
            </a:r>
          </a:p>
        </p:txBody>
      </p:sp>
      <p:graphicFrame>
        <p:nvGraphicFramePr>
          <p:cNvPr id="78868" name="Object 20">
            <a:extLst>
              <a:ext uri="{FF2B5EF4-FFF2-40B4-BE49-F238E27FC236}">
                <a16:creationId xmlns:a16="http://schemas.microsoft.com/office/drawing/2014/main" id="{160EB2AD-8D99-4F48-8704-334D5A4E4F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138814"/>
              </p:ext>
            </p:extLst>
          </p:nvPr>
        </p:nvGraphicFramePr>
        <p:xfrm>
          <a:off x="1979712" y="1653107"/>
          <a:ext cx="6603028" cy="4683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3" imgW="5391306" imgH="3914959" progId="Excel.Chart.8">
                  <p:embed followColorScheme="full"/>
                </p:oleObj>
              </mc:Choice>
              <mc:Fallback>
                <p:oleObj name="Gráfico" r:id="rId3" imgW="5391306" imgH="3914959" progId="Excel.Chart.8">
                  <p:embed followColorScheme="full"/>
                  <p:pic>
                    <p:nvPicPr>
                      <p:cNvPr id="78868" name="Object 20">
                        <a:extLst>
                          <a:ext uri="{FF2B5EF4-FFF2-40B4-BE49-F238E27FC236}">
                            <a16:creationId xmlns:a16="http://schemas.microsoft.com/office/drawing/2014/main" id="{160EB2AD-8D99-4F48-8704-334D5A4E4F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1653107"/>
                        <a:ext cx="6603028" cy="46836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>
            <a:extLst>
              <a:ext uri="{FF2B5EF4-FFF2-40B4-BE49-F238E27FC236}">
                <a16:creationId xmlns:a16="http://schemas.microsoft.com/office/drawing/2014/main" id="{32C7FDCE-74F0-4851-B108-23E4BCC5CF4D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75" name="Rectangle 3">
            <a:extLst>
              <a:ext uri="{FF2B5EF4-FFF2-40B4-BE49-F238E27FC236}">
                <a16:creationId xmlns:a16="http://schemas.microsoft.com/office/drawing/2014/main" id="{A4305048-838A-4188-A866-95679B54B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88913"/>
            <a:ext cx="7175500" cy="13716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CLORAÇÃO AO “BREAK-POINT”</a:t>
            </a:r>
            <a:br>
              <a:rPr lang="pt-BR" altLang="pt-BR" sz="4000" dirty="0">
                <a:solidFill>
                  <a:schemeClr val="tx1"/>
                </a:solidFill>
              </a:rPr>
            </a:br>
            <a:r>
              <a:rPr lang="pt-BR" altLang="pt-BR" sz="4000" dirty="0">
                <a:solidFill>
                  <a:schemeClr val="tx1"/>
                </a:solidFill>
              </a:rPr>
              <a:t>pH IGUAL A 7,5</a:t>
            </a:r>
          </a:p>
        </p:txBody>
      </p:sp>
      <p:graphicFrame>
        <p:nvGraphicFramePr>
          <p:cNvPr id="79877" name="Object 5">
            <a:extLst>
              <a:ext uri="{FF2B5EF4-FFF2-40B4-BE49-F238E27FC236}">
                <a16:creationId xmlns:a16="http://schemas.microsoft.com/office/drawing/2014/main" id="{7B322A87-2D06-472C-8C4B-E01BBE09AD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992174"/>
              </p:ext>
            </p:extLst>
          </p:nvPr>
        </p:nvGraphicFramePr>
        <p:xfrm>
          <a:off x="2024403" y="1740818"/>
          <a:ext cx="6598653" cy="4680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3" imgW="5391306" imgH="3914959" progId="Excel.Chart.8">
                  <p:embed followColorScheme="full"/>
                </p:oleObj>
              </mc:Choice>
              <mc:Fallback>
                <p:oleObj name="Gráfico" r:id="rId3" imgW="5391306" imgH="3914959" progId="Excel.Chart.8">
                  <p:embed followColorScheme="full"/>
                  <p:pic>
                    <p:nvPicPr>
                      <p:cNvPr id="79877" name="Object 5">
                        <a:extLst>
                          <a:ext uri="{FF2B5EF4-FFF2-40B4-BE49-F238E27FC236}">
                            <a16:creationId xmlns:a16="http://schemas.microsoft.com/office/drawing/2014/main" id="{7B322A87-2D06-472C-8C4B-E01BBE09AD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403" y="1740818"/>
                        <a:ext cx="6598653" cy="46805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7" name="Picture 3">
            <a:extLst>
              <a:ext uri="{FF2B5EF4-FFF2-40B4-BE49-F238E27FC236}">
                <a16:creationId xmlns:a16="http://schemas.microsoft.com/office/drawing/2014/main" id="{AC388EC5-867D-45FA-8F79-797BC37C2A14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8468" name="Rectangle 4">
            <a:extLst>
              <a:ext uri="{FF2B5EF4-FFF2-40B4-BE49-F238E27FC236}">
                <a16:creationId xmlns:a16="http://schemas.microsoft.com/office/drawing/2014/main" id="{134841FD-8CEA-4520-987C-A46ADA1DB6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7" y="2133600"/>
            <a:ext cx="8964613" cy="3815680"/>
          </a:xfrm>
        </p:spPr>
        <p:txBody>
          <a:bodyPr>
            <a:noAutofit/>
          </a:bodyPr>
          <a:lstStyle/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Oxidação de compostos inorgânicos em estado reduzido (Fe</a:t>
            </a:r>
            <a:r>
              <a:rPr lang="pt-BR" altLang="pt-BR" sz="3600" baseline="30000" dirty="0"/>
              <a:t>+2</a:t>
            </a:r>
            <a:r>
              <a:rPr lang="pt-BR" altLang="pt-BR" sz="3600" dirty="0"/>
              <a:t>, Mn</a:t>
            </a:r>
            <a:r>
              <a:rPr lang="pt-BR" altLang="pt-BR" sz="3600" baseline="30000" dirty="0"/>
              <a:t>+2</a:t>
            </a:r>
            <a:r>
              <a:rPr lang="pt-BR" altLang="pt-BR" sz="3600" dirty="0"/>
              <a:t>, Sulfetos, etc...)</a:t>
            </a:r>
          </a:p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Desinfecção.</a:t>
            </a:r>
          </a:p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Auxiliar no processo de coagulação e floculação</a:t>
            </a:r>
          </a:p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Controle microbiológico das unidades componentes das </a:t>
            </a:r>
            <a:r>
              <a:rPr lang="pt-BR" altLang="pt-BR" sz="3600" dirty="0" err="1"/>
              <a:t>ETA´s</a:t>
            </a:r>
            <a:endParaRPr lang="pt-BR" altLang="pt-BR" sz="3600" dirty="0"/>
          </a:p>
          <a:p>
            <a:pPr marL="0" indent="0"/>
            <a:endParaRPr lang="pt-BR" altLang="pt-BR" sz="3600" dirty="0"/>
          </a:p>
        </p:txBody>
      </p:sp>
      <p:sp>
        <p:nvSpPr>
          <p:cNvPr id="318469" name="Rectangle 5">
            <a:extLst>
              <a:ext uri="{FF2B5EF4-FFF2-40B4-BE49-F238E27FC236}">
                <a16:creationId xmlns:a16="http://schemas.microsoft.com/office/drawing/2014/main" id="{07A2ECE7-F540-426E-8AF9-B58D0A8B59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1468"/>
            <a:ext cx="6889750" cy="123532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APLICAÇÃO DO CLORO COMO AGENTE OXIDANTE E DESINFETANTE</a:t>
            </a:r>
          </a:p>
        </p:txBody>
      </p:sp>
      <p:sp>
        <p:nvSpPr>
          <p:cNvPr id="318470" name="Rectangle 6">
            <a:extLst>
              <a:ext uri="{FF2B5EF4-FFF2-40B4-BE49-F238E27FC236}">
                <a16:creationId xmlns:a16="http://schemas.microsoft.com/office/drawing/2014/main" id="{BC95294B-D7BE-4898-AC1C-05F9517A4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737735"/>
            <a:ext cx="8496300" cy="107937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4556814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>
            <a:extLst>
              <a:ext uri="{FF2B5EF4-FFF2-40B4-BE49-F238E27FC236}">
                <a16:creationId xmlns:a16="http://schemas.microsoft.com/office/drawing/2014/main" id="{3F346652-2C9D-4E40-A457-0726F4975BD9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899" name="Rectangle 3">
            <a:extLst>
              <a:ext uri="{FF2B5EF4-FFF2-40B4-BE49-F238E27FC236}">
                <a16:creationId xmlns:a16="http://schemas.microsoft.com/office/drawing/2014/main" id="{FC4C4C3D-1BD2-43A6-AEE8-C30DFB70D4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88913"/>
            <a:ext cx="7175500" cy="13716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CLORAÇÃO AO “BREAK-POINT”</a:t>
            </a:r>
            <a:br>
              <a:rPr lang="pt-BR" altLang="pt-BR" sz="4000" dirty="0">
                <a:solidFill>
                  <a:schemeClr val="tx1"/>
                </a:solidFill>
              </a:rPr>
            </a:br>
            <a:r>
              <a:rPr lang="pt-BR" altLang="pt-BR" sz="4000" dirty="0">
                <a:solidFill>
                  <a:schemeClr val="tx1"/>
                </a:solidFill>
              </a:rPr>
              <a:t>pH IGUAL A 6,0</a:t>
            </a:r>
          </a:p>
        </p:txBody>
      </p:sp>
      <p:graphicFrame>
        <p:nvGraphicFramePr>
          <p:cNvPr id="80901" name="Object 5">
            <a:extLst>
              <a:ext uri="{FF2B5EF4-FFF2-40B4-BE49-F238E27FC236}">
                <a16:creationId xmlns:a16="http://schemas.microsoft.com/office/drawing/2014/main" id="{3D5F7845-897F-4B09-BFA0-F5BD919606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07896"/>
              </p:ext>
            </p:extLst>
          </p:nvPr>
        </p:nvGraphicFramePr>
        <p:xfrm>
          <a:off x="1907704" y="1727101"/>
          <a:ext cx="6293298" cy="44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3" imgW="5391306" imgH="3914959" progId="Excel.Chart.8">
                  <p:embed followColorScheme="full"/>
                </p:oleObj>
              </mc:Choice>
              <mc:Fallback>
                <p:oleObj name="Gráfico" r:id="rId3" imgW="5391306" imgH="3914959" progId="Excel.Chart.8">
                  <p:embed followColorScheme="full"/>
                  <p:pic>
                    <p:nvPicPr>
                      <p:cNvPr id="80901" name="Object 5">
                        <a:extLst>
                          <a:ext uri="{FF2B5EF4-FFF2-40B4-BE49-F238E27FC236}">
                            <a16:creationId xmlns:a16="http://schemas.microsoft.com/office/drawing/2014/main" id="{3D5F7845-897F-4B09-BFA0-F5BD919606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727101"/>
                        <a:ext cx="6293298" cy="446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>
            <a:extLst>
              <a:ext uri="{FF2B5EF4-FFF2-40B4-BE49-F238E27FC236}">
                <a16:creationId xmlns:a16="http://schemas.microsoft.com/office/drawing/2014/main" id="{25674BCA-3F35-4129-990F-3A4C333C2932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23" name="Rectangle 3">
            <a:extLst>
              <a:ext uri="{FF2B5EF4-FFF2-40B4-BE49-F238E27FC236}">
                <a16:creationId xmlns:a16="http://schemas.microsoft.com/office/drawing/2014/main" id="{C8E24798-72CD-4F4C-8333-72B6827A6D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88913"/>
            <a:ext cx="7175500" cy="13716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CLORAÇÃO AO “BREAK-POINT”</a:t>
            </a:r>
            <a:br>
              <a:rPr lang="pt-BR" altLang="pt-BR" sz="4000" dirty="0">
                <a:solidFill>
                  <a:schemeClr val="tx1"/>
                </a:solidFill>
              </a:rPr>
            </a:br>
            <a:r>
              <a:rPr lang="pt-BR" altLang="pt-BR" sz="4000" dirty="0">
                <a:solidFill>
                  <a:schemeClr val="tx1"/>
                </a:solidFill>
              </a:rPr>
              <a:t>FORMAÇÃO DE MONOCLORAMINA</a:t>
            </a:r>
          </a:p>
        </p:txBody>
      </p:sp>
      <p:graphicFrame>
        <p:nvGraphicFramePr>
          <p:cNvPr id="81925" name="Object 5">
            <a:extLst>
              <a:ext uri="{FF2B5EF4-FFF2-40B4-BE49-F238E27FC236}">
                <a16:creationId xmlns:a16="http://schemas.microsoft.com/office/drawing/2014/main" id="{35255FE4-91E0-4BCC-BEC7-E59A39F54A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674695"/>
              </p:ext>
            </p:extLst>
          </p:nvPr>
        </p:nvGraphicFramePr>
        <p:xfrm>
          <a:off x="1619672" y="1554187"/>
          <a:ext cx="6597072" cy="4679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3" imgW="5391306" imgH="3914959" progId="Excel.Chart.8">
                  <p:embed followColorScheme="full"/>
                </p:oleObj>
              </mc:Choice>
              <mc:Fallback>
                <p:oleObj name="Gráfico" r:id="rId3" imgW="5391306" imgH="3914959" progId="Excel.Chart.8">
                  <p:embed followColorScheme="full"/>
                  <p:pic>
                    <p:nvPicPr>
                      <p:cNvPr id="81925" name="Object 5">
                        <a:extLst>
                          <a:ext uri="{FF2B5EF4-FFF2-40B4-BE49-F238E27FC236}">
                            <a16:creationId xmlns:a16="http://schemas.microsoft.com/office/drawing/2014/main" id="{35255FE4-91E0-4BCC-BEC7-E59A39F54A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554187"/>
                        <a:ext cx="6597072" cy="4679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>
            <a:extLst>
              <a:ext uri="{FF2B5EF4-FFF2-40B4-BE49-F238E27FC236}">
                <a16:creationId xmlns:a16="http://schemas.microsoft.com/office/drawing/2014/main" id="{21DB41B1-8C74-4D1C-B23F-10E3B694866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47" name="Rectangle 3">
            <a:extLst>
              <a:ext uri="{FF2B5EF4-FFF2-40B4-BE49-F238E27FC236}">
                <a16:creationId xmlns:a16="http://schemas.microsoft.com/office/drawing/2014/main" id="{231B6287-04AF-4E2A-94E9-9E147983B3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88913"/>
            <a:ext cx="7175500" cy="13716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CLORAÇÃO AO “BREAK-POINT”</a:t>
            </a:r>
            <a:br>
              <a:rPr lang="pt-BR" altLang="pt-BR" sz="4000" dirty="0">
                <a:solidFill>
                  <a:schemeClr val="tx1"/>
                </a:solidFill>
              </a:rPr>
            </a:br>
            <a:r>
              <a:rPr lang="pt-BR" altLang="pt-BR" sz="4000" dirty="0">
                <a:solidFill>
                  <a:schemeClr val="tx1"/>
                </a:solidFill>
              </a:rPr>
              <a:t>FORMAÇÃO DE DICLORAMINA</a:t>
            </a:r>
          </a:p>
        </p:txBody>
      </p:sp>
      <p:graphicFrame>
        <p:nvGraphicFramePr>
          <p:cNvPr id="82948" name="Object 4">
            <a:extLst>
              <a:ext uri="{FF2B5EF4-FFF2-40B4-BE49-F238E27FC236}">
                <a16:creationId xmlns:a16="http://schemas.microsoft.com/office/drawing/2014/main" id="{60F18C8B-74F2-4B63-B052-A8C2BA292B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385276"/>
              </p:ext>
            </p:extLst>
          </p:nvPr>
        </p:nvGraphicFramePr>
        <p:xfrm>
          <a:off x="1835696" y="1749152"/>
          <a:ext cx="6435904" cy="4565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3" imgW="5391306" imgH="3914959" progId="Excel.Chart.8">
                  <p:embed followColorScheme="full"/>
                </p:oleObj>
              </mc:Choice>
              <mc:Fallback>
                <p:oleObj name="Gráfico" r:id="rId3" imgW="5391306" imgH="3914959" progId="Excel.Chart.8">
                  <p:embed followColorScheme="full"/>
                  <p:pic>
                    <p:nvPicPr>
                      <p:cNvPr id="82948" name="Object 4">
                        <a:extLst>
                          <a:ext uri="{FF2B5EF4-FFF2-40B4-BE49-F238E27FC236}">
                            <a16:creationId xmlns:a16="http://schemas.microsoft.com/office/drawing/2014/main" id="{60F18C8B-74F2-4B63-B052-A8C2BA292B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749152"/>
                        <a:ext cx="6435904" cy="4565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Picture 2">
            <a:extLst>
              <a:ext uri="{FF2B5EF4-FFF2-40B4-BE49-F238E27FC236}">
                <a16:creationId xmlns:a16="http://schemas.microsoft.com/office/drawing/2014/main" id="{54E2A2F3-42A2-40CD-9FCE-2252779F68EA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1667" name="Rectangle 3">
            <a:extLst>
              <a:ext uri="{FF2B5EF4-FFF2-40B4-BE49-F238E27FC236}">
                <a16:creationId xmlns:a16="http://schemas.microsoft.com/office/drawing/2014/main" id="{943CD8A2-EEAE-49C2-8BBB-A1E2A682D9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14280" y="254398"/>
            <a:ext cx="7218804" cy="10509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200" dirty="0">
                <a:solidFill>
                  <a:schemeClr val="tx1"/>
                </a:solidFill>
              </a:rPr>
              <a:t>DIAGRAMA DE FORMAÇÃO DE ESPÉCIES CLORAMINADAS EM FUNÇÃO DO pH</a:t>
            </a:r>
          </a:p>
        </p:txBody>
      </p:sp>
      <p:grpSp>
        <p:nvGrpSpPr>
          <p:cNvPr id="241668" name="Group 4">
            <a:extLst>
              <a:ext uri="{FF2B5EF4-FFF2-40B4-BE49-F238E27FC236}">
                <a16:creationId xmlns:a16="http://schemas.microsoft.com/office/drawing/2014/main" id="{0D282AED-94DB-4914-83DB-66E652657556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700808"/>
            <a:ext cx="6766938" cy="4677591"/>
            <a:chOff x="657" y="1027"/>
            <a:chExt cx="4438" cy="3054"/>
          </a:xfrm>
        </p:grpSpPr>
        <p:sp>
          <p:nvSpPr>
            <p:cNvPr id="241669" name="Line 5">
              <a:extLst>
                <a:ext uri="{FF2B5EF4-FFF2-40B4-BE49-F238E27FC236}">
                  <a16:creationId xmlns:a16="http://schemas.microsoft.com/office/drawing/2014/main" id="{F14A76E9-44E1-4F92-B243-E062D24F79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4" y="1027"/>
              <a:ext cx="0" cy="26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1670" name="Line 6">
              <a:extLst>
                <a:ext uri="{FF2B5EF4-FFF2-40B4-BE49-F238E27FC236}">
                  <a16:creationId xmlns:a16="http://schemas.microsoft.com/office/drawing/2014/main" id="{73A59B32-8CB2-4045-A434-84621EDB17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" y="3476"/>
              <a:ext cx="426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1671" name="Text Box 7">
              <a:extLst>
                <a:ext uri="{FF2B5EF4-FFF2-40B4-BE49-F238E27FC236}">
                  <a16:creationId xmlns:a16="http://schemas.microsoft.com/office/drawing/2014/main" id="{755BD10F-EA70-4CB3-9128-3DECD3B20C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4" y="3793"/>
              <a:ext cx="3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cs typeface="Arial" panose="020B0604020202020204" pitchFamily="34" charset="0"/>
                </a:rPr>
                <a:t>pH</a:t>
              </a:r>
            </a:p>
          </p:txBody>
        </p:sp>
        <p:sp>
          <p:nvSpPr>
            <p:cNvPr id="241672" name="Text Box 8">
              <a:extLst>
                <a:ext uri="{FF2B5EF4-FFF2-40B4-BE49-F238E27FC236}">
                  <a16:creationId xmlns:a16="http://schemas.microsoft.com/office/drawing/2014/main" id="{9A562619-3CA4-489F-BA22-A9A3FFBE70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157" y="2158"/>
              <a:ext cx="18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>
                  <a:cs typeface="Arial" panose="020B0604020202020204" pitchFamily="34" charset="0"/>
                </a:rPr>
                <a:t>Cloro Combinado Total (%)</a:t>
              </a:r>
            </a:p>
          </p:txBody>
        </p:sp>
        <p:sp>
          <p:nvSpPr>
            <p:cNvPr id="241673" name="Line 9">
              <a:extLst>
                <a:ext uri="{FF2B5EF4-FFF2-40B4-BE49-F238E27FC236}">
                  <a16:creationId xmlns:a16="http://schemas.microsoft.com/office/drawing/2014/main" id="{14791691-C322-4E2A-B2F1-874150EA5C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6" y="3385"/>
              <a:ext cx="0" cy="18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1674" name="Line 10">
              <a:extLst>
                <a:ext uri="{FF2B5EF4-FFF2-40B4-BE49-F238E27FC236}">
                  <a16:creationId xmlns:a16="http://schemas.microsoft.com/office/drawing/2014/main" id="{E73C083F-E89C-43BD-95B7-B3B3DDDE2D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2" y="3385"/>
              <a:ext cx="0" cy="18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1675" name="Line 11">
              <a:extLst>
                <a:ext uri="{FF2B5EF4-FFF2-40B4-BE49-F238E27FC236}">
                  <a16:creationId xmlns:a16="http://schemas.microsoft.com/office/drawing/2014/main" id="{57C1E3F6-7ED1-47D9-B139-95D0CC99D9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4" y="3385"/>
              <a:ext cx="0" cy="18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1676" name="Line 12">
              <a:extLst>
                <a:ext uri="{FF2B5EF4-FFF2-40B4-BE49-F238E27FC236}">
                  <a16:creationId xmlns:a16="http://schemas.microsoft.com/office/drawing/2014/main" id="{1C65E6EA-DDBD-4DDD-98F1-6218F8BC29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0" y="3385"/>
              <a:ext cx="0" cy="18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1677" name="Text Box 13">
              <a:extLst>
                <a:ext uri="{FF2B5EF4-FFF2-40B4-BE49-F238E27FC236}">
                  <a16:creationId xmlns:a16="http://schemas.microsoft.com/office/drawing/2014/main" id="{29DB73DB-B7BD-4147-A078-45843BD58B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6" y="3596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41678" name="Text Box 14">
              <a:extLst>
                <a:ext uri="{FF2B5EF4-FFF2-40B4-BE49-F238E27FC236}">
                  <a16:creationId xmlns:a16="http://schemas.microsoft.com/office/drawing/2014/main" id="{13B84903-73EC-40DB-823E-4A991E2CE5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2" y="3583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41679" name="Text Box 15">
              <a:extLst>
                <a:ext uri="{FF2B5EF4-FFF2-40B4-BE49-F238E27FC236}">
                  <a16:creationId xmlns:a16="http://schemas.microsoft.com/office/drawing/2014/main" id="{17FD21CD-B29E-4618-8966-F8E7FD409E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3" y="3567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41680" name="Text Box 16">
              <a:extLst>
                <a:ext uri="{FF2B5EF4-FFF2-40B4-BE49-F238E27FC236}">
                  <a16:creationId xmlns:a16="http://schemas.microsoft.com/office/drawing/2014/main" id="{6C3208B7-806E-4D5D-BC52-3C18E4CFF5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0" y="3575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41681" name="Freeform 17">
              <a:extLst>
                <a:ext uri="{FF2B5EF4-FFF2-40B4-BE49-F238E27FC236}">
                  <a16:creationId xmlns:a16="http://schemas.microsoft.com/office/drawing/2014/main" id="{F6BD159A-EF32-458C-8106-6890CDAED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" y="1933"/>
              <a:ext cx="1361" cy="1557"/>
            </a:xfrm>
            <a:custGeom>
              <a:avLst/>
              <a:gdLst>
                <a:gd name="T0" fmla="*/ 0 w 1361"/>
                <a:gd name="T1" fmla="*/ 0 h 1557"/>
                <a:gd name="T2" fmla="*/ 91 w 1361"/>
                <a:gd name="T3" fmla="*/ 590 h 1557"/>
                <a:gd name="T4" fmla="*/ 272 w 1361"/>
                <a:gd name="T5" fmla="*/ 1043 h 1557"/>
                <a:gd name="T6" fmla="*/ 499 w 1361"/>
                <a:gd name="T7" fmla="*/ 1270 h 1557"/>
                <a:gd name="T8" fmla="*/ 862 w 1361"/>
                <a:gd name="T9" fmla="*/ 1452 h 1557"/>
                <a:gd name="T10" fmla="*/ 1089 w 1361"/>
                <a:gd name="T11" fmla="*/ 1542 h 1557"/>
                <a:gd name="T12" fmla="*/ 1361 w 1361"/>
                <a:gd name="T13" fmla="*/ 1542 h 1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1" h="1557">
                  <a:moveTo>
                    <a:pt x="0" y="0"/>
                  </a:moveTo>
                  <a:cubicBezTo>
                    <a:pt x="23" y="208"/>
                    <a:pt x="46" y="416"/>
                    <a:pt x="91" y="590"/>
                  </a:cubicBezTo>
                  <a:cubicBezTo>
                    <a:pt x="136" y="764"/>
                    <a:pt x="204" y="930"/>
                    <a:pt x="272" y="1043"/>
                  </a:cubicBezTo>
                  <a:cubicBezTo>
                    <a:pt x="340" y="1156"/>
                    <a:pt x="401" y="1202"/>
                    <a:pt x="499" y="1270"/>
                  </a:cubicBezTo>
                  <a:cubicBezTo>
                    <a:pt x="597" y="1338"/>
                    <a:pt x="764" y="1407"/>
                    <a:pt x="862" y="1452"/>
                  </a:cubicBezTo>
                  <a:cubicBezTo>
                    <a:pt x="960" y="1497"/>
                    <a:pt x="1006" y="1527"/>
                    <a:pt x="1089" y="1542"/>
                  </a:cubicBezTo>
                  <a:cubicBezTo>
                    <a:pt x="1172" y="1557"/>
                    <a:pt x="1316" y="1542"/>
                    <a:pt x="1361" y="1542"/>
                  </a:cubicBezTo>
                </a:path>
              </a:pathLst>
            </a:custGeom>
            <a:noFill/>
            <a:ln w="508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1682" name="Freeform 18">
              <a:extLst>
                <a:ext uri="{FF2B5EF4-FFF2-40B4-BE49-F238E27FC236}">
                  <a16:creationId xmlns:a16="http://schemas.microsoft.com/office/drawing/2014/main" id="{D8C27C9E-222C-46B0-9F45-68F6F80FE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" y="1555"/>
              <a:ext cx="2404" cy="1920"/>
            </a:xfrm>
            <a:custGeom>
              <a:avLst/>
              <a:gdLst>
                <a:gd name="T0" fmla="*/ 0 w 2404"/>
                <a:gd name="T1" fmla="*/ 1830 h 1920"/>
                <a:gd name="T2" fmla="*/ 91 w 2404"/>
                <a:gd name="T3" fmla="*/ 1376 h 1920"/>
                <a:gd name="T4" fmla="*/ 182 w 2404"/>
                <a:gd name="T5" fmla="*/ 968 h 1920"/>
                <a:gd name="T6" fmla="*/ 363 w 2404"/>
                <a:gd name="T7" fmla="*/ 424 h 1920"/>
                <a:gd name="T8" fmla="*/ 635 w 2404"/>
                <a:gd name="T9" fmla="*/ 151 h 1920"/>
                <a:gd name="T10" fmla="*/ 998 w 2404"/>
                <a:gd name="T11" fmla="*/ 15 h 1920"/>
                <a:gd name="T12" fmla="*/ 1315 w 2404"/>
                <a:gd name="T13" fmla="*/ 61 h 1920"/>
                <a:gd name="T14" fmla="*/ 1497 w 2404"/>
                <a:gd name="T15" fmla="*/ 287 h 1920"/>
                <a:gd name="T16" fmla="*/ 1633 w 2404"/>
                <a:gd name="T17" fmla="*/ 696 h 1920"/>
                <a:gd name="T18" fmla="*/ 1860 w 2404"/>
                <a:gd name="T19" fmla="*/ 1195 h 1920"/>
                <a:gd name="T20" fmla="*/ 2041 w 2404"/>
                <a:gd name="T21" fmla="*/ 1512 h 1920"/>
                <a:gd name="T22" fmla="*/ 2404 w 2404"/>
                <a:gd name="T23" fmla="*/ 1920 h 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4" h="1920">
                  <a:moveTo>
                    <a:pt x="0" y="1830"/>
                  </a:moveTo>
                  <a:cubicBezTo>
                    <a:pt x="30" y="1675"/>
                    <a:pt x="61" y="1520"/>
                    <a:pt x="91" y="1376"/>
                  </a:cubicBezTo>
                  <a:cubicBezTo>
                    <a:pt x="121" y="1232"/>
                    <a:pt x="137" y="1127"/>
                    <a:pt x="182" y="968"/>
                  </a:cubicBezTo>
                  <a:cubicBezTo>
                    <a:pt x="227" y="809"/>
                    <a:pt x="288" y="560"/>
                    <a:pt x="363" y="424"/>
                  </a:cubicBezTo>
                  <a:cubicBezTo>
                    <a:pt x="438" y="288"/>
                    <a:pt x="529" y="219"/>
                    <a:pt x="635" y="151"/>
                  </a:cubicBezTo>
                  <a:cubicBezTo>
                    <a:pt x="741" y="83"/>
                    <a:pt x="885" y="30"/>
                    <a:pt x="998" y="15"/>
                  </a:cubicBezTo>
                  <a:cubicBezTo>
                    <a:pt x="1111" y="0"/>
                    <a:pt x="1232" y="16"/>
                    <a:pt x="1315" y="61"/>
                  </a:cubicBezTo>
                  <a:cubicBezTo>
                    <a:pt x="1398" y="106"/>
                    <a:pt x="1444" y="181"/>
                    <a:pt x="1497" y="287"/>
                  </a:cubicBezTo>
                  <a:cubicBezTo>
                    <a:pt x="1550" y="393"/>
                    <a:pt x="1573" y="545"/>
                    <a:pt x="1633" y="696"/>
                  </a:cubicBezTo>
                  <a:cubicBezTo>
                    <a:pt x="1693" y="847"/>
                    <a:pt x="1792" y="1059"/>
                    <a:pt x="1860" y="1195"/>
                  </a:cubicBezTo>
                  <a:cubicBezTo>
                    <a:pt x="1928" y="1331"/>
                    <a:pt x="1950" y="1391"/>
                    <a:pt x="2041" y="1512"/>
                  </a:cubicBezTo>
                  <a:cubicBezTo>
                    <a:pt x="2132" y="1633"/>
                    <a:pt x="2343" y="1852"/>
                    <a:pt x="2404" y="1920"/>
                  </a:cubicBezTo>
                </a:path>
              </a:pathLst>
            </a:custGeom>
            <a:noFill/>
            <a:ln w="508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1683" name="Freeform 19">
              <a:extLst>
                <a:ext uri="{FF2B5EF4-FFF2-40B4-BE49-F238E27FC236}">
                  <a16:creationId xmlns:a16="http://schemas.microsoft.com/office/drawing/2014/main" id="{6394F571-3F6D-41B7-B578-ECFF243E7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" y="1192"/>
              <a:ext cx="2813" cy="2283"/>
            </a:xfrm>
            <a:custGeom>
              <a:avLst/>
              <a:gdLst>
                <a:gd name="T0" fmla="*/ 0 w 2813"/>
                <a:gd name="T1" fmla="*/ 2283 h 2283"/>
                <a:gd name="T2" fmla="*/ 318 w 2813"/>
                <a:gd name="T3" fmla="*/ 2193 h 2283"/>
                <a:gd name="T4" fmla="*/ 726 w 2813"/>
                <a:gd name="T5" fmla="*/ 1966 h 2283"/>
                <a:gd name="T6" fmla="*/ 1225 w 2813"/>
                <a:gd name="T7" fmla="*/ 1603 h 2283"/>
                <a:gd name="T8" fmla="*/ 1543 w 2813"/>
                <a:gd name="T9" fmla="*/ 1104 h 2283"/>
                <a:gd name="T10" fmla="*/ 1769 w 2813"/>
                <a:gd name="T11" fmla="*/ 696 h 2283"/>
                <a:gd name="T12" fmla="*/ 1905 w 2813"/>
                <a:gd name="T13" fmla="*/ 378 h 2283"/>
                <a:gd name="T14" fmla="*/ 2223 w 2813"/>
                <a:gd name="T15" fmla="*/ 61 h 2283"/>
                <a:gd name="T16" fmla="*/ 2586 w 2813"/>
                <a:gd name="T17" fmla="*/ 15 h 2283"/>
                <a:gd name="T18" fmla="*/ 2813 w 2813"/>
                <a:gd name="T19" fmla="*/ 15 h 2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13" h="2283">
                  <a:moveTo>
                    <a:pt x="0" y="2283"/>
                  </a:moveTo>
                  <a:cubicBezTo>
                    <a:pt x="98" y="2264"/>
                    <a:pt x="197" y="2246"/>
                    <a:pt x="318" y="2193"/>
                  </a:cubicBezTo>
                  <a:cubicBezTo>
                    <a:pt x="439" y="2140"/>
                    <a:pt x="575" y="2064"/>
                    <a:pt x="726" y="1966"/>
                  </a:cubicBezTo>
                  <a:cubicBezTo>
                    <a:pt x="877" y="1868"/>
                    <a:pt x="1089" y="1747"/>
                    <a:pt x="1225" y="1603"/>
                  </a:cubicBezTo>
                  <a:cubicBezTo>
                    <a:pt x="1361" y="1459"/>
                    <a:pt x="1452" y="1255"/>
                    <a:pt x="1543" y="1104"/>
                  </a:cubicBezTo>
                  <a:cubicBezTo>
                    <a:pt x="1634" y="953"/>
                    <a:pt x="1709" y="817"/>
                    <a:pt x="1769" y="696"/>
                  </a:cubicBezTo>
                  <a:cubicBezTo>
                    <a:pt x="1829" y="575"/>
                    <a:pt x="1829" y="484"/>
                    <a:pt x="1905" y="378"/>
                  </a:cubicBezTo>
                  <a:cubicBezTo>
                    <a:pt x="1981" y="272"/>
                    <a:pt x="2109" y="122"/>
                    <a:pt x="2223" y="61"/>
                  </a:cubicBezTo>
                  <a:cubicBezTo>
                    <a:pt x="2337" y="0"/>
                    <a:pt x="2488" y="23"/>
                    <a:pt x="2586" y="15"/>
                  </a:cubicBezTo>
                  <a:cubicBezTo>
                    <a:pt x="2684" y="7"/>
                    <a:pt x="2775" y="15"/>
                    <a:pt x="2813" y="15"/>
                  </a:cubicBezTo>
                </a:path>
              </a:pathLst>
            </a:custGeom>
            <a:noFill/>
            <a:ln w="50800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1684" name="Text Box 20">
              <a:extLst>
                <a:ext uri="{FF2B5EF4-FFF2-40B4-BE49-F238E27FC236}">
                  <a16:creationId xmlns:a16="http://schemas.microsoft.com/office/drawing/2014/main" id="{8C1ABAFC-092D-4470-83E9-EF6910CC55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251"/>
              <a:ext cx="13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effectLst>
                    <a:outerShdw blurRad="38100" dist="38100" dir="2700000" algn="tl">
                      <a:srgbClr val="000000"/>
                    </a:outerShdw>
                  </a:effectLst>
                  <a:cs typeface="Arial" panose="020B0604020202020204" pitchFamily="34" charset="0"/>
                </a:rPr>
                <a:t>Monocloramina</a:t>
              </a:r>
            </a:p>
          </p:txBody>
        </p:sp>
        <p:sp>
          <p:nvSpPr>
            <p:cNvPr id="241685" name="Text Box 21">
              <a:extLst>
                <a:ext uri="{FF2B5EF4-FFF2-40B4-BE49-F238E27FC236}">
                  <a16:creationId xmlns:a16="http://schemas.microsoft.com/office/drawing/2014/main" id="{E906F055-422C-473D-90A7-7E6A077157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7" y="1117"/>
              <a:ext cx="11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effectLst>
                    <a:outerShdw blurRad="38100" dist="38100" dir="2700000" algn="tl">
                      <a:srgbClr val="000000"/>
                    </a:outerShdw>
                  </a:effectLst>
                  <a:cs typeface="Arial" panose="020B0604020202020204" pitchFamily="34" charset="0"/>
                </a:rPr>
                <a:t>Tricloramina</a:t>
              </a:r>
            </a:p>
          </p:txBody>
        </p:sp>
        <p:sp>
          <p:nvSpPr>
            <p:cNvPr id="241686" name="Text Box 22">
              <a:extLst>
                <a:ext uri="{FF2B5EF4-FFF2-40B4-BE49-F238E27FC236}">
                  <a16:creationId xmlns:a16="http://schemas.microsoft.com/office/drawing/2014/main" id="{44BE0FA9-2E33-4FC9-AA85-3735A715AD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" y="2523"/>
              <a:ext cx="11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effectLst>
                    <a:outerShdw blurRad="38100" dist="38100" dir="2700000" algn="tl">
                      <a:srgbClr val="000000"/>
                    </a:outerShdw>
                  </a:effectLst>
                  <a:cs typeface="Arial" panose="020B0604020202020204" pitchFamily="34" charset="0"/>
                </a:rPr>
                <a:t>Dicloramina</a:t>
              </a:r>
            </a:p>
          </p:txBody>
        </p:sp>
        <p:cxnSp>
          <p:nvCxnSpPr>
            <p:cNvPr id="241687" name="AutoShape 23">
              <a:extLst>
                <a:ext uri="{FF2B5EF4-FFF2-40B4-BE49-F238E27FC236}">
                  <a16:creationId xmlns:a16="http://schemas.microsoft.com/office/drawing/2014/main" id="{25B153E0-6C7D-436D-A428-6B1132273149}"/>
                </a:ext>
              </a:extLst>
            </p:cNvPr>
            <p:cNvCxnSpPr>
              <a:cxnSpLocks noChangeShapeType="1"/>
              <a:stCxn id="241685" idx="2"/>
              <a:endCxn id="241681" idx="0"/>
            </p:cNvCxnSpPr>
            <p:nvPr/>
          </p:nvCxnSpPr>
          <p:spPr bwMode="auto">
            <a:xfrm rot="5400000">
              <a:off x="1214" y="1302"/>
              <a:ext cx="512" cy="717"/>
            </a:xfrm>
            <a:prstGeom prst="curvedConnector3">
              <a:avLst>
                <a:gd name="adj1" fmla="val 51565"/>
              </a:avLst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1688" name="AutoShape 24">
              <a:extLst>
                <a:ext uri="{FF2B5EF4-FFF2-40B4-BE49-F238E27FC236}">
                  <a16:creationId xmlns:a16="http://schemas.microsoft.com/office/drawing/2014/main" id="{E620A1F2-F4A3-4D4F-BDBD-C395ED194998}"/>
                </a:ext>
              </a:extLst>
            </p:cNvPr>
            <p:cNvCxnSpPr>
              <a:cxnSpLocks noChangeShapeType="1"/>
              <a:stCxn id="241686" idx="1"/>
              <a:endCxn id="241682" idx="2"/>
            </p:cNvCxnSpPr>
            <p:nvPr/>
          </p:nvCxnSpPr>
          <p:spPr bwMode="auto">
            <a:xfrm rot="10800000">
              <a:off x="1413" y="2523"/>
              <a:ext cx="288" cy="144"/>
            </a:xfrm>
            <a:prstGeom prst="curvedConnector3">
              <a:avLst>
                <a:gd name="adj1" fmla="val 39583"/>
              </a:avLst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1689" name="AutoShape 25">
              <a:extLst>
                <a:ext uri="{FF2B5EF4-FFF2-40B4-BE49-F238E27FC236}">
                  <a16:creationId xmlns:a16="http://schemas.microsoft.com/office/drawing/2014/main" id="{01CD09D3-C977-4502-82FC-DA3C316B9AFA}"/>
                </a:ext>
              </a:extLst>
            </p:cNvPr>
            <p:cNvCxnSpPr>
              <a:cxnSpLocks noChangeShapeType="1"/>
              <a:stCxn id="241684" idx="0"/>
              <a:endCxn id="241683" idx="5"/>
            </p:cNvCxnSpPr>
            <p:nvPr/>
          </p:nvCxnSpPr>
          <p:spPr bwMode="auto">
            <a:xfrm rot="5400000" flipH="1">
              <a:off x="3788" y="1644"/>
              <a:ext cx="379" cy="836"/>
            </a:xfrm>
            <a:prstGeom prst="curvedConnector3">
              <a:avLst>
                <a:gd name="adj1" fmla="val 15565"/>
              </a:avLst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CLORO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A296C98-7812-4714-932E-6131EEEC42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1801" y="2466566"/>
            <a:ext cx="7772400" cy="2690626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Modelação matemática das reações do cloro livre e nitrogênio amoniacal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4000" dirty="0">
                <a:hlinkClick r:id="rId3"/>
              </a:rPr>
              <a:t>https://usepaord.shinyapps.io/Breakpoint-Curve/</a:t>
            </a:r>
            <a:endParaRPr lang="pt-BR" altLang="pt-BR" sz="4000" dirty="0"/>
          </a:p>
        </p:txBody>
      </p:sp>
    </p:spTree>
    <p:extLst>
      <p:ext uri="{BB962C8B-B14F-4D97-AF65-F5344CB8AC3E}">
        <p14:creationId xmlns:p14="http://schemas.microsoft.com/office/powerpoint/2010/main" val="1340931938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130" name="Picture 2">
            <a:extLst>
              <a:ext uri="{FF2B5EF4-FFF2-40B4-BE49-F238E27FC236}">
                <a16:creationId xmlns:a16="http://schemas.microsoft.com/office/drawing/2014/main" id="{176DB44B-8AC5-40F9-83A5-59569E71BE6B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2131" name="Rectangle 3">
            <a:extLst>
              <a:ext uri="{FF2B5EF4-FFF2-40B4-BE49-F238E27FC236}">
                <a16:creationId xmlns:a16="http://schemas.microsoft.com/office/drawing/2014/main" id="{EF5A950E-54F8-4DD2-BE9D-229BFA78FC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5276" y="116632"/>
            <a:ext cx="7283450" cy="131921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CLORO E SUAS REAÇÕES </a:t>
            </a:r>
            <a:br>
              <a:rPr lang="pt-BR" altLang="pt-BR" sz="4000" dirty="0">
                <a:solidFill>
                  <a:schemeClr val="tx1"/>
                </a:solidFill>
              </a:rPr>
            </a:br>
            <a:r>
              <a:rPr lang="pt-BR" altLang="pt-BR" sz="4000" dirty="0">
                <a:solidFill>
                  <a:schemeClr val="tx1"/>
                </a:solidFill>
              </a:rPr>
              <a:t>DEMANDA DE CLORO</a:t>
            </a:r>
          </a:p>
        </p:txBody>
      </p:sp>
      <p:sp>
        <p:nvSpPr>
          <p:cNvPr id="432133" name="Text Box 5">
            <a:extLst>
              <a:ext uri="{FF2B5EF4-FFF2-40B4-BE49-F238E27FC236}">
                <a16:creationId xmlns:a16="http://schemas.microsoft.com/office/drawing/2014/main" id="{F8E90890-1438-4032-A617-81ED33BBF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935" y="5517232"/>
            <a:ext cx="29606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dirty="0"/>
              <a:t>Água Bruta: Sistema Rio Claro</a:t>
            </a:r>
          </a:p>
          <a:p>
            <a:r>
              <a:rPr lang="pt-BR" altLang="pt-BR" dirty="0"/>
              <a:t>COT Água Bruta: 5,73 mg/L</a:t>
            </a:r>
          </a:p>
        </p:txBody>
      </p:sp>
      <p:graphicFrame>
        <p:nvGraphicFramePr>
          <p:cNvPr id="432135" name="Object 7">
            <a:extLst>
              <a:ext uri="{FF2B5EF4-FFF2-40B4-BE49-F238E27FC236}">
                <a16:creationId xmlns:a16="http://schemas.microsoft.com/office/drawing/2014/main" id="{B3436CC6-8668-44D6-B0FA-BEBA8BC0D9ED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97910"/>
              </p:ext>
            </p:extLst>
          </p:nvPr>
        </p:nvGraphicFramePr>
        <p:xfrm>
          <a:off x="1619672" y="1819113"/>
          <a:ext cx="7283451" cy="415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3" imgW="6924655" imgH="4134036" progId="Excel.Chart.8">
                  <p:embed followColorScheme="full"/>
                </p:oleObj>
              </mc:Choice>
              <mc:Fallback>
                <p:oleObj name="Gráfico" r:id="rId3" imgW="6924655" imgH="4134036" progId="Excel.Chart.8">
                  <p:embed followColorScheme="full"/>
                  <p:pic>
                    <p:nvPicPr>
                      <p:cNvPr id="432135" name="Object 7">
                        <a:extLst>
                          <a:ext uri="{FF2B5EF4-FFF2-40B4-BE49-F238E27FC236}">
                            <a16:creationId xmlns:a16="http://schemas.microsoft.com/office/drawing/2014/main" id="{B3436CC6-8668-44D6-B0FA-BEBA8BC0D9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819113"/>
                        <a:ext cx="7283451" cy="415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CLORO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A296C98-7812-4714-932E-6131EEEC42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1801" y="2466566"/>
            <a:ext cx="7772400" cy="2690626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O cloro não se comporta como um elemento conservativo na fase líquida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Desta forma, as suas concentrações tendem a variar com o tempo !!</a:t>
            </a:r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F384CA0F-33EA-418A-9833-03EB2F2AD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2216151"/>
            <a:ext cx="7772400" cy="2004937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6896956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CLORO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A296C98-7812-4714-932E-6131EEEC42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1801" y="2466566"/>
            <a:ext cx="7772400" cy="2690626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O cloro não se comporta como um elemento conservativo na fase líquida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Desta forma, as suas concentrações tendem a variar com o tempo !!</a:t>
            </a:r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F384CA0F-33EA-418A-9833-03EB2F2AD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4284103"/>
            <a:ext cx="7772400" cy="1305138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9013453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Rectangle 3">
            <a:extLst>
              <a:ext uri="{FF2B5EF4-FFF2-40B4-BE49-F238E27FC236}">
                <a16:creationId xmlns:a16="http://schemas.microsoft.com/office/drawing/2014/main" id="{EAA6D70B-E906-44D6-B6B5-88C710C9D4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5013" y="2194926"/>
            <a:ext cx="8229600" cy="667923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Cloro Residual Livre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8052" name="Object 4">
                <a:extLst>
                  <a:ext uri="{FF2B5EF4-FFF2-40B4-BE49-F238E27FC236}">
                    <a16:creationId xmlns:a16="http://schemas.microsoft.com/office/drawing/2014/main" id="{8AFC93F8-5B7E-4BE9-80BA-A4EAF4144CE3}"/>
                  </a:ext>
                </a:extLst>
              </p:cNvPr>
              <p:cNvSpPr txBox="1"/>
              <p:nvPr/>
            </p:nvSpPr>
            <p:spPr bwMode="auto">
              <a:xfrm>
                <a:off x="2675607" y="2971800"/>
                <a:ext cx="4671144" cy="457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𝐶𝑅𝐿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𝐻𝑂𝐶𝑙</m:t>
                          </m:r>
                        </m:e>
                      </m:d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𝑂𝐶</m:t>
                          </m:r>
                          <m:sSup>
                            <m:sSup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258052" name="Object 4">
                <a:extLst>
                  <a:ext uri="{FF2B5EF4-FFF2-40B4-BE49-F238E27FC236}">
                    <a16:creationId xmlns:a16="http://schemas.microsoft.com/office/drawing/2014/main" id="{8AFC93F8-5B7E-4BE9-80BA-A4EAF4144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75607" y="2971800"/>
                <a:ext cx="4671144" cy="457200"/>
              </a:xfrm>
              <a:prstGeom prst="rect">
                <a:avLst/>
              </a:prstGeom>
              <a:blipFill>
                <a:blip r:embed="rId2"/>
                <a:stretch>
                  <a:fillRect b="-93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8053" name="Rectangle 5">
            <a:extLst>
              <a:ext uri="{FF2B5EF4-FFF2-40B4-BE49-F238E27FC236}">
                <a16:creationId xmlns:a16="http://schemas.microsoft.com/office/drawing/2014/main" id="{0FA4D719-59BD-4EDD-9833-1EA23CD7E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13" y="3933826"/>
            <a:ext cx="7772400" cy="762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Cloro Residual Combinado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8054" name="Object 6">
                <a:extLst>
                  <a:ext uri="{FF2B5EF4-FFF2-40B4-BE49-F238E27FC236}">
                    <a16:creationId xmlns:a16="http://schemas.microsoft.com/office/drawing/2014/main" id="{152ECD6F-53D1-408A-AFC2-F9E5A12A68BD}"/>
                  </a:ext>
                </a:extLst>
              </p:cNvPr>
              <p:cNvSpPr txBox="1"/>
              <p:nvPr/>
            </p:nvSpPr>
            <p:spPr bwMode="auto">
              <a:xfrm>
                <a:off x="1187624" y="4913728"/>
                <a:ext cx="7069459" cy="482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𝐶𝑅𝐶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𝐶𝑙</m:t>
                          </m:r>
                        </m:e>
                      </m:d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𝑁𝐻𝐶</m:t>
                          </m:r>
                          <m:sSub>
                            <m:sSub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𝑁𝐶</m:t>
                          </m:r>
                          <m:sSub>
                            <m:sSub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258054" name="Object 6">
                <a:extLst>
                  <a:ext uri="{FF2B5EF4-FFF2-40B4-BE49-F238E27FC236}">
                    <a16:creationId xmlns:a16="http://schemas.microsoft.com/office/drawing/2014/main" id="{152ECD6F-53D1-408A-AFC2-F9E5A12A6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4913728"/>
                <a:ext cx="7069459" cy="482600"/>
              </a:xfrm>
              <a:prstGeom prst="rect">
                <a:avLst/>
              </a:prstGeom>
              <a:blipFill>
                <a:blip r:embed="rId3"/>
                <a:stretch>
                  <a:fillRect b="-759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8056" name="Picture 8">
            <a:extLst>
              <a:ext uri="{FF2B5EF4-FFF2-40B4-BE49-F238E27FC236}">
                <a16:creationId xmlns:a16="http://schemas.microsoft.com/office/drawing/2014/main" id="{F12DE81A-4720-4C5B-B2D1-71EE2F2BE5E6}"/>
              </a:ext>
            </a:extLst>
          </p:cNvPr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9B63414F-2C5E-4EC4-BE8D-EC5D84D4EC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5276" y="116632"/>
            <a:ext cx="7283450" cy="131921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CLORO E SUAS REAÇÕES </a:t>
            </a:r>
            <a:br>
              <a:rPr lang="pt-BR" altLang="pt-BR" sz="4000" dirty="0">
                <a:solidFill>
                  <a:schemeClr val="tx1"/>
                </a:solidFill>
              </a:rPr>
            </a:br>
            <a:r>
              <a:rPr lang="pt-BR" altLang="pt-BR" sz="4000" dirty="0">
                <a:solidFill>
                  <a:schemeClr val="tx1"/>
                </a:solidFill>
              </a:rPr>
              <a:t>DEMANDA DE CLORO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CAE4766-A30D-46AD-A1C7-4BBA316616D0}"/>
              </a:ext>
            </a:extLst>
          </p:cNvPr>
          <p:cNvSpPr/>
          <p:nvPr/>
        </p:nvSpPr>
        <p:spPr>
          <a:xfrm>
            <a:off x="2267744" y="2708920"/>
            <a:ext cx="5328592" cy="1007004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Rectangle 3">
            <a:extLst>
              <a:ext uri="{FF2B5EF4-FFF2-40B4-BE49-F238E27FC236}">
                <a16:creationId xmlns:a16="http://schemas.microsoft.com/office/drawing/2014/main" id="{EAA6D70B-E906-44D6-B6B5-88C710C9D4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5013" y="2194926"/>
            <a:ext cx="8229600" cy="667923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Cloro Residual Livre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8052" name="Object 4">
                <a:extLst>
                  <a:ext uri="{FF2B5EF4-FFF2-40B4-BE49-F238E27FC236}">
                    <a16:creationId xmlns:a16="http://schemas.microsoft.com/office/drawing/2014/main" id="{8AFC93F8-5B7E-4BE9-80BA-A4EAF4144CE3}"/>
                  </a:ext>
                </a:extLst>
              </p:cNvPr>
              <p:cNvSpPr txBox="1"/>
              <p:nvPr/>
            </p:nvSpPr>
            <p:spPr bwMode="auto">
              <a:xfrm>
                <a:off x="2675607" y="2971800"/>
                <a:ext cx="4671144" cy="457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𝐶𝑅𝐿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𝐻𝑂𝐶𝑙</m:t>
                          </m:r>
                        </m:e>
                      </m:d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𝑂𝐶</m:t>
                          </m:r>
                          <m:sSup>
                            <m:sSup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258052" name="Object 4">
                <a:extLst>
                  <a:ext uri="{FF2B5EF4-FFF2-40B4-BE49-F238E27FC236}">
                    <a16:creationId xmlns:a16="http://schemas.microsoft.com/office/drawing/2014/main" id="{8AFC93F8-5B7E-4BE9-80BA-A4EAF4144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75607" y="2971800"/>
                <a:ext cx="4671144" cy="457200"/>
              </a:xfrm>
              <a:prstGeom prst="rect">
                <a:avLst/>
              </a:prstGeom>
              <a:blipFill>
                <a:blip r:embed="rId2"/>
                <a:stretch>
                  <a:fillRect b="-93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8053" name="Rectangle 5">
            <a:extLst>
              <a:ext uri="{FF2B5EF4-FFF2-40B4-BE49-F238E27FC236}">
                <a16:creationId xmlns:a16="http://schemas.microsoft.com/office/drawing/2014/main" id="{0FA4D719-59BD-4EDD-9833-1EA23CD7E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13" y="3933826"/>
            <a:ext cx="7772400" cy="762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Cloro Residual Combinado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8054" name="Object 6">
                <a:extLst>
                  <a:ext uri="{FF2B5EF4-FFF2-40B4-BE49-F238E27FC236}">
                    <a16:creationId xmlns:a16="http://schemas.microsoft.com/office/drawing/2014/main" id="{152ECD6F-53D1-408A-AFC2-F9E5A12A68BD}"/>
                  </a:ext>
                </a:extLst>
              </p:cNvPr>
              <p:cNvSpPr txBox="1"/>
              <p:nvPr/>
            </p:nvSpPr>
            <p:spPr bwMode="auto">
              <a:xfrm>
                <a:off x="1187624" y="4913728"/>
                <a:ext cx="7069459" cy="482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𝐶𝑅𝐶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𝐶𝑙</m:t>
                          </m:r>
                        </m:e>
                      </m:d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𝑁𝐻𝐶</m:t>
                          </m:r>
                          <m:sSub>
                            <m:sSub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𝑁𝐶</m:t>
                          </m:r>
                          <m:sSub>
                            <m:sSub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258054" name="Object 6">
                <a:extLst>
                  <a:ext uri="{FF2B5EF4-FFF2-40B4-BE49-F238E27FC236}">
                    <a16:creationId xmlns:a16="http://schemas.microsoft.com/office/drawing/2014/main" id="{152ECD6F-53D1-408A-AFC2-F9E5A12A6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4913728"/>
                <a:ext cx="7069459" cy="482600"/>
              </a:xfrm>
              <a:prstGeom prst="rect">
                <a:avLst/>
              </a:prstGeom>
              <a:blipFill>
                <a:blip r:embed="rId3"/>
                <a:stretch>
                  <a:fillRect b="-759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8056" name="Picture 8">
            <a:extLst>
              <a:ext uri="{FF2B5EF4-FFF2-40B4-BE49-F238E27FC236}">
                <a16:creationId xmlns:a16="http://schemas.microsoft.com/office/drawing/2014/main" id="{F12DE81A-4720-4C5B-B2D1-71EE2F2BE5E6}"/>
              </a:ext>
            </a:extLst>
          </p:cNvPr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9B63414F-2C5E-4EC4-BE8D-EC5D84D4EC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5276" y="116632"/>
            <a:ext cx="7283450" cy="131921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CLORO E SUAS REAÇÕES </a:t>
            </a:r>
            <a:br>
              <a:rPr lang="pt-BR" altLang="pt-BR" sz="4000" dirty="0">
                <a:solidFill>
                  <a:schemeClr val="tx1"/>
                </a:solidFill>
              </a:rPr>
            </a:br>
            <a:r>
              <a:rPr lang="pt-BR" altLang="pt-BR" sz="4000" dirty="0">
                <a:solidFill>
                  <a:schemeClr val="tx1"/>
                </a:solidFill>
              </a:rPr>
              <a:t>DEMANDA DE CLORO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CAE4766-A30D-46AD-A1C7-4BBA316616D0}"/>
              </a:ext>
            </a:extLst>
          </p:cNvPr>
          <p:cNvSpPr/>
          <p:nvPr/>
        </p:nvSpPr>
        <p:spPr>
          <a:xfrm>
            <a:off x="876300" y="4695825"/>
            <a:ext cx="7224092" cy="1070977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717180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7" name="Picture 3">
            <a:extLst>
              <a:ext uri="{FF2B5EF4-FFF2-40B4-BE49-F238E27FC236}">
                <a16:creationId xmlns:a16="http://schemas.microsoft.com/office/drawing/2014/main" id="{AC388EC5-867D-45FA-8F79-797BC37C2A14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8468" name="Rectangle 4">
            <a:extLst>
              <a:ext uri="{FF2B5EF4-FFF2-40B4-BE49-F238E27FC236}">
                <a16:creationId xmlns:a16="http://schemas.microsoft.com/office/drawing/2014/main" id="{134841FD-8CEA-4520-987C-A46ADA1DB6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7" y="2133600"/>
            <a:ext cx="8964613" cy="3815680"/>
          </a:xfrm>
        </p:spPr>
        <p:txBody>
          <a:bodyPr>
            <a:noAutofit/>
          </a:bodyPr>
          <a:lstStyle/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Oxidação de compostos inorgânicos em estado reduzido (Fe</a:t>
            </a:r>
            <a:r>
              <a:rPr lang="pt-BR" altLang="pt-BR" sz="3600" baseline="30000" dirty="0"/>
              <a:t>+2</a:t>
            </a:r>
            <a:r>
              <a:rPr lang="pt-BR" altLang="pt-BR" sz="3600" dirty="0"/>
              <a:t>, Mn</a:t>
            </a:r>
            <a:r>
              <a:rPr lang="pt-BR" altLang="pt-BR" sz="3600" baseline="30000" dirty="0"/>
              <a:t>+2</a:t>
            </a:r>
            <a:r>
              <a:rPr lang="pt-BR" altLang="pt-BR" sz="3600" dirty="0"/>
              <a:t>, Sulfetos, etc...)</a:t>
            </a:r>
          </a:p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Desinfecção.</a:t>
            </a:r>
          </a:p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Auxiliar no processo de coagulação e floculação</a:t>
            </a:r>
          </a:p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Controle microbiológico das unidades componentes das </a:t>
            </a:r>
            <a:r>
              <a:rPr lang="pt-BR" altLang="pt-BR" sz="3600" dirty="0" err="1"/>
              <a:t>ETA´s</a:t>
            </a:r>
            <a:endParaRPr lang="pt-BR" altLang="pt-BR" sz="3600" dirty="0"/>
          </a:p>
          <a:p>
            <a:pPr marL="0" indent="0"/>
            <a:endParaRPr lang="pt-BR" altLang="pt-BR" sz="3600" dirty="0"/>
          </a:p>
        </p:txBody>
      </p:sp>
      <p:sp>
        <p:nvSpPr>
          <p:cNvPr id="318469" name="Rectangle 5">
            <a:extLst>
              <a:ext uri="{FF2B5EF4-FFF2-40B4-BE49-F238E27FC236}">
                <a16:creationId xmlns:a16="http://schemas.microsoft.com/office/drawing/2014/main" id="{07A2ECE7-F540-426E-8AF9-B58D0A8B59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1468"/>
            <a:ext cx="6889750" cy="123532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APLICAÇÃO DO CLORO COMO AGENTE OXIDANTE E DESINFETANTE</a:t>
            </a:r>
          </a:p>
        </p:txBody>
      </p:sp>
      <p:sp>
        <p:nvSpPr>
          <p:cNvPr id="318470" name="Rectangle 6">
            <a:extLst>
              <a:ext uri="{FF2B5EF4-FFF2-40B4-BE49-F238E27FC236}">
                <a16:creationId xmlns:a16="http://schemas.microsoft.com/office/drawing/2014/main" id="{BC95294B-D7BE-4898-AC1C-05F9517A4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852172"/>
            <a:ext cx="8496300" cy="107937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8659337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Rectangle 3">
            <a:extLst>
              <a:ext uri="{FF2B5EF4-FFF2-40B4-BE49-F238E27FC236}">
                <a16:creationId xmlns:a16="http://schemas.microsoft.com/office/drawing/2014/main" id="{EAA6D70B-E906-44D6-B6B5-88C710C9D4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5013" y="2194926"/>
            <a:ext cx="8229600" cy="667923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Cloro Residual Total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8052" name="Object 4">
                <a:extLst>
                  <a:ext uri="{FF2B5EF4-FFF2-40B4-BE49-F238E27FC236}">
                    <a16:creationId xmlns:a16="http://schemas.microsoft.com/office/drawing/2014/main" id="{8AFC93F8-5B7E-4BE9-80BA-A4EAF4144CE3}"/>
                  </a:ext>
                </a:extLst>
              </p:cNvPr>
              <p:cNvSpPr txBox="1"/>
              <p:nvPr/>
            </p:nvSpPr>
            <p:spPr bwMode="auto">
              <a:xfrm>
                <a:off x="2627784" y="3161213"/>
                <a:ext cx="4671144" cy="457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𝐶𝑅𝑇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sz="3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CRL</m:t>
                      </m:r>
                      <m:r>
                        <a:rPr lang="pt-BR" sz="3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BR" sz="3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CRC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258052" name="Object 4">
                <a:extLst>
                  <a:ext uri="{FF2B5EF4-FFF2-40B4-BE49-F238E27FC236}">
                    <a16:creationId xmlns:a16="http://schemas.microsoft.com/office/drawing/2014/main" id="{8AFC93F8-5B7E-4BE9-80BA-A4EAF4144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27784" y="3161213"/>
                <a:ext cx="4671144" cy="457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8056" name="Picture 8">
            <a:extLst>
              <a:ext uri="{FF2B5EF4-FFF2-40B4-BE49-F238E27FC236}">
                <a16:creationId xmlns:a16="http://schemas.microsoft.com/office/drawing/2014/main" id="{F12DE81A-4720-4C5B-B2D1-71EE2F2BE5E6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9B63414F-2C5E-4EC4-BE8D-EC5D84D4EC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5276" y="116632"/>
            <a:ext cx="7283450" cy="131921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CLORO E SUAS REAÇÕES </a:t>
            </a:r>
            <a:br>
              <a:rPr lang="pt-BR" altLang="pt-BR" sz="4000" dirty="0">
                <a:solidFill>
                  <a:schemeClr val="tx1"/>
                </a:solidFill>
              </a:rPr>
            </a:br>
            <a:r>
              <a:rPr lang="pt-BR" altLang="pt-BR" sz="4000" dirty="0">
                <a:solidFill>
                  <a:schemeClr val="tx1"/>
                </a:solidFill>
              </a:rPr>
              <a:t>DEMANDA DE CLORO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3FEE4862-2607-49E6-A574-B9C22DB08838}"/>
              </a:ext>
            </a:extLst>
          </p:cNvPr>
          <p:cNvSpPr/>
          <p:nvPr/>
        </p:nvSpPr>
        <p:spPr>
          <a:xfrm>
            <a:off x="2236428" y="2924175"/>
            <a:ext cx="4671144" cy="1007004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88787A8-0168-44F6-92F6-2A0C4FBE3A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3992505"/>
            <a:ext cx="2997933" cy="199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07963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Rectangle 3">
            <a:extLst>
              <a:ext uri="{FF2B5EF4-FFF2-40B4-BE49-F238E27FC236}">
                <a16:creationId xmlns:a16="http://schemas.microsoft.com/office/drawing/2014/main" id="{EAA6D70B-E906-44D6-B6B5-88C710C9D4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5013" y="2265266"/>
            <a:ext cx="7149355" cy="667923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Demanda de Cloro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8052" name="Object 4">
                <a:extLst>
                  <a:ext uri="{FF2B5EF4-FFF2-40B4-BE49-F238E27FC236}">
                    <a16:creationId xmlns:a16="http://schemas.microsoft.com/office/drawing/2014/main" id="{8AFC93F8-5B7E-4BE9-80BA-A4EAF4144CE3}"/>
                  </a:ext>
                </a:extLst>
              </p:cNvPr>
              <p:cNvSpPr txBox="1"/>
              <p:nvPr/>
            </p:nvSpPr>
            <p:spPr bwMode="auto">
              <a:xfrm>
                <a:off x="1439652" y="3246260"/>
                <a:ext cx="6264696" cy="63517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𝐶𝑙𝑜𝑟𝑜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𝑎𝑝𝑙𝑖𝑐𝑎𝑑𝑜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𝐶𝑅𝐿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258052" name="Object 4">
                <a:extLst>
                  <a:ext uri="{FF2B5EF4-FFF2-40B4-BE49-F238E27FC236}">
                    <a16:creationId xmlns:a16="http://schemas.microsoft.com/office/drawing/2014/main" id="{8AFC93F8-5B7E-4BE9-80BA-A4EAF4144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9652" y="3246260"/>
                <a:ext cx="6264696" cy="6351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8056" name="Picture 8">
            <a:extLst>
              <a:ext uri="{FF2B5EF4-FFF2-40B4-BE49-F238E27FC236}">
                <a16:creationId xmlns:a16="http://schemas.microsoft.com/office/drawing/2014/main" id="{F12DE81A-4720-4C5B-B2D1-71EE2F2BE5E6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9B63414F-2C5E-4EC4-BE8D-EC5D84D4EC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5276" y="116632"/>
            <a:ext cx="7283450" cy="131921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CLORO E SUAS REAÇÕES </a:t>
            </a:r>
            <a:br>
              <a:rPr lang="pt-BR" altLang="pt-BR" sz="4000" dirty="0">
                <a:solidFill>
                  <a:schemeClr val="tx1"/>
                </a:solidFill>
              </a:rPr>
            </a:br>
            <a:r>
              <a:rPr lang="pt-BR" altLang="pt-BR" sz="4000" dirty="0">
                <a:solidFill>
                  <a:schemeClr val="tx1"/>
                </a:solidFill>
              </a:rPr>
              <a:t>DEMANDA DE CLORO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4">
                <a:extLst>
                  <a:ext uri="{FF2B5EF4-FFF2-40B4-BE49-F238E27FC236}">
                    <a16:creationId xmlns:a16="http://schemas.microsoft.com/office/drawing/2014/main" id="{824D9888-501E-4E18-9722-FE68D2E9BEFC}"/>
                  </a:ext>
                </a:extLst>
              </p:cNvPr>
              <p:cNvSpPr txBox="1"/>
              <p:nvPr/>
            </p:nvSpPr>
            <p:spPr bwMode="auto">
              <a:xfrm>
                <a:off x="1439652" y="4437112"/>
                <a:ext cx="6264696" cy="63517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𝐶𝑙𝑜𝑟𝑜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𝑎𝑝𝑙𝑖𝑐𝑎𝑑𝑜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𝐶𝑅𝑇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9" name="Object 4">
                <a:extLst>
                  <a:ext uri="{FF2B5EF4-FFF2-40B4-BE49-F238E27FC236}">
                    <a16:creationId xmlns:a16="http://schemas.microsoft.com/office/drawing/2014/main" id="{824D9888-501E-4E18-9722-FE68D2E9B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9652" y="4437112"/>
                <a:ext cx="6264696" cy="6351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32">
            <a:extLst>
              <a:ext uri="{FF2B5EF4-FFF2-40B4-BE49-F238E27FC236}">
                <a16:creationId xmlns:a16="http://schemas.microsoft.com/office/drawing/2014/main" id="{BA388D30-2778-4152-A67E-813427694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742" y="3198265"/>
            <a:ext cx="6531149" cy="746407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1576880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Rectangle 3">
            <a:extLst>
              <a:ext uri="{FF2B5EF4-FFF2-40B4-BE49-F238E27FC236}">
                <a16:creationId xmlns:a16="http://schemas.microsoft.com/office/drawing/2014/main" id="{EAA6D70B-E906-44D6-B6B5-88C710C9D4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5013" y="2265266"/>
            <a:ext cx="7149355" cy="667923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Demanda de Cloro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8052" name="Object 4">
                <a:extLst>
                  <a:ext uri="{FF2B5EF4-FFF2-40B4-BE49-F238E27FC236}">
                    <a16:creationId xmlns:a16="http://schemas.microsoft.com/office/drawing/2014/main" id="{8AFC93F8-5B7E-4BE9-80BA-A4EAF4144CE3}"/>
                  </a:ext>
                </a:extLst>
              </p:cNvPr>
              <p:cNvSpPr txBox="1"/>
              <p:nvPr/>
            </p:nvSpPr>
            <p:spPr bwMode="auto">
              <a:xfrm>
                <a:off x="1439652" y="3246260"/>
                <a:ext cx="6264696" cy="63517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𝐶𝑙𝑜𝑟𝑜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𝑎𝑝𝑙𝑖𝑐𝑎𝑑𝑜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𝐶𝑅𝐿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258052" name="Object 4">
                <a:extLst>
                  <a:ext uri="{FF2B5EF4-FFF2-40B4-BE49-F238E27FC236}">
                    <a16:creationId xmlns:a16="http://schemas.microsoft.com/office/drawing/2014/main" id="{8AFC93F8-5B7E-4BE9-80BA-A4EAF4144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9652" y="3246260"/>
                <a:ext cx="6264696" cy="6351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8056" name="Picture 8">
            <a:extLst>
              <a:ext uri="{FF2B5EF4-FFF2-40B4-BE49-F238E27FC236}">
                <a16:creationId xmlns:a16="http://schemas.microsoft.com/office/drawing/2014/main" id="{F12DE81A-4720-4C5B-B2D1-71EE2F2BE5E6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9B63414F-2C5E-4EC4-BE8D-EC5D84D4EC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5276" y="116632"/>
            <a:ext cx="7283450" cy="131921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CLORO E SUAS REAÇÕES </a:t>
            </a:r>
            <a:br>
              <a:rPr lang="pt-BR" altLang="pt-BR" sz="4000" dirty="0">
                <a:solidFill>
                  <a:schemeClr val="tx1"/>
                </a:solidFill>
              </a:rPr>
            </a:br>
            <a:r>
              <a:rPr lang="pt-BR" altLang="pt-BR" sz="4000" dirty="0">
                <a:solidFill>
                  <a:schemeClr val="tx1"/>
                </a:solidFill>
              </a:rPr>
              <a:t>DEMANDA DE CLORO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4">
                <a:extLst>
                  <a:ext uri="{FF2B5EF4-FFF2-40B4-BE49-F238E27FC236}">
                    <a16:creationId xmlns:a16="http://schemas.microsoft.com/office/drawing/2014/main" id="{824D9888-501E-4E18-9722-FE68D2E9BEFC}"/>
                  </a:ext>
                </a:extLst>
              </p:cNvPr>
              <p:cNvSpPr txBox="1"/>
              <p:nvPr/>
            </p:nvSpPr>
            <p:spPr bwMode="auto">
              <a:xfrm>
                <a:off x="1439652" y="4437112"/>
                <a:ext cx="6264696" cy="63517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𝐶𝑙𝑜𝑟𝑜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𝑎𝑝𝑙𝑖𝑐𝑎𝑑𝑜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𝐶𝑅𝑇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9" name="Object 4">
                <a:extLst>
                  <a:ext uri="{FF2B5EF4-FFF2-40B4-BE49-F238E27FC236}">
                    <a16:creationId xmlns:a16="http://schemas.microsoft.com/office/drawing/2014/main" id="{824D9888-501E-4E18-9722-FE68D2E9B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9652" y="4437112"/>
                <a:ext cx="6264696" cy="6351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32">
            <a:extLst>
              <a:ext uri="{FF2B5EF4-FFF2-40B4-BE49-F238E27FC236}">
                <a16:creationId xmlns:a16="http://schemas.microsoft.com/office/drawing/2014/main" id="{9EE7A502-A550-4EA0-9C34-735FEFA78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741" y="4381495"/>
            <a:ext cx="6531149" cy="746407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0335807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4D3947EE-4D68-4A2A-9FF2-61EBDEDDCD8E}"/>
                  </a:ext>
                </a:extLst>
              </p:cNvPr>
              <p:cNvSpPr txBox="1"/>
              <p:nvPr/>
            </p:nvSpPr>
            <p:spPr bwMode="auto">
              <a:xfrm>
                <a:off x="2700052" y="2198740"/>
                <a:ext cx="3743895" cy="4683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→2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4D3947EE-4D68-4A2A-9FF2-61EBDEDDC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0052" y="2198740"/>
                <a:ext cx="3743895" cy="468313"/>
              </a:xfrm>
              <a:prstGeom prst="rect">
                <a:avLst/>
              </a:prstGeom>
              <a:blipFill>
                <a:blip r:embed="rId3"/>
                <a:stretch>
                  <a:fillRect b="-1039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1E1A636B-599E-40E5-A9FE-B61DBAA1F11C}"/>
                  </a:ext>
                </a:extLst>
              </p:cNvPr>
              <p:cNvSpPr txBox="1"/>
              <p:nvPr/>
            </p:nvSpPr>
            <p:spPr bwMode="auto">
              <a:xfrm>
                <a:off x="1593206" y="3117383"/>
                <a:ext cx="6419800" cy="4683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1E1A636B-599E-40E5-A9FE-B61DBAA1F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3206" y="3117383"/>
                <a:ext cx="6419800" cy="468312"/>
              </a:xfrm>
              <a:prstGeom prst="rect">
                <a:avLst/>
              </a:prstGeom>
              <a:blipFill>
                <a:blip r:embed="rId4"/>
                <a:stretch>
                  <a:fillRect b="-1039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5">
                <a:extLst>
                  <a:ext uri="{FF2B5EF4-FFF2-40B4-BE49-F238E27FC236}">
                    <a16:creationId xmlns:a16="http://schemas.microsoft.com/office/drawing/2014/main" id="{CC2BEE23-137F-4895-AA9A-E90D19F85A9C}"/>
                  </a:ext>
                </a:extLst>
              </p:cNvPr>
              <p:cNvSpPr txBox="1"/>
              <p:nvPr/>
            </p:nvSpPr>
            <p:spPr bwMode="auto">
              <a:xfrm>
                <a:off x="1593206" y="4052072"/>
                <a:ext cx="6122035" cy="4683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0" name="Object 5">
                <a:extLst>
                  <a:ext uri="{FF2B5EF4-FFF2-40B4-BE49-F238E27FC236}">
                    <a16:creationId xmlns:a16="http://schemas.microsoft.com/office/drawing/2014/main" id="{CC2BEE23-137F-4895-AA9A-E90D19F85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3206" y="4052072"/>
                <a:ext cx="6122035" cy="468312"/>
              </a:xfrm>
              <a:prstGeom prst="rect">
                <a:avLst/>
              </a:prstGeom>
              <a:blipFill>
                <a:blip r:embed="rId5"/>
                <a:stretch>
                  <a:fillRect b="-1039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Elipse 19">
            <a:extLst>
              <a:ext uri="{FF2B5EF4-FFF2-40B4-BE49-F238E27FC236}">
                <a16:creationId xmlns:a16="http://schemas.microsoft.com/office/drawing/2014/main" id="{C2BA7903-8495-4FE0-8E04-1F174C3F84A2}"/>
              </a:ext>
            </a:extLst>
          </p:cNvPr>
          <p:cNvSpPr/>
          <p:nvPr/>
        </p:nvSpPr>
        <p:spPr>
          <a:xfrm>
            <a:off x="2267744" y="2027299"/>
            <a:ext cx="4320480" cy="969653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0F3A509B-6512-4DEE-AD4C-78B708EB19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520" y="4725144"/>
            <a:ext cx="216024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1290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4D3947EE-4D68-4A2A-9FF2-61EBDEDDCD8E}"/>
                  </a:ext>
                </a:extLst>
              </p:cNvPr>
              <p:cNvSpPr txBox="1"/>
              <p:nvPr/>
            </p:nvSpPr>
            <p:spPr bwMode="auto">
              <a:xfrm>
                <a:off x="2700052" y="2198740"/>
                <a:ext cx="3743895" cy="4683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→2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4D3947EE-4D68-4A2A-9FF2-61EBDEDDC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0052" y="2198740"/>
                <a:ext cx="3743895" cy="468313"/>
              </a:xfrm>
              <a:prstGeom prst="rect">
                <a:avLst/>
              </a:prstGeom>
              <a:blipFill>
                <a:blip r:embed="rId3"/>
                <a:stretch>
                  <a:fillRect b="-1039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1E1A636B-599E-40E5-A9FE-B61DBAA1F11C}"/>
                  </a:ext>
                </a:extLst>
              </p:cNvPr>
              <p:cNvSpPr txBox="1"/>
              <p:nvPr/>
            </p:nvSpPr>
            <p:spPr bwMode="auto">
              <a:xfrm>
                <a:off x="1593206" y="3117383"/>
                <a:ext cx="6419800" cy="4683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1E1A636B-599E-40E5-A9FE-B61DBAA1F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3206" y="3117383"/>
                <a:ext cx="6419800" cy="468312"/>
              </a:xfrm>
              <a:prstGeom prst="rect">
                <a:avLst/>
              </a:prstGeom>
              <a:blipFill>
                <a:blip r:embed="rId4"/>
                <a:stretch>
                  <a:fillRect b="-1039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5">
                <a:extLst>
                  <a:ext uri="{FF2B5EF4-FFF2-40B4-BE49-F238E27FC236}">
                    <a16:creationId xmlns:a16="http://schemas.microsoft.com/office/drawing/2014/main" id="{CC2BEE23-137F-4895-AA9A-E90D19F85A9C}"/>
                  </a:ext>
                </a:extLst>
              </p:cNvPr>
              <p:cNvSpPr txBox="1"/>
              <p:nvPr/>
            </p:nvSpPr>
            <p:spPr bwMode="auto">
              <a:xfrm>
                <a:off x="1593206" y="4052072"/>
                <a:ext cx="6122035" cy="4683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0" name="Object 5">
                <a:extLst>
                  <a:ext uri="{FF2B5EF4-FFF2-40B4-BE49-F238E27FC236}">
                    <a16:creationId xmlns:a16="http://schemas.microsoft.com/office/drawing/2014/main" id="{CC2BEE23-137F-4895-AA9A-E90D19F85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3206" y="4052072"/>
                <a:ext cx="6122035" cy="468312"/>
              </a:xfrm>
              <a:prstGeom prst="rect">
                <a:avLst/>
              </a:prstGeom>
              <a:blipFill>
                <a:blip r:embed="rId5"/>
                <a:stretch>
                  <a:fillRect b="-1039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Elipse 19">
            <a:extLst>
              <a:ext uri="{FF2B5EF4-FFF2-40B4-BE49-F238E27FC236}">
                <a16:creationId xmlns:a16="http://schemas.microsoft.com/office/drawing/2014/main" id="{C2BA7903-8495-4FE0-8E04-1F174C3F84A2}"/>
              </a:ext>
            </a:extLst>
          </p:cNvPr>
          <p:cNvSpPr/>
          <p:nvPr/>
        </p:nvSpPr>
        <p:spPr>
          <a:xfrm>
            <a:off x="1403647" y="2909158"/>
            <a:ext cx="6311593" cy="969653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F0452C67-5392-4B84-9187-07347DBA0D9C}"/>
              </a:ext>
            </a:extLst>
          </p:cNvPr>
          <p:cNvSpPr txBox="1">
            <a:spLocks noChangeArrowheads="1"/>
          </p:cNvSpPr>
          <p:nvPr/>
        </p:nvSpPr>
        <p:spPr>
          <a:xfrm>
            <a:off x="950301" y="5164024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1 mol de HOCL   </a:t>
            </a:r>
          </a:p>
        </p:txBody>
      </p:sp>
      <p:sp>
        <p:nvSpPr>
          <p:cNvPr id="12" name="Seta: da Esquerda para a Direita 11">
            <a:extLst>
              <a:ext uri="{FF2B5EF4-FFF2-40B4-BE49-F238E27FC236}">
                <a16:creationId xmlns:a16="http://schemas.microsoft.com/office/drawing/2014/main" id="{FDAA9FA7-7BA6-4364-B3DD-89EF24870752}"/>
              </a:ext>
            </a:extLst>
          </p:cNvPr>
          <p:cNvSpPr/>
          <p:nvPr/>
        </p:nvSpPr>
        <p:spPr>
          <a:xfrm>
            <a:off x="4046645" y="5192516"/>
            <a:ext cx="1584176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DFECF0CE-379D-44C6-B99E-377AE0540050}"/>
              </a:ext>
            </a:extLst>
          </p:cNvPr>
          <p:cNvSpPr txBox="1">
            <a:spLocks noChangeArrowheads="1"/>
          </p:cNvSpPr>
          <p:nvPr/>
        </p:nvSpPr>
        <p:spPr>
          <a:xfrm>
            <a:off x="6274625" y="5164023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1 mol de Cl</a:t>
            </a:r>
            <a:r>
              <a:rPr lang="pt-BR" altLang="pt-BR" sz="3200" baseline="-25000" dirty="0"/>
              <a:t>2</a:t>
            </a:r>
            <a:r>
              <a:rPr lang="pt-BR" altLang="pt-BR" sz="32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141631476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4D3947EE-4D68-4A2A-9FF2-61EBDEDDCD8E}"/>
                  </a:ext>
                </a:extLst>
              </p:cNvPr>
              <p:cNvSpPr txBox="1"/>
              <p:nvPr/>
            </p:nvSpPr>
            <p:spPr bwMode="auto">
              <a:xfrm>
                <a:off x="2700052" y="2198740"/>
                <a:ext cx="3743895" cy="4683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→2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4D3947EE-4D68-4A2A-9FF2-61EBDEDDC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0052" y="2198740"/>
                <a:ext cx="3743895" cy="468313"/>
              </a:xfrm>
              <a:prstGeom prst="rect">
                <a:avLst/>
              </a:prstGeom>
              <a:blipFill>
                <a:blip r:embed="rId3"/>
                <a:stretch>
                  <a:fillRect b="-1039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1E1A636B-599E-40E5-A9FE-B61DBAA1F11C}"/>
                  </a:ext>
                </a:extLst>
              </p:cNvPr>
              <p:cNvSpPr txBox="1"/>
              <p:nvPr/>
            </p:nvSpPr>
            <p:spPr bwMode="auto">
              <a:xfrm>
                <a:off x="1593206" y="3117383"/>
                <a:ext cx="6419800" cy="4683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1E1A636B-599E-40E5-A9FE-B61DBAA1F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3206" y="3117383"/>
                <a:ext cx="6419800" cy="468312"/>
              </a:xfrm>
              <a:prstGeom prst="rect">
                <a:avLst/>
              </a:prstGeom>
              <a:blipFill>
                <a:blip r:embed="rId4"/>
                <a:stretch>
                  <a:fillRect b="-1039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5">
                <a:extLst>
                  <a:ext uri="{FF2B5EF4-FFF2-40B4-BE49-F238E27FC236}">
                    <a16:creationId xmlns:a16="http://schemas.microsoft.com/office/drawing/2014/main" id="{CC2BEE23-137F-4895-AA9A-E90D19F85A9C}"/>
                  </a:ext>
                </a:extLst>
              </p:cNvPr>
              <p:cNvSpPr txBox="1"/>
              <p:nvPr/>
            </p:nvSpPr>
            <p:spPr bwMode="auto">
              <a:xfrm>
                <a:off x="1593206" y="4052072"/>
                <a:ext cx="6122035" cy="4683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0" name="Object 5">
                <a:extLst>
                  <a:ext uri="{FF2B5EF4-FFF2-40B4-BE49-F238E27FC236}">
                    <a16:creationId xmlns:a16="http://schemas.microsoft.com/office/drawing/2014/main" id="{CC2BEE23-137F-4895-AA9A-E90D19F85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3206" y="4052072"/>
                <a:ext cx="6122035" cy="468312"/>
              </a:xfrm>
              <a:prstGeom prst="rect">
                <a:avLst/>
              </a:prstGeom>
              <a:blipFill>
                <a:blip r:embed="rId5"/>
                <a:stretch>
                  <a:fillRect b="-1039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Elipse 19">
            <a:extLst>
              <a:ext uri="{FF2B5EF4-FFF2-40B4-BE49-F238E27FC236}">
                <a16:creationId xmlns:a16="http://schemas.microsoft.com/office/drawing/2014/main" id="{C2BA7903-8495-4FE0-8E04-1F174C3F84A2}"/>
              </a:ext>
            </a:extLst>
          </p:cNvPr>
          <p:cNvSpPr/>
          <p:nvPr/>
        </p:nvSpPr>
        <p:spPr>
          <a:xfrm>
            <a:off x="1403647" y="3837632"/>
            <a:ext cx="6311593" cy="969653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2E1E6660-8DA8-4B4E-B326-4C6181F185E8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5289727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1 mol de OCL</a:t>
            </a:r>
            <a:r>
              <a:rPr lang="pt-BR" altLang="pt-BR" sz="3200" baseline="30000" dirty="0"/>
              <a:t>-</a:t>
            </a:r>
            <a:r>
              <a:rPr lang="pt-BR" altLang="pt-BR" sz="3200" dirty="0"/>
              <a:t>   </a:t>
            </a:r>
          </a:p>
        </p:txBody>
      </p:sp>
      <p:sp>
        <p:nvSpPr>
          <p:cNvPr id="12" name="Seta: da Esquerda para a Direita 11">
            <a:extLst>
              <a:ext uri="{FF2B5EF4-FFF2-40B4-BE49-F238E27FC236}">
                <a16:creationId xmlns:a16="http://schemas.microsoft.com/office/drawing/2014/main" id="{E077D75D-CB8F-451A-8DDF-91E703ABBB21}"/>
              </a:ext>
            </a:extLst>
          </p:cNvPr>
          <p:cNvSpPr/>
          <p:nvPr/>
        </p:nvSpPr>
        <p:spPr>
          <a:xfrm>
            <a:off x="3851920" y="5318219"/>
            <a:ext cx="1584176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F4A598C-DD7B-4BC0-B822-11144E32B6FC}"/>
              </a:ext>
            </a:extLst>
          </p:cNvPr>
          <p:cNvSpPr txBox="1">
            <a:spLocks noChangeArrowheads="1"/>
          </p:cNvSpPr>
          <p:nvPr/>
        </p:nvSpPr>
        <p:spPr>
          <a:xfrm>
            <a:off x="6079900" y="5289726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1 mol de Cl</a:t>
            </a:r>
            <a:r>
              <a:rPr lang="pt-BR" altLang="pt-BR" sz="3200" baseline="-25000" dirty="0"/>
              <a:t>2</a:t>
            </a:r>
            <a:r>
              <a:rPr lang="pt-BR" altLang="pt-BR" sz="32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874859140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4D3947EE-4D68-4A2A-9FF2-61EBDEDDCD8E}"/>
                  </a:ext>
                </a:extLst>
              </p:cNvPr>
              <p:cNvSpPr txBox="1"/>
              <p:nvPr/>
            </p:nvSpPr>
            <p:spPr bwMode="auto">
              <a:xfrm>
                <a:off x="2700052" y="2198740"/>
                <a:ext cx="3743895" cy="4683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→2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4D3947EE-4D68-4A2A-9FF2-61EBDEDDC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0052" y="2198740"/>
                <a:ext cx="3743895" cy="468313"/>
              </a:xfrm>
              <a:prstGeom prst="rect">
                <a:avLst/>
              </a:prstGeom>
              <a:blipFill>
                <a:blip r:embed="rId3"/>
                <a:stretch>
                  <a:fillRect b="-1039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6">
                <a:extLst>
                  <a:ext uri="{FF2B5EF4-FFF2-40B4-BE49-F238E27FC236}">
                    <a16:creationId xmlns:a16="http://schemas.microsoft.com/office/drawing/2014/main" id="{F1310A54-7445-4B28-A968-DF13527F0941}"/>
                  </a:ext>
                </a:extLst>
              </p:cNvPr>
              <p:cNvSpPr txBox="1"/>
              <p:nvPr/>
            </p:nvSpPr>
            <p:spPr bwMode="auto">
              <a:xfrm>
                <a:off x="1470112" y="3195637"/>
                <a:ext cx="7179136" cy="4667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𝐶𝑙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3" name="Object 6">
                <a:extLst>
                  <a:ext uri="{FF2B5EF4-FFF2-40B4-BE49-F238E27FC236}">
                    <a16:creationId xmlns:a16="http://schemas.microsoft.com/office/drawing/2014/main" id="{F1310A54-7445-4B28-A968-DF13527F0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0112" y="3195637"/>
                <a:ext cx="7179136" cy="466725"/>
              </a:xfrm>
              <a:prstGeom prst="rect">
                <a:avLst/>
              </a:prstGeom>
              <a:blipFill>
                <a:blip r:embed="rId4"/>
                <a:stretch>
                  <a:fillRect b="-1168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7">
                <a:extLst>
                  <a:ext uri="{FF2B5EF4-FFF2-40B4-BE49-F238E27FC236}">
                    <a16:creationId xmlns:a16="http://schemas.microsoft.com/office/drawing/2014/main" id="{33F7BE7B-930B-456E-BFE8-DB116D825475}"/>
                  </a:ext>
                </a:extLst>
              </p:cNvPr>
              <p:cNvSpPr txBox="1"/>
              <p:nvPr/>
            </p:nvSpPr>
            <p:spPr bwMode="auto">
              <a:xfrm>
                <a:off x="1295128" y="4238995"/>
                <a:ext cx="7848872" cy="4683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𝑁𝐻𝐶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→2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4" name="Object 7">
                <a:extLst>
                  <a:ext uri="{FF2B5EF4-FFF2-40B4-BE49-F238E27FC236}">
                    <a16:creationId xmlns:a16="http://schemas.microsoft.com/office/drawing/2014/main" id="{33F7BE7B-930B-456E-BFE8-DB116D825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128" y="4238995"/>
                <a:ext cx="7848872" cy="468313"/>
              </a:xfrm>
              <a:prstGeom prst="rect">
                <a:avLst/>
              </a:prstGeom>
              <a:blipFill>
                <a:blip r:embed="rId5"/>
                <a:stretch>
                  <a:fillRect b="-1168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lipse 8">
            <a:extLst>
              <a:ext uri="{FF2B5EF4-FFF2-40B4-BE49-F238E27FC236}">
                <a16:creationId xmlns:a16="http://schemas.microsoft.com/office/drawing/2014/main" id="{770386F1-D786-497A-ACE1-3C52633B40A6}"/>
              </a:ext>
            </a:extLst>
          </p:cNvPr>
          <p:cNvSpPr/>
          <p:nvPr/>
        </p:nvSpPr>
        <p:spPr>
          <a:xfrm>
            <a:off x="1043607" y="2924944"/>
            <a:ext cx="7056784" cy="1188681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DC514B7-B518-4AE5-8E33-A86222F5D828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5283941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1 mol de NH</a:t>
            </a:r>
            <a:r>
              <a:rPr lang="pt-BR" altLang="pt-BR" sz="3200" baseline="-25000" dirty="0"/>
              <a:t>2</a:t>
            </a:r>
            <a:r>
              <a:rPr lang="pt-BR" altLang="pt-BR" sz="3200" dirty="0"/>
              <a:t>CL   </a:t>
            </a:r>
          </a:p>
        </p:txBody>
      </p:sp>
      <p:sp>
        <p:nvSpPr>
          <p:cNvPr id="12" name="Seta: da Esquerda para a Direita 11">
            <a:extLst>
              <a:ext uri="{FF2B5EF4-FFF2-40B4-BE49-F238E27FC236}">
                <a16:creationId xmlns:a16="http://schemas.microsoft.com/office/drawing/2014/main" id="{B97F48BC-546B-4113-9DFB-F866FDA77333}"/>
              </a:ext>
            </a:extLst>
          </p:cNvPr>
          <p:cNvSpPr/>
          <p:nvPr/>
        </p:nvSpPr>
        <p:spPr>
          <a:xfrm>
            <a:off x="3851920" y="5312433"/>
            <a:ext cx="1584176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1710F4E1-5086-4075-980C-E1A31A39C47C}"/>
              </a:ext>
            </a:extLst>
          </p:cNvPr>
          <p:cNvSpPr txBox="1">
            <a:spLocks noChangeArrowheads="1"/>
          </p:cNvSpPr>
          <p:nvPr/>
        </p:nvSpPr>
        <p:spPr>
          <a:xfrm>
            <a:off x="6079900" y="5283940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1 mol de Cl</a:t>
            </a:r>
            <a:r>
              <a:rPr lang="pt-BR" altLang="pt-BR" sz="3200" baseline="-25000" dirty="0"/>
              <a:t>2</a:t>
            </a:r>
            <a:r>
              <a:rPr lang="pt-BR" altLang="pt-BR" sz="32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334881502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4D3947EE-4D68-4A2A-9FF2-61EBDEDDCD8E}"/>
                  </a:ext>
                </a:extLst>
              </p:cNvPr>
              <p:cNvSpPr txBox="1"/>
              <p:nvPr/>
            </p:nvSpPr>
            <p:spPr bwMode="auto">
              <a:xfrm>
                <a:off x="2700052" y="2198740"/>
                <a:ext cx="3743895" cy="4683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→2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4D3947EE-4D68-4A2A-9FF2-61EBDEDDC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0052" y="2198740"/>
                <a:ext cx="3743895" cy="468313"/>
              </a:xfrm>
              <a:prstGeom prst="rect">
                <a:avLst/>
              </a:prstGeom>
              <a:blipFill>
                <a:blip r:embed="rId3"/>
                <a:stretch>
                  <a:fillRect b="-1039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6">
                <a:extLst>
                  <a:ext uri="{FF2B5EF4-FFF2-40B4-BE49-F238E27FC236}">
                    <a16:creationId xmlns:a16="http://schemas.microsoft.com/office/drawing/2014/main" id="{F1310A54-7445-4B28-A968-DF13527F0941}"/>
                  </a:ext>
                </a:extLst>
              </p:cNvPr>
              <p:cNvSpPr txBox="1"/>
              <p:nvPr/>
            </p:nvSpPr>
            <p:spPr bwMode="auto">
              <a:xfrm>
                <a:off x="1470112" y="3195637"/>
                <a:ext cx="7179136" cy="4667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𝐶𝑙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3" name="Object 6">
                <a:extLst>
                  <a:ext uri="{FF2B5EF4-FFF2-40B4-BE49-F238E27FC236}">
                    <a16:creationId xmlns:a16="http://schemas.microsoft.com/office/drawing/2014/main" id="{F1310A54-7445-4B28-A968-DF13527F0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0112" y="3195637"/>
                <a:ext cx="7179136" cy="466725"/>
              </a:xfrm>
              <a:prstGeom prst="rect">
                <a:avLst/>
              </a:prstGeom>
              <a:blipFill>
                <a:blip r:embed="rId4"/>
                <a:stretch>
                  <a:fillRect b="-1168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7">
                <a:extLst>
                  <a:ext uri="{FF2B5EF4-FFF2-40B4-BE49-F238E27FC236}">
                    <a16:creationId xmlns:a16="http://schemas.microsoft.com/office/drawing/2014/main" id="{33F7BE7B-930B-456E-BFE8-DB116D825475}"/>
                  </a:ext>
                </a:extLst>
              </p:cNvPr>
              <p:cNvSpPr txBox="1"/>
              <p:nvPr/>
            </p:nvSpPr>
            <p:spPr bwMode="auto">
              <a:xfrm>
                <a:off x="1295128" y="4238995"/>
                <a:ext cx="7848872" cy="4683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𝑁𝐻𝐶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→2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4" name="Object 7">
                <a:extLst>
                  <a:ext uri="{FF2B5EF4-FFF2-40B4-BE49-F238E27FC236}">
                    <a16:creationId xmlns:a16="http://schemas.microsoft.com/office/drawing/2014/main" id="{33F7BE7B-930B-456E-BFE8-DB116D825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128" y="4238995"/>
                <a:ext cx="7848872" cy="468313"/>
              </a:xfrm>
              <a:prstGeom prst="rect">
                <a:avLst/>
              </a:prstGeom>
              <a:blipFill>
                <a:blip r:embed="rId5"/>
                <a:stretch>
                  <a:fillRect b="-1168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lipse 8">
            <a:extLst>
              <a:ext uri="{FF2B5EF4-FFF2-40B4-BE49-F238E27FC236}">
                <a16:creationId xmlns:a16="http://schemas.microsoft.com/office/drawing/2014/main" id="{770386F1-D786-497A-ACE1-3C52633B40A6}"/>
              </a:ext>
            </a:extLst>
          </p:cNvPr>
          <p:cNvSpPr/>
          <p:nvPr/>
        </p:nvSpPr>
        <p:spPr>
          <a:xfrm>
            <a:off x="1115616" y="3951901"/>
            <a:ext cx="7056784" cy="1188681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65225AC-998A-46AA-8FF8-AE43B02F5525}"/>
              </a:ext>
            </a:extLst>
          </p:cNvPr>
          <p:cNvSpPr txBox="1">
            <a:spLocks noChangeArrowheads="1"/>
          </p:cNvSpPr>
          <p:nvPr/>
        </p:nvSpPr>
        <p:spPr>
          <a:xfrm>
            <a:off x="683568" y="5502437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1 mol de NHCL</a:t>
            </a:r>
            <a:r>
              <a:rPr lang="pt-BR" altLang="pt-BR" sz="3200" baseline="-25000" dirty="0"/>
              <a:t>2</a:t>
            </a:r>
            <a:r>
              <a:rPr lang="pt-BR" altLang="pt-BR" sz="3200" dirty="0"/>
              <a:t>   </a:t>
            </a:r>
          </a:p>
        </p:txBody>
      </p:sp>
      <p:sp>
        <p:nvSpPr>
          <p:cNvPr id="10" name="Seta: da Esquerda para a Direita 9">
            <a:extLst>
              <a:ext uri="{FF2B5EF4-FFF2-40B4-BE49-F238E27FC236}">
                <a16:creationId xmlns:a16="http://schemas.microsoft.com/office/drawing/2014/main" id="{1A6A36B1-74B0-4CC6-AD3C-35F3376DA67D}"/>
              </a:ext>
            </a:extLst>
          </p:cNvPr>
          <p:cNvSpPr/>
          <p:nvPr/>
        </p:nvSpPr>
        <p:spPr>
          <a:xfrm>
            <a:off x="3779912" y="5530929"/>
            <a:ext cx="1584176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2D8C1AB7-EADE-40EB-A593-67556A089F6D}"/>
              </a:ext>
            </a:extLst>
          </p:cNvPr>
          <p:cNvSpPr txBox="1">
            <a:spLocks noChangeArrowheads="1"/>
          </p:cNvSpPr>
          <p:nvPr/>
        </p:nvSpPr>
        <p:spPr>
          <a:xfrm>
            <a:off x="6007892" y="5502436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2 moles de Cl</a:t>
            </a:r>
            <a:r>
              <a:rPr lang="pt-BR" altLang="pt-BR" sz="3200" baseline="-25000" dirty="0"/>
              <a:t>2</a:t>
            </a:r>
            <a:r>
              <a:rPr lang="pt-BR" altLang="pt-BR" sz="32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542487633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CLORO 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0BD39CD-B254-4AC7-9A6D-D98B154C3DAE}"/>
              </a:ext>
            </a:extLst>
          </p:cNvPr>
          <p:cNvSpPr txBox="1">
            <a:spLocks noChangeArrowheads="1"/>
          </p:cNvSpPr>
          <p:nvPr/>
        </p:nvSpPr>
        <p:spPr>
          <a:xfrm>
            <a:off x="481612" y="2119563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1 mol de HOCL   </a:t>
            </a:r>
          </a:p>
        </p:txBody>
      </p:sp>
      <p:sp>
        <p:nvSpPr>
          <p:cNvPr id="2" name="Seta: da Esquerda para a Direita 1">
            <a:extLst>
              <a:ext uri="{FF2B5EF4-FFF2-40B4-BE49-F238E27FC236}">
                <a16:creationId xmlns:a16="http://schemas.microsoft.com/office/drawing/2014/main" id="{A2758842-2D50-462D-80BE-F0863BB2664C}"/>
              </a:ext>
            </a:extLst>
          </p:cNvPr>
          <p:cNvSpPr/>
          <p:nvPr/>
        </p:nvSpPr>
        <p:spPr>
          <a:xfrm>
            <a:off x="3577956" y="2148055"/>
            <a:ext cx="1584176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3C57E1D-F5CE-4665-86F8-09B0B54B8260}"/>
              </a:ext>
            </a:extLst>
          </p:cNvPr>
          <p:cNvSpPr txBox="1">
            <a:spLocks noChangeArrowheads="1"/>
          </p:cNvSpPr>
          <p:nvPr/>
        </p:nvSpPr>
        <p:spPr>
          <a:xfrm>
            <a:off x="5805936" y="2119562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1 mol de Cl</a:t>
            </a:r>
            <a:r>
              <a:rPr lang="pt-BR" altLang="pt-BR" sz="2800" baseline="-25000" dirty="0"/>
              <a:t>2</a:t>
            </a:r>
            <a:r>
              <a:rPr lang="pt-BR" altLang="pt-BR" sz="2800" dirty="0"/>
              <a:t>    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87283DE-4861-4659-AD04-8ECD4F5C1EC4}"/>
              </a:ext>
            </a:extLst>
          </p:cNvPr>
          <p:cNvSpPr txBox="1">
            <a:spLocks noChangeArrowheads="1"/>
          </p:cNvSpPr>
          <p:nvPr/>
        </p:nvSpPr>
        <p:spPr>
          <a:xfrm>
            <a:off x="478738" y="2711702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1 mol de OCL</a:t>
            </a:r>
            <a:r>
              <a:rPr lang="pt-BR" altLang="pt-BR" sz="2800" baseline="30000" dirty="0"/>
              <a:t>-</a:t>
            </a:r>
            <a:r>
              <a:rPr lang="pt-BR" altLang="pt-BR" sz="2800" dirty="0"/>
              <a:t>   </a:t>
            </a:r>
          </a:p>
        </p:txBody>
      </p:sp>
      <p:sp>
        <p:nvSpPr>
          <p:cNvPr id="12" name="Seta: da Esquerda para a Direita 11">
            <a:extLst>
              <a:ext uri="{FF2B5EF4-FFF2-40B4-BE49-F238E27FC236}">
                <a16:creationId xmlns:a16="http://schemas.microsoft.com/office/drawing/2014/main" id="{E1E3AA64-8312-4141-BFBD-1A1264DD5FBE}"/>
              </a:ext>
            </a:extLst>
          </p:cNvPr>
          <p:cNvSpPr/>
          <p:nvPr/>
        </p:nvSpPr>
        <p:spPr>
          <a:xfrm>
            <a:off x="3575082" y="2740194"/>
            <a:ext cx="1584176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3C5B8D52-35D8-47F1-A51D-AEA5F09F1EEF}"/>
              </a:ext>
            </a:extLst>
          </p:cNvPr>
          <p:cNvSpPr txBox="1">
            <a:spLocks noChangeArrowheads="1"/>
          </p:cNvSpPr>
          <p:nvPr/>
        </p:nvSpPr>
        <p:spPr>
          <a:xfrm>
            <a:off x="5803062" y="2711701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1 mol de Cl</a:t>
            </a:r>
            <a:r>
              <a:rPr lang="pt-BR" altLang="pt-BR" sz="2800" baseline="-25000" dirty="0"/>
              <a:t>2</a:t>
            </a:r>
            <a:r>
              <a:rPr lang="pt-BR" altLang="pt-BR" sz="2800" dirty="0"/>
              <a:t>    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9AC3F883-2EA8-45B3-A555-16C081406DCB}"/>
              </a:ext>
            </a:extLst>
          </p:cNvPr>
          <p:cNvSpPr txBox="1">
            <a:spLocks noChangeArrowheads="1"/>
          </p:cNvSpPr>
          <p:nvPr/>
        </p:nvSpPr>
        <p:spPr>
          <a:xfrm>
            <a:off x="478738" y="3329036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1 mol de NH</a:t>
            </a:r>
            <a:r>
              <a:rPr lang="pt-BR" altLang="pt-BR" sz="2800" baseline="-25000" dirty="0"/>
              <a:t>2</a:t>
            </a:r>
            <a:r>
              <a:rPr lang="pt-BR" altLang="pt-BR" sz="2800" dirty="0"/>
              <a:t>CL   </a:t>
            </a:r>
          </a:p>
        </p:txBody>
      </p:sp>
      <p:sp>
        <p:nvSpPr>
          <p:cNvPr id="17" name="Seta: da Esquerda para a Direita 16">
            <a:extLst>
              <a:ext uri="{FF2B5EF4-FFF2-40B4-BE49-F238E27FC236}">
                <a16:creationId xmlns:a16="http://schemas.microsoft.com/office/drawing/2014/main" id="{D533DA94-0253-4A8C-8577-3A06B6812189}"/>
              </a:ext>
            </a:extLst>
          </p:cNvPr>
          <p:cNvSpPr/>
          <p:nvPr/>
        </p:nvSpPr>
        <p:spPr>
          <a:xfrm>
            <a:off x="3575082" y="3357528"/>
            <a:ext cx="1584176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/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0F986EB0-3545-4997-974C-6A613D555267}"/>
              </a:ext>
            </a:extLst>
          </p:cNvPr>
          <p:cNvSpPr txBox="1">
            <a:spLocks noChangeArrowheads="1"/>
          </p:cNvSpPr>
          <p:nvPr/>
        </p:nvSpPr>
        <p:spPr>
          <a:xfrm>
            <a:off x="5803062" y="3329035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1 mol de Cl</a:t>
            </a:r>
            <a:r>
              <a:rPr lang="pt-BR" altLang="pt-BR" sz="2800" baseline="-25000" dirty="0"/>
              <a:t>2</a:t>
            </a:r>
            <a:r>
              <a:rPr lang="pt-BR" altLang="pt-BR" sz="2800" dirty="0"/>
              <a:t>    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EAE7989D-0FF1-496B-AE22-B45DE4AA80BD}"/>
              </a:ext>
            </a:extLst>
          </p:cNvPr>
          <p:cNvSpPr txBox="1">
            <a:spLocks noChangeArrowheads="1"/>
          </p:cNvSpPr>
          <p:nvPr/>
        </p:nvSpPr>
        <p:spPr>
          <a:xfrm>
            <a:off x="478738" y="3937728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1 mol de NHCL</a:t>
            </a:r>
            <a:r>
              <a:rPr lang="pt-BR" altLang="pt-BR" sz="2800" baseline="-25000" dirty="0"/>
              <a:t>2</a:t>
            </a:r>
            <a:r>
              <a:rPr lang="pt-BR" altLang="pt-BR" sz="2800" dirty="0"/>
              <a:t>   </a:t>
            </a:r>
          </a:p>
        </p:txBody>
      </p:sp>
      <p:sp>
        <p:nvSpPr>
          <p:cNvPr id="20" name="Seta: da Esquerda para a Direita 19">
            <a:extLst>
              <a:ext uri="{FF2B5EF4-FFF2-40B4-BE49-F238E27FC236}">
                <a16:creationId xmlns:a16="http://schemas.microsoft.com/office/drawing/2014/main" id="{0A6CB424-398C-49E8-85C5-C8DB29776644}"/>
              </a:ext>
            </a:extLst>
          </p:cNvPr>
          <p:cNvSpPr/>
          <p:nvPr/>
        </p:nvSpPr>
        <p:spPr>
          <a:xfrm>
            <a:off x="3575082" y="3966220"/>
            <a:ext cx="1584176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/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3DA38D6C-7FBA-4C7A-B9DA-C60AD34C7440}"/>
              </a:ext>
            </a:extLst>
          </p:cNvPr>
          <p:cNvSpPr txBox="1">
            <a:spLocks noChangeArrowheads="1"/>
          </p:cNvSpPr>
          <p:nvPr/>
        </p:nvSpPr>
        <p:spPr>
          <a:xfrm>
            <a:off x="5803062" y="3937727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2 moles de Cl</a:t>
            </a:r>
            <a:r>
              <a:rPr lang="pt-BR" altLang="pt-BR" sz="2800" baseline="-25000" dirty="0"/>
              <a:t>2</a:t>
            </a:r>
            <a:r>
              <a:rPr lang="pt-BR" altLang="pt-BR" sz="2800" dirty="0"/>
              <a:t>    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79291411-AC26-4CA4-8264-B4DE9BE11937}"/>
              </a:ext>
            </a:extLst>
          </p:cNvPr>
          <p:cNvSpPr txBox="1">
            <a:spLocks noChangeArrowheads="1"/>
          </p:cNvSpPr>
          <p:nvPr/>
        </p:nvSpPr>
        <p:spPr>
          <a:xfrm>
            <a:off x="453782" y="4782294"/>
            <a:ext cx="8229600" cy="128927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pt-BR" sz="3200" dirty="0"/>
              <a:t>Conclusão: Todas as dosagens de cloro da forma de cloro residual livre e combinado são expressas como mg Cl</a:t>
            </a:r>
            <a:r>
              <a:rPr lang="pt-BR" altLang="pt-BR" sz="3200" baseline="-25000" dirty="0"/>
              <a:t>2</a:t>
            </a:r>
            <a:r>
              <a:rPr lang="pt-BR" altLang="pt-BR" sz="3200" dirty="0"/>
              <a:t>/L !!! </a:t>
            </a:r>
          </a:p>
        </p:txBody>
      </p:sp>
      <p:sp>
        <p:nvSpPr>
          <p:cNvPr id="23" name="Rectangle 32">
            <a:extLst>
              <a:ext uri="{FF2B5EF4-FFF2-40B4-BE49-F238E27FC236}">
                <a16:creationId xmlns:a16="http://schemas.microsoft.com/office/drawing/2014/main" id="{C5EBB919-6E98-49D1-83A0-44053D1F9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07" y="4782294"/>
            <a:ext cx="8380711" cy="1383010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8649848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76EDA52-A4B8-4852-B881-12ECAD0C3B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CLORO </a:t>
            </a:r>
          </a:p>
        </p:txBody>
      </p:sp>
      <p:pic>
        <p:nvPicPr>
          <p:cNvPr id="3" name="Mídia Online 2" title="Anￃﾡlise de Cloro Residual">
            <a:hlinkClick r:id="" action="ppaction://media"/>
            <a:extLst>
              <a:ext uri="{FF2B5EF4-FFF2-40B4-BE49-F238E27FC236}">
                <a16:creationId xmlns:a16="http://schemas.microsoft.com/office/drawing/2014/main" id="{30EE7CEA-C064-463E-BA66-8CCBACC8A3A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86113" y="2133600"/>
            <a:ext cx="7371774" cy="414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8446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0515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180264" cy="11128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sz="3200" dirty="0"/>
              <a:t>TRATAMENTO CONVENCIONAL DE ÁGUAS </a:t>
            </a:r>
            <a:br>
              <a:rPr lang="pt-BR" sz="3200" dirty="0"/>
            </a:br>
            <a:r>
              <a:rPr lang="pt-BR" sz="3200" dirty="0"/>
              <a:t>DE ABASTECIMENTO</a:t>
            </a:r>
          </a:p>
        </p:txBody>
      </p:sp>
      <p:grpSp>
        <p:nvGrpSpPr>
          <p:cNvPr id="107524" name="Group 4"/>
          <p:cNvGrpSpPr>
            <a:grpSpLocks/>
          </p:cNvGrpSpPr>
          <p:nvPr/>
        </p:nvGrpSpPr>
        <p:grpSpPr bwMode="auto">
          <a:xfrm>
            <a:off x="166688" y="1306513"/>
            <a:ext cx="8918575" cy="5030787"/>
            <a:chOff x="113" y="823"/>
            <a:chExt cx="5618" cy="3169"/>
          </a:xfrm>
        </p:grpSpPr>
        <p:sp>
          <p:nvSpPr>
            <p:cNvPr id="107525" name="AutoShape 5"/>
            <p:cNvSpPr>
              <a:spLocks noChangeArrowheads="1"/>
            </p:cNvSpPr>
            <p:nvPr/>
          </p:nvSpPr>
          <p:spPr bwMode="auto">
            <a:xfrm>
              <a:off x="113" y="1789"/>
              <a:ext cx="89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Manancial</a:t>
              </a:r>
            </a:p>
          </p:txBody>
        </p:sp>
        <p:sp>
          <p:nvSpPr>
            <p:cNvPr id="107526" name="AutoShape 6"/>
            <p:cNvSpPr>
              <a:spLocks noChangeArrowheads="1"/>
            </p:cNvSpPr>
            <p:nvPr/>
          </p:nvSpPr>
          <p:spPr bwMode="auto">
            <a:xfrm>
              <a:off x="1653" y="1789"/>
              <a:ext cx="90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Coagulação</a:t>
              </a:r>
            </a:p>
          </p:txBody>
        </p:sp>
        <p:sp>
          <p:nvSpPr>
            <p:cNvPr id="107527" name="AutoShape 7"/>
            <p:cNvSpPr>
              <a:spLocks noChangeArrowheads="1"/>
            </p:cNvSpPr>
            <p:nvPr/>
          </p:nvSpPr>
          <p:spPr bwMode="auto">
            <a:xfrm>
              <a:off x="2939" y="1789"/>
              <a:ext cx="83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Floculação</a:t>
              </a:r>
            </a:p>
          </p:txBody>
        </p:sp>
        <p:sp>
          <p:nvSpPr>
            <p:cNvPr id="107528" name="AutoShape 8"/>
            <p:cNvSpPr>
              <a:spLocks noChangeArrowheads="1"/>
            </p:cNvSpPr>
            <p:nvPr/>
          </p:nvSpPr>
          <p:spPr bwMode="auto">
            <a:xfrm>
              <a:off x="4243" y="1789"/>
              <a:ext cx="1071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Sedimentação</a:t>
              </a:r>
            </a:p>
          </p:txBody>
        </p:sp>
        <p:sp>
          <p:nvSpPr>
            <p:cNvPr id="107529" name="AutoShape 9"/>
            <p:cNvSpPr>
              <a:spLocks noChangeArrowheads="1"/>
            </p:cNvSpPr>
            <p:nvPr/>
          </p:nvSpPr>
          <p:spPr bwMode="auto">
            <a:xfrm>
              <a:off x="4419" y="2724"/>
              <a:ext cx="71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Filtração</a:t>
              </a:r>
            </a:p>
          </p:txBody>
        </p:sp>
        <p:sp>
          <p:nvSpPr>
            <p:cNvPr id="107530" name="AutoShape 10"/>
            <p:cNvSpPr>
              <a:spLocks noChangeArrowheads="1"/>
            </p:cNvSpPr>
            <p:nvPr/>
          </p:nvSpPr>
          <p:spPr bwMode="auto">
            <a:xfrm>
              <a:off x="2948" y="2722"/>
              <a:ext cx="93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Desinfecção</a:t>
              </a:r>
            </a:p>
          </p:txBody>
        </p:sp>
        <p:sp>
          <p:nvSpPr>
            <p:cNvPr id="107531" name="AutoShape 11"/>
            <p:cNvSpPr>
              <a:spLocks noChangeArrowheads="1"/>
            </p:cNvSpPr>
            <p:nvPr/>
          </p:nvSpPr>
          <p:spPr bwMode="auto">
            <a:xfrm>
              <a:off x="1508" y="2724"/>
              <a:ext cx="917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Fluoretação</a:t>
              </a:r>
            </a:p>
          </p:txBody>
        </p:sp>
        <p:sp>
          <p:nvSpPr>
            <p:cNvPr id="107532" name="AutoShape 12"/>
            <p:cNvSpPr>
              <a:spLocks noChangeArrowheads="1"/>
            </p:cNvSpPr>
            <p:nvPr/>
          </p:nvSpPr>
          <p:spPr bwMode="auto">
            <a:xfrm>
              <a:off x="116" y="2724"/>
              <a:ext cx="116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Correção de pH</a:t>
              </a:r>
            </a:p>
          </p:txBody>
        </p:sp>
        <p:sp>
          <p:nvSpPr>
            <p:cNvPr id="107533" name="AutoShape 13"/>
            <p:cNvSpPr>
              <a:spLocks noChangeArrowheads="1"/>
            </p:cNvSpPr>
            <p:nvPr/>
          </p:nvSpPr>
          <p:spPr bwMode="auto">
            <a:xfrm>
              <a:off x="281" y="3549"/>
              <a:ext cx="845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Água Final</a:t>
              </a:r>
            </a:p>
          </p:txBody>
        </p:sp>
        <p:cxnSp>
          <p:nvCxnSpPr>
            <p:cNvPr id="107534" name="AutoShape 14"/>
            <p:cNvCxnSpPr>
              <a:cxnSpLocks noChangeShapeType="1"/>
              <a:stCxn id="107525" idx="4"/>
              <a:endCxn id="107526" idx="2"/>
            </p:cNvCxnSpPr>
            <p:nvPr/>
          </p:nvCxnSpPr>
          <p:spPr bwMode="auto">
            <a:xfrm>
              <a:off x="934" y="1970"/>
              <a:ext cx="71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5" name="AutoShape 15"/>
            <p:cNvCxnSpPr>
              <a:cxnSpLocks noChangeShapeType="1"/>
              <a:stCxn id="107526" idx="4"/>
              <a:endCxn id="107527" idx="2"/>
            </p:cNvCxnSpPr>
            <p:nvPr/>
          </p:nvCxnSpPr>
          <p:spPr bwMode="auto">
            <a:xfrm>
              <a:off x="2490" y="1970"/>
              <a:ext cx="44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6" name="AutoShape 16"/>
            <p:cNvCxnSpPr>
              <a:cxnSpLocks noChangeShapeType="1"/>
              <a:stCxn id="107527" idx="4"/>
              <a:endCxn id="107528" idx="2"/>
            </p:cNvCxnSpPr>
            <p:nvPr/>
          </p:nvCxnSpPr>
          <p:spPr bwMode="auto">
            <a:xfrm>
              <a:off x="3706" y="1970"/>
              <a:ext cx="537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7" name="AutoShape 17"/>
            <p:cNvCxnSpPr>
              <a:cxnSpLocks noChangeShapeType="1"/>
              <a:stCxn id="107528" idx="3"/>
              <a:endCxn id="107529" idx="1"/>
            </p:cNvCxnSpPr>
            <p:nvPr/>
          </p:nvCxnSpPr>
          <p:spPr bwMode="auto">
            <a:xfrm flipH="1">
              <a:off x="4739" y="2078"/>
              <a:ext cx="3" cy="71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8" name="AutoShape 18"/>
            <p:cNvCxnSpPr>
              <a:cxnSpLocks noChangeShapeType="1"/>
              <a:stCxn id="107529" idx="2"/>
              <a:endCxn id="107530" idx="4"/>
            </p:cNvCxnSpPr>
            <p:nvPr/>
          </p:nvCxnSpPr>
          <p:spPr bwMode="auto">
            <a:xfrm flipH="1" flipV="1">
              <a:off x="3814" y="2903"/>
              <a:ext cx="60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9" name="AutoShape 19"/>
            <p:cNvCxnSpPr>
              <a:cxnSpLocks noChangeShapeType="1"/>
              <a:stCxn id="107530" idx="2"/>
              <a:endCxn id="107531" idx="4"/>
            </p:cNvCxnSpPr>
            <p:nvPr/>
          </p:nvCxnSpPr>
          <p:spPr bwMode="auto">
            <a:xfrm flipH="1">
              <a:off x="2353" y="2903"/>
              <a:ext cx="59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40" name="AutoShape 20"/>
            <p:cNvCxnSpPr>
              <a:cxnSpLocks noChangeShapeType="1"/>
              <a:stCxn id="107532" idx="3"/>
              <a:endCxn id="107533" idx="1"/>
            </p:cNvCxnSpPr>
            <p:nvPr/>
          </p:nvCxnSpPr>
          <p:spPr bwMode="auto">
            <a:xfrm>
              <a:off x="664" y="3013"/>
              <a:ext cx="3" cy="60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41" name="AutoShape 21"/>
            <p:cNvCxnSpPr>
              <a:cxnSpLocks noChangeShapeType="1"/>
              <a:stCxn id="107531" idx="2"/>
              <a:endCxn id="107532" idx="4"/>
            </p:cNvCxnSpPr>
            <p:nvPr/>
          </p:nvCxnSpPr>
          <p:spPr bwMode="auto">
            <a:xfrm flipH="1">
              <a:off x="1212" y="2905"/>
              <a:ext cx="296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7542" name="Line 22"/>
            <p:cNvSpPr>
              <a:spLocks noChangeShapeType="1"/>
            </p:cNvSpPr>
            <p:nvPr/>
          </p:nvSpPr>
          <p:spPr bwMode="auto">
            <a:xfrm>
              <a:off x="1269" y="141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3" name="Text Box 23"/>
            <p:cNvSpPr txBox="1">
              <a:spLocks noChangeArrowheads="1"/>
            </p:cNvSpPr>
            <p:nvPr/>
          </p:nvSpPr>
          <p:spPr bwMode="auto">
            <a:xfrm rot="-5350329">
              <a:off x="657" y="1309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44" name="Line 24"/>
            <p:cNvSpPr>
              <a:spLocks noChangeShapeType="1"/>
            </p:cNvSpPr>
            <p:nvPr/>
          </p:nvSpPr>
          <p:spPr bwMode="auto">
            <a:xfrm>
              <a:off x="1490" y="140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5" name="Text Box 25"/>
            <p:cNvSpPr txBox="1">
              <a:spLocks noChangeArrowheads="1"/>
            </p:cNvSpPr>
            <p:nvPr/>
          </p:nvSpPr>
          <p:spPr bwMode="auto">
            <a:xfrm rot="-5350329">
              <a:off x="923" y="1298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CAP</a:t>
              </a:r>
            </a:p>
          </p:txBody>
        </p:sp>
        <p:sp>
          <p:nvSpPr>
            <p:cNvPr id="107546" name="Line 26"/>
            <p:cNvSpPr>
              <a:spLocks noChangeShapeType="1"/>
            </p:cNvSpPr>
            <p:nvPr/>
          </p:nvSpPr>
          <p:spPr bwMode="auto">
            <a:xfrm>
              <a:off x="1938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7" name="Text Box 27"/>
            <p:cNvSpPr txBox="1">
              <a:spLocks noChangeArrowheads="1"/>
            </p:cNvSpPr>
            <p:nvPr/>
          </p:nvSpPr>
          <p:spPr bwMode="auto">
            <a:xfrm rot="-5350329">
              <a:off x="1337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Coagulante</a:t>
              </a:r>
            </a:p>
          </p:txBody>
        </p:sp>
        <p:sp>
          <p:nvSpPr>
            <p:cNvPr id="107548" name="Text Box 28"/>
            <p:cNvSpPr txBox="1">
              <a:spLocks noChangeArrowheads="1"/>
            </p:cNvSpPr>
            <p:nvPr/>
          </p:nvSpPr>
          <p:spPr bwMode="auto">
            <a:xfrm rot="-5350329">
              <a:off x="1559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  <p:sp>
          <p:nvSpPr>
            <p:cNvPr id="107549" name="Line 29"/>
            <p:cNvSpPr>
              <a:spLocks noChangeShapeType="1"/>
            </p:cNvSpPr>
            <p:nvPr/>
          </p:nvSpPr>
          <p:spPr bwMode="auto">
            <a:xfrm>
              <a:off x="2159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0" name="Line 30"/>
            <p:cNvSpPr>
              <a:spLocks noChangeShapeType="1"/>
            </p:cNvSpPr>
            <p:nvPr/>
          </p:nvSpPr>
          <p:spPr bwMode="auto">
            <a:xfrm>
              <a:off x="2381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1" name="Text Box 31"/>
            <p:cNvSpPr txBox="1">
              <a:spLocks noChangeArrowheads="1"/>
            </p:cNvSpPr>
            <p:nvPr/>
          </p:nvSpPr>
          <p:spPr bwMode="auto">
            <a:xfrm rot="-5350329">
              <a:off x="1780" y="1203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52" name="Line 32"/>
            <p:cNvSpPr>
              <a:spLocks noChangeShapeType="1"/>
            </p:cNvSpPr>
            <p:nvPr/>
          </p:nvSpPr>
          <p:spPr bwMode="auto">
            <a:xfrm>
              <a:off x="2786" y="139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3" name="Text Box 33"/>
            <p:cNvSpPr txBox="1">
              <a:spLocks noChangeArrowheads="1"/>
            </p:cNvSpPr>
            <p:nvPr/>
          </p:nvSpPr>
          <p:spPr bwMode="auto">
            <a:xfrm rot="-5350329">
              <a:off x="2310" y="1470"/>
              <a:ext cx="7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107554" name="Line 34"/>
            <p:cNvSpPr>
              <a:spLocks noChangeShapeType="1"/>
            </p:cNvSpPr>
            <p:nvPr/>
          </p:nvSpPr>
          <p:spPr bwMode="auto">
            <a:xfrm>
              <a:off x="4150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5" name="Text Box 35"/>
            <p:cNvSpPr txBox="1">
              <a:spLocks noChangeArrowheads="1"/>
            </p:cNvSpPr>
            <p:nvPr/>
          </p:nvSpPr>
          <p:spPr bwMode="auto">
            <a:xfrm>
              <a:off x="4150" y="2263"/>
              <a:ext cx="5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107556" name="Line 36"/>
            <p:cNvSpPr>
              <a:spLocks noChangeShapeType="1"/>
            </p:cNvSpPr>
            <p:nvPr/>
          </p:nvSpPr>
          <p:spPr bwMode="auto">
            <a:xfrm>
              <a:off x="4815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7" name="Text Box 37"/>
            <p:cNvSpPr txBox="1">
              <a:spLocks noChangeArrowheads="1"/>
            </p:cNvSpPr>
            <p:nvPr/>
          </p:nvSpPr>
          <p:spPr bwMode="auto">
            <a:xfrm>
              <a:off x="4771" y="2275"/>
              <a:ext cx="9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58" name="Line 38"/>
            <p:cNvSpPr>
              <a:spLocks noChangeShapeType="1"/>
            </p:cNvSpPr>
            <p:nvPr/>
          </p:nvSpPr>
          <p:spPr bwMode="auto">
            <a:xfrm>
              <a:off x="3389" y="302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9" name="Text Box 39"/>
            <p:cNvSpPr txBox="1">
              <a:spLocks noChangeArrowheads="1"/>
            </p:cNvSpPr>
            <p:nvPr/>
          </p:nvSpPr>
          <p:spPr bwMode="auto">
            <a:xfrm rot="-5350329">
              <a:off x="2744" y="3401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60" name="Line 40"/>
            <p:cNvSpPr>
              <a:spLocks noChangeShapeType="1"/>
            </p:cNvSpPr>
            <p:nvPr/>
          </p:nvSpPr>
          <p:spPr bwMode="auto">
            <a:xfrm>
              <a:off x="1963" y="304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61" name="Text Box 41"/>
            <p:cNvSpPr txBox="1">
              <a:spLocks noChangeArrowheads="1"/>
            </p:cNvSpPr>
            <p:nvPr/>
          </p:nvSpPr>
          <p:spPr bwMode="auto">
            <a:xfrm rot="-5350329">
              <a:off x="1693" y="3205"/>
              <a:ext cx="43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Flúor</a:t>
              </a:r>
            </a:p>
            <a:p>
              <a:endParaRPr lang="pt-BR" altLang="pt-BR" sz="1600">
                <a:latin typeface="Times New Roman" pitchFamily="18" charset="0"/>
              </a:endParaRPr>
            </a:p>
          </p:txBody>
        </p:sp>
        <p:sp>
          <p:nvSpPr>
            <p:cNvPr id="107562" name="Line 42"/>
            <p:cNvSpPr>
              <a:spLocks noChangeShapeType="1"/>
            </p:cNvSpPr>
            <p:nvPr/>
          </p:nvSpPr>
          <p:spPr bwMode="auto">
            <a:xfrm>
              <a:off x="712" y="3362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63" name="Text Box 43"/>
            <p:cNvSpPr txBox="1">
              <a:spLocks noChangeArrowheads="1"/>
            </p:cNvSpPr>
            <p:nvPr/>
          </p:nvSpPr>
          <p:spPr bwMode="auto">
            <a:xfrm>
              <a:off x="657" y="3127"/>
              <a:ext cx="8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7E117C4C-A25B-4420-AADB-A1AE01A3B11A}"/>
              </a:ext>
            </a:extLst>
          </p:cNvPr>
          <p:cNvSpPr/>
          <p:nvPr/>
        </p:nvSpPr>
        <p:spPr>
          <a:xfrm rot="16200000">
            <a:off x="2866142" y="1772663"/>
            <a:ext cx="1544579" cy="692774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E8C6E9EE-F51D-4F7D-9000-29E23990B17F}"/>
              </a:ext>
            </a:extLst>
          </p:cNvPr>
          <p:cNvSpPr/>
          <p:nvPr/>
        </p:nvSpPr>
        <p:spPr>
          <a:xfrm rot="16200000">
            <a:off x="4388673" y="5229478"/>
            <a:ext cx="1544579" cy="692774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7891FE4E-E0A7-4643-A686-44F1271F221D}"/>
              </a:ext>
            </a:extLst>
          </p:cNvPr>
          <p:cNvSpPr/>
          <p:nvPr/>
        </p:nvSpPr>
        <p:spPr>
          <a:xfrm>
            <a:off x="7481767" y="3465683"/>
            <a:ext cx="1544579" cy="692774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068495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Rectangle 3">
            <a:extLst>
              <a:ext uri="{FF2B5EF4-FFF2-40B4-BE49-F238E27FC236}">
                <a16:creationId xmlns:a16="http://schemas.microsoft.com/office/drawing/2014/main" id="{D1B31F66-3B55-4EAC-AA47-6F96A6C58B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5979" y="2586098"/>
            <a:ext cx="4362450" cy="706437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Lei de </a:t>
            </a:r>
            <a:r>
              <a:rPr lang="pt-BR" altLang="pt-BR" sz="3200" dirty="0" err="1"/>
              <a:t>Chick</a:t>
            </a:r>
            <a:r>
              <a:rPr lang="pt-BR" altLang="pt-BR" sz="3200" dirty="0"/>
              <a:t> (1908)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1124" name="Object 4">
                <a:extLst>
                  <a:ext uri="{FF2B5EF4-FFF2-40B4-BE49-F238E27FC236}">
                    <a16:creationId xmlns:a16="http://schemas.microsoft.com/office/drawing/2014/main" id="{392E8209-92B9-40ED-AD00-3A735728A1F6}"/>
                  </a:ext>
                </a:extLst>
              </p:cNvPr>
              <p:cNvSpPr txBox="1"/>
              <p:nvPr/>
            </p:nvSpPr>
            <p:spPr bwMode="auto">
              <a:xfrm>
                <a:off x="6586100" y="2339450"/>
                <a:ext cx="2433637" cy="9382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61124" name="Object 4">
                <a:extLst>
                  <a:ext uri="{FF2B5EF4-FFF2-40B4-BE49-F238E27FC236}">
                    <a16:creationId xmlns:a16="http://schemas.microsoft.com/office/drawing/2014/main" id="{392E8209-92B9-40ED-AD00-3A735728A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6100" y="2339450"/>
                <a:ext cx="2433637" cy="9382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1131" name="Picture 11">
            <a:extLst>
              <a:ext uri="{FF2B5EF4-FFF2-40B4-BE49-F238E27FC236}">
                <a16:creationId xmlns:a16="http://schemas.microsoft.com/office/drawing/2014/main" id="{08F79326-84DF-4632-A631-E6D300C06AC7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1122" name="Rectangle 2">
            <a:extLst>
              <a:ext uri="{FF2B5EF4-FFF2-40B4-BE49-F238E27FC236}">
                <a16:creationId xmlns:a16="http://schemas.microsoft.com/office/drawing/2014/main" id="{C41FCCDF-EF02-4055-BAD4-149C6918C7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067550" cy="1295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CINÉTICA DO PROCESSO DE DESINFECÇÃO</a:t>
            </a:r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0A44E107-BAEA-4174-BA49-BE27290FB366}"/>
              </a:ext>
            </a:extLst>
          </p:cNvPr>
          <p:cNvSpPr/>
          <p:nvPr/>
        </p:nvSpPr>
        <p:spPr>
          <a:xfrm>
            <a:off x="4770199" y="2701772"/>
            <a:ext cx="1512168" cy="280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4">
                <a:extLst>
                  <a:ext uri="{FF2B5EF4-FFF2-40B4-BE49-F238E27FC236}">
                    <a16:creationId xmlns:a16="http://schemas.microsoft.com/office/drawing/2014/main" id="{56304623-F289-4636-8FE6-F393CC417586}"/>
                  </a:ext>
                </a:extLst>
              </p:cNvPr>
              <p:cNvSpPr txBox="1"/>
              <p:nvPr/>
            </p:nvSpPr>
            <p:spPr bwMode="auto">
              <a:xfrm>
                <a:off x="1005490" y="3814505"/>
                <a:ext cx="3113749" cy="171628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sz="2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pt-BR" sz="2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𝑑𝑁</m:t>
                              </m:r>
                            </m:num>
                            <m:den>
                              <m:r>
                                <a:rPr lang="pt-BR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=−</m:t>
                          </m:r>
                        </m:e>
                      </m:nary>
                      <m:nary>
                        <m:naryPr>
                          <m:limLoc m:val="undOvr"/>
                          <m:ctrlP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5" name="Object 4">
                <a:extLst>
                  <a:ext uri="{FF2B5EF4-FFF2-40B4-BE49-F238E27FC236}">
                    <a16:creationId xmlns:a16="http://schemas.microsoft.com/office/drawing/2014/main" id="{56304623-F289-4636-8FE6-F393CC417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5490" y="3814505"/>
                <a:ext cx="3113749" cy="17162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4">
                <a:extLst>
                  <a:ext uri="{FF2B5EF4-FFF2-40B4-BE49-F238E27FC236}">
                    <a16:creationId xmlns:a16="http://schemas.microsoft.com/office/drawing/2014/main" id="{5F7CEDF7-3365-4A03-A24B-DB0D941D00FE}"/>
                  </a:ext>
                </a:extLst>
              </p:cNvPr>
              <p:cNvSpPr txBox="1"/>
              <p:nvPr/>
            </p:nvSpPr>
            <p:spPr bwMode="auto">
              <a:xfrm>
                <a:off x="5818667" y="4253949"/>
                <a:ext cx="3113749" cy="83739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6" name="Object 4">
                <a:extLst>
                  <a:ext uri="{FF2B5EF4-FFF2-40B4-BE49-F238E27FC236}">
                    <a16:creationId xmlns:a16="http://schemas.microsoft.com/office/drawing/2014/main" id="{5F7CEDF7-3365-4A03-A24B-DB0D941D0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18667" y="4253949"/>
                <a:ext cx="3113749" cy="8373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80402A11-CE3C-455F-A7A3-DD8EC140A4CF}"/>
              </a:ext>
            </a:extLst>
          </p:cNvPr>
          <p:cNvSpPr/>
          <p:nvPr/>
        </p:nvSpPr>
        <p:spPr>
          <a:xfrm>
            <a:off x="4424873" y="4391867"/>
            <a:ext cx="941033" cy="280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31" name="Picture 11">
            <a:extLst>
              <a:ext uri="{FF2B5EF4-FFF2-40B4-BE49-F238E27FC236}">
                <a16:creationId xmlns:a16="http://schemas.microsoft.com/office/drawing/2014/main" id="{08F79326-84DF-4632-A631-E6D300C06AC7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1122" name="Rectangle 2">
            <a:extLst>
              <a:ext uri="{FF2B5EF4-FFF2-40B4-BE49-F238E27FC236}">
                <a16:creationId xmlns:a16="http://schemas.microsoft.com/office/drawing/2014/main" id="{C41FCCDF-EF02-4055-BAD4-149C6918C7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067550" cy="1295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CINÉTICA DO PROCESSO DE DESINFECÇÃO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8E6598C6-3E66-4CDD-8353-8504C88064D2}"/>
              </a:ext>
            </a:extLst>
          </p:cNvPr>
          <p:cNvGrpSpPr>
            <a:grpSpLocks noChangeAspect="1"/>
          </p:cNvGrpSpPr>
          <p:nvPr/>
        </p:nvGrpSpPr>
        <p:grpSpPr>
          <a:xfrm>
            <a:off x="769995" y="2054112"/>
            <a:ext cx="7393516" cy="4029040"/>
            <a:chOff x="734484" y="215168"/>
            <a:chExt cx="10959826" cy="5972473"/>
          </a:xfrm>
        </p:grpSpPr>
        <p:pic>
          <p:nvPicPr>
            <p:cNvPr id="13" name="Picture 4" descr="Resultado de imagem para microorganisms pathogenic clipart">
              <a:extLst>
                <a:ext uri="{FF2B5EF4-FFF2-40B4-BE49-F238E27FC236}">
                  <a16:creationId xmlns:a16="http://schemas.microsoft.com/office/drawing/2014/main" id="{B696A148-B754-448E-AB6B-4D51BADE3E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285" y="4288384"/>
              <a:ext cx="936274" cy="887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Resultado de imagem para chlorine  clipart">
              <a:extLst>
                <a:ext uri="{FF2B5EF4-FFF2-40B4-BE49-F238E27FC236}">
                  <a16:creationId xmlns:a16="http://schemas.microsoft.com/office/drawing/2014/main" id="{96CED52C-460A-4C84-A162-71EDAD3D6A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484" y="3110648"/>
              <a:ext cx="1235075" cy="967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Resultado de imagem para microorganisms pathogenic clipart">
              <a:extLst>
                <a:ext uri="{FF2B5EF4-FFF2-40B4-BE49-F238E27FC236}">
                  <a16:creationId xmlns:a16="http://schemas.microsoft.com/office/drawing/2014/main" id="{D71C6283-93D1-47BB-9413-AA3E4F8503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061" y="1265784"/>
              <a:ext cx="936274" cy="887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Resultado de imagem para microorganisms pathogenic clipart">
              <a:extLst>
                <a:ext uri="{FF2B5EF4-FFF2-40B4-BE49-F238E27FC236}">
                  <a16:creationId xmlns:a16="http://schemas.microsoft.com/office/drawing/2014/main" id="{97E3DC1A-6209-49BB-A7FB-F12263BDCF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096" y="4258202"/>
              <a:ext cx="936274" cy="887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Resultado de imagem para microorganisms pathogenic clipart">
              <a:extLst>
                <a:ext uri="{FF2B5EF4-FFF2-40B4-BE49-F238E27FC236}">
                  <a16:creationId xmlns:a16="http://schemas.microsoft.com/office/drawing/2014/main" id="{C01F1103-6C63-4D79-8F36-1868EFB11D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1959" y="2610819"/>
              <a:ext cx="936274" cy="887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Resultado de imagem para microorganisms pathogenic clipart">
              <a:extLst>
                <a:ext uri="{FF2B5EF4-FFF2-40B4-BE49-F238E27FC236}">
                  <a16:creationId xmlns:a16="http://schemas.microsoft.com/office/drawing/2014/main" id="{29A7CC86-B24D-4F99-AEE8-58077DE59F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085" y="933254"/>
              <a:ext cx="936274" cy="887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Resultado de imagem para chlorine  clipart">
              <a:extLst>
                <a:ext uri="{FF2B5EF4-FFF2-40B4-BE49-F238E27FC236}">
                  <a16:creationId xmlns:a16="http://schemas.microsoft.com/office/drawing/2014/main" id="{B6C32831-337B-499D-A59A-EF24C26532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6049" y="1225657"/>
              <a:ext cx="1235075" cy="967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Resultado de imagem para chlorine  clipart">
              <a:extLst>
                <a:ext uri="{FF2B5EF4-FFF2-40B4-BE49-F238E27FC236}">
                  <a16:creationId xmlns:a16="http://schemas.microsoft.com/office/drawing/2014/main" id="{F5811A20-F157-4842-BB9E-5F2115E4E7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684" y="1932913"/>
              <a:ext cx="1235075" cy="967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 descr="Resultado de imagem para chlorine  clipart">
              <a:extLst>
                <a:ext uri="{FF2B5EF4-FFF2-40B4-BE49-F238E27FC236}">
                  <a16:creationId xmlns:a16="http://schemas.microsoft.com/office/drawing/2014/main" id="{3D8691DF-2EDF-47E2-9C97-68744645CD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8511" y="5220003"/>
              <a:ext cx="1235075" cy="967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Resultado de imagem para chlorine  clipart">
              <a:extLst>
                <a:ext uri="{FF2B5EF4-FFF2-40B4-BE49-F238E27FC236}">
                  <a16:creationId xmlns:a16="http://schemas.microsoft.com/office/drawing/2014/main" id="{89207680-1FA1-4848-A11F-CB240175AF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553" y="3068162"/>
              <a:ext cx="1235075" cy="967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aixaDeTexto 24">
                  <a:extLst>
                    <a:ext uri="{FF2B5EF4-FFF2-40B4-BE49-F238E27FC236}">
                      <a16:creationId xmlns:a16="http://schemas.microsoft.com/office/drawing/2014/main" id="{B47230EB-9F06-487B-8F51-0F8466FFEAC0}"/>
                    </a:ext>
                  </a:extLst>
                </p:cNvPr>
                <p:cNvSpPr txBox="1"/>
                <p:nvPr/>
              </p:nvSpPr>
              <p:spPr>
                <a:xfrm>
                  <a:off x="4640880" y="215168"/>
                  <a:ext cx="4510360" cy="117632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B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𝑑𝑁</m:t>
                            </m:r>
                          </m:num>
                          <m:den>
                            <m: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pt-BR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sSub>
                          <m:sSubPr>
                            <m:ctrlP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pt-BR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2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BR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pt-BR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CaixaDeTexto 24">
                  <a:extLst>
                    <a:ext uri="{FF2B5EF4-FFF2-40B4-BE49-F238E27FC236}">
                      <a16:creationId xmlns:a16="http://schemas.microsoft.com/office/drawing/2014/main" id="{B47230EB-9F06-487B-8F51-0F8466FFEA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0880" y="215168"/>
                  <a:ext cx="4510360" cy="117632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Seta: para a Direita 25">
              <a:extLst>
                <a:ext uri="{FF2B5EF4-FFF2-40B4-BE49-F238E27FC236}">
                  <a16:creationId xmlns:a16="http://schemas.microsoft.com/office/drawing/2014/main" id="{B40E197B-7F7F-46CA-8436-B04F39161527}"/>
                </a:ext>
              </a:extLst>
            </p:cNvPr>
            <p:cNvSpPr/>
            <p:nvPr/>
          </p:nvSpPr>
          <p:spPr>
            <a:xfrm>
              <a:off x="5591874" y="2533530"/>
              <a:ext cx="2095500" cy="7340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7" name="Picture 8" descr="Resultado de imagem para chlorine  clipart">
              <a:extLst>
                <a:ext uri="{FF2B5EF4-FFF2-40B4-BE49-F238E27FC236}">
                  <a16:creationId xmlns:a16="http://schemas.microsoft.com/office/drawing/2014/main" id="{2A27ECD8-CFCF-45DE-8BE6-C3D497A87F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3703" y="1185531"/>
              <a:ext cx="1235075" cy="967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Resultado de imagem para chlorine  clipart">
              <a:extLst>
                <a:ext uri="{FF2B5EF4-FFF2-40B4-BE49-F238E27FC236}">
                  <a16:creationId xmlns:a16="http://schemas.microsoft.com/office/drawing/2014/main" id="{75521F9C-D04D-4CD5-A683-BF61A7408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4710" y="4198354"/>
              <a:ext cx="1235075" cy="967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Resultado de imagem para chlorine  clipart">
              <a:extLst>
                <a:ext uri="{FF2B5EF4-FFF2-40B4-BE49-F238E27FC236}">
                  <a16:creationId xmlns:a16="http://schemas.microsoft.com/office/drawing/2014/main" id="{86657D87-6713-4D93-8557-280801AD04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3602" y="3073050"/>
              <a:ext cx="1235075" cy="967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Resultado de imagem para chlorine  clipart">
              <a:extLst>
                <a:ext uri="{FF2B5EF4-FFF2-40B4-BE49-F238E27FC236}">
                  <a16:creationId xmlns:a16="http://schemas.microsoft.com/office/drawing/2014/main" id="{FAF1316F-A00A-4A9D-87CF-29317ED28E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6165" y="4743115"/>
              <a:ext cx="1235075" cy="967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8" descr="Resultado de imagem para chlorine  clipart">
              <a:extLst>
                <a:ext uri="{FF2B5EF4-FFF2-40B4-BE49-F238E27FC236}">
                  <a16:creationId xmlns:a16="http://schemas.microsoft.com/office/drawing/2014/main" id="{B008E732-6F5B-4504-B158-65F175A399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3110" y="2384082"/>
              <a:ext cx="1235075" cy="967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Resultado de imagem para microorganisms pathogenic clipart">
              <a:extLst>
                <a:ext uri="{FF2B5EF4-FFF2-40B4-BE49-F238E27FC236}">
                  <a16:creationId xmlns:a16="http://schemas.microsoft.com/office/drawing/2014/main" id="{79801BC5-E257-4383-8D88-7F4629C397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4838" y="4238895"/>
              <a:ext cx="936274" cy="887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Resultado de imagem para microorganisms pathogenic clipart">
              <a:extLst>
                <a:ext uri="{FF2B5EF4-FFF2-40B4-BE49-F238E27FC236}">
                  <a16:creationId xmlns:a16="http://schemas.microsoft.com/office/drawing/2014/main" id="{EA9777AC-CD8D-4BC1-91AD-4E666FEBF7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5303" y="894239"/>
              <a:ext cx="936274" cy="887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Resultado de imagem para sad pathogenic microorganisms clipart">
              <a:extLst>
                <a:ext uri="{FF2B5EF4-FFF2-40B4-BE49-F238E27FC236}">
                  <a16:creationId xmlns:a16="http://schemas.microsoft.com/office/drawing/2014/main" id="{41D7F459-6709-4DEB-9864-D6563ADA32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7363" y="2308646"/>
              <a:ext cx="650298" cy="887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0" descr="Resultado de imagem para sad pathogenic microorganisms clipart">
              <a:extLst>
                <a:ext uri="{FF2B5EF4-FFF2-40B4-BE49-F238E27FC236}">
                  <a16:creationId xmlns:a16="http://schemas.microsoft.com/office/drawing/2014/main" id="{20A23EB1-5C11-4485-83BF-128A50D4EF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0071" y="3833911"/>
              <a:ext cx="650298" cy="887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0" descr="Resultado de imagem para sad pathogenic microorganisms clipart">
              <a:extLst>
                <a:ext uri="{FF2B5EF4-FFF2-40B4-BE49-F238E27FC236}">
                  <a16:creationId xmlns:a16="http://schemas.microsoft.com/office/drawing/2014/main" id="{64E3FC64-5B58-4F52-BE11-4906B8C6B6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4012" y="3310969"/>
              <a:ext cx="650298" cy="887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76308465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1126" name="Object 6">
                <a:extLst>
                  <a:ext uri="{FF2B5EF4-FFF2-40B4-BE49-F238E27FC236}">
                    <a16:creationId xmlns:a16="http://schemas.microsoft.com/office/drawing/2014/main" id="{0EE94CA0-EA69-4E7C-88FB-64AE10AAEDB3}"/>
                  </a:ext>
                </a:extLst>
              </p:cNvPr>
              <p:cNvSpPr txBox="1"/>
              <p:nvPr/>
            </p:nvSpPr>
            <p:spPr bwMode="auto">
              <a:xfrm>
                <a:off x="6063728" y="2195640"/>
                <a:ext cx="2915815" cy="9366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61126" name="Object 6">
                <a:extLst>
                  <a:ext uri="{FF2B5EF4-FFF2-40B4-BE49-F238E27FC236}">
                    <a16:creationId xmlns:a16="http://schemas.microsoft.com/office/drawing/2014/main" id="{0EE94CA0-EA69-4E7C-88FB-64AE10AAE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3728" y="2195640"/>
                <a:ext cx="2915815" cy="9366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1128" name="Rectangle 8">
            <a:extLst>
              <a:ext uri="{FF2B5EF4-FFF2-40B4-BE49-F238E27FC236}">
                <a16:creationId xmlns:a16="http://schemas.microsoft.com/office/drawing/2014/main" id="{EC29FED1-9183-41A1-AB01-E5BC3DBBF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380" y="2466053"/>
            <a:ext cx="5668963" cy="8382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Lei de </a:t>
            </a:r>
            <a:r>
              <a:rPr lang="pt-BR" altLang="pt-BR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Chick</a:t>
            </a:r>
            <a:r>
              <a:rPr lang="pt-BR" alt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-Watson (1908)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1129" name="Object 9">
                <a:extLst>
                  <a:ext uri="{FF2B5EF4-FFF2-40B4-BE49-F238E27FC236}">
                    <a16:creationId xmlns:a16="http://schemas.microsoft.com/office/drawing/2014/main" id="{2BD984DF-9E65-4482-AA0D-766B3D0FD8B1}"/>
                  </a:ext>
                </a:extLst>
              </p:cNvPr>
              <p:cNvSpPr txBox="1"/>
              <p:nvPr/>
            </p:nvSpPr>
            <p:spPr bwMode="auto">
              <a:xfrm>
                <a:off x="3520501" y="5018921"/>
                <a:ext cx="2849290" cy="10017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pt-BR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61129" name="Object 9">
                <a:extLst>
                  <a:ext uri="{FF2B5EF4-FFF2-40B4-BE49-F238E27FC236}">
                    <a16:creationId xmlns:a16="http://schemas.microsoft.com/office/drawing/2014/main" id="{2BD984DF-9E65-4482-AA0D-766B3D0FD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0501" y="5018921"/>
                <a:ext cx="2849290" cy="1001713"/>
              </a:xfrm>
              <a:prstGeom prst="rect">
                <a:avLst/>
              </a:prstGeom>
              <a:blipFill>
                <a:blip r:embed="rId3"/>
                <a:stretch>
                  <a:fillRect b="-60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1131" name="Picture 11">
            <a:extLst>
              <a:ext uri="{FF2B5EF4-FFF2-40B4-BE49-F238E27FC236}">
                <a16:creationId xmlns:a16="http://schemas.microsoft.com/office/drawing/2014/main" id="{08F79326-84DF-4632-A631-E6D300C06AC7}"/>
              </a:ext>
            </a:extLst>
          </p:cNvPr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1122" name="Rectangle 2">
            <a:extLst>
              <a:ext uri="{FF2B5EF4-FFF2-40B4-BE49-F238E27FC236}">
                <a16:creationId xmlns:a16="http://schemas.microsoft.com/office/drawing/2014/main" id="{C41FCCDF-EF02-4055-BAD4-149C6918C7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067550" cy="1295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CINÉTICA DO PROCESSO DE DESINFECÇÃO</a:t>
            </a:r>
          </a:p>
        </p:txBody>
      </p:sp>
      <p:sp>
        <p:nvSpPr>
          <p:cNvPr id="25" name="Seta: para a Direita 24">
            <a:extLst>
              <a:ext uri="{FF2B5EF4-FFF2-40B4-BE49-F238E27FC236}">
                <a16:creationId xmlns:a16="http://schemas.microsoft.com/office/drawing/2014/main" id="{BD14E980-6F3F-4633-BF0E-EF484A572217}"/>
              </a:ext>
            </a:extLst>
          </p:cNvPr>
          <p:cNvSpPr/>
          <p:nvPr/>
        </p:nvSpPr>
        <p:spPr>
          <a:xfrm>
            <a:off x="5078955" y="2589213"/>
            <a:ext cx="829196" cy="2416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4">
                <a:extLst>
                  <a:ext uri="{FF2B5EF4-FFF2-40B4-BE49-F238E27FC236}">
                    <a16:creationId xmlns:a16="http://schemas.microsoft.com/office/drawing/2014/main" id="{F100B481-E31A-4DB7-A46A-6BF421516B54}"/>
                  </a:ext>
                </a:extLst>
              </p:cNvPr>
              <p:cNvSpPr txBox="1"/>
              <p:nvPr/>
            </p:nvSpPr>
            <p:spPr bwMode="auto">
              <a:xfrm>
                <a:off x="937612" y="3513151"/>
                <a:ext cx="3113749" cy="171628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sz="2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pt-BR" sz="2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𝑑𝑁</m:t>
                              </m:r>
                            </m:num>
                            <m:den>
                              <m:r>
                                <a:rPr lang="pt-BR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=−</m:t>
                          </m:r>
                        </m:e>
                      </m:nary>
                      <m:nary>
                        <m:naryPr>
                          <m:limLoc m:val="undOvr"/>
                          <m:ctrlP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7" name="Object 4">
                <a:extLst>
                  <a:ext uri="{FF2B5EF4-FFF2-40B4-BE49-F238E27FC236}">
                    <a16:creationId xmlns:a16="http://schemas.microsoft.com/office/drawing/2014/main" id="{F100B481-E31A-4DB7-A46A-6BF421516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7612" y="3513151"/>
                <a:ext cx="3113749" cy="1716283"/>
              </a:xfrm>
              <a:prstGeom prst="rect">
                <a:avLst/>
              </a:prstGeom>
              <a:blipFill>
                <a:blip r:embed="rId5"/>
                <a:stretch>
                  <a:fillRect r="-861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4">
                <a:extLst>
                  <a:ext uri="{FF2B5EF4-FFF2-40B4-BE49-F238E27FC236}">
                    <a16:creationId xmlns:a16="http://schemas.microsoft.com/office/drawing/2014/main" id="{7B0F11E2-A061-4D5C-ADA8-D0776C66EBCA}"/>
                  </a:ext>
                </a:extLst>
              </p:cNvPr>
              <p:cNvSpPr txBox="1"/>
              <p:nvPr/>
            </p:nvSpPr>
            <p:spPr bwMode="auto">
              <a:xfrm>
                <a:off x="5706401" y="3896124"/>
                <a:ext cx="3113749" cy="83739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8" name="Object 4">
                <a:extLst>
                  <a:ext uri="{FF2B5EF4-FFF2-40B4-BE49-F238E27FC236}">
                    <a16:creationId xmlns:a16="http://schemas.microsoft.com/office/drawing/2014/main" id="{7B0F11E2-A061-4D5C-ADA8-D0776C66E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06401" y="3896124"/>
                <a:ext cx="3113749" cy="8373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eta: para a Direita 18">
            <a:extLst>
              <a:ext uri="{FF2B5EF4-FFF2-40B4-BE49-F238E27FC236}">
                <a16:creationId xmlns:a16="http://schemas.microsoft.com/office/drawing/2014/main" id="{FDE7ABC6-09A5-4D99-933F-0838ACC37D7C}"/>
              </a:ext>
            </a:extLst>
          </p:cNvPr>
          <p:cNvSpPr/>
          <p:nvPr/>
        </p:nvSpPr>
        <p:spPr>
          <a:xfrm>
            <a:off x="4608438" y="4088687"/>
            <a:ext cx="941033" cy="280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7975654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5" name="Rectangle 7">
            <a:extLst>
              <a:ext uri="{FF2B5EF4-FFF2-40B4-BE49-F238E27FC236}">
                <a16:creationId xmlns:a16="http://schemas.microsoft.com/office/drawing/2014/main" id="{E956659E-4F33-41C2-BA01-1A632E505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205038"/>
            <a:ext cx="5668962" cy="8382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Lei de </a:t>
            </a:r>
            <a:r>
              <a:rPr lang="pt-BR" alt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Chick</a:t>
            </a: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-Watson (1908)</a:t>
            </a:r>
          </a:p>
        </p:txBody>
      </p:sp>
      <p:pic>
        <p:nvPicPr>
          <p:cNvPr id="263178" name="Picture 10">
            <a:extLst>
              <a:ext uri="{FF2B5EF4-FFF2-40B4-BE49-F238E27FC236}">
                <a16:creationId xmlns:a16="http://schemas.microsoft.com/office/drawing/2014/main" id="{C4CF7044-2A84-431F-A516-8DBB0D0132B8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3179" name="Rectangle 11">
            <a:extLst>
              <a:ext uri="{FF2B5EF4-FFF2-40B4-BE49-F238E27FC236}">
                <a16:creationId xmlns:a16="http://schemas.microsoft.com/office/drawing/2014/main" id="{6ED23B0A-3A51-4C5F-B5A6-A6999DD43E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067550" cy="1295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CINÉTICA DO PROCESSO DE DESINFECÇÃO</a:t>
            </a:r>
          </a:p>
        </p:txBody>
      </p:sp>
      <p:sp>
        <p:nvSpPr>
          <p:cNvPr id="263185" name="AutoShape 17">
            <a:extLst>
              <a:ext uri="{FF2B5EF4-FFF2-40B4-BE49-F238E27FC236}">
                <a16:creationId xmlns:a16="http://schemas.microsoft.com/office/drawing/2014/main" id="{D82FAFF3-8713-4DAC-9B39-207C2136EC1F}"/>
              </a:ext>
            </a:extLst>
          </p:cNvPr>
          <p:cNvSpPr>
            <a:spLocks/>
          </p:cNvSpPr>
          <p:nvPr/>
        </p:nvSpPr>
        <p:spPr bwMode="auto">
          <a:xfrm>
            <a:off x="3132138" y="2924175"/>
            <a:ext cx="503237" cy="3095625"/>
          </a:xfrm>
          <a:prstGeom prst="leftBrace">
            <a:avLst>
              <a:gd name="adj1" fmla="val 51262"/>
              <a:gd name="adj2" fmla="val 50000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63186" name="Text Box 18">
            <a:extLst>
              <a:ext uri="{FF2B5EF4-FFF2-40B4-BE49-F238E27FC236}">
                <a16:creationId xmlns:a16="http://schemas.microsoft.com/office/drawing/2014/main" id="{69388117-32FF-4A7C-A8D0-F035A728C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84513"/>
            <a:ext cx="287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pt-BR" altLang="pt-BR"/>
          </a:p>
        </p:txBody>
      </p:sp>
      <p:sp>
        <p:nvSpPr>
          <p:cNvPr id="263187" name="Text Box 19">
            <a:extLst>
              <a:ext uri="{FF2B5EF4-FFF2-40B4-BE49-F238E27FC236}">
                <a16:creationId xmlns:a16="http://schemas.microsoft.com/office/drawing/2014/main" id="{FF13A8A0-A384-4114-AB23-8965EC116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325" y="3011488"/>
            <a:ext cx="51323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altLang="pt-BR" sz="2400"/>
              <a:t> N representa a concentração de microrganismos indicadores ou patogênicos</a:t>
            </a:r>
          </a:p>
        </p:txBody>
      </p:sp>
      <p:sp>
        <p:nvSpPr>
          <p:cNvPr id="263188" name="Text Box 20">
            <a:extLst>
              <a:ext uri="{FF2B5EF4-FFF2-40B4-BE49-F238E27FC236}">
                <a16:creationId xmlns:a16="http://schemas.microsoft.com/office/drawing/2014/main" id="{E5206730-9AB9-4120-9B96-039EEE035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4508500"/>
            <a:ext cx="51323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altLang="pt-BR" sz="2400" dirty="0"/>
              <a:t> C</a:t>
            </a:r>
            <a:r>
              <a:rPr lang="pt-BR" altLang="pt-BR" sz="2400" baseline="-25000" dirty="0"/>
              <a:t>0</a:t>
            </a:r>
            <a:r>
              <a:rPr lang="pt-BR" altLang="pt-BR" sz="2400" dirty="0"/>
              <a:t> representa a concentração de agente oxidante, podendo este ser cloro, dióxido de cloro, ozônio, etc...</a:t>
            </a:r>
          </a:p>
        </p:txBody>
      </p:sp>
      <p:sp>
        <p:nvSpPr>
          <p:cNvPr id="12" name="Rectangle 32">
            <a:extLst>
              <a:ext uri="{FF2B5EF4-FFF2-40B4-BE49-F238E27FC236}">
                <a16:creationId xmlns:a16="http://schemas.microsoft.com/office/drawing/2014/main" id="{A8AE183F-B03E-47A8-8734-559CCF9E2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3010316"/>
            <a:ext cx="4825057" cy="1383010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6">
                <a:extLst>
                  <a:ext uri="{FF2B5EF4-FFF2-40B4-BE49-F238E27FC236}">
                    <a16:creationId xmlns:a16="http://schemas.microsoft.com/office/drawing/2014/main" id="{7143028F-CF23-471F-8640-7A6B787AD6FD}"/>
                  </a:ext>
                </a:extLst>
              </p:cNvPr>
              <p:cNvSpPr txBox="1"/>
              <p:nvPr/>
            </p:nvSpPr>
            <p:spPr bwMode="auto">
              <a:xfrm>
                <a:off x="294692" y="3925013"/>
                <a:ext cx="2915815" cy="9366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1" name="Object 6">
                <a:extLst>
                  <a:ext uri="{FF2B5EF4-FFF2-40B4-BE49-F238E27FC236}">
                    <a16:creationId xmlns:a16="http://schemas.microsoft.com/office/drawing/2014/main" id="{7143028F-CF23-471F-8640-7A6B787AD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692" y="3925013"/>
                <a:ext cx="2915815" cy="9366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5" name="Rectangle 7">
            <a:extLst>
              <a:ext uri="{FF2B5EF4-FFF2-40B4-BE49-F238E27FC236}">
                <a16:creationId xmlns:a16="http://schemas.microsoft.com/office/drawing/2014/main" id="{E956659E-4F33-41C2-BA01-1A632E505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205038"/>
            <a:ext cx="5668962" cy="8382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Lei de </a:t>
            </a:r>
            <a:r>
              <a:rPr lang="pt-BR" alt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Chick</a:t>
            </a: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-Watson (1908)</a:t>
            </a:r>
          </a:p>
        </p:txBody>
      </p:sp>
      <p:pic>
        <p:nvPicPr>
          <p:cNvPr id="263178" name="Picture 10">
            <a:extLst>
              <a:ext uri="{FF2B5EF4-FFF2-40B4-BE49-F238E27FC236}">
                <a16:creationId xmlns:a16="http://schemas.microsoft.com/office/drawing/2014/main" id="{C4CF7044-2A84-431F-A516-8DBB0D0132B8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3179" name="Rectangle 11">
            <a:extLst>
              <a:ext uri="{FF2B5EF4-FFF2-40B4-BE49-F238E27FC236}">
                <a16:creationId xmlns:a16="http://schemas.microsoft.com/office/drawing/2014/main" id="{6ED23B0A-3A51-4C5F-B5A6-A6999DD43E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067550" cy="1295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CINÉTICA DO PROCESSO DE DESINFECÇÃO</a:t>
            </a:r>
          </a:p>
        </p:txBody>
      </p:sp>
      <p:sp>
        <p:nvSpPr>
          <p:cNvPr id="263185" name="AutoShape 17">
            <a:extLst>
              <a:ext uri="{FF2B5EF4-FFF2-40B4-BE49-F238E27FC236}">
                <a16:creationId xmlns:a16="http://schemas.microsoft.com/office/drawing/2014/main" id="{D82FAFF3-8713-4DAC-9B39-207C2136EC1F}"/>
              </a:ext>
            </a:extLst>
          </p:cNvPr>
          <p:cNvSpPr>
            <a:spLocks/>
          </p:cNvSpPr>
          <p:nvPr/>
        </p:nvSpPr>
        <p:spPr bwMode="auto">
          <a:xfrm>
            <a:off x="3132138" y="2924175"/>
            <a:ext cx="503237" cy="3095625"/>
          </a:xfrm>
          <a:prstGeom prst="leftBrace">
            <a:avLst>
              <a:gd name="adj1" fmla="val 51262"/>
              <a:gd name="adj2" fmla="val 50000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63186" name="Text Box 18">
            <a:extLst>
              <a:ext uri="{FF2B5EF4-FFF2-40B4-BE49-F238E27FC236}">
                <a16:creationId xmlns:a16="http://schemas.microsoft.com/office/drawing/2014/main" id="{69388117-32FF-4A7C-A8D0-F035A728C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84513"/>
            <a:ext cx="287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pt-BR" altLang="pt-BR"/>
          </a:p>
        </p:txBody>
      </p:sp>
      <p:sp>
        <p:nvSpPr>
          <p:cNvPr id="263187" name="Text Box 19">
            <a:extLst>
              <a:ext uri="{FF2B5EF4-FFF2-40B4-BE49-F238E27FC236}">
                <a16:creationId xmlns:a16="http://schemas.microsoft.com/office/drawing/2014/main" id="{FF13A8A0-A384-4114-AB23-8965EC116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325" y="3011488"/>
            <a:ext cx="51323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altLang="pt-BR" sz="2400"/>
              <a:t> N representa a concentração de microrganismos indicadores ou patogênicos</a:t>
            </a:r>
          </a:p>
        </p:txBody>
      </p:sp>
      <p:sp>
        <p:nvSpPr>
          <p:cNvPr id="263188" name="Text Box 20">
            <a:extLst>
              <a:ext uri="{FF2B5EF4-FFF2-40B4-BE49-F238E27FC236}">
                <a16:creationId xmlns:a16="http://schemas.microsoft.com/office/drawing/2014/main" id="{E5206730-9AB9-4120-9B96-039EEE035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4508500"/>
            <a:ext cx="51323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altLang="pt-BR" sz="2400" dirty="0"/>
              <a:t> C</a:t>
            </a:r>
            <a:r>
              <a:rPr lang="pt-BR" altLang="pt-BR" sz="2400" baseline="-25000" dirty="0"/>
              <a:t>0</a:t>
            </a:r>
            <a:r>
              <a:rPr lang="pt-BR" altLang="pt-BR" sz="2400" dirty="0"/>
              <a:t> representa a concentração de agente oxidante, podendo este ser cloro, dióxido de cloro, ozônio, etc...</a:t>
            </a:r>
          </a:p>
        </p:txBody>
      </p:sp>
      <p:sp>
        <p:nvSpPr>
          <p:cNvPr id="12" name="Rectangle 32">
            <a:extLst>
              <a:ext uri="{FF2B5EF4-FFF2-40B4-BE49-F238E27FC236}">
                <a16:creationId xmlns:a16="http://schemas.microsoft.com/office/drawing/2014/main" id="{A8AE183F-B03E-47A8-8734-559CCF9E2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5666" y="4471987"/>
            <a:ext cx="4825057" cy="1383010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6">
                <a:extLst>
                  <a:ext uri="{FF2B5EF4-FFF2-40B4-BE49-F238E27FC236}">
                    <a16:creationId xmlns:a16="http://schemas.microsoft.com/office/drawing/2014/main" id="{3BDD2E1D-26EA-4DB5-A75D-545CEAFF0BF8}"/>
                  </a:ext>
                </a:extLst>
              </p:cNvPr>
              <p:cNvSpPr txBox="1"/>
              <p:nvPr/>
            </p:nvSpPr>
            <p:spPr bwMode="auto">
              <a:xfrm>
                <a:off x="294692" y="3909030"/>
                <a:ext cx="2915815" cy="9366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1" name="Object 6">
                <a:extLst>
                  <a:ext uri="{FF2B5EF4-FFF2-40B4-BE49-F238E27FC236}">
                    <a16:creationId xmlns:a16="http://schemas.microsoft.com/office/drawing/2014/main" id="{3BDD2E1D-26EA-4DB5-A75D-545CEAFF0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692" y="3909030"/>
                <a:ext cx="2915815" cy="9366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400326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5" name="Rectangle 3">
            <a:extLst>
              <a:ext uri="{FF2B5EF4-FFF2-40B4-BE49-F238E27FC236}">
                <a16:creationId xmlns:a16="http://schemas.microsoft.com/office/drawing/2014/main" id="{731844E1-6809-42E4-8ACD-0B0A0BBA5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205038"/>
            <a:ext cx="5668962" cy="8382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Lei de </a:t>
            </a:r>
            <a:r>
              <a:rPr lang="pt-BR" alt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Chick</a:t>
            </a: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-Watson (1908)</a:t>
            </a:r>
          </a:p>
        </p:txBody>
      </p:sp>
      <p:pic>
        <p:nvPicPr>
          <p:cNvPr id="264196" name="Picture 4">
            <a:extLst>
              <a:ext uri="{FF2B5EF4-FFF2-40B4-BE49-F238E27FC236}">
                <a16:creationId xmlns:a16="http://schemas.microsoft.com/office/drawing/2014/main" id="{870CF0D6-774F-47E6-9E19-0B56238495DB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4197" name="Rectangle 5">
            <a:extLst>
              <a:ext uri="{FF2B5EF4-FFF2-40B4-BE49-F238E27FC236}">
                <a16:creationId xmlns:a16="http://schemas.microsoft.com/office/drawing/2014/main" id="{64AA62FB-2D72-479F-9C68-86D0F9B8B0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067550" cy="1295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CINÉTICA DO PROCESSO DE DESINFECÇÃO</a:t>
            </a:r>
          </a:p>
        </p:txBody>
      </p:sp>
      <p:sp>
        <p:nvSpPr>
          <p:cNvPr id="264198" name="AutoShape 6">
            <a:extLst>
              <a:ext uri="{FF2B5EF4-FFF2-40B4-BE49-F238E27FC236}">
                <a16:creationId xmlns:a16="http://schemas.microsoft.com/office/drawing/2014/main" id="{9E2FBE60-CF41-4617-A492-B0603294CBE6}"/>
              </a:ext>
            </a:extLst>
          </p:cNvPr>
          <p:cNvSpPr>
            <a:spLocks/>
          </p:cNvSpPr>
          <p:nvPr/>
        </p:nvSpPr>
        <p:spPr bwMode="auto">
          <a:xfrm>
            <a:off x="3132138" y="2924175"/>
            <a:ext cx="503237" cy="3384550"/>
          </a:xfrm>
          <a:prstGeom prst="leftBrace">
            <a:avLst>
              <a:gd name="adj1" fmla="val 56046"/>
              <a:gd name="adj2" fmla="val 50000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64199" name="Text Box 7">
            <a:extLst>
              <a:ext uri="{FF2B5EF4-FFF2-40B4-BE49-F238E27FC236}">
                <a16:creationId xmlns:a16="http://schemas.microsoft.com/office/drawing/2014/main" id="{C1DE4919-B340-4464-8D5E-84ABE40E1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84513"/>
            <a:ext cx="287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pt-BR" altLang="pt-BR"/>
          </a:p>
        </p:txBody>
      </p:sp>
      <p:sp>
        <p:nvSpPr>
          <p:cNvPr id="264200" name="Text Box 8">
            <a:extLst>
              <a:ext uri="{FF2B5EF4-FFF2-40B4-BE49-F238E27FC236}">
                <a16:creationId xmlns:a16="http://schemas.microsoft.com/office/drawing/2014/main" id="{E14333BC-57AE-4527-8B46-9C934ED71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325" y="3011488"/>
            <a:ext cx="51323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altLang="pt-BR" sz="2400"/>
              <a:t> n está associado a ordem de reação relativa a concentração do agente oxidante. </a:t>
            </a:r>
          </a:p>
        </p:txBody>
      </p:sp>
      <p:sp>
        <p:nvSpPr>
          <p:cNvPr id="264201" name="Text Box 9">
            <a:extLst>
              <a:ext uri="{FF2B5EF4-FFF2-40B4-BE49-F238E27FC236}">
                <a16:creationId xmlns:a16="http://schemas.microsoft.com/office/drawing/2014/main" id="{BDB2FB17-35F9-4309-AAC2-FF5C70869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4508500"/>
            <a:ext cx="513238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altLang="pt-BR" sz="2400"/>
              <a:t> k</a:t>
            </a:r>
            <a:r>
              <a:rPr lang="pt-BR" altLang="pt-BR" sz="2400" baseline="-25000"/>
              <a:t>d</a:t>
            </a:r>
            <a:r>
              <a:rPr lang="pt-BR" altLang="pt-BR" sz="2400"/>
              <a:t> é a constante reação, sendo esta função do microrganismo indicador, tipo do agente oxidante empregado, temperatura e pH</a:t>
            </a:r>
          </a:p>
        </p:txBody>
      </p:sp>
      <p:sp>
        <p:nvSpPr>
          <p:cNvPr id="12" name="Rectangle 32">
            <a:extLst>
              <a:ext uri="{FF2B5EF4-FFF2-40B4-BE49-F238E27FC236}">
                <a16:creationId xmlns:a16="http://schemas.microsoft.com/office/drawing/2014/main" id="{6ED2D38B-C11E-463A-986A-63DA993B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6325" y="2970709"/>
            <a:ext cx="5073893" cy="1295399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6">
                <a:extLst>
                  <a:ext uri="{FF2B5EF4-FFF2-40B4-BE49-F238E27FC236}">
                    <a16:creationId xmlns:a16="http://schemas.microsoft.com/office/drawing/2014/main" id="{FBFD2D10-E29B-43E9-A77B-BD4F2D5380DF}"/>
                  </a:ext>
                </a:extLst>
              </p:cNvPr>
              <p:cNvSpPr txBox="1"/>
              <p:nvPr/>
            </p:nvSpPr>
            <p:spPr bwMode="auto">
              <a:xfrm>
                <a:off x="342318" y="4040187"/>
                <a:ext cx="2915815" cy="9366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1" name="Object 6">
                <a:extLst>
                  <a:ext uri="{FF2B5EF4-FFF2-40B4-BE49-F238E27FC236}">
                    <a16:creationId xmlns:a16="http://schemas.microsoft.com/office/drawing/2014/main" id="{FBFD2D10-E29B-43E9-A77B-BD4F2D538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318" y="4040187"/>
                <a:ext cx="2915815" cy="9366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5" name="Rectangle 3">
            <a:extLst>
              <a:ext uri="{FF2B5EF4-FFF2-40B4-BE49-F238E27FC236}">
                <a16:creationId xmlns:a16="http://schemas.microsoft.com/office/drawing/2014/main" id="{731844E1-6809-42E4-8ACD-0B0A0BBA5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205038"/>
            <a:ext cx="5668962" cy="8382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Lei de </a:t>
            </a:r>
            <a:r>
              <a:rPr lang="pt-BR" alt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Chick</a:t>
            </a: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-Watson (1908)</a:t>
            </a:r>
          </a:p>
        </p:txBody>
      </p:sp>
      <p:pic>
        <p:nvPicPr>
          <p:cNvPr id="264196" name="Picture 4">
            <a:extLst>
              <a:ext uri="{FF2B5EF4-FFF2-40B4-BE49-F238E27FC236}">
                <a16:creationId xmlns:a16="http://schemas.microsoft.com/office/drawing/2014/main" id="{870CF0D6-774F-47E6-9E19-0B56238495DB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4197" name="Rectangle 5">
            <a:extLst>
              <a:ext uri="{FF2B5EF4-FFF2-40B4-BE49-F238E27FC236}">
                <a16:creationId xmlns:a16="http://schemas.microsoft.com/office/drawing/2014/main" id="{64AA62FB-2D72-479F-9C68-86D0F9B8B0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067550" cy="1295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CINÉTICA DO PROCESSO DE DESINFECÇÃO</a:t>
            </a:r>
          </a:p>
        </p:txBody>
      </p:sp>
      <p:sp>
        <p:nvSpPr>
          <p:cNvPr id="264198" name="AutoShape 6">
            <a:extLst>
              <a:ext uri="{FF2B5EF4-FFF2-40B4-BE49-F238E27FC236}">
                <a16:creationId xmlns:a16="http://schemas.microsoft.com/office/drawing/2014/main" id="{9E2FBE60-CF41-4617-A492-B0603294CBE6}"/>
              </a:ext>
            </a:extLst>
          </p:cNvPr>
          <p:cNvSpPr>
            <a:spLocks/>
          </p:cNvSpPr>
          <p:nvPr/>
        </p:nvSpPr>
        <p:spPr bwMode="auto">
          <a:xfrm>
            <a:off x="3132138" y="2924175"/>
            <a:ext cx="503237" cy="3384550"/>
          </a:xfrm>
          <a:prstGeom prst="leftBrace">
            <a:avLst>
              <a:gd name="adj1" fmla="val 56046"/>
              <a:gd name="adj2" fmla="val 50000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64199" name="Text Box 7">
            <a:extLst>
              <a:ext uri="{FF2B5EF4-FFF2-40B4-BE49-F238E27FC236}">
                <a16:creationId xmlns:a16="http://schemas.microsoft.com/office/drawing/2014/main" id="{C1DE4919-B340-4464-8D5E-84ABE40E1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84513"/>
            <a:ext cx="287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pt-BR" altLang="pt-BR"/>
          </a:p>
        </p:txBody>
      </p:sp>
      <p:sp>
        <p:nvSpPr>
          <p:cNvPr id="264200" name="Text Box 8">
            <a:extLst>
              <a:ext uri="{FF2B5EF4-FFF2-40B4-BE49-F238E27FC236}">
                <a16:creationId xmlns:a16="http://schemas.microsoft.com/office/drawing/2014/main" id="{E14333BC-57AE-4527-8B46-9C934ED71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325" y="3011488"/>
            <a:ext cx="51323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altLang="pt-BR" sz="2400"/>
              <a:t> n está associado a ordem de reação relativa a concentração do agente oxidante. </a:t>
            </a:r>
          </a:p>
        </p:txBody>
      </p:sp>
      <p:sp>
        <p:nvSpPr>
          <p:cNvPr id="264201" name="Text Box 9">
            <a:extLst>
              <a:ext uri="{FF2B5EF4-FFF2-40B4-BE49-F238E27FC236}">
                <a16:creationId xmlns:a16="http://schemas.microsoft.com/office/drawing/2014/main" id="{BDB2FB17-35F9-4309-AAC2-FF5C70869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4508500"/>
            <a:ext cx="513238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altLang="pt-BR" sz="2400"/>
              <a:t> k</a:t>
            </a:r>
            <a:r>
              <a:rPr lang="pt-BR" altLang="pt-BR" sz="2400" baseline="-25000"/>
              <a:t>d</a:t>
            </a:r>
            <a:r>
              <a:rPr lang="pt-BR" altLang="pt-BR" sz="2400"/>
              <a:t> é a constante reação, sendo esta função do microrganismo indicador, tipo do agente oxidante empregado, temperatura e pH</a:t>
            </a:r>
          </a:p>
        </p:txBody>
      </p:sp>
      <p:sp>
        <p:nvSpPr>
          <p:cNvPr id="12" name="Rectangle 32">
            <a:extLst>
              <a:ext uri="{FF2B5EF4-FFF2-40B4-BE49-F238E27FC236}">
                <a16:creationId xmlns:a16="http://schemas.microsoft.com/office/drawing/2014/main" id="{6ED2D38B-C11E-463A-986A-63DA993B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6325" y="4490024"/>
            <a:ext cx="5073893" cy="1571051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6">
                <a:extLst>
                  <a:ext uri="{FF2B5EF4-FFF2-40B4-BE49-F238E27FC236}">
                    <a16:creationId xmlns:a16="http://schemas.microsoft.com/office/drawing/2014/main" id="{4F41B427-F8DA-4516-BCB7-7D2AB4F96A13}"/>
                  </a:ext>
                </a:extLst>
              </p:cNvPr>
              <p:cNvSpPr txBox="1"/>
              <p:nvPr/>
            </p:nvSpPr>
            <p:spPr bwMode="auto">
              <a:xfrm>
                <a:off x="342318" y="4040187"/>
                <a:ext cx="2915815" cy="9366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1" name="Object 6">
                <a:extLst>
                  <a:ext uri="{FF2B5EF4-FFF2-40B4-BE49-F238E27FC236}">
                    <a16:creationId xmlns:a16="http://schemas.microsoft.com/office/drawing/2014/main" id="{4F41B427-F8DA-4516-BCB7-7D2AB4F96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318" y="4040187"/>
                <a:ext cx="2915815" cy="9366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1211198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4">
            <a:extLst>
              <a:ext uri="{FF2B5EF4-FFF2-40B4-BE49-F238E27FC236}">
                <a16:creationId xmlns:a16="http://schemas.microsoft.com/office/drawing/2014/main" id="{6BF8ED73-F535-47CB-A89F-15BF357C39DB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2277" name="Rectangle 5">
            <a:extLst>
              <a:ext uri="{FF2B5EF4-FFF2-40B4-BE49-F238E27FC236}">
                <a16:creationId xmlns:a16="http://schemas.microsoft.com/office/drawing/2014/main" id="{BA95B7D8-52E7-440D-9BE0-AEF7CE80DB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57175"/>
            <a:ext cx="7067550" cy="1295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CINÉTICA DO PROCESSO DE DESINFECÇÃO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2212" name="Object 10">
                <a:extLst>
                  <a:ext uri="{FF2B5EF4-FFF2-40B4-BE49-F238E27FC236}">
                    <a16:creationId xmlns:a16="http://schemas.microsoft.com/office/drawing/2014/main" id="{2744ED8E-478B-432E-9701-90C0865D2A0A}"/>
                  </a:ext>
                </a:extLst>
              </p:cNvPr>
              <p:cNvSpPr txBox="1"/>
              <p:nvPr/>
            </p:nvSpPr>
            <p:spPr bwMode="auto">
              <a:xfrm>
                <a:off x="369887" y="2420938"/>
                <a:ext cx="2682875" cy="1003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22212" name="Object 10">
                <a:extLst>
                  <a:ext uri="{FF2B5EF4-FFF2-40B4-BE49-F238E27FC236}">
                    <a16:creationId xmlns:a16="http://schemas.microsoft.com/office/drawing/2014/main" id="{2744ED8E-478B-432E-9701-90C0865D2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9887" y="2420938"/>
                <a:ext cx="2682875" cy="10033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2213" name="Text Box 11">
            <a:extLst>
              <a:ext uri="{FF2B5EF4-FFF2-40B4-BE49-F238E27FC236}">
                <a16:creationId xmlns:a16="http://schemas.microsoft.com/office/drawing/2014/main" id="{E8951D6B-0F27-4321-A98A-B8936202A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3137" y="2590800"/>
            <a:ext cx="4032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sz="2800" dirty="0"/>
              <a:t>Reator em batelada !!!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2215" name="Object 13">
                <a:extLst>
                  <a:ext uri="{FF2B5EF4-FFF2-40B4-BE49-F238E27FC236}">
                    <a16:creationId xmlns:a16="http://schemas.microsoft.com/office/drawing/2014/main" id="{4AC61F0A-3BD7-4F9A-A9B6-60400721DD39}"/>
                  </a:ext>
                </a:extLst>
              </p:cNvPr>
              <p:cNvSpPr txBox="1"/>
              <p:nvPr/>
            </p:nvSpPr>
            <p:spPr bwMode="auto">
              <a:xfrm>
                <a:off x="324643" y="3711576"/>
                <a:ext cx="2773362" cy="10033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22215" name="Object 13">
                <a:extLst>
                  <a:ext uri="{FF2B5EF4-FFF2-40B4-BE49-F238E27FC236}">
                    <a16:creationId xmlns:a16="http://schemas.microsoft.com/office/drawing/2014/main" id="{4AC61F0A-3BD7-4F9A-A9B6-60400721D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4643" y="3711576"/>
                <a:ext cx="2773362" cy="1003300"/>
              </a:xfrm>
              <a:prstGeom prst="rect">
                <a:avLst/>
              </a:prstGeom>
              <a:blipFill>
                <a:blip r:embed="rId4"/>
                <a:stretch>
                  <a:fillRect b="-61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2216" name="Text Box 14">
            <a:extLst>
              <a:ext uri="{FF2B5EF4-FFF2-40B4-BE49-F238E27FC236}">
                <a16:creationId xmlns:a16="http://schemas.microsoft.com/office/drawing/2014/main" id="{85456ACA-F3B0-4B1D-B4F5-B60B1BA04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850" y="3917156"/>
            <a:ext cx="43926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sz="2800" dirty="0"/>
              <a:t>Reator pistonado ideal !!!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2218" name="Object 16">
                <a:extLst>
                  <a:ext uri="{FF2B5EF4-FFF2-40B4-BE49-F238E27FC236}">
                    <a16:creationId xmlns:a16="http://schemas.microsoft.com/office/drawing/2014/main" id="{E257782D-012C-4E89-B9CC-1E3B3E6656F6}"/>
                  </a:ext>
                </a:extLst>
              </p:cNvPr>
              <p:cNvSpPr txBox="1"/>
              <p:nvPr/>
            </p:nvSpPr>
            <p:spPr bwMode="auto">
              <a:xfrm>
                <a:off x="369887" y="5110164"/>
                <a:ext cx="2984500" cy="10033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22218" name="Object 16">
                <a:extLst>
                  <a:ext uri="{FF2B5EF4-FFF2-40B4-BE49-F238E27FC236}">
                    <a16:creationId xmlns:a16="http://schemas.microsoft.com/office/drawing/2014/main" id="{E257782D-012C-4E89-B9CC-1E3B3E665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9887" y="5110164"/>
                <a:ext cx="2984500" cy="10033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2219" name="Text Box 17">
            <a:extLst>
              <a:ext uri="{FF2B5EF4-FFF2-40B4-BE49-F238E27FC236}">
                <a16:creationId xmlns:a16="http://schemas.microsoft.com/office/drawing/2014/main" id="{AADCCCD6-F22D-449F-AD33-3F17D4F7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338" y="5250655"/>
            <a:ext cx="50466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sz="2800" dirty="0"/>
              <a:t>Reator de mistura completa !!!</a:t>
            </a: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1700FA8C-FCF2-46FE-848F-2997BEE57A86}"/>
              </a:ext>
            </a:extLst>
          </p:cNvPr>
          <p:cNvCxnSpPr/>
          <p:nvPr/>
        </p:nvCxnSpPr>
        <p:spPr>
          <a:xfrm>
            <a:off x="3354387" y="2850356"/>
            <a:ext cx="121761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53032499-5898-4FD4-97E4-F33626B40E2F}"/>
              </a:ext>
            </a:extLst>
          </p:cNvPr>
          <p:cNvCxnSpPr/>
          <p:nvPr/>
        </p:nvCxnSpPr>
        <p:spPr>
          <a:xfrm>
            <a:off x="3182937" y="4187032"/>
            <a:ext cx="121761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DD0D0235-2BA0-495A-AABB-5CA909458753}"/>
              </a:ext>
            </a:extLst>
          </p:cNvPr>
          <p:cNvCxnSpPr>
            <a:cxnSpLocks/>
          </p:cNvCxnSpPr>
          <p:nvPr/>
        </p:nvCxnSpPr>
        <p:spPr>
          <a:xfrm>
            <a:off x="3279775" y="5579271"/>
            <a:ext cx="68341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4">
            <a:extLst>
              <a:ext uri="{FF2B5EF4-FFF2-40B4-BE49-F238E27FC236}">
                <a16:creationId xmlns:a16="http://schemas.microsoft.com/office/drawing/2014/main" id="{6BF8ED73-F535-47CB-A89F-15BF357C39DB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2277" name="Rectangle 5">
            <a:extLst>
              <a:ext uri="{FF2B5EF4-FFF2-40B4-BE49-F238E27FC236}">
                <a16:creationId xmlns:a16="http://schemas.microsoft.com/office/drawing/2014/main" id="{BA95B7D8-52E7-440D-9BE0-AEF7CE80DB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57175"/>
            <a:ext cx="7067550" cy="1295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CINÉTICA DO PROCESSO DE DESINFECÇÃO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F832CF93-6BBD-44FC-A21F-81B0BB26F955}"/>
              </a:ext>
            </a:extLst>
          </p:cNvPr>
          <p:cNvGrpSpPr/>
          <p:nvPr/>
        </p:nvGrpSpPr>
        <p:grpSpPr>
          <a:xfrm>
            <a:off x="179464" y="2205238"/>
            <a:ext cx="8376637" cy="3994666"/>
            <a:chOff x="1173763" y="749300"/>
            <a:chExt cx="8376637" cy="3994666"/>
          </a:xfrm>
        </p:grpSpPr>
        <p:cxnSp>
          <p:nvCxnSpPr>
            <p:cNvPr id="14" name="Conector de Seta Reta 13">
              <a:extLst>
                <a:ext uri="{FF2B5EF4-FFF2-40B4-BE49-F238E27FC236}">
                  <a16:creationId xmlns:a16="http://schemas.microsoft.com/office/drawing/2014/main" id="{D5DDF115-ED5C-4C96-B84A-96B701A0408B}"/>
                </a:ext>
              </a:extLst>
            </p:cNvPr>
            <p:cNvCxnSpPr/>
            <p:nvPr/>
          </p:nvCxnSpPr>
          <p:spPr>
            <a:xfrm flipV="1">
              <a:off x="2476500" y="749300"/>
              <a:ext cx="0" cy="38100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de Seta Reta 14">
              <a:extLst>
                <a:ext uri="{FF2B5EF4-FFF2-40B4-BE49-F238E27FC236}">
                  <a16:creationId xmlns:a16="http://schemas.microsoft.com/office/drawing/2014/main" id="{C1A42DFB-FBE4-45E9-8287-CEE33B7EC3B2}"/>
                </a:ext>
              </a:extLst>
            </p:cNvPr>
            <p:cNvCxnSpPr>
              <a:cxnSpLocks/>
            </p:cNvCxnSpPr>
            <p:nvPr/>
          </p:nvCxnSpPr>
          <p:spPr>
            <a:xfrm>
              <a:off x="2032000" y="4229100"/>
              <a:ext cx="7518400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6B41DD50-E7B5-4033-A647-5528CC53CC02}"/>
                </a:ext>
              </a:extLst>
            </p:cNvPr>
            <p:cNvSpPr txBox="1"/>
            <p:nvPr/>
          </p:nvSpPr>
          <p:spPr>
            <a:xfrm>
              <a:off x="4882656" y="4374634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Tempo 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9574F285-4C03-4510-AB78-C61E57D82E04}"/>
                </a:ext>
              </a:extLst>
            </p:cNvPr>
            <p:cNvSpPr txBox="1"/>
            <p:nvPr/>
          </p:nvSpPr>
          <p:spPr>
            <a:xfrm>
              <a:off x="1173763" y="2259568"/>
              <a:ext cx="12121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Log(N</a:t>
              </a:r>
              <a:r>
                <a:rPr lang="pt-BR" baseline="-25000" dirty="0"/>
                <a:t>0</a:t>
              </a:r>
              <a:r>
                <a:rPr lang="pt-BR" dirty="0"/>
                <a:t>/N) </a:t>
              </a:r>
            </a:p>
          </p:txBody>
        </p: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E1337E91-BA5D-435F-8CC0-BF397C30B41B}"/>
                </a:ext>
              </a:extLst>
            </p:cNvPr>
            <p:cNvCxnSpPr/>
            <p:nvPr/>
          </p:nvCxnSpPr>
          <p:spPr>
            <a:xfrm>
              <a:off x="2476500" y="1270000"/>
              <a:ext cx="3619500" cy="29591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3EAD2AD7-C029-47CF-834B-CEEC084D825C}"/>
                </a:ext>
              </a:extLst>
            </p:cNvPr>
            <p:cNvSpPr txBox="1"/>
            <p:nvPr/>
          </p:nvSpPr>
          <p:spPr>
            <a:xfrm>
              <a:off x="3822700" y="3046967"/>
              <a:ext cx="237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ixaDeTexto 19">
                  <a:extLst>
                    <a:ext uri="{FF2B5EF4-FFF2-40B4-BE49-F238E27FC236}">
                      <a16:creationId xmlns:a16="http://schemas.microsoft.com/office/drawing/2014/main" id="{394010BA-2C22-44CF-9CE6-A15DFE34418A}"/>
                    </a:ext>
                  </a:extLst>
                </p:cNvPr>
                <p:cNvSpPr txBox="1"/>
                <p:nvPr/>
              </p:nvSpPr>
              <p:spPr>
                <a:xfrm>
                  <a:off x="2855159" y="2955398"/>
                  <a:ext cx="1935082" cy="6182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BR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𝑑𝑁</m:t>
                            </m:r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pt-BR" i="0">
                            <a:latin typeface="Cambria Math" panose="02040503050406030204" pitchFamily="18" charset="0"/>
                          </a:rPr>
                          <m:t>=−</m:t>
                        </m:r>
                        <m:sSub>
                          <m:sSubPr>
                            <m:ctrlPr>
                              <a:rPr lang="pt-BR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pt-BR" i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pt-BR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BR" i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1" name="CaixaDeTexto 10">
                  <a:extLst>
                    <a:ext uri="{FF2B5EF4-FFF2-40B4-BE49-F238E27FC236}">
                      <a16:creationId xmlns:a16="http://schemas.microsoft.com/office/drawing/2014/main" id="{A370B3D2-642F-4EC8-84D0-6B4CBE6E6C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5159" y="2955398"/>
                  <a:ext cx="1935082" cy="6182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C0E53DF8-A6D6-40B4-9837-6C954941159D}"/>
                </a:ext>
              </a:extLst>
            </p:cNvPr>
            <p:cNvSpPr/>
            <p:nvPr/>
          </p:nvSpPr>
          <p:spPr>
            <a:xfrm>
              <a:off x="2476500" y="1244600"/>
              <a:ext cx="4991100" cy="2984500"/>
            </a:xfrm>
            <a:custGeom>
              <a:avLst/>
              <a:gdLst>
                <a:gd name="connsiteX0" fmla="*/ 0 w 4991100"/>
                <a:gd name="connsiteY0" fmla="*/ 0 h 2984500"/>
                <a:gd name="connsiteX1" fmla="*/ 457200 w 4991100"/>
                <a:gd name="connsiteY1" fmla="*/ 50800 h 2984500"/>
                <a:gd name="connsiteX2" fmla="*/ 1219200 w 4991100"/>
                <a:gd name="connsiteY2" fmla="*/ 254000 h 2984500"/>
                <a:gd name="connsiteX3" fmla="*/ 2133600 w 4991100"/>
                <a:gd name="connsiteY3" fmla="*/ 685800 h 2984500"/>
                <a:gd name="connsiteX4" fmla="*/ 2768600 w 4991100"/>
                <a:gd name="connsiteY4" fmla="*/ 1104900 h 2984500"/>
                <a:gd name="connsiteX5" fmla="*/ 3340100 w 4991100"/>
                <a:gd name="connsiteY5" fmla="*/ 1574800 h 2984500"/>
                <a:gd name="connsiteX6" fmla="*/ 3962400 w 4991100"/>
                <a:gd name="connsiteY6" fmla="*/ 2108200 h 2984500"/>
                <a:gd name="connsiteX7" fmla="*/ 4406900 w 4991100"/>
                <a:gd name="connsiteY7" fmla="*/ 2476500 h 2984500"/>
                <a:gd name="connsiteX8" fmla="*/ 4991100 w 4991100"/>
                <a:gd name="connsiteY8" fmla="*/ 2984500 h 298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91100" h="2984500">
                  <a:moveTo>
                    <a:pt x="0" y="0"/>
                  </a:moveTo>
                  <a:cubicBezTo>
                    <a:pt x="127000" y="4233"/>
                    <a:pt x="254000" y="8467"/>
                    <a:pt x="457200" y="50800"/>
                  </a:cubicBezTo>
                  <a:cubicBezTo>
                    <a:pt x="660400" y="93133"/>
                    <a:pt x="939800" y="148167"/>
                    <a:pt x="1219200" y="254000"/>
                  </a:cubicBezTo>
                  <a:cubicBezTo>
                    <a:pt x="1498600" y="359833"/>
                    <a:pt x="1875367" y="543983"/>
                    <a:pt x="2133600" y="685800"/>
                  </a:cubicBezTo>
                  <a:cubicBezTo>
                    <a:pt x="2391833" y="827617"/>
                    <a:pt x="2567517" y="956733"/>
                    <a:pt x="2768600" y="1104900"/>
                  </a:cubicBezTo>
                  <a:cubicBezTo>
                    <a:pt x="2969683" y="1253067"/>
                    <a:pt x="3141133" y="1407583"/>
                    <a:pt x="3340100" y="1574800"/>
                  </a:cubicBezTo>
                  <a:cubicBezTo>
                    <a:pt x="3539067" y="1742017"/>
                    <a:pt x="3784600" y="1957917"/>
                    <a:pt x="3962400" y="2108200"/>
                  </a:cubicBezTo>
                  <a:cubicBezTo>
                    <a:pt x="4140200" y="2258483"/>
                    <a:pt x="4235450" y="2330450"/>
                    <a:pt x="4406900" y="2476500"/>
                  </a:cubicBezTo>
                  <a:cubicBezTo>
                    <a:pt x="4578350" y="2622550"/>
                    <a:pt x="4784725" y="2803525"/>
                    <a:pt x="4991100" y="2984500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3206B235-F865-4180-9C85-08C70F4BF5D1}"/>
                </a:ext>
              </a:extLst>
            </p:cNvPr>
            <p:cNvSpPr/>
            <p:nvPr/>
          </p:nvSpPr>
          <p:spPr>
            <a:xfrm>
              <a:off x="2489200" y="1282700"/>
              <a:ext cx="6388100" cy="2527300"/>
            </a:xfrm>
            <a:custGeom>
              <a:avLst/>
              <a:gdLst>
                <a:gd name="connsiteX0" fmla="*/ 0 w 6388100"/>
                <a:gd name="connsiteY0" fmla="*/ 0 h 2527300"/>
                <a:gd name="connsiteX1" fmla="*/ 546100 w 6388100"/>
                <a:gd name="connsiteY1" fmla="*/ 304800 h 2527300"/>
                <a:gd name="connsiteX2" fmla="*/ 1600200 w 6388100"/>
                <a:gd name="connsiteY2" fmla="*/ 939800 h 2527300"/>
                <a:gd name="connsiteX3" fmla="*/ 2336800 w 6388100"/>
                <a:gd name="connsiteY3" fmla="*/ 1333500 h 2527300"/>
                <a:gd name="connsiteX4" fmla="*/ 3162300 w 6388100"/>
                <a:gd name="connsiteY4" fmla="*/ 1739900 h 2527300"/>
                <a:gd name="connsiteX5" fmla="*/ 3873500 w 6388100"/>
                <a:gd name="connsiteY5" fmla="*/ 2006600 h 2527300"/>
                <a:gd name="connsiteX6" fmla="*/ 4686300 w 6388100"/>
                <a:gd name="connsiteY6" fmla="*/ 2222500 h 2527300"/>
                <a:gd name="connsiteX7" fmla="*/ 5588000 w 6388100"/>
                <a:gd name="connsiteY7" fmla="*/ 2400300 h 2527300"/>
                <a:gd name="connsiteX8" fmla="*/ 6388100 w 6388100"/>
                <a:gd name="connsiteY8" fmla="*/ 2527300 h 252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8100" h="2527300">
                  <a:moveTo>
                    <a:pt x="0" y="0"/>
                  </a:moveTo>
                  <a:cubicBezTo>
                    <a:pt x="139700" y="74083"/>
                    <a:pt x="279400" y="148167"/>
                    <a:pt x="546100" y="304800"/>
                  </a:cubicBezTo>
                  <a:cubicBezTo>
                    <a:pt x="812800" y="461433"/>
                    <a:pt x="1301750" y="768350"/>
                    <a:pt x="1600200" y="939800"/>
                  </a:cubicBezTo>
                  <a:cubicBezTo>
                    <a:pt x="1898650" y="1111250"/>
                    <a:pt x="2076450" y="1200150"/>
                    <a:pt x="2336800" y="1333500"/>
                  </a:cubicBezTo>
                  <a:cubicBezTo>
                    <a:pt x="2597150" y="1466850"/>
                    <a:pt x="2906183" y="1627717"/>
                    <a:pt x="3162300" y="1739900"/>
                  </a:cubicBezTo>
                  <a:cubicBezTo>
                    <a:pt x="3418417" y="1852083"/>
                    <a:pt x="3619500" y="1926167"/>
                    <a:pt x="3873500" y="2006600"/>
                  </a:cubicBezTo>
                  <a:cubicBezTo>
                    <a:pt x="4127500" y="2087033"/>
                    <a:pt x="4400550" y="2156883"/>
                    <a:pt x="4686300" y="2222500"/>
                  </a:cubicBezTo>
                  <a:cubicBezTo>
                    <a:pt x="4972050" y="2288117"/>
                    <a:pt x="5304367" y="2349500"/>
                    <a:pt x="5588000" y="2400300"/>
                  </a:cubicBezTo>
                  <a:cubicBezTo>
                    <a:pt x="5871633" y="2451100"/>
                    <a:pt x="6129866" y="2489200"/>
                    <a:pt x="6388100" y="2527300"/>
                  </a:cubicBezTo>
                </a:path>
              </a:pathLst>
            </a:cu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25" name="Conector de Seta Reta 24">
              <a:extLst>
                <a:ext uri="{FF2B5EF4-FFF2-40B4-BE49-F238E27FC236}">
                  <a16:creationId xmlns:a16="http://schemas.microsoft.com/office/drawing/2014/main" id="{0EC78FA2-B216-4403-B846-4C373C3CC0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22700" y="2438400"/>
              <a:ext cx="0" cy="6085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8B83B5CD-5487-417E-9563-E9ED11CCCEC7}"/>
                </a:ext>
              </a:extLst>
            </p:cNvPr>
            <p:cNvSpPr txBox="1"/>
            <p:nvPr/>
          </p:nvSpPr>
          <p:spPr>
            <a:xfrm>
              <a:off x="4844063" y="1771134"/>
              <a:ext cx="95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Curva B </a:t>
              </a: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E330F54C-249A-4D04-BC58-C0FF87A1B999}"/>
                </a:ext>
              </a:extLst>
            </p:cNvPr>
            <p:cNvSpPr txBox="1"/>
            <p:nvPr/>
          </p:nvSpPr>
          <p:spPr>
            <a:xfrm>
              <a:off x="7382515" y="3215980"/>
              <a:ext cx="9528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Curva C </a:t>
              </a:r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6E0FCA3F-FF27-4630-BDE0-2E5B7306FF71}"/>
                </a:ext>
              </a:extLst>
            </p:cNvPr>
            <p:cNvSpPr txBox="1"/>
            <p:nvPr/>
          </p:nvSpPr>
          <p:spPr>
            <a:xfrm>
              <a:off x="2585988" y="1935202"/>
              <a:ext cx="8434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Reta A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0176DDBA-1545-4AF2-ADF1-1CED7FA9B9F3}"/>
                  </a:ext>
                </a:extLst>
              </p:cNvPr>
              <p:cNvSpPr txBox="1"/>
              <p:nvPr/>
            </p:nvSpPr>
            <p:spPr>
              <a:xfrm>
                <a:off x="4778344" y="2094213"/>
                <a:ext cx="3942733" cy="793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Sup>
                        <m:sSub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0176DDBA-1545-4AF2-ADF1-1CED7FA9B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344" y="2094213"/>
                <a:ext cx="3942733" cy="7935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7524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4">
            <a:extLst>
              <a:ext uri="{FF2B5EF4-FFF2-40B4-BE49-F238E27FC236}">
                <a16:creationId xmlns:a16="http://schemas.microsoft.com/office/drawing/2014/main" id="{6BF8ED73-F535-47CB-A89F-15BF357C39DB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2277" name="Rectangle 5">
            <a:extLst>
              <a:ext uri="{FF2B5EF4-FFF2-40B4-BE49-F238E27FC236}">
                <a16:creationId xmlns:a16="http://schemas.microsoft.com/office/drawing/2014/main" id="{BA95B7D8-52E7-440D-9BE0-AEF7CE80DB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57175"/>
            <a:ext cx="7067550" cy="1295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CINÉTICA DO PROCESSO DE DESINFECÇÃO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F832CF93-6BBD-44FC-A21F-81B0BB26F955}"/>
              </a:ext>
            </a:extLst>
          </p:cNvPr>
          <p:cNvGrpSpPr/>
          <p:nvPr/>
        </p:nvGrpSpPr>
        <p:grpSpPr>
          <a:xfrm>
            <a:off x="4501133" y="2114987"/>
            <a:ext cx="4037429" cy="1879245"/>
            <a:chOff x="1173763" y="749300"/>
            <a:chExt cx="8376637" cy="4132999"/>
          </a:xfrm>
        </p:grpSpPr>
        <p:cxnSp>
          <p:nvCxnSpPr>
            <p:cNvPr id="14" name="Conector de Seta Reta 13">
              <a:extLst>
                <a:ext uri="{FF2B5EF4-FFF2-40B4-BE49-F238E27FC236}">
                  <a16:creationId xmlns:a16="http://schemas.microsoft.com/office/drawing/2014/main" id="{D5DDF115-ED5C-4C96-B84A-96B701A0408B}"/>
                </a:ext>
              </a:extLst>
            </p:cNvPr>
            <p:cNvCxnSpPr/>
            <p:nvPr/>
          </p:nvCxnSpPr>
          <p:spPr>
            <a:xfrm flipV="1">
              <a:off x="2476500" y="749300"/>
              <a:ext cx="0" cy="38100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de Seta Reta 14">
              <a:extLst>
                <a:ext uri="{FF2B5EF4-FFF2-40B4-BE49-F238E27FC236}">
                  <a16:creationId xmlns:a16="http://schemas.microsoft.com/office/drawing/2014/main" id="{C1A42DFB-FBE4-45E9-8287-CEE33B7EC3B2}"/>
                </a:ext>
              </a:extLst>
            </p:cNvPr>
            <p:cNvCxnSpPr>
              <a:cxnSpLocks/>
            </p:cNvCxnSpPr>
            <p:nvPr/>
          </p:nvCxnSpPr>
          <p:spPr>
            <a:xfrm>
              <a:off x="2032000" y="4229100"/>
              <a:ext cx="7518400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6B41DD50-E7B5-4033-A647-5528CC53CC02}"/>
                </a:ext>
              </a:extLst>
            </p:cNvPr>
            <p:cNvSpPr txBox="1"/>
            <p:nvPr/>
          </p:nvSpPr>
          <p:spPr>
            <a:xfrm>
              <a:off x="4882657" y="4374633"/>
              <a:ext cx="1118143" cy="507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/>
                <a:t>Tempo 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9574F285-4C03-4510-AB78-C61E57D82E04}"/>
                </a:ext>
              </a:extLst>
            </p:cNvPr>
            <p:cNvSpPr txBox="1"/>
            <p:nvPr/>
          </p:nvSpPr>
          <p:spPr>
            <a:xfrm>
              <a:off x="1173763" y="2259568"/>
              <a:ext cx="1400837" cy="507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/>
                <a:t>Log(N</a:t>
              </a:r>
              <a:r>
                <a:rPr lang="pt-BR" sz="900" baseline="-25000" dirty="0"/>
                <a:t>0</a:t>
              </a:r>
              <a:r>
                <a:rPr lang="pt-BR" sz="900" dirty="0"/>
                <a:t>/N) </a:t>
              </a:r>
            </a:p>
          </p:txBody>
        </p: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E1337E91-BA5D-435F-8CC0-BF397C30B41B}"/>
                </a:ext>
              </a:extLst>
            </p:cNvPr>
            <p:cNvCxnSpPr/>
            <p:nvPr/>
          </p:nvCxnSpPr>
          <p:spPr>
            <a:xfrm>
              <a:off x="2476500" y="1270000"/>
              <a:ext cx="3619500" cy="29591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3EAD2AD7-C029-47CF-834B-CEEC084D825C}"/>
                </a:ext>
              </a:extLst>
            </p:cNvPr>
            <p:cNvSpPr txBox="1"/>
            <p:nvPr/>
          </p:nvSpPr>
          <p:spPr>
            <a:xfrm>
              <a:off x="3822700" y="3046968"/>
              <a:ext cx="436348" cy="507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/>
                <a:t>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ixaDeTexto 19">
                  <a:extLst>
                    <a:ext uri="{FF2B5EF4-FFF2-40B4-BE49-F238E27FC236}">
                      <a16:creationId xmlns:a16="http://schemas.microsoft.com/office/drawing/2014/main" id="{394010BA-2C22-44CF-9CE6-A15DFE34418A}"/>
                    </a:ext>
                  </a:extLst>
                </p:cNvPr>
                <p:cNvSpPr txBox="1"/>
                <p:nvPr/>
              </p:nvSpPr>
              <p:spPr>
                <a:xfrm>
                  <a:off x="2855159" y="2955398"/>
                  <a:ext cx="1935082" cy="10859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BR" sz="9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900" i="1">
                                <a:latin typeface="Cambria Math" panose="02040503050406030204" pitchFamily="18" charset="0"/>
                              </a:rPr>
                              <m:t>𝑑𝑁</m:t>
                            </m:r>
                          </m:num>
                          <m:den>
                            <m:r>
                              <a:rPr lang="pt-BR" sz="9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pt-BR" sz="900" i="0">
                            <a:latin typeface="Cambria Math" panose="02040503050406030204" pitchFamily="18" charset="0"/>
                          </a:rPr>
                          <m:t>=−</m:t>
                        </m:r>
                        <m:sSub>
                          <m:sSubPr>
                            <m:ctrlPr>
                              <a:rPr lang="pt-BR" sz="9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9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pt-BR" sz="9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pt-BR" sz="900" i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pt-BR" sz="9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9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900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BR" sz="900" i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sz="900" i="1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pt-BR" sz="900" dirty="0"/>
                </a:p>
              </p:txBody>
            </p:sp>
          </mc:Choice>
          <mc:Fallback xmlns="">
            <p:sp>
              <p:nvSpPr>
                <p:cNvPr id="20" name="CaixaDeTexto 19">
                  <a:extLst>
                    <a:ext uri="{FF2B5EF4-FFF2-40B4-BE49-F238E27FC236}">
                      <a16:creationId xmlns:a16="http://schemas.microsoft.com/office/drawing/2014/main" id="{394010BA-2C22-44CF-9CE6-A15DFE3441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5159" y="2955398"/>
                  <a:ext cx="1935082" cy="108598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C0E53DF8-A6D6-40B4-9837-6C954941159D}"/>
                </a:ext>
              </a:extLst>
            </p:cNvPr>
            <p:cNvSpPr/>
            <p:nvPr/>
          </p:nvSpPr>
          <p:spPr>
            <a:xfrm>
              <a:off x="2476500" y="1244600"/>
              <a:ext cx="4991100" cy="2984500"/>
            </a:xfrm>
            <a:custGeom>
              <a:avLst/>
              <a:gdLst>
                <a:gd name="connsiteX0" fmla="*/ 0 w 4991100"/>
                <a:gd name="connsiteY0" fmla="*/ 0 h 2984500"/>
                <a:gd name="connsiteX1" fmla="*/ 457200 w 4991100"/>
                <a:gd name="connsiteY1" fmla="*/ 50800 h 2984500"/>
                <a:gd name="connsiteX2" fmla="*/ 1219200 w 4991100"/>
                <a:gd name="connsiteY2" fmla="*/ 254000 h 2984500"/>
                <a:gd name="connsiteX3" fmla="*/ 2133600 w 4991100"/>
                <a:gd name="connsiteY3" fmla="*/ 685800 h 2984500"/>
                <a:gd name="connsiteX4" fmla="*/ 2768600 w 4991100"/>
                <a:gd name="connsiteY4" fmla="*/ 1104900 h 2984500"/>
                <a:gd name="connsiteX5" fmla="*/ 3340100 w 4991100"/>
                <a:gd name="connsiteY5" fmla="*/ 1574800 h 2984500"/>
                <a:gd name="connsiteX6" fmla="*/ 3962400 w 4991100"/>
                <a:gd name="connsiteY6" fmla="*/ 2108200 h 2984500"/>
                <a:gd name="connsiteX7" fmla="*/ 4406900 w 4991100"/>
                <a:gd name="connsiteY7" fmla="*/ 2476500 h 2984500"/>
                <a:gd name="connsiteX8" fmla="*/ 4991100 w 4991100"/>
                <a:gd name="connsiteY8" fmla="*/ 2984500 h 298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91100" h="2984500">
                  <a:moveTo>
                    <a:pt x="0" y="0"/>
                  </a:moveTo>
                  <a:cubicBezTo>
                    <a:pt x="127000" y="4233"/>
                    <a:pt x="254000" y="8467"/>
                    <a:pt x="457200" y="50800"/>
                  </a:cubicBezTo>
                  <a:cubicBezTo>
                    <a:pt x="660400" y="93133"/>
                    <a:pt x="939800" y="148167"/>
                    <a:pt x="1219200" y="254000"/>
                  </a:cubicBezTo>
                  <a:cubicBezTo>
                    <a:pt x="1498600" y="359833"/>
                    <a:pt x="1875367" y="543983"/>
                    <a:pt x="2133600" y="685800"/>
                  </a:cubicBezTo>
                  <a:cubicBezTo>
                    <a:pt x="2391833" y="827617"/>
                    <a:pt x="2567517" y="956733"/>
                    <a:pt x="2768600" y="1104900"/>
                  </a:cubicBezTo>
                  <a:cubicBezTo>
                    <a:pt x="2969683" y="1253067"/>
                    <a:pt x="3141133" y="1407583"/>
                    <a:pt x="3340100" y="1574800"/>
                  </a:cubicBezTo>
                  <a:cubicBezTo>
                    <a:pt x="3539067" y="1742017"/>
                    <a:pt x="3784600" y="1957917"/>
                    <a:pt x="3962400" y="2108200"/>
                  </a:cubicBezTo>
                  <a:cubicBezTo>
                    <a:pt x="4140200" y="2258483"/>
                    <a:pt x="4235450" y="2330450"/>
                    <a:pt x="4406900" y="2476500"/>
                  </a:cubicBezTo>
                  <a:cubicBezTo>
                    <a:pt x="4578350" y="2622550"/>
                    <a:pt x="4784725" y="2803525"/>
                    <a:pt x="4991100" y="2984500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900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3206B235-F865-4180-9C85-08C70F4BF5D1}"/>
                </a:ext>
              </a:extLst>
            </p:cNvPr>
            <p:cNvSpPr/>
            <p:nvPr/>
          </p:nvSpPr>
          <p:spPr>
            <a:xfrm>
              <a:off x="2489200" y="1282700"/>
              <a:ext cx="6388100" cy="2527300"/>
            </a:xfrm>
            <a:custGeom>
              <a:avLst/>
              <a:gdLst>
                <a:gd name="connsiteX0" fmla="*/ 0 w 6388100"/>
                <a:gd name="connsiteY0" fmla="*/ 0 h 2527300"/>
                <a:gd name="connsiteX1" fmla="*/ 546100 w 6388100"/>
                <a:gd name="connsiteY1" fmla="*/ 304800 h 2527300"/>
                <a:gd name="connsiteX2" fmla="*/ 1600200 w 6388100"/>
                <a:gd name="connsiteY2" fmla="*/ 939800 h 2527300"/>
                <a:gd name="connsiteX3" fmla="*/ 2336800 w 6388100"/>
                <a:gd name="connsiteY3" fmla="*/ 1333500 h 2527300"/>
                <a:gd name="connsiteX4" fmla="*/ 3162300 w 6388100"/>
                <a:gd name="connsiteY4" fmla="*/ 1739900 h 2527300"/>
                <a:gd name="connsiteX5" fmla="*/ 3873500 w 6388100"/>
                <a:gd name="connsiteY5" fmla="*/ 2006600 h 2527300"/>
                <a:gd name="connsiteX6" fmla="*/ 4686300 w 6388100"/>
                <a:gd name="connsiteY6" fmla="*/ 2222500 h 2527300"/>
                <a:gd name="connsiteX7" fmla="*/ 5588000 w 6388100"/>
                <a:gd name="connsiteY7" fmla="*/ 2400300 h 2527300"/>
                <a:gd name="connsiteX8" fmla="*/ 6388100 w 6388100"/>
                <a:gd name="connsiteY8" fmla="*/ 2527300 h 252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8100" h="2527300">
                  <a:moveTo>
                    <a:pt x="0" y="0"/>
                  </a:moveTo>
                  <a:cubicBezTo>
                    <a:pt x="139700" y="74083"/>
                    <a:pt x="279400" y="148167"/>
                    <a:pt x="546100" y="304800"/>
                  </a:cubicBezTo>
                  <a:cubicBezTo>
                    <a:pt x="812800" y="461433"/>
                    <a:pt x="1301750" y="768350"/>
                    <a:pt x="1600200" y="939800"/>
                  </a:cubicBezTo>
                  <a:cubicBezTo>
                    <a:pt x="1898650" y="1111250"/>
                    <a:pt x="2076450" y="1200150"/>
                    <a:pt x="2336800" y="1333500"/>
                  </a:cubicBezTo>
                  <a:cubicBezTo>
                    <a:pt x="2597150" y="1466850"/>
                    <a:pt x="2906183" y="1627717"/>
                    <a:pt x="3162300" y="1739900"/>
                  </a:cubicBezTo>
                  <a:cubicBezTo>
                    <a:pt x="3418417" y="1852083"/>
                    <a:pt x="3619500" y="1926167"/>
                    <a:pt x="3873500" y="2006600"/>
                  </a:cubicBezTo>
                  <a:cubicBezTo>
                    <a:pt x="4127500" y="2087033"/>
                    <a:pt x="4400550" y="2156883"/>
                    <a:pt x="4686300" y="2222500"/>
                  </a:cubicBezTo>
                  <a:cubicBezTo>
                    <a:pt x="4972050" y="2288117"/>
                    <a:pt x="5304367" y="2349500"/>
                    <a:pt x="5588000" y="2400300"/>
                  </a:cubicBezTo>
                  <a:cubicBezTo>
                    <a:pt x="5871633" y="2451100"/>
                    <a:pt x="6129866" y="2489200"/>
                    <a:pt x="6388100" y="2527300"/>
                  </a:cubicBezTo>
                </a:path>
              </a:pathLst>
            </a:cu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900" dirty="0"/>
            </a:p>
          </p:txBody>
        </p:sp>
        <p:cxnSp>
          <p:nvCxnSpPr>
            <p:cNvPr id="25" name="Conector de Seta Reta 24">
              <a:extLst>
                <a:ext uri="{FF2B5EF4-FFF2-40B4-BE49-F238E27FC236}">
                  <a16:creationId xmlns:a16="http://schemas.microsoft.com/office/drawing/2014/main" id="{0EC78FA2-B216-4403-B846-4C373C3CC0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22700" y="2438400"/>
              <a:ext cx="0" cy="6085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8B83B5CD-5487-417E-9563-E9ED11CCCEC7}"/>
                </a:ext>
              </a:extLst>
            </p:cNvPr>
            <p:cNvSpPr txBox="1"/>
            <p:nvPr/>
          </p:nvSpPr>
          <p:spPr>
            <a:xfrm>
              <a:off x="4844062" y="1771135"/>
              <a:ext cx="1178007" cy="507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/>
                <a:t>Curva B </a:t>
              </a: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E330F54C-249A-4D04-BC58-C0FF87A1B999}"/>
                </a:ext>
              </a:extLst>
            </p:cNvPr>
            <p:cNvSpPr txBox="1"/>
            <p:nvPr/>
          </p:nvSpPr>
          <p:spPr>
            <a:xfrm>
              <a:off x="7382515" y="3215981"/>
              <a:ext cx="1174681" cy="507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/>
                <a:t>Curva C </a:t>
              </a:r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6E0FCA3F-FF27-4630-BDE0-2E5B7306FF71}"/>
                </a:ext>
              </a:extLst>
            </p:cNvPr>
            <p:cNvSpPr txBox="1"/>
            <p:nvPr/>
          </p:nvSpPr>
          <p:spPr>
            <a:xfrm>
              <a:off x="2585988" y="1935202"/>
              <a:ext cx="1071581" cy="507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/>
                <a:t>Reta A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0176DDBA-1545-4AF2-ADF1-1CED7FA9B9F3}"/>
                  </a:ext>
                </a:extLst>
              </p:cNvPr>
              <p:cNvSpPr txBox="1"/>
              <p:nvPr/>
            </p:nvSpPr>
            <p:spPr>
              <a:xfrm>
                <a:off x="237035" y="2215364"/>
                <a:ext cx="3942733" cy="793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Sup>
                        <m:sSub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0176DDBA-1545-4AF2-ADF1-1CED7FA9B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35" y="2215364"/>
                <a:ext cx="3942733" cy="7935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 Box 11">
            <a:extLst>
              <a:ext uri="{FF2B5EF4-FFF2-40B4-BE49-F238E27FC236}">
                <a16:creationId xmlns:a16="http://schemas.microsoft.com/office/drawing/2014/main" id="{6A2EE96A-BE60-4DC6-B4DC-E7BC57C91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878" y="3220844"/>
            <a:ext cx="27790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sz="2400" dirty="0"/>
              <a:t>Para m igual a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9BE72179-4249-4659-A750-1A12971F1444}"/>
                  </a:ext>
                </a:extLst>
              </p:cNvPr>
              <p:cNvSpPr txBox="1"/>
              <p:nvPr/>
            </p:nvSpPr>
            <p:spPr>
              <a:xfrm>
                <a:off x="181032" y="4906931"/>
                <a:ext cx="3143136" cy="793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9BE72179-4249-4659-A750-1A12971F1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32" y="4906931"/>
                <a:ext cx="3143136" cy="7935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6E4561AC-2FB1-4E2F-ACE5-E202CA07F330}"/>
              </a:ext>
            </a:extLst>
          </p:cNvPr>
          <p:cNvSpPr/>
          <p:nvPr/>
        </p:nvSpPr>
        <p:spPr>
          <a:xfrm>
            <a:off x="1829983" y="3866335"/>
            <a:ext cx="222567" cy="7517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64C2C945-666C-469B-BE24-B40AB4C92236}"/>
                  </a:ext>
                </a:extLst>
              </p:cNvPr>
              <p:cNvSpPr txBox="1"/>
              <p:nvPr/>
            </p:nvSpPr>
            <p:spPr>
              <a:xfrm>
                <a:off x="4179768" y="4160778"/>
                <a:ext cx="4719530" cy="20328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𝑑𝑁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=−</m:t>
                          </m:r>
                          <m:nary>
                            <m:naryPr>
                              <m:limLoc m:val="undOvr"/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Sup>
                                <m:sSubSup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nary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pt-BR" sz="240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64C2C945-666C-469B-BE24-B40AB4C92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768" y="4160778"/>
                <a:ext cx="4719530" cy="20328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5942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0515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180264" cy="11128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sz="3200" dirty="0"/>
              <a:t>TRATAMENTO CONVENCIONAL DE ÁGUAS </a:t>
            </a:r>
            <a:br>
              <a:rPr lang="pt-BR" sz="3200" dirty="0"/>
            </a:br>
            <a:r>
              <a:rPr lang="pt-BR" sz="3200" dirty="0"/>
              <a:t>DE ABASTECIMENTO</a:t>
            </a:r>
          </a:p>
        </p:txBody>
      </p:sp>
      <p:graphicFrame>
        <p:nvGraphicFramePr>
          <p:cNvPr id="47" name="Gráfico 46">
            <a:extLst>
              <a:ext uri="{FF2B5EF4-FFF2-40B4-BE49-F238E27FC236}">
                <a16:creationId xmlns:a16="http://schemas.microsoft.com/office/drawing/2014/main" id="{4E940002-CFE6-43EE-AF63-8A8552A068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5852077"/>
              </p:ext>
            </p:extLst>
          </p:nvPr>
        </p:nvGraphicFramePr>
        <p:xfrm>
          <a:off x="876300" y="2060848"/>
          <a:ext cx="7289626" cy="3932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CaixaDeTexto 47">
            <a:extLst>
              <a:ext uri="{FF2B5EF4-FFF2-40B4-BE49-F238E27FC236}">
                <a16:creationId xmlns:a16="http://schemas.microsoft.com/office/drawing/2014/main" id="{EEE5D90E-282C-4856-A55D-F688D011584F}"/>
              </a:ext>
            </a:extLst>
          </p:cNvPr>
          <p:cNvSpPr txBox="1"/>
          <p:nvPr/>
        </p:nvSpPr>
        <p:spPr>
          <a:xfrm>
            <a:off x="323528" y="5877272"/>
            <a:ext cx="4489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Estação de tratamento de água do Rio Grande</a:t>
            </a:r>
          </a:p>
        </p:txBody>
      </p:sp>
    </p:spTree>
    <p:extLst>
      <p:ext uri="{BB962C8B-B14F-4D97-AF65-F5344CB8AC3E}">
        <p14:creationId xmlns:p14="http://schemas.microsoft.com/office/powerpoint/2010/main" val="504414517"/>
      </p:ext>
    </p:extLst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4">
            <a:extLst>
              <a:ext uri="{FF2B5EF4-FFF2-40B4-BE49-F238E27FC236}">
                <a16:creationId xmlns:a16="http://schemas.microsoft.com/office/drawing/2014/main" id="{6BF8ED73-F535-47CB-A89F-15BF357C39DB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2277" name="Rectangle 5">
            <a:extLst>
              <a:ext uri="{FF2B5EF4-FFF2-40B4-BE49-F238E27FC236}">
                <a16:creationId xmlns:a16="http://schemas.microsoft.com/office/drawing/2014/main" id="{BA95B7D8-52E7-440D-9BE0-AEF7CE80DB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57175"/>
            <a:ext cx="7067550" cy="1295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CINÉTICA DO PROCESSO DE DESINFECÇÃO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F832CF93-6BBD-44FC-A21F-81B0BB26F955}"/>
              </a:ext>
            </a:extLst>
          </p:cNvPr>
          <p:cNvGrpSpPr/>
          <p:nvPr/>
        </p:nvGrpSpPr>
        <p:grpSpPr>
          <a:xfrm>
            <a:off x="4501133" y="2114987"/>
            <a:ext cx="4037429" cy="1879245"/>
            <a:chOff x="1173763" y="749300"/>
            <a:chExt cx="8376637" cy="4132999"/>
          </a:xfrm>
        </p:grpSpPr>
        <p:cxnSp>
          <p:nvCxnSpPr>
            <p:cNvPr id="14" name="Conector de Seta Reta 13">
              <a:extLst>
                <a:ext uri="{FF2B5EF4-FFF2-40B4-BE49-F238E27FC236}">
                  <a16:creationId xmlns:a16="http://schemas.microsoft.com/office/drawing/2014/main" id="{D5DDF115-ED5C-4C96-B84A-96B701A0408B}"/>
                </a:ext>
              </a:extLst>
            </p:cNvPr>
            <p:cNvCxnSpPr/>
            <p:nvPr/>
          </p:nvCxnSpPr>
          <p:spPr>
            <a:xfrm flipV="1">
              <a:off x="2476500" y="749300"/>
              <a:ext cx="0" cy="38100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de Seta Reta 14">
              <a:extLst>
                <a:ext uri="{FF2B5EF4-FFF2-40B4-BE49-F238E27FC236}">
                  <a16:creationId xmlns:a16="http://schemas.microsoft.com/office/drawing/2014/main" id="{C1A42DFB-FBE4-45E9-8287-CEE33B7EC3B2}"/>
                </a:ext>
              </a:extLst>
            </p:cNvPr>
            <p:cNvCxnSpPr>
              <a:cxnSpLocks/>
            </p:cNvCxnSpPr>
            <p:nvPr/>
          </p:nvCxnSpPr>
          <p:spPr>
            <a:xfrm>
              <a:off x="2032000" y="4229100"/>
              <a:ext cx="7518400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6B41DD50-E7B5-4033-A647-5528CC53CC02}"/>
                </a:ext>
              </a:extLst>
            </p:cNvPr>
            <p:cNvSpPr txBox="1"/>
            <p:nvPr/>
          </p:nvSpPr>
          <p:spPr>
            <a:xfrm>
              <a:off x="4882657" y="4374633"/>
              <a:ext cx="1118143" cy="507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/>
                <a:t>Tempo 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9574F285-4C03-4510-AB78-C61E57D82E04}"/>
                </a:ext>
              </a:extLst>
            </p:cNvPr>
            <p:cNvSpPr txBox="1"/>
            <p:nvPr/>
          </p:nvSpPr>
          <p:spPr>
            <a:xfrm>
              <a:off x="1173763" y="2259568"/>
              <a:ext cx="1400837" cy="507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/>
                <a:t>Log(N</a:t>
              </a:r>
              <a:r>
                <a:rPr lang="pt-BR" sz="900" baseline="-25000" dirty="0"/>
                <a:t>0</a:t>
              </a:r>
              <a:r>
                <a:rPr lang="pt-BR" sz="900" dirty="0"/>
                <a:t>/N) </a:t>
              </a:r>
            </a:p>
          </p:txBody>
        </p: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E1337E91-BA5D-435F-8CC0-BF397C30B41B}"/>
                </a:ext>
              </a:extLst>
            </p:cNvPr>
            <p:cNvCxnSpPr/>
            <p:nvPr/>
          </p:nvCxnSpPr>
          <p:spPr>
            <a:xfrm>
              <a:off x="2476500" y="1270000"/>
              <a:ext cx="3619500" cy="29591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3EAD2AD7-C029-47CF-834B-CEEC084D825C}"/>
                </a:ext>
              </a:extLst>
            </p:cNvPr>
            <p:cNvSpPr txBox="1"/>
            <p:nvPr/>
          </p:nvSpPr>
          <p:spPr>
            <a:xfrm>
              <a:off x="3822700" y="3046968"/>
              <a:ext cx="436348" cy="507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/>
                <a:t>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ixaDeTexto 19">
                  <a:extLst>
                    <a:ext uri="{FF2B5EF4-FFF2-40B4-BE49-F238E27FC236}">
                      <a16:creationId xmlns:a16="http://schemas.microsoft.com/office/drawing/2014/main" id="{394010BA-2C22-44CF-9CE6-A15DFE34418A}"/>
                    </a:ext>
                  </a:extLst>
                </p:cNvPr>
                <p:cNvSpPr txBox="1"/>
                <p:nvPr/>
              </p:nvSpPr>
              <p:spPr>
                <a:xfrm>
                  <a:off x="2855159" y="2955398"/>
                  <a:ext cx="1935082" cy="10859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BR" sz="9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900" i="1">
                                <a:latin typeface="Cambria Math" panose="02040503050406030204" pitchFamily="18" charset="0"/>
                              </a:rPr>
                              <m:t>𝑑𝑁</m:t>
                            </m:r>
                          </m:num>
                          <m:den>
                            <m:r>
                              <a:rPr lang="pt-BR" sz="9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pt-BR" sz="900" i="0">
                            <a:latin typeface="Cambria Math" panose="02040503050406030204" pitchFamily="18" charset="0"/>
                          </a:rPr>
                          <m:t>=−</m:t>
                        </m:r>
                        <m:sSub>
                          <m:sSubPr>
                            <m:ctrlPr>
                              <a:rPr lang="pt-BR" sz="9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9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pt-BR" sz="9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pt-BR" sz="900" i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pt-BR" sz="9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9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900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BR" sz="900" i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sz="900" i="1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pt-BR" sz="900" dirty="0"/>
                </a:p>
              </p:txBody>
            </p:sp>
          </mc:Choice>
          <mc:Fallback xmlns="">
            <p:sp>
              <p:nvSpPr>
                <p:cNvPr id="20" name="CaixaDeTexto 19">
                  <a:extLst>
                    <a:ext uri="{FF2B5EF4-FFF2-40B4-BE49-F238E27FC236}">
                      <a16:creationId xmlns:a16="http://schemas.microsoft.com/office/drawing/2014/main" id="{394010BA-2C22-44CF-9CE6-A15DFE3441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5159" y="2955398"/>
                  <a:ext cx="1935082" cy="108598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C0E53DF8-A6D6-40B4-9837-6C954941159D}"/>
                </a:ext>
              </a:extLst>
            </p:cNvPr>
            <p:cNvSpPr/>
            <p:nvPr/>
          </p:nvSpPr>
          <p:spPr>
            <a:xfrm>
              <a:off x="2476500" y="1244600"/>
              <a:ext cx="4991100" cy="2984500"/>
            </a:xfrm>
            <a:custGeom>
              <a:avLst/>
              <a:gdLst>
                <a:gd name="connsiteX0" fmla="*/ 0 w 4991100"/>
                <a:gd name="connsiteY0" fmla="*/ 0 h 2984500"/>
                <a:gd name="connsiteX1" fmla="*/ 457200 w 4991100"/>
                <a:gd name="connsiteY1" fmla="*/ 50800 h 2984500"/>
                <a:gd name="connsiteX2" fmla="*/ 1219200 w 4991100"/>
                <a:gd name="connsiteY2" fmla="*/ 254000 h 2984500"/>
                <a:gd name="connsiteX3" fmla="*/ 2133600 w 4991100"/>
                <a:gd name="connsiteY3" fmla="*/ 685800 h 2984500"/>
                <a:gd name="connsiteX4" fmla="*/ 2768600 w 4991100"/>
                <a:gd name="connsiteY4" fmla="*/ 1104900 h 2984500"/>
                <a:gd name="connsiteX5" fmla="*/ 3340100 w 4991100"/>
                <a:gd name="connsiteY5" fmla="*/ 1574800 h 2984500"/>
                <a:gd name="connsiteX6" fmla="*/ 3962400 w 4991100"/>
                <a:gd name="connsiteY6" fmla="*/ 2108200 h 2984500"/>
                <a:gd name="connsiteX7" fmla="*/ 4406900 w 4991100"/>
                <a:gd name="connsiteY7" fmla="*/ 2476500 h 2984500"/>
                <a:gd name="connsiteX8" fmla="*/ 4991100 w 4991100"/>
                <a:gd name="connsiteY8" fmla="*/ 2984500 h 298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91100" h="2984500">
                  <a:moveTo>
                    <a:pt x="0" y="0"/>
                  </a:moveTo>
                  <a:cubicBezTo>
                    <a:pt x="127000" y="4233"/>
                    <a:pt x="254000" y="8467"/>
                    <a:pt x="457200" y="50800"/>
                  </a:cubicBezTo>
                  <a:cubicBezTo>
                    <a:pt x="660400" y="93133"/>
                    <a:pt x="939800" y="148167"/>
                    <a:pt x="1219200" y="254000"/>
                  </a:cubicBezTo>
                  <a:cubicBezTo>
                    <a:pt x="1498600" y="359833"/>
                    <a:pt x="1875367" y="543983"/>
                    <a:pt x="2133600" y="685800"/>
                  </a:cubicBezTo>
                  <a:cubicBezTo>
                    <a:pt x="2391833" y="827617"/>
                    <a:pt x="2567517" y="956733"/>
                    <a:pt x="2768600" y="1104900"/>
                  </a:cubicBezTo>
                  <a:cubicBezTo>
                    <a:pt x="2969683" y="1253067"/>
                    <a:pt x="3141133" y="1407583"/>
                    <a:pt x="3340100" y="1574800"/>
                  </a:cubicBezTo>
                  <a:cubicBezTo>
                    <a:pt x="3539067" y="1742017"/>
                    <a:pt x="3784600" y="1957917"/>
                    <a:pt x="3962400" y="2108200"/>
                  </a:cubicBezTo>
                  <a:cubicBezTo>
                    <a:pt x="4140200" y="2258483"/>
                    <a:pt x="4235450" y="2330450"/>
                    <a:pt x="4406900" y="2476500"/>
                  </a:cubicBezTo>
                  <a:cubicBezTo>
                    <a:pt x="4578350" y="2622550"/>
                    <a:pt x="4784725" y="2803525"/>
                    <a:pt x="4991100" y="2984500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900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3206B235-F865-4180-9C85-08C70F4BF5D1}"/>
                </a:ext>
              </a:extLst>
            </p:cNvPr>
            <p:cNvSpPr/>
            <p:nvPr/>
          </p:nvSpPr>
          <p:spPr>
            <a:xfrm>
              <a:off x="2489200" y="1282700"/>
              <a:ext cx="6388100" cy="2527300"/>
            </a:xfrm>
            <a:custGeom>
              <a:avLst/>
              <a:gdLst>
                <a:gd name="connsiteX0" fmla="*/ 0 w 6388100"/>
                <a:gd name="connsiteY0" fmla="*/ 0 h 2527300"/>
                <a:gd name="connsiteX1" fmla="*/ 546100 w 6388100"/>
                <a:gd name="connsiteY1" fmla="*/ 304800 h 2527300"/>
                <a:gd name="connsiteX2" fmla="*/ 1600200 w 6388100"/>
                <a:gd name="connsiteY2" fmla="*/ 939800 h 2527300"/>
                <a:gd name="connsiteX3" fmla="*/ 2336800 w 6388100"/>
                <a:gd name="connsiteY3" fmla="*/ 1333500 h 2527300"/>
                <a:gd name="connsiteX4" fmla="*/ 3162300 w 6388100"/>
                <a:gd name="connsiteY4" fmla="*/ 1739900 h 2527300"/>
                <a:gd name="connsiteX5" fmla="*/ 3873500 w 6388100"/>
                <a:gd name="connsiteY5" fmla="*/ 2006600 h 2527300"/>
                <a:gd name="connsiteX6" fmla="*/ 4686300 w 6388100"/>
                <a:gd name="connsiteY6" fmla="*/ 2222500 h 2527300"/>
                <a:gd name="connsiteX7" fmla="*/ 5588000 w 6388100"/>
                <a:gd name="connsiteY7" fmla="*/ 2400300 h 2527300"/>
                <a:gd name="connsiteX8" fmla="*/ 6388100 w 6388100"/>
                <a:gd name="connsiteY8" fmla="*/ 2527300 h 252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8100" h="2527300">
                  <a:moveTo>
                    <a:pt x="0" y="0"/>
                  </a:moveTo>
                  <a:cubicBezTo>
                    <a:pt x="139700" y="74083"/>
                    <a:pt x="279400" y="148167"/>
                    <a:pt x="546100" y="304800"/>
                  </a:cubicBezTo>
                  <a:cubicBezTo>
                    <a:pt x="812800" y="461433"/>
                    <a:pt x="1301750" y="768350"/>
                    <a:pt x="1600200" y="939800"/>
                  </a:cubicBezTo>
                  <a:cubicBezTo>
                    <a:pt x="1898650" y="1111250"/>
                    <a:pt x="2076450" y="1200150"/>
                    <a:pt x="2336800" y="1333500"/>
                  </a:cubicBezTo>
                  <a:cubicBezTo>
                    <a:pt x="2597150" y="1466850"/>
                    <a:pt x="2906183" y="1627717"/>
                    <a:pt x="3162300" y="1739900"/>
                  </a:cubicBezTo>
                  <a:cubicBezTo>
                    <a:pt x="3418417" y="1852083"/>
                    <a:pt x="3619500" y="1926167"/>
                    <a:pt x="3873500" y="2006600"/>
                  </a:cubicBezTo>
                  <a:cubicBezTo>
                    <a:pt x="4127500" y="2087033"/>
                    <a:pt x="4400550" y="2156883"/>
                    <a:pt x="4686300" y="2222500"/>
                  </a:cubicBezTo>
                  <a:cubicBezTo>
                    <a:pt x="4972050" y="2288117"/>
                    <a:pt x="5304367" y="2349500"/>
                    <a:pt x="5588000" y="2400300"/>
                  </a:cubicBezTo>
                  <a:cubicBezTo>
                    <a:pt x="5871633" y="2451100"/>
                    <a:pt x="6129866" y="2489200"/>
                    <a:pt x="6388100" y="2527300"/>
                  </a:cubicBezTo>
                </a:path>
              </a:pathLst>
            </a:cu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900" dirty="0"/>
            </a:p>
          </p:txBody>
        </p:sp>
        <p:cxnSp>
          <p:nvCxnSpPr>
            <p:cNvPr id="25" name="Conector de Seta Reta 24">
              <a:extLst>
                <a:ext uri="{FF2B5EF4-FFF2-40B4-BE49-F238E27FC236}">
                  <a16:creationId xmlns:a16="http://schemas.microsoft.com/office/drawing/2014/main" id="{0EC78FA2-B216-4403-B846-4C373C3CC0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22700" y="2438400"/>
              <a:ext cx="0" cy="6085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8B83B5CD-5487-417E-9563-E9ED11CCCEC7}"/>
                </a:ext>
              </a:extLst>
            </p:cNvPr>
            <p:cNvSpPr txBox="1"/>
            <p:nvPr/>
          </p:nvSpPr>
          <p:spPr>
            <a:xfrm>
              <a:off x="4844062" y="1771135"/>
              <a:ext cx="1178007" cy="507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/>
                <a:t>Curva B </a:t>
              </a: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E330F54C-249A-4D04-BC58-C0FF87A1B999}"/>
                </a:ext>
              </a:extLst>
            </p:cNvPr>
            <p:cNvSpPr txBox="1"/>
            <p:nvPr/>
          </p:nvSpPr>
          <p:spPr>
            <a:xfrm>
              <a:off x="7382515" y="3215981"/>
              <a:ext cx="1174681" cy="507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/>
                <a:t>Curva C </a:t>
              </a:r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6E0FCA3F-FF27-4630-BDE0-2E5B7306FF71}"/>
                </a:ext>
              </a:extLst>
            </p:cNvPr>
            <p:cNvSpPr txBox="1"/>
            <p:nvPr/>
          </p:nvSpPr>
          <p:spPr>
            <a:xfrm>
              <a:off x="2585988" y="1935202"/>
              <a:ext cx="1071581" cy="507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/>
                <a:t>Reta A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64C2C945-666C-469B-BE24-B40AB4C92236}"/>
                  </a:ext>
                </a:extLst>
              </p:cNvPr>
              <p:cNvSpPr txBox="1"/>
              <p:nvPr/>
            </p:nvSpPr>
            <p:spPr>
              <a:xfrm>
                <a:off x="665443" y="2338476"/>
                <a:ext cx="3268183" cy="5047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64C2C945-666C-469B-BE24-B40AB4C92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43" y="2338476"/>
                <a:ext cx="3268183" cy="5047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85F3786B-47E3-4306-A167-5D6D3A92DA19}"/>
                  </a:ext>
                </a:extLst>
              </p:cNvPr>
              <p:cNvSpPr txBox="1"/>
              <p:nvPr/>
            </p:nvSpPr>
            <p:spPr>
              <a:xfrm>
                <a:off x="761269" y="3381660"/>
                <a:ext cx="3130877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85F3786B-47E3-4306-A167-5D6D3A92D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69" y="3381660"/>
                <a:ext cx="3130877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9DEB8A5E-64FA-414D-99A7-F68B7ABC0414}"/>
                  </a:ext>
                </a:extLst>
              </p:cNvPr>
              <p:cNvSpPr txBox="1"/>
              <p:nvPr/>
            </p:nvSpPr>
            <p:spPr>
              <a:xfrm>
                <a:off x="2488968" y="4843284"/>
                <a:ext cx="4851648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2,303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9DEB8A5E-64FA-414D-99A7-F68B7ABC0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968" y="4843284"/>
                <a:ext cx="4851648" cy="922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171985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CLORO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A296C98-7812-4714-932E-6131EEEC42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276872"/>
            <a:ext cx="8362687" cy="3554722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A eficiência do processo de desinfecção é função do tempo de contato!!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A eficiência do processo de desinfecção é função da concentração residual do agente desinfetante !!</a:t>
            </a:r>
          </a:p>
        </p:txBody>
      </p:sp>
      <p:sp>
        <p:nvSpPr>
          <p:cNvPr id="6" name="Rectangle 32">
            <a:extLst>
              <a:ext uri="{FF2B5EF4-FFF2-40B4-BE49-F238E27FC236}">
                <a16:creationId xmlns:a16="http://schemas.microsoft.com/office/drawing/2014/main" id="{41FA5213-16C9-408E-9178-78EA67212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769" y="2216151"/>
            <a:ext cx="8650719" cy="1212849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768710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CLORO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A296C98-7812-4714-932E-6131EEEC42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276872"/>
            <a:ext cx="8362687" cy="3554722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A eficiência do processo de desinfecção é função do tempo de contato!!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A eficiência do processo de desinfecção é função da concentração residual do agente desinfetante !!</a:t>
            </a:r>
          </a:p>
        </p:txBody>
      </p:sp>
      <p:sp>
        <p:nvSpPr>
          <p:cNvPr id="6" name="Rectangle 32">
            <a:extLst>
              <a:ext uri="{FF2B5EF4-FFF2-40B4-BE49-F238E27FC236}">
                <a16:creationId xmlns:a16="http://schemas.microsoft.com/office/drawing/2014/main" id="{41FA5213-16C9-408E-9178-78EA67212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769" y="3552585"/>
            <a:ext cx="8650719" cy="1748623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9963199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CLORO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A296C98-7812-4714-932E-6131EEEC42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276872"/>
            <a:ext cx="8362687" cy="1188681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As </a:t>
            </a:r>
            <a:r>
              <a:rPr lang="pt-BR" altLang="pt-BR" sz="4000" dirty="0" err="1"/>
              <a:t>ETAs</a:t>
            </a:r>
            <a:r>
              <a:rPr lang="pt-BR" altLang="pt-BR" sz="4000" dirty="0"/>
              <a:t> e </a:t>
            </a:r>
            <a:r>
              <a:rPr lang="pt-BR" altLang="pt-BR" sz="4000" dirty="0" err="1"/>
              <a:t>ETEs</a:t>
            </a:r>
            <a:r>
              <a:rPr lang="pt-BR" altLang="pt-BR" sz="4000" dirty="0"/>
              <a:t> são dotadas de tanques de contato !!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2EF2345-CC5E-47E5-AB36-3814A82021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2763" y="3608825"/>
            <a:ext cx="3573997" cy="238266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52194FA-3224-442D-9E95-187585168E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202" y="3608825"/>
            <a:ext cx="3586537" cy="238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82988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0515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180264" cy="11128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sz="3200" dirty="0"/>
              <a:t>TRATAMENTO CONVENCIONAL DE ÁGUAS </a:t>
            </a:r>
            <a:br>
              <a:rPr lang="pt-BR" sz="3200" dirty="0"/>
            </a:br>
            <a:r>
              <a:rPr lang="pt-BR" sz="3200" dirty="0"/>
              <a:t>DE ABASTECIMENTO</a:t>
            </a:r>
          </a:p>
        </p:txBody>
      </p:sp>
      <p:grpSp>
        <p:nvGrpSpPr>
          <p:cNvPr id="107524" name="Group 4"/>
          <p:cNvGrpSpPr>
            <a:grpSpLocks/>
          </p:cNvGrpSpPr>
          <p:nvPr/>
        </p:nvGrpSpPr>
        <p:grpSpPr bwMode="auto">
          <a:xfrm>
            <a:off x="166688" y="1306513"/>
            <a:ext cx="8918575" cy="5030787"/>
            <a:chOff x="113" y="823"/>
            <a:chExt cx="5618" cy="3169"/>
          </a:xfrm>
        </p:grpSpPr>
        <p:sp>
          <p:nvSpPr>
            <p:cNvPr id="107525" name="AutoShape 5"/>
            <p:cNvSpPr>
              <a:spLocks noChangeArrowheads="1"/>
            </p:cNvSpPr>
            <p:nvPr/>
          </p:nvSpPr>
          <p:spPr bwMode="auto">
            <a:xfrm>
              <a:off x="113" y="1789"/>
              <a:ext cx="89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Manancial</a:t>
              </a:r>
            </a:p>
          </p:txBody>
        </p:sp>
        <p:sp>
          <p:nvSpPr>
            <p:cNvPr id="107526" name="AutoShape 6"/>
            <p:cNvSpPr>
              <a:spLocks noChangeArrowheads="1"/>
            </p:cNvSpPr>
            <p:nvPr/>
          </p:nvSpPr>
          <p:spPr bwMode="auto">
            <a:xfrm>
              <a:off x="1653" y="1789"/>
              <a:ext cx="90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Coagulação</a:t>
              </a:r>
            </a:p>
          </p:txBody>
        </p:sp>
        <p:sp>
          <p:nvSpPr>
            <p:cNvPr id="107527" name="AutoShape 7"/>
            <p:cNvSpPr>
              <a:spLocks noChangeArrowheads="1"/>
            </p:cNvSpPr>
            <p:nvPr/>
          </p:nvSpPr>
          <p:spPr bwMode="auto">
            <a:xfrm>
              <a:off x="2939" y="1789"/>
              <a:ext cx="83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Floculação</a:t>
              </a:r>
            </a:p>
          </p:txBody>
        </p:sp>
        <p:sp>
          <p:nvSpPr>
            <p:cNvPr id="107528" name="AutoShape 8"/>
            <p:cNvSpPr>
              <a:spLocks noChangeArrowheads="1"/>
            </p:cNvSpPr>
            <p:nvPr/>
          </p:nvSpPr>
          <p:spPr bwMode="auto">
            <a:xfrm>
              <a:off x="4243" y="1789"/>
              <a:ext cx="1071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Sedimentação</a:t>
              </a:r>
            </a:p>
          </p:txBody>
        </p:sp>
        <p:sp>
          <p:nvSpPr>
            <p:cNvPr id="107529" name="AutoShape 9"/>
            <p:cNvSpPr>
              <a:spLocks noChangeArrowheads="1"/>
            </p:cNvSpPr>
            <p:nvPr/>
          </p:nvSpPr>
          <p:spPr bwMode="auto">
            <a:xfrm>
              <a:off x="4419" y="2724"/>
              <a:ext cx="71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Filtração</a:t>
              </a:r>
            </a:p>
          </p:txBody>
        </p:sp>
        <p:sp>
          <p:nvSpPr>
            <p:cNvPr id="107530" name="AutoShape 10"/>
            <p:cNvSpPr>
              <a:spLocks noChangeArrowheads="1"/>
            </p:cNvSpPr>
            <p:nvPr/>
          </p:nvSpPr>
          <p:spPr bwMode="auto">
            <a:xfrm>
              <a:off x="2948" y="2722"/>
              <a:ext cx="93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Desinfecção</a:t>
              </a:r>
            </a:p>
          </p:txBody>
        </p:sp>
        <p:sp>
          <p:nvSpPr>
            <p:cNvPr id="107531" name="AutoShape 11"/>
            <p:cNvSpPr>
              <a:spLocks noChangeArrowheads="1"/>
            </p:cNvSpPr>
            <p:nvPr/>
          </p:nvSpPr>
          <p:spPr bwMode="auto">
            <a:xfrm>
              <a:off x="1508" y="2724"/>
              <a:ext cx="917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Fluoretação</a:t>
              </a:r>
            </a:p>
          </p:txBody>
        </p:sp>
        <p:sp>
          <p:nvSpPr>
            <p:cNvPr id="107532" name="AutoShape 12"/>
            <p:cNvSpPr>
              <a:spLocks noChangeArrowheads="1"/>
            </p:cNvSpPr>
            <p:nvPr/>
          </p:nvSpPr>
          <p:spPr bwMode="auto">
            <a:xfrm>
              <a:off x="116" y="2724"/>
              <a:ext cx="116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Correção de pH</a:t>
              </a:r>
            </a:p>
          </p:txBody>
        </p:sp>
        <p:sp>
          <p:nvSpPr>
            <p:cNvPr id="107533" name="AutoShape 13"/>
            <p:cNvSpPr>
              <a:spLocks noChangeArrowheads="1"/>
            </p:cNvSpPr>
            <p:nvPr/>
          </p:nvSpPr>
          <p:spPr bwMode="auto">
            <a:xfrm>
              <a:off x="281" y="3549"/>
              <a:ext cx="845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Água Final</a:t>
              </a:r>
            </a:p>
          </p:txBody>
        </p:sp>
        <p:cxnSp>
          <p:nvCxnSpPr>
            <p:cNvPr id="107534" name="AutoShape 14"/>
            <p:cNvCxnSpPr>
              <a:cxnSpLocks noChangeShapeType="1"/>
              <a:stCxn id="107525" idx="4"/>
              <a:endCxn id="107526" idx="2"/>
            </p:cNvCxnSpPr>
            <p:nvPr/>
          </p:nvCxnSpPr>
          <p:spPr bwMode="auto">
            <a:xfrm>
              <a:off x="934" y="1970"/>
              <a:ext cx="71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5" name="AutoShape 15"/>
            <p:cNvCxnSpPr>
              <a:cxnSpLocks noChangeShapeType="1"/>
              <a:stCxn id="107526" idx="4"/>
              <a:endCxn id="107527" idx="2"/>
            </p:cNvCxnSpPr>
            <p:nvPr/>
          </p:nvCxnSpPr>
          <p:spPr bwMode="auto">
            <a:xfrm>
              <a:off x="2490" y="1970"/>
              <a:ext cx="44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6" name="AutoShape 16"/>
            <p:cNvCxnSpPr>
              <a:cxnSpLocks noChangeShapeType="1"/>
              <a:stCxn id="107527" idx="4"/>
              <a:endCxn id="107528" idx="2"/>
            </p:cNvCxnSpPr>
            <p:nvPr/>
          </p:nvCxnSpPr>
          <p:spPr bwMode="auto">
            <a:xfrm>
              <a:off x="3706" y="1970"/>
              <a:ext cx="537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7" name="AutoShape 17"/>
            <p:cNvCxnSpPr>
              <a:cxnSpLocks noChangeShapeType="1"/>
              <a:stCxn id="107528" idx="3"/>
              <a:endCxn id="107529" idx="1"/>
            </p:cNvCxnSpPr>
            <p:nvPr/>
          </p:nvCxnSpPr>
          <p:spPr bwMode="auto">
            <a:xfrm flipH="1">
              <a:off x="4739" y="2078"/>
              <a:ext cx="3" cy="71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8" name="AutoShape 18"/>
            <p:cNvCxnSpPr>
              <a:cxnSpLocks noChangeShapeType="1"/>
              <a:stCxn id="107529" idx="2"/>
              <a:endCxn id="107530" idx="4"/>
            </p:cNvCxnSpPr>
            <p:nvPr/>
          </p:nvCxnSpPr>
          <p:spPr bwMode="auto">
            <a:xfrm flipH="1" flipV="1">
              <a:off x="3814" y="2903"/>
              <a:ext cx="60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9" name="AutoShape 19"/>
            <p:cNvCxnSpPr>
              <a:cxnSpLocks noChangeShapeType="1"/>
              <a:stCxn id="107530" idx="2"/>
              <a:endCxn id="107531" idx="4"/>
            </p:cNvCxnSpPr>
            <p:nvPr/>
          </p:nvCxnSpPr>
          <p:spPr bwMode="auto">
            <a:xfrm flipH="1">
              <a:off x="2353" y="2903"/>
              <a:ext cx="59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40" name="AutoShape 20"/>
            <p:cNvCxnSpPr>
              <a:cxnSpLocks noChangeShapeType="1"/>
              <a:stCxn id="107532" idx="3"/>
              <a:endCxn id="107533" idx="1"/>
            </p:cNvCxnSpPr>
            <p:nvPr/>
          </p:nvCxnSpPr>
          <p:spPr bwMode="auto">
            <a:xfrm>
              <a:off x="664" y="3013"/>
              <a:ext cx="3" cy="60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41" name="AutoShape 21"/>
            <p:cNvCxnSpPr>
              <a:cxnSpLocks noChangeShapeType="1"/>
              <a:stCxn id="107531" idx="2"/>
              <a:endCxn id="107532" idx="4"/>
            </p:cNvCxnSpPr>
            <p:nvPr/>
          </p:nvCxnSpPr>
          <p:spPr bwMode="auto">
            <a:xfrm flipH="1">
              <a:off x="1212" y="2905"/>
              <a:ext cx="296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7542" name="Line 22"/>
            <p:cNvSpPr>
              <a:spLocks noChangeShapeType="1"/>
            </p:cNvSpPr>
            <p:nvPr/>
          </p:nvSpPr>
          <p:spPr bwMode="auto">
            <a:xfrm>
              <a:off x="1269" y="141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3" name="Text Box 23"/>
            <p:cNvSpPr txBox="1">
              <a:spLocks noChangeArrowheads="1"/>
            </p:cNvSpPr>
            <p:nvPr/>
          </p:nvSpPr>
          <p:spPr bwMode="auto">
            <a:xfrm rot="-5350329">
              <a:off x="657" y="1309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44" name="Line 24"/>
            <p:cNvSpPr>
              <a:spLocks noChangeShapeType="1"/>
            </p:cNvSpPr>
            <p:nvPr/>
          </p:nvSpPr>
          <p:spPr bwMode="auto">
            <a:xfrm>
              <a:off x="1490" y="140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5" name="Text Box 25"/>
            <p:cNvSpPr txBox="1">
              <a:spLocks noChangeArrowheads="1"/>
            </p:cNvSpPr>
            <p:nvPr/>
          </p:nvSpPr>
          <p:spPr bwMode="auto">
            <a:xfrm rot="-5350329">
              <a:off x="923" y="1298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CAP</a:t>
              </a:r>
            </a:p>
          </p:txBody>
        </p:sp>
        <p:sp>
          <p:nvSpPr>
            <p:cNvPr id="107546" name="Line 26"/>
            <p:cNvSpPr>
              <a:spLocks noChangeShapeType="1"/>
            </p:cNvSpPr>
            <p:nvPr/>
          </p:nvSpPr>
          <p:spPr bwMode="auto">
            <a:xfrm>
              <a:off x="1938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7" name="Text Box 27"/>
            <p:cNvSpPr txBox="1">
              <a:spLocks noChangeArrowheads="1"/>
            </p:cNvSpPr>
            <p:nvPr/>
          </p:nvSpPr>
          <p:spPr bwMode="auto">
            <a:xfrm rot="-5350329">
              <a:off x="1337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Coagulante</a:t>
              </a:r>
            </a:p>
          </p:txBody>
        </p:sp>
        <p:sp>
          <p:nvSpPr>
            <p:cNvPr id="107548" name="Text Box 28"/>
            <p:cNvSpPr txBox="1">
              <a:spLocks noChangeArrowheads="1"/>
            </p:cNvSpPr>
            <p:nvPr/>
          </p:nvSpPr>
          <p:spPr bwMode="auto">
            <a:xfrm rot="-5350329">
              <a:off x="1559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  <p:sp>
          <p:nvSpPr>
            <p:cNvPr id="107549" name="Line 29"/>
            <p:cNvSpPr>
              <a:spLocks noChangeShapeType="1"/>
            </p:cNvSpPr>
            <p:nvPr/>
          </p:nvSpPr>
          <p:spPr bwMode="auto">
            <a:xfrm>
              <a:off x="2159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0" name="Line 30"/>
            <p:cNvSpPr>
              <a:spLocks noChangeShapeType="1"/>
            </p:cNvSpPr>
            <p:nvPr/>
          </p:nvSpPr>
          <p:spPr bwMode="auto">
            <a:xfrm>
              <a:off x="2381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1" name="Text Box 31"/>
            <p:cNvSpPr txBox="1">
              <a:spLocks noChangeArrowheads="1"/>
            </p:cNvSpPr>
            <p:nvPr/>
          </p:nvSpPr>
          <p:spPr bwMode="auto">
            <a:xfrm rot="-5350329">
              <a:off x="1780" y="1203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52" name="Line 32"/>
            <p:cNvSpPr>
              <a:spLocks noChangeShapeType="1"/>
            </p:cNvSpPr>
            <p:nvPr/>
          </p:nvSpPr>
          <p:spPr bwMode="auto">
            <a:xfrm>
              <a:off x="2786" y="139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3" name="Text Box 33"/>
            <p:cNvSpPr txBox="1">
              <a:spLocks noChangeArrowheads="1"/>
            </p:cNvSpPr>
            <p:nvPr/>
          </p:nvSpPr>
          <p:spPr bwMode="auto">
            <a:xfrm rot="-5350329">
              <a:off x="2310" y="1470"/>
              <a:ext cx="7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107554" name="Line 34"/>
            <p:cNvSpPr>
              <a:spLocks noChangeShapeType="1"/>
            </p:cNvSpPr>
            <p:nvPr/>
          </p:nvSpPr>
          <p:spPr bwMode="auto">
            <a:xfrm>
              <a:off x="4150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5" name="Text Box 35"/>
            <p:cNvSpPr txBox="1">
              <a:spLocks noChangeArrowheads="1"/>
            </p:cNvSpPr>
            <p:nvPr/>
          </p:nvSpPr>
          <p:spPr bwMode="auto">
            <a:xfrm>
              <a:off x="4150" y="2263"/>
              <a:ext cx="5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107556" name="Line 36"/>
            <p:cNvSpPr>
              <a:spLocks noChangeShapeType="1"/>
            </p:cNvSpPr>
            <p:nvPr/>
          </p:nvSpPr>
          <p:spPr bwMode="auto">
            <a:xfrm>
              <a:off x="4815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7" name="Text Box 37"/>
            <p:cNvSpPr txBox="1">
              <a:spLocks noChangeArrowheads="1"/>
            </p:cNvSpPr>
            <p:nvPr/>
          </p:nvSpPr>
          <p:spPr bwMode="auto">
            <a:xfrm>
              <a:off x="4771" y="2275"/>
              <a:ext cx="9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58" name="Line 38"/>
            <p:cNvSpPr>
              <a:spLocks noChangeShapeType="1"/>
            </p:cNvSpPr>
            <p:nvPr/>
          </p:nvSpPr>
          <p:spPr bwMode="auto">
            <a:xfrm>
              <a:off x="3389" y="302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9" name="Text Box 39"/>
            <p:cNvSpPr txBox="1">
              <a:spLocks noChangeArrowheads="1"/>
            </p:cNvSpPr>
            <p:nvPr/>
          </p:nvSpPr>
          <p:spPr bwMode="auto">
            <a:xfrm rot="-5350329">
              <a:off x="2744" y="3401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60" name="Line 40"/>
            <p:cNvSpPr>
              <a:spLocks noChangeShapeType="1"/>
            </p:cNvSpPr>
            <p:nvPr/>
          </p:nvSpPr>
          <p:spPr bwMode="auto">
            <a:xfrm>
              <a:off x="1963" y="304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61" name="Text Box 41"/>
            <p:cNvSpPr txBox="1">
              <a:spLocks noChangeArrowheads="1"/>
            </p:cNvSpPr>
            <p:nvPr/>
          </p:nvSpPr>
          <p:spPr bwMode="auto">
            <a:xfrm rot="-5350329">
              <a:off x="1693" y="3205"/>
              <a:ext cx="43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Flúor</a:t>
              </a:r>
            </a:p>
            <a:p>
              <a:endParaRPr lang="pt-BR" altLang="pt-BR" sz="1600">
                <a:latin typeface="Times New Roman" pitchFamily="18" charset="0"/>
              </a:endParaRPr>
            </a:p>
          </p:txBody>
        </p:sp>
        <p:sp>
          <p:nvSpPr>
            <p:cNvPr id="107562" name="Line 42"/>
            <p:cNvSpPr>
              <a:spLocks noChangeShapeType="1"/>
            </p:cNvSpPr>
            <p:nvPr/>
          </p:nvSpPr>
          <p:spPr bwMode="auto">
            <a:xfrm>
              <a:off x="712" y="3362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63" name="Text Box 43"/>
            <p:cNvSpPr txBox="1">
              <a:spLocks noChangeArrowheads="1"/>
            </p:cNvSpPr>
            <p:nvPr/>
          </p:nvSpPr>
          <p:spPr bwMode="auto">
            <a:xfrm>
              <a:off x="657" y="3127"/>
              <a:ext cx="8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7E117C4C-A25B-4420-AADB-A1AE01A3B11A}"/>
              </a:ext>
            </a:extLst>
          </p:cNvPr>
          <p:cNvSpPr/>
          <p:nvPr/>
        </p:nvSpPr>
        <p:spPr>
          <a:xfrm>
            <a:off x="2089026" y="4092382"/>
            <a:ext cx="1916111" cy="9144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8133297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FLUORETOS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A296C98-7812-4714-932E-6131EEEC42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276872"/>
            <a:ext cx="8362687" cy="3168352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Objetivo: O propósito do processo de fluoretação é garantir uma concentração mínima e máxima de íon fluoreto em águas de abastecimento a fim de que seja possível a manutenção da saúde dental da população </a:t>
            </a:r>
          </a:p>
        </p:txBody>
      </p:sp>
    </p:spTree>
    <p:extLst>
      <p:ext uri="{BB962C8B-B14F-4D97-AF65-F5344CB8AC3E}">
        <p14:creationId xmlns:p14="http://schemas.microsoft.com/office/powerpoint/2010/main" val="91939443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FLUORETOS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A296C98-7812-4714-932E-6131EEEC42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0656" y="2443127"/>
            <a:ext cx="8362687" cy="2304256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Benefícios: Para cada $1,0 gasto em processos de fluoretação, são economizados potencialmente $80,0 em custos odontológicos (AWWA, 1999)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763508107"/>
      </p:ext>
    </p:extLst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20" name="Picture 4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115888"/>
            <a:ext cx="7740923" cy="15129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200" dirty="0"/>
              <a:t>CONCENTRAÇÕES DE FLUORETO RECOMENDÁVEIS EM ÁGUAS DE ABASTECIMENTO</a:t>
            </a:r>
          </a:p>
        </p:txBody>
      </p:sp>
      <p:graphicFrame>
        <p:nvGraphicFramePr>
          <p:cNvPr id="2652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130817"/>
              </p:ext>
            </p:extLst>
          </p:nvPr>
        </p:nvGraphicFramePr>
        <p:xfrm>
          <a:off x="352425" y="2420888"/>
          <a:ext cx="8791575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706070" imgH="2566206" progId="Word.Document.8">
                  <p:embed/>
                </p:oleObj>
              </mc:Choice>
              <mc:Fallback>
                <p:oleObj name="Document" r:id="rId3" imgW="5706070" imgH="2566206" progId="Word.Document.8">
                  <p:embed/>
                  <p:pic>
                    <p:nvPicPr>
                      <p:cNvPr id="2652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2420888"/>
                        <a:ext cx="8791575" cy="393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20" name="Picture 4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41895" y="188640"/>
            <a:ext cx="7319963" cy="127420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FLUORETOS EM ÁGUAS DE ABASTECIMENTO</a:t>
            </a:r>
          </a:p>
        </p:txBody>
      </p:sp>
      <p:pic>
        <p:nvPicPr>
          <p:cNvPr id="8194" name="Picture 2" descr="Resultado de imagem para fluorose dentaria">
            <a:extLst>
              <a:ext uri="{FF2B5EF4-FFF2-40B4-BE49-F238E27FC236}">
                <a16:creationId xmlns:a16="http://schemas.microsoft.com/office/drawing/2014/main" id="{EA17FC48-3A06-4E75-AB07-00141A895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3438" y="2144534"/>
            <a:ext cx="4718822" cy="186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ultado de imagem para fluorose dentaria">
            <a:extLst>
              <a:ext uri="{FF2B5EF4-FFF2-40B4-BE49-F238E27FC236}">
                <a16:creationId xmlns:a16="http://schemas.microsoft.com/office/drawing/2014/main" id="{896612CC-1A7D-430F-8575-191A355D5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3438" y="4221088"/>
            <a:ext cx="4718822" cy="198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861DB6A7-3671-4483-B1DC-853A7EB0F05F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2855099"/>
            <a:ext cx="3240360" cy="230425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Excesso de íons fluoretos pode causar </a:t>
            </a:r>
            <a:r>
              <a:rPr lang="pt-BR" altLang="pt-BR" sz="3600" dirty="0" err="1"/>
              <a:t>fluorose</a:t>
            </a:r>
            <a:r>
              <a:rPr lang="pt-BR" altLang="pt-BR" sz="3600" dirty="0"/>
              <a:t> dental !!! </a:t>
            </a:r>
          </a:p>
        </p:txBody>
      </p:sp>
    </p:spTree>
    <p:extLst>
      <p:ext uri="{BB962C8B-B14F-4D97-AF65-F5344CB8AC3E}">
        <p14:creationId xmlns:p14="http://schemas.microsoft.com/office/powerpoint/2010/main" val="973549744"/>
      </p:ext>
    </p:extLst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395969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Padrão de potabilidade: 1,5 mg/L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Padrão de potabilidade: 2,0 mg/L (USEPA)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Importante como prática de saúde pública para combate a cárie dentária em crianças e recém nascidos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Em excesso, pode ocasionar </a:t>
            </a:r>
            <a:r>
              <a:rPr lang="pt-BR" altLang="pt-BR" sz="3600" dirty="0" err="1"/>
              <a:t>fluorose</a:t>
            </a:r>
            <a:r>
              <a:rPr lang="pt-BR" altLang="pt-BR" sz="3600" dirty="0"/>
              <a:t> dental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7635365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4420</TotalTime>
  <Words>3248</Words>
  <Application>Microsoft Office PowerPoint</Application>
  <PresentationFormat>Apresentação na tela (4:3)</PresentationFormat>
  <Paragraphs>578</Paragraphs>
  <Slides>104</Slides>
  <Notes>0</Notes>
  <HiddenSlides>0</HiddenSlides>
  <MMClips>2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104</vt:i4>
      </vt:variant>
    </vt:vector>
  </HeadingPairs>
  <TitlesOfParts>
    <vt:vector size="115" baseType="lpstr">
      <vt:lpstr>Calibri</vt:lpstr>
      <vt:lpstr>Calibri Light</vt:lpstr>
      <vt:lpstr>Cambria Math</vt:lpstr>
      <vt:lpstr>Symbol</vt:lpstr>
      <vt:lpstr>Tahoma</vt:lpstr>
      <vt:lpstr>Times New Roman</vt:lpstr>
      <vt:lpstr>Wingdings</vt:lpstr>
      <vt:lpstr>Wingdings 3</vt:lpstr>
      <vt:lpstr>Retrospectiva</vt:lpstr>
      <vt:lpstr>Gráfico</vt:lpstr>
      <vt:lpstr>Document</vt:lpstr>
      <vt:lpstr>ESCOLA POLITÉCNICA DA USP DEPARTAMENTO DE ENGENHARIA  HIDRÁULICA E AMBIENTAL  PHD 5010 – FUNDAMENTOS DE QUÍMICA AQUÁTICA E QUALIDADE DA ÁGUA   </vt:lpstr>
      <vt:lpstr>POLUIÇÃO E QUALIDADE DA ÁGUA</vt:lpstr>
      <vt:lpstr>TRATAMENTO CONVENCIONAL DE ÁGUAS  DE ABASTECIMENTO</vt:lpstr>
      <vt:lpstr>APLICAÇÃO DO CLORO COMO AGENTE OXIDANTE E DESINFETANTE</vt:lpstr>
      <vt:lpstr>APLICAÇÃO DO CLORO COMO AGENTE OXIDANTE E DESINFETANTE</vt:lpstr>
      <vt:lpstr>APLICAÇÃO DO CLORO COMO AGENTE OXIDANTE E DESINFETANTE</vt:lpstr>
      <vt:lpstr>APLICAÇÃO DO CLORO COMO AGENTE OXIDANTE E DESINFETANTE</vt:lpstr>
      <vt:lpstr>TRATAMENTO CONVENCIONAL DE ÁGUAS  DE ABASTECIMENTO</vt:lpstr>
      <vt:lpstr>TRATAMENTO CONVENCIONAL DE ÁGUAS  DE ABASTECIMENTO</vt:lpstr>
      <vt:lpstr>TRATAMENTO CONVENCIONAL DE ÁGUAS  DE ABASTECIMENTO</vt:lpstr>
      <vt:lpstr>Apresentação do PowerPoint</vt:lpstr>
      <vt:lpstr>PROCESSO DE TRATAMENTO DE ESGOTOS POR LODOS ATIVADOS </vt:lpstr>
      <vt:lpstr>VALORES TÍPICOS DE CONCENTRAÇÃO DE MICRORGANISMOS INDICADORES E PATOGÊNICOS NO ESGOTO BRUTO</vt:lpstr>
      <vt:lpstr>VALORES TÍPICOS DE CONCENTRAÇÃO DE MICRORGANISMOS NO ESGOTO TRATADO ANTES DA DESINFECÇÃO</vt:lpstr>
      <vt:lpstr>REDUÇÕES TÍPICAS DE MICRORGANISMOS PELO PROCESSO DE TRATAMENTO DE ESGOTOS CONVENCIONAL</vt:lpstr>
      <vt:lpstr>CONCENTRAÇÃO TÍPICA DE MICRORGANISMOS INDICADORES APÓS AS ETAPAS DE TRATAMENTO DE ESGOTOS CONVENCIONAL</vt:lpstr>
      <vt:lpstr>DESINFECÇÃO</vt:lpstr>
      <vt:lpstr>ESTERILIZAÇÃO</vt:lpstr>
      <vt:lpstr>AGENTES DESINFETANTES</vt:lpstr>
      <vt:lpstr>PRINCIPAIS AGENTES DESINFETANTES UTILIZADOS NO TRATAMENTO DE ÁGUA</vt:lpstr>
      <vt:lpstr>COMPORTAMENTO QUÍMICO DO CLORO EM MEIO AQUOSO</vt:lpstr>
      <vt:lpstr>COMPORTAMENTO QUÍMICO DO CLORO EM MEIO AQUOSO</vt:lpstr>
      <vt:lpstr>FORNECIMENTO DO CLORO NA FORMA DE  CILINDROS DE 90 KG</vt:lpstr>
      <vt:lpstr>FORNECIMENTO DO CLORO NA FORMA DE  CILINDROS DE 900 KG</vt:lpstr>
      <vt:lpstr>FORNECIMENTO DO CLORO NA FORMA DE CAMINHÃO TANQUE DE 18 TON</vt:lpstr>
      <vt:lpstr>FORNECIMENTO DO CLORO NA FORMA DE TANQUES ESTACIONÁRIOS DE 50 TON</vt:lpstr>
      <vt:lpstr>COMPORTAMENTO QUÍMICO DO CLORO EM MEIO AQUOSO</vt:lpstr>
      <vt:lpstr>COMPORTAMENTO QUÍMICO DO CLORO EM MEIO AQUOSO</vt:lpstr>
      <vt:lpstr>COMPORTAMENTO QUÍMICO DO CLORO EM MEIO AQUOSO</vt:lpstr>
      <vt:lpstr>COMPORTAMENTO QUÍMICO DO CLORO EM MEIO AQUOSO</vt:lpstr>
      <vt:lpstr>COMPORTAMENTO QUÍMICO DO CLORO EM MEIO AQUOSO</vt:lpstr>
      <vt:lpstr>COMPORTAMENTO QUÍMICO DO CLORO EM MEIO AQUOSO</vt:lpstr>
      <vt:lpstr>APLICAÇÃO DO CLORO EM ETAS HIPOCLORITO DE SÓDIO GERADO “IN LOCO” </vt:lpstr>
      <vt:lpstr>APLICAÇÃO DO CLORO EM ETAS HIPOCLORITO DE SÓDIO GERADO “IN LOCO” </vt:lpstr>
      <vt:lpstr>APLICAÇÃO DO CLORO EM ETA’S HIPOCLORITO DE SÓDIO GERADO “IN LOCO” </vt:lpstr>
      <vt:lpstr>APLICAÇÃO DO CLORO EM ETA’S HIPOCLORITO DE SÓDIO GERADO “IN LOCO” </vt:lpstr>
      <vt:lpstr>COMPORTAMENTO QUÍMICO DO CLORO EM MEIO AQUOSO</vt:lpstr>
      <vt:lpstr>COMPORTAMENTO QUÍMICO DO CLORO EM MEIO AQUOSO</vt:lpstr>
      <vt:lpstr>COMPORTAMENTO QUÍMICO DO CLORO EM MEIO AQUOSO</vt:lpstr>
      <vt:lpstr>COMPORTAMENTO QUÍMICO DO CLORO EM MEIO AQUOSO</vt:lpstr>
      <vt:lpstr>COMPORTAMENTO QUÍMICO DO CLORO EM MEIO AQUOSO</vt:lpstr>
      <vt:lpstr>COMPORTAMENTO QUÍMICO DO CLORO EM MEIO AQUOSO</vt:lpstr>
      <vt:lpstr>COMPORTAMENTO QUÍMICO DO CLORO EM MEIO AQUOSO</vt:lpstr>
      <vt:lpstr>CLORO E SUAS REAÇÕES  DEMANDA DE CLORO</vt:lpstr>
      <vt:lpstr>CLORO E SUAS REAÇÕES  DEMANDA DE CLORO</vt:lpstr>
      <vt:lpstr>CLORO E SUAS REAÇÕES  DEMANDA DE CLORO</vt:lpstr>
      <vt:lpstr>CLORO E SUAS REAÇÕES  DEMANDA DE CLORO</vt:lpstr>
      <vt:lpstr>CLORO E SUAS REAÇÕES  DEMANDA DE CLORO</vt:lpstr>
      <vt:lpstr>CLORO E SUAS REAÇÕES  DEMANDA DE CLORO</vt:lpstr>
      <vt:lpstr>CLORO E SUAS REAÇÕES  DEMANDA DE CLORO</vt:lpstr>
      <vt:lpstr>CLORO E SUAS REAÇÕES  DEMANDA DE CLORO</vt:lpstr>
      <vt:lpstr>CLORO E SUAS REAÇÕES  DEMANDA DE CLORO</vt:lpstr>
      <vt:lpstr>CLORO E SUAS REAÇÕES  DEMANDA DE CLORO</vt:lpstr>
      <vt:lpstr>CLORO E SUAS REAÇÕES  DEMANDA DE CLORO</vt:lpstr>
      <vt:lpstr>CLORO E SUAS REAÇÕES  DEMANDA DE CLORO</vt:lpstr>
      <vt:lpstr>CLORO E SUAS REAÇÕES  DEMANDA DE CLORO</vt:lpstr>
      <vt:lpstr>CLORO E SUAS REAÇÕES  DEMANDA DE CLORO</vt:lpstr>
      <vt:lpstr>CLORAÇÃO AO “BREAK-POINT” pH IGUAL A 8,5</vt:lpstr>
      <vt:lpstr>CLORAÇÃO AO “BREAK-POINT” pH IGUAL A 7,5</vt:lpstr>
      <vt:lpstr>CLORAÇÃO AO “BREAK-POINT” pH IGUAL A 6,0</vt:lpstr>
      <vt:lpstr>CLORAÇÃO AO “BREAK-POINT” FORMAÇÃO DE MONOCLORAMINA</vt:lpstr>
      <vt:lpstr>CLORAÇÃO AO “BREAK-POINT” FORMAÇÃO DE DICLORAMINA</vt:lpstr>
      <vt:lpstr>DIAGRAMA DE FORMAÇÃO DE ESPÉCIES CLORAMINADAS EM FUNÇÃO DO pH</vt:lpstr>
      <vt:lpstr>CARACTERÍSTICAS FISICO-QUÍMICAS DA ÁGUA: CLORO </vt:lpstr>
      <vt:lpstr>CLORO E SUAS REAÇÕES  DEMANDA DE CLORO</vt:lpstr>
      <vt:lpstr>CARACTERÍSTICAS FISICO-QUÍMICAS DA ÁGUA: CLORO </vt:lpstr>
      <vt:lpstr>CARACTERÍSTICAS FISICO-QUÍMICAS DA ÁGUA: CLORO </vt:lpstr>
      <vt:lpstr>CLORO E SUAS REAÇÕES  DEMANDA DE CLORO</vt:lpstr>
      <vt:lpstr>CLORO E SUAS REAÇÕES  DEMANDA DE CLORO</vt:lpstr>
      <vt:lpstr>CLORO E SUAS REAÇÕES  DEMANDA DE CLORO</vt:lpstr>
      <vt:lpstr>CLORO E SUAS REAÇÕES  DEMANDA DE CLORO</vt:lpstr>
      <vt:lpstr>CLORO E SUAS REAÇÕES  DEMANDA DE CLORO</vt:lpstr>
      <vt:lpstr>CARACTERÍSTICAS FISICO-QUÍMICAS DA ÁGUA: CLORO </vt:lpstr>
      <vt:lpstr>CARACTERÍSTICAS FISICO-QUÍMICAS DA ÁGUA: CLORO </vt:lpstr>
      <vt:lpstr>CARACTERÍSTICAS FISICO-QUÍMICAS DA ÁGUA: CLORO </vt:lpstr>
      <vt:lpstr>CARACTERÍSTICAS FISICO-QUÍMICAS DA ÁGUA: CLORO </vt:lpstr>
      <vt:lpstr>CARACTERÍSTICAS FISICO-QUÍMICAS DA ÁGUA: CLORO </vt:lpstr>
      <vt:lpstr>CARACTERÍSTICAS FISICO-QUÍMICAS DA ÁGUA: CLORO </vt:lpstr>
      <vt:lpstr>CARACTERÍSTICAS FISICO-QUÍMICAS DA ÁGUA: CLORO </vt:lpstr>
      <vt:lpstr>CINÉTICA DO PROCESSO DE DESINFECÇÃO</vt:lpstr>
      <vt:lpstr>CINÉTICA DO PROCESSO DE DESINFECÇÃO</vt:lpstr>
      <vt:lpstr>CINÉTICA DO PROCESSO DE DESINFECÇÃO</vt:lpstr>
      <vt:lpstr>CINÉTICA DO PROCESSO DE DESINFECÇÃO</vt:lpstr>
      <vt:lpstr>CINÉTICA DO PROCESSO DE DESINFECÇÃO</vt:lpstr>
      <vt:lpstr>CINÉTICA DO PROCESSO DE DESINFECÇÃO</vt:lpstr>
      <vt:lpstr>CINÉTICA DO PROCESSO DE DESINFECÇÃO</vt:lpstr>
      <vt:lpstr>CINÉTICA DO PROCESSO DE DESINFECÇÃO</vt:lpstr>
      <vt:lpstr>CINÉTICA DO PROCESSO DE DESINFECÇÃO</vt:lpstr>
      <vt:lpstr>CINÉTICA DO PROCESSO DE DESINFECÇÃO</vt:lpstr>
      <vt:lpstr>CINÉTICA DO PROCESSO DE DESINFECÇÃO</vt:lpstr>
      <vt:lpstr>CARACTERÍSTICAS FISICO-QUÍMICAS DA ÁGUA: CLORO </vt:lpstr>
      <vt:lpstr>CARACTERÍSTICAS FISICO-QUÍMICAS DA ÁGUA: CLORO </vt:lpstr>
      <vt:lpstr>CARACTERÍSTICAS FISICO-QUÍMICAS DA ÁGUA: CLORO </vt:lpstr>
      <vt:lpstr>TRATAMENTO CONVENCIONAL DE ÁGUAS  DE ABASTECIMENTO</vt:lpstr>
      <vt:lpstr>CARACTERÍSTICAS FISICO-QUÍMICAS DA ÁGUA: FLUORETOS </vt:lpstr>
      <vt:lpstr>CARACTERÍSTICAS FISICO-QUÍMICAS DA ÁGUA: FLUORETOS </vt:lpstr>
      <vt:lpstr>CONCENTRAÇÕES DE FLUORETO RECOMENDÁVEIS EM ÁGUAS DE ABASTECIMENTO</vt:lpstr>
      <vt:lpstr>FLUORETOS EM ÁGUAS DE ABASTECIMENTO</vt:lpstr>
      <vt:lpstr>IMPORTÂNCIA NA ENGENHARIA SANITÁRIA E AMBIENTAL</vt:lpstr>
      <vt:lpstr>IMPORTÂNCIA NA ENGENHARIA SANITÁRIA E AMBIENTAL</vt:lpstr>
      <vt:lpstr>IMPORTÂNCIA NA ENGENHARIA SANITÁRIA E AMBIENTAL</vt:lpstr>
      <vt:lpstr>CONCENTRAÇÕES DE FLUORETO EM ÁGUAS SUBTERRÂNEAS DO ESTADO DE SÃO PAULO </vt:lpstr>
      <vt:lpstr>CARACTERÍSTICAS FISICO-QUÍMICAS DA ÁGUA: FLUORETOS </vt:lpstr>
      <vt:lpstr>Muito Obrigado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POLITÉCNICA DA USP DEPARTAMENTO DE ENGENHARIA  HIDRÁULICA E SANITÁRIA PHD 5746 – PROCESSOS  FÍSICO-QUÍMICOS II  PROCESSOS DE ARRASTE COM AR </dc:title>
  <dc:creator>user</dc:creator>
  <cp:lastModifiedBy>Sidney Seckler</cp:lastModifiedBy>
  <cp:revision>149</cp:revision>
  <dcterms:created xsi:type="dcterms:W3CDTF">2005-03-13T17:15:38Z</dcterms:created>
  <dcterms:modified xsi:type="dcterms:W3CDTF">2021-11-02T16:40:55Z</dcterms:modified>
</cp:coreProperties>
</file>