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65" r:id="rId4"/>
    <p:sldId id="266" r:id="rId5"/>
    <p:sldId id="345" r:id="rId6"/>
    <p:sldId id="270" r:id="rId7"/>
    <p:sldId id="346" r:id="rId8"/>
    <p:sldId id="271" r:id="rId9"/>
    <p:sldId id="347" r:id="rId10"/>
    <p:sldId id="391" r:id="rId11"/>
    <p:sldId id="284" r:id="rId12"/>
    <p:sldId id="307" r:id="rId13"/>
    <p:sldId id="308" r:id="rId14"/>
    <p:sldId id="309" r:id="rId15"/>
    <p:sldId id="310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95" r:id="rId33"/>
    <p:sldId id="392" r:id="rId34"/>
    <p:sldId id="393" r:id="rId35"/>
    <p:sldId id="394" r:id="rId36"/>
    <p:sldId id="365" r:id="rId37"/>
    <p:sldId id="366" r:id="rId38"/>
    <p:sldId id="367" r:id="rId39"/>
    <p:sldId id="368" r:id="rId40"/>
    <p:sldId id="369" r:id="rId41"/>
    <p:sldId id="371" r:id="rId42"/>
    <p:sldId id="370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276" r:id="rId6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F109537F-FF6E-4EC7-A628-4D8C3909138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>
              <a:extLst>
                <a:ext uri="{FF2B5EF4-FFF2-40B4-BE49-F238E27FC236}">
                  <a16:creationId xmlns:a16="http://schemas.microsoft.com/office/drawing/2014/main" id="{CEB2753E-5321-4F2A-AA21-0F79215B7C7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8" name="Freeform 4">
              <a:extLst>
                <a:ext uri="{FF2B5EF4-FFF2-40B4-BE49-F238E27FC236}">
                  <a16:creationId xmlns:a16="http://schemas.microsoft.com/office/drawing/2014/main" id="{3B4B5990-9FEC-4DF4-862E-A1AECBF681F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9" name="Freeform 5">
              <a:extLst>
                <a:ext uri="{FF2B5EF4-FFF2-40B4-BE49-F238E27FC236}">
                  <a16:creationId xmlns:a16="http://schemas.microsoft.com/office/drawing/2014/main" id="{5B5F6454-E74E-4D58-80F1-89C3DEBEE82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0" name="Freeform 6">
              <a:extLst>
                <a:ext uri="{FF2B5EF4-FFF2-40B4-BE49-F238E27FC236}">
                  <a16:creationId xmlns:a16="http://schemas.microsoft.com/office/drawing/2014/main" id="{817DDD40-7FC0-4F76-8A57-E4CC50D1E0E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1" name="Freeform 7">
              <a:extLst>
                <a:ext uri="{FF2B5EF4-FFF2-40B4-BE49-F238E27FC236}">
                  <a16:creationId xmlns:a16="http://schemas.microsoft.com/office/drawing/2014/main" id="{248A99C3-39AE-4C87-822D-795BC6EC3B7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" name="Freeform 8">
              <a:extLst>
                <a:ext uri="{FF2B5EF4-FFF2-40B4-BE49-F238E27FC236}">
                  <a16:creationId xmlns:a16="http://schemas.microsoft.com/office/drawing/2014/main" id="{6F3D4C96-9228-4190-B443-5F5BCFCCEDB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" name="Freeform 9">
              <a:extLst>
                <a:ext uri="{FF2B5EF4-FFF2-40B4-BE49-F238E27FC236}">
                  <a16:creationId xmlns:a16="http://schemas.microsoft.com/office/drawing/2014/main" id="{063FBD66-970E-4F23-88E5-7443D6FD4FA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" name="Freeform 10">
              <a:extLst>
                <a:ext uri="{FF2B5EF4-FFF2-40B4-BE49-F238E27FC236}">
                  <a16:creationId xmlns:a16="http://schemas.microsoft.com/office/drawing/2014/main" id="{4AE76D48-A778-4CE5-9D07-5D2EB008302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" name="Freeform 11">
              <a:extLst>
                <a:ext uri="{FF2B5EF4-FFF2-40B4-BE49-F238E27FC236}">
                  <a16:creationId xmlns:a16="http://schemas.microsoft.com/office/drawing/2014/main" id="{8118EC30-01F7-4FDE-876C-13D55DB888F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" name="Freeform 12">
              <a:extLst>
                <a:ext uri="{FF2B5EF4-FFF2-40B4-BE49-F238E27FC236}">
                  <a16:creationId xmlns:a16="http://schemas.microsoft.com/office/drawing/2014/main" id="{C43F9A05-58D3-4794-95EE-76D933E2DFE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Freeform 13">
              <a:extLst>
                <a:ext uri="{FF2B5EF4-FFF2-40B4-BE49-F238E27FC236}">
                  <a16:creationId xmlns:a16="http://schemas.microsoft.com/office/drawing/2014/main" id="{6053366D-3078-4DF5-95C5-79C95EE4EFA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8" name="Freeform 14">
              <a:extLst>
                <a:ext uri="{FF2B5EF4-FFF2-40B4-BE49-F238E27FC236}">
                  <a16:creationId xmlns:a16="http://schemas.microsoft.com/office/drawing/2014/main" id="{D595765D-EC66-425F-BA78-1E4D0EBCB45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Freeform 15">
              <a:extLst>
                <a:ext uri="{FF2B5EF4-FFF2-40B4-BE49-F238E27FC236}">
                  <a16:creationId xmlns:a16="http://schemas.microsoft.com/office/drawing/2014/main" id="{77DCED40-F95B-402E-9149-2D4BC4DCAB4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0" name="Freeform 16">
              <a:extLst>
                <a:ext uri="{FF2B5EF4-FFF2-40B4-BE49-F238E27FC236}">
                  <a16:creationId xmlns:a16="http://schemas.microsoft.com/office/drawing/2014/main" id="{9F4B768B-C532-4ACF-9F56-D6F46698C70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1" name="Freeform 17">
              <a:extLst>
                <a:ext uri="{FF2B5EF4-FFF2-40B4-BE49-F238E27FC236}">
                  <a16:creationId xmlns:a16="http://schemas.microsoft.com/office/drawing/2014/main" id="{2DD50022-DA76-48EA-8F58-7C742EB2BEB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162" name="Rectangle 18">
            <a:extLst>
              <a:ext uri="{FF2B5EF4-FFF2-40B4-BE49-F238E27FC236}">
                <a16:creationId xmlns:a16="http://schemas.microsoft.com/office/drawing/2014/main" id="{937E6577-FAC8-48EA-A011-7E02EDC87ED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6163" name="Rectangle 19">
            <a:extLst>
              <a:ext uri="{FF2B5EF4-FFF2-40B4-BE49-F238E27FC236}">
                <a16:creationId xmlns:a16="http://schemas.microsoft.com/office/drawing/2014/main" id="{B9F4F618-8269-44FE-AB02-5FF61A6162D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AF32E791-E9B5-4D6E-B6A2-5186DA60DC9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id="{7BD7BE3D-6348-4E29-AD8E-EFBDE43369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id="{3C8E3457-ED37-4D56-A4C5-76A08D376E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9596C3-E9A8-4340-B89B-AEB89CEB05C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22D78-541A-484A-9775-6911EC58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B6D8CB-7CE4-4CF1-8E9A-D70273019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1A173B-48DA-45A2-9108-31346FAA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CA6032-07A1-4A9A-A160-F1EBA815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6461DF-CD53-494C-A959-343614EA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494DA-1676-4BFD-9872-976D62C09C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5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15CF75-C525-43FB-B14D-7FF9B9B92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4C4C8C-DAAB-419A-871E-4E6BA2259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DCB45F-5A03-47AB-9A69-39908151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7795E3-2611-4524-9593-CB88D453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E93DF7-2B47-4585-97A3-4E65D47B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4F23-A5F9-445B-B9FE-9079306F63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222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4C5A9-F2E5-4C0B-BE62-3980B91D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B56C35-D9E5-425A-8B0D-BC123D0D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D55E2-329D-42A1-BAE7-4C0FC04A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A3226C-3698-4D04-ABF0-9D2F96FB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3C8A0A-FE40-4502-8225-AAD5BD12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D8DA5-DD7A-45F4-8F03-BDA175B629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899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4F0A6-31B0-4F13-A6C2-D36F2740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E9BD8F-AE93-44B7-B143-DBBEAF6C8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31D8B7-E8EB-483B-AD6B-B151286A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354EDD-380B-4412-B56F-37D42405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06CA96-0A3C-4B94-9B82-6169A1CE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A6BD3-D131-4195-8EAA-88534696BC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182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5E560-4A43-46BB-A352-804DD135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BD0A65-A1D9-499C-A3B2-5E0A3D43A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C0A2F5-D5B2-4DBE-92DE-FFB1B4D6C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4A562C-50ED-43A4-B2E4-75F0BABE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F9B049-DA05-447F-BB85-C5D68540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5B5750-2330-41C6-B66E-DE20A9CA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A15C3-0062-4095-BBDD-89CBD57C52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100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3ED83-A485-4733-A286-7C71A0A8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041A51-5174-4B68-ACEB-771EE8BA5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44619E-E8CA-4983-9A00-AC1F2DA24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9F7A4D0-3FA1-4956-A481-68579AF43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F57E70-3575-4BFF-83F4-AC06686F9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AAB97E2-DE64-42F8-8EE8-45EAB9BA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1FE1DA-886C-45FB-BFF2-3922BE0E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2C4318-C90C-4371-B4DC-BF65A362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0997-5D4A-4991-B5F5-C1F21FC404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045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53DCD-9645-479C-89C9-FE4E4A5C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9387507-59CF-4120-A4E0-692C8D7B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689FF8-8C34-4FA4-BFDE-5FC7C5E9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5F4904-3EC9-4288-A5F8-1C3B7170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76EA8-6800-441A-BE5D-DCBCA02A09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953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54D58C-ACE2-41C7-9FF8-A9C56C5A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45D0C56-2561-47A2-9F96-2B6AC268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631ABD-744D-4830-B282-BDBD0525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D3F8-4495-455E-9936-802E049374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95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D8DF5-37CC-41F0-84D0-AE4B06B7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98BF4C-8900-4C34-8647-C1477678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64582F-7A1E-4B43-93F9-618D99496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49A7A6-8AF4-48E8-A022-D5322E69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433565-04D2-491B-8F91-AD086055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C28A83-B18B-472F-A180-73235803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D5875-D8DC-4EBA-B515-75D26E7D60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025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215A9-86DF-4753-A4BC-2F290ED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9CDB3E3-D4FF-4CE8-B27E-BCC1C6132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478E4A-AB38-49F4-8689-9D620A3F0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BDB0B3-0B14-4358-81BC-735C0237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F0B35A-2AF2-48C7-8F9E-93015FD2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EB4874-ABEE-46BD-B6B7-739A4FDA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44CDB-DA83-49D2-B505-8A1453C424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861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47697959-6F29-4B30-ACF2-7B35A9E3068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123" name="Rectangle 3">
              <a:extLst>
                <a:ext uri="{FF2B5EF4-FFF2-40B4-BE49-F238E27FC236}">
                  <a16:creationId xmlns:a16="http://schemas.microsoft.com/office/drawing/2014/main" id="{16ACA8E1-21E6-4DDB-A293-61142716A95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" name="Freeform 4">
              <a:extLst>
                <a:ext uri="{FF2B5EF4-FFF2-40B4-BE49-F238E27FC236}">
                  <a16:creationId xmlns:a16="http://schemas.microsoft.com/office/drawing/2014/main" id="{C2287F60-1049-4FE1-AE32-E2E92834DA3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5" name="Freeform 5">
              <a:extLst>
                <a:ext uri="{FF2B5EF4-FFF2-40B4-BE49-F238E27FC236}">
                  <a16:creationId xmlns:a16="http://schemas.microsoft.com/office/drawing/2014/main" id="{F0E17B3B-410C-46D1-9CD6-B02530B7FE7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6" name="Freeform 6">
              <a:extLst>
                <a:ext uri="{FF2B5EF4-FFF2-40B4-BE49-F238E27FC236}">
                  <a16:creationId xmlns:a16="http://schemas.microsoft.com/office/drawing/2014/main" id="{782B63FD-E29B-44AC-87B9-4A464A8146E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7" name="Freeform 7">
              <a:extLst>
                <a:ext uri="{FF2B5EF4-FFF2-40B4-BE49-F238E27FC236}">
                  <a16:creationId xmlns:a16="http://schemas.microsoft.com/office/drawing/2014/main" id="{FAD80801-AF5D-4C31-B69A-9604E872717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8" name="Freeform 8">
              <a:extLst>
                <a:ext uri="{FF2B5EF4-FFF2-40B4-BE49-F238E27FC236}">
                  <a16:creationId xmlns:a16="http://schemas.microsoft.com/office/drawing/2014/main" id="{7714C67C-5346-4849-8318-4661B840CD0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9" name="Freeform 9">
              <a:extLst>
                <a:ext uri="{FF2B5EF4-FFF2-40B4-BE49-F238E27FC236}">
                  <a16:creationId xmlns:a16="http://schemas.microsoft.com/office/drawing/2014/main" id="{65A10E63-16AA-4624-BF86-D3FA3E84CB7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0" name="Freeform 10">
              <a:extLst>
                <a:ext uri="{FF2B5EF4-FFF2-40B4-BE49-F238E27FC236}">
                  <a16:creationId xmlns:a16="http://schemas.microsoft.com/office/drawing/2014/main" id="{FA102757-75A4-4EEC-AD83-CA051DE214D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1" name="Freeform 11">
              <a:extLst>
                <a:ext uri="{FF2B5EF4-FFF2-40B4-BE49-F238E27FC236}">
                  <a16:creationId xmlns:a16="http://schemas.microsoft.com/office/drawing/2014/main" id="{F50BDBEB-0083-4364-B8FF-F773BB33E1D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2" name="Freeform 12">
              <a:extLst>
                <a:ext uri="{FF2B5EF4-FFF2-40B4-BE49-F238E27FC236}">
                  <a16:creationId xmlns:a16="http://schemas.microsoft.com/office/drawing/2014/main" id="{5B3C6E8E-5681-416F-9D43-8592E3286B2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3" name="Freeform 13">
              <a:extLst>
                <a:ext uri="{FF2B5EF4-FFF2-40B4-BE49-F238E27FC236}">
                  <a16:creationId xmlns:a16="http://schemas.microsoft.com/office/drawing/2014/main" id="{6EC9D669-21F7-43FB-969F-2C50AC9C46F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4" name="Freeform 14">
              <a:extLst>
                <a:ext uri="{FF2B5EF4-FFF2-40B4-BE49-F238E27FC236}">
                  <a16:creationId xmlns:a16="http://schemas.microsoft.com/office/drawing/2014/main" id="{B003C329-0D3D-418A-8FF1-3B16D505061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5" name="Freeform 15">
              <a:extLst>
                <a:ext uri="{FF2B5EF4-FFF2-40B4-BE49-F238E27FC236}">
                  <a16:creationId xmlns:a16="http://schemas.microsoft.com/office/drawing/2014/main" id="{ABB1D49D-E2B3-49E3-BDD5-DEF8C93328D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6" name="Freeform 16">
              <a:extLst>
                <a:ext uri="{FF2B5EF4-FFF2-40B4-BE49-F238E27FC236}">
                  <a16:creationId xmlns:a16="http://schemas.microsoft.com/office/drawing/2014/main" id="{D9A17A5F-9550-4886-A176-57E933CC45B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7" name="Freeform 17">
              <a:extLst>
                <a:ext uri="{FF2B5EF4-FFF2-40B4-BE49-F238E27FC236}">
                  <a16:creationId xmlns:a16="http://schemas.microsoft.com/office/drawing/2014/main" id="{C5DD60F2-79FA-4B45-8F8B-400B40D874D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138" name="Rectangle 18">
            <a:extLst>
              <a:ext uri="{FF2B5EF4-FFF2-40B4-BE49-F238E27FC236}">
                <a16:creationId xmlns:a16="http://schemas.microsoft.com/office/drawing/2014/main" id="{D91382BE-F1DF-4498-9BE7-2B46C197F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622A2E35-F5A2-4BA8-9121-6EA0B8C18A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140" name="Rectangle 20">
            <a:extLst>
              <a:ext uri="{FF2B5EF4-FFF2-40B4-BE49-F238E27FC236}">
                <a16:creationId xmlns:a16="http://schemas.microsoft.com/office/drawing/2014/main" id="{E3CF3AB8-A247-4650-802F-BC746F064C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5141" name="Rectangle 21">
            <a:extLst>
              <a:ext uri="{FF2B5EF4-FFF2-40B4-BE49-F238E27FC236}">
                <a16:creationId xmlns:a16="http://schemas.microsoft.com/office/drawing/2014/main" id="{8979D210-85B8-47D8-BA0A-541C9F21F0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C529AE-66CE-4FBA-A855-EF332ECCB8B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142" name="Rectangle 22">
            <a:extLst>
              <a:ext uri="{FF2B5EF4-FFF2-40B4-BE49-F238E27FC236}">
                <a16:creationId xmlns:a16="http://schemas.microsoft.com/office/drawing/2014/main" id="{FA936CF6-D05F-4C84-964D-3B722336E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.wmf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9.emf"/><Relationship Id="rId3" Type="http://schemas.openxmlformats.org/officeDocument/2006/relationships/image" Target="../media/image1.wmf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5504512-6A1A-4B77-ABEB-3A4D59291AD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SintraQAhgua1">
            <a:extLst>
              <a:ext uri="{FF2B5EF4-FFF2-40B4-BE49-F238E27FC236}">
                <a16:creationId xmlns:a16="http://schemas.microsoft.com/office/drawing/2014/main" id="{75E006A6-A0EB-46FD-A739-D401832E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918075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AAE0000C-2CB9-4708-91F7-F1416201C5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2575" y="908050"/>
            <a:ext cx="8466138" cy="3960813"/>
          </a:xfrm>
        </p:spPr>
        <p:txBody>
          <a:bodyPr/>
          <a:lstStyle/>
          <a:p>
            <a:r>
              <a:rPr lang="pt-BR" altLang="pt-BR" sz="2800">
                <a:solidFill>
                  <a:schemeClr val="tx1"/>
                </a:solidFill>
              </a:rPr>
              <a:t>ESCOLA POLITÉCNICA DA USP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DEPARTAMENTO DE ENGENHARIA 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HIDRÁULICA E SANITÁRIA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PHD 5748 – TRATAMENTO DE LODOS GERADOS EM ESTAÇÕES DE TRATAMENTO DE ÁGUAS DE ABASTECIMENTO E DE ESGOTOS SANITÁRIOS</a:t>
            </a:r>
            <a:r>
              <a:rPr lang="pt-BR" altLang="pt-BR" sz="2800"/>
              <a:t> </a:t>
            </a:r>
            <a:br>
              <a:rPr lang="pt-BR" altLang="pt-BR" sz="2800">
                <a:solidFill>
                  <a:schemeClr val="tx1"/>
                </a:solidFill>
              </a:rPr>
            </a:br>
            <a:br>
              <a:rPr lang="pt-BR" altLang="pt-BR" sz="2800">
                <a:solidFill>
                  <a:schemeClr val="tx1"/>
                </a:solidFill>
              </a:rPr>
            </a:b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BALANÇO DE MASSA EM ETAs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D40517A-A947-4B44-B5CA-4939D8D07C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448550" cy="911225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pt-BR" altLang="pt-BR" sz="2800" b="1">
                <a:latin typeface="Times" panose="02020603050405020304" pitchFamily="18" charset="0"/>
              </a:rPr>
              <a:t>Prof. Dr. Sidney Seckler Ferreira Filho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pt-BR" altLang="pt-BR" sz="2800" b="1">
                <a:latin typeface="Times" panose="02020603050405020304" pitchFamily="18" charset="0"/>
              </a:rPr>
              <a:t>Prof. Dr. Roque Passos Piveli</a:t>
            </a:r>
          </a:p>
          <a:p>
            <a:pPr>
              <a:lnSpc>
                <a:spcPct val="90000"/>
              </a:lnSpc>
            </a:pPr>
            <a:endParaRPr lang="pt-BR" altLang="pt-BR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>
            <a:extLst>
              <a:ext uri="{FF2B5EF4-FFF2-40B4-BE49-F238E27FC236}">
                <a16:creationId xmlns:a16="http://schemas.microsoft.com/office/drawing/2014/main" id="{A0D4F298-FEF5-469B-AC86-9A49C720C03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3" name="Rectangle 3">
            <a:extLst>
              <a:ext uri="{FF2B5EF4-FFF2-40B4-BE49-F238E27FC236}">
                <a16:creationId xmlns:a16="http://schemas.microsoft.com/office/drawing/2014/main" id="{91530A9A-0945-4862-A4C1-D820F40F4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32863" cy="1112838"/>
          </a:xfrm>
        </p:spPr>
        <p:txBody>
          <a:bodyPr/>
          <a:lstStyle/>
          <a:p>
            <a:r>
              <a:rPr lang="pt-BR" altLang="pt-BR" sz="3200">
                <a:solidFill>
                  <a:schemeClr val="tx1"/>
                </a:solidFill>
              </a:rPr>
              <a:t>TRATAMENTO CONVENCIONAL DE ÁGUAS 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48484" name="Group 4">
            <a:extLst>
              <a:ext uri="{FF2B5EF4-FFF2-40B4-BE49-F238E27FC236}">
                <a16:creationId xmlns:a16="http://schemas.microsoft.com/office/drawing/2014/main" id="{21DE8FA4-7030-491B-8E4C-A6C4723B2DAF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148485" name="AutoShape 5">
              <a:extLst>
                <a:ext uri="{FF2B5EF4-FFF2-40B4-BE49-F238E27FC236}">
                  <a16:creationId xmlns:a16="http://schemas.microsoft.com/office/drawing/2014/main" id="{991D7314-E8BF-41DB-B331-FBA392C3B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148486" name="AutoShape 6">
              <a:extLst>
                <a:ext uri="{FF2B5EF4-FFF2-40B4-BE49-F238E27FC236}">
                  <a16:creationId xmlns:a16="http://schemas.microsoft.com/office/drawing/2014/main" id="{CD094E05-3E0E-47DB-A349-2B8AB4C38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148487" name="AutoShape 7">
              <a:extLst>
                <a:ext uri="{FF2B5EF4-FFF2-40B4-BE49-F238E27FC236}">
                  <a16:creationId xmlns:a16="http://schemas.microsoft.com/office/drawing/2014/main" id="{EFC797AF-7A4D-46F2-A125-28F2E0588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Floculação</a:t>
              </a:r>
            </a:p>
          </p:txBody>
        </p:sp>
        <p:sp>
          <p:nvSpPr>
            <p:cNvPr id="148488" name="AutoShape 8">
              <a:extLst>
                <a:ext uri="{FF2B5EF4-FFF2-40B4-BE49-F238E27FC236}">
                  <a16:creationId xmlns:a16="http://schemas.microsoft.com/office/drawing/2014/main" id="{F16424DC-6A36-4A01-8ED2-2259F5C0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Sedimentação</a:t>
              </a:r>
            </a:p>
          </p:txBody>
        </p:sp>
        <p:sp>
          <p:nvSpPr>
            <p:cNvPr id="148489" name="AutoShape 9">
              <a:extLst>
                <a:ext uri="{FF2B5EF4-FFF2-40B4-BE49-F238E27FC236}">
                  <a16:creationId xmlns:a16="http://schemas.microsoft.com/office/drawing/2014/main" id="{A1615981-E207-4363-BCE2-BED965099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Filtração</a:t>
              </a:r>
            </a:p>
          </p:txBody>
        </p:sp>
        <p:sp>
          <p:nvSpPr>
            <p:cNvPr id="148490" name="AutoShape 10">
              <a:extLst>
                <a:ext uri="{FF2B5EF4-FFF2-40B4-BE49-F238E27FC236}">
                  <a16:creationId xmlns:a16="http://schemas.microsoft.com/office/drawing/2014/main" id="{69689AA2-A5C2-4C0E-ACE7-E65DC98D9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Desinfecção</a:t>
              </a:r>
            </a:p>
          </p:txBody>
        </p:sp>
        <p:sp>
          <p:nvSpPr>
            <p:cNvPr id="148491" name="AutoShape 11">
              <a:extLst>
                <a:ext uri="{FF2B5EF4-FFF2-40B4-BE49-F238E27FC236}">
                  <a16:creationId xmlns:a16="http://schemas.microsoft.com/office/drawing/2014/main" id="{9D30AAF2-6989-477B-9431-62B57F5E3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Fluoretação</a:t>
              </a:r>
            </a:p>
          </p:txBody>
        </p:sp>
        <p:sp>
          <p:nvSpPr>
            <p:cNvPr id="148492" name="AutoShape 12">
              <a:extLst>
                <a:ext uri="{FF2B5EF4-FFF2-40B4-BE49-F238E27FC236}">
                  <a16:creationId xmlns:a16="http://schemas.microsoft.com/office/drawing/2014/main" id="{11168F94-7173-498B-A436-F4EA3B9AE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Correção de pH</a:t>
              </a:r>
            </a:p>
          </p:txBody>
        </p:sp>
        <p:sp>
          <p:nvSpPr>
            <p:cNvPr id="148493" name="AutoShape 13">
              <a:extLst>
                <a:ext uri="{FF2B5EF4-FFF2-40B4-BE49-F238E27FC236}">
                  <a16:creationId xmlns:a16="http://schemas.microsoft.com/office/drawing/2014/main" id="{9ACFC48D-0695-4EE4-B5F6-8B3599410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Água Final</a:t>
              </a:r>
            </a:p>
          </p:txBody>
        </p:sp>
        <p:cxnSp>
          <p:nvCxnSpPr>
            <p:cNvPr id="148494" name="AutoShape 14">
              <a:extLst>
                <a:ext uri="{FF2B5EF4-FFF2-40B4-BE49-F238E27FC236}">
                  <a16:creationId xmlns:a16="http://schemas.microsoft.com/office/drawing/2014/main" id="{A3C3BBA7-74E8-446D-8C90-43E807BF6D52}"/>
                </a:ext>
              </a:extLst>
            </p:cNvPr>
            <p:cNvCxnSpPr>
              <a:cxnSpLocks noChangeShapeType="1"/>
              <a:stCxn id="148485" idx="4"/>
              <a:endCxn id="148486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495" name="AutoShape 15">
              <a:extLst>
                <a:ext uri="{FF2B5EF4-FFF2-40B4-BE49-F238E27FC236}">
                  <a16:creationId xmlns:a16="http://schemas.microsoft.com/office/drawing/2014/main" id="{5BF2B278-C9BC-4E0F-BB61-ECA8DDDBDB73}"/>
                </a:ext>
              </a:extLst>
            </p:cNvPr>
            <p:cNvCxnSpPr>
              <a:cxnSpLocks noChangeShapeType="1"/>
              <a:stCxn id="148486" idx="4"/>
              <a:endCxn id="148487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496" name="AutoShape 16">
              <a:extLst>
                <a:ext uri="{FF2B5EF4-FFF2-40B4-BE49-F238E27FC236}">
                  <a16:creationId xmlns:a16="http://schemas.microsoft.com/office/drawing/2014/main" id="{8ACC6E54-B4D8-450E-8E93-24D4F9D6EE01}"/>
                </a:ext>
              </a:extLst>
            </p:cNvPr>
            <p:cNvCxnSpPr>
              <a:cxnSpLocks noChangeShapeType="1"/>
              <a:stCxn id="148487" idx="4"/>
              <a:endCxn id="148488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497" name="AutoShape 17">
              <a:extLst>
                <a:ext uri="{FF2B5EF4-FFF2-40B4-BE49-F238E27FC236}">
                  <a16:creationId xmlns:a16="http://schemas.microsoft.com/office/drawing/2014/main" id="{7387C1AF-9074-49F8-A049-68003AC9E57E}"/>
                </a:ext>
              </a:extLst>
            </p:cNvPr>
            <p:cNvCxnSpPr>
              <a:cxnSpLocks noChangeShapeType="1"/>
              <a:stCxn id="148488" idx="3"/>
              <a:endCxn id="148489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498" name="AutoShape 18">
              <a:extLst>
                <a:ext uri="{FF2B5EF4-FFF2-40B4-BE49-F238E27FC236}">
                  <a16:creationId xmlns:a16="http://schemas.microsoft.com/office/drawing/2014/main" id="{2B4436A3-58FE-4F70-8EF5-A7290EE98602}"/>
                </a:ext>
              </a:extLst>
            </p:cNvPr>
            <p:cNvCxnSpPr>
              <a:cxnSpLocks noChangeShapeType="1"/>
              <a:stCxn id="148489" idx="2"/>
              <a:endCxn id="148490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499" name="AutoShape 19">
              <a:extLst>
                <a:ext uri="{FF2B5EF4-FFF2-40B4-BE49-F238E27FC236}">
                  <a16:creationId xmlns:a16="http://schemas.microsoft.com/office/drawing/2014/main" id="{F4F5FA75-688C-40F6-9B4D-6EEC2519D9A0}"/>
                </a:ext>
              </a:extLst>
            </p:cNvPr>
            <p:cNvCxnSpPr>
              <a:cxnSpLocks noChangeShapeType="1"/>
              <a:stCxn id="148490" idx="2"/>
              <a:endCxn id="148491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500" name="AutoShape 20">
              <a:extLst>
                <a:ext uri="{FF2B5EF4-FFF2-40B4-BE49-F238E27FC236}">
                  <a16:creationId xmlns:a16="http://schemas.microsoft.com/office/drawing/2014/main" id="{36040BA4-899C-49F5-B23C-6F04A36F1DA8}"/>
                </a:ext>
              </a:extLst>
            </p:cNvPr>
            <p:cNvCxnSpPr>
              <a:cxnSpLocks noChangeShapeType="1"/>
              <a:stCxn id="148492" idx="3"/>
              <a:endCxn id="148493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501" name="AutoShape 21">
              <a:extLst>
                <a:ext uri="{FF2B5EF4-FFF2-40B4-BE49-F238E27FC236}">
                  <a16:creationId xmlns:a16="http://schemas.microsoft.com/office/drawing/2014/main" id="{D6FD1EDA-9DFF-46AB-A8E4-6BD5077A70A2}"/>
                </a:ext>
              </a:extLst>
            </p:cNvPr>
            <p:cNvCxnSpPr>
              <a:cxnSpLocks noChangeShapeType="1"/>
              <a:stCxn id="148491" idx="2"/>
              <a:endCxn id="148492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8502" name="Line 22">
              <a:extLst>
                <a:ext uri="{FF2B5EF4-FFF2-40B4-BE49-F238E27FC236}">
                  <a16:creationId xmlns:a16="http://schemas.microsoft.com/office/drawing/2014/main" id="{A7BCDEEB-9274-4E00-ACBD-0FA9FD39C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503" name="Text Box 23">
              <a:extLst>
                <a:ext uri="{FF2B5EF4-FFF2-40B4-BE49-F238E27FC236}">
                  <a16:creationId xmlns:a16="http://schemas.microsoft.com/office/drawing/2014/main" id="{5716FFD7-198C-490D-932E-29169997E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48504" name="Line 24">
              <a:extLst>
                <a:ext uri="{FF2B5EF4-FFF2-40B4-BE49-F238E27FC236}">
                  <a16:creationId xmlns:a16="http://schemas.microsoft.com/office/drawing/2014/main" id="{C1330FC6-43F1-4B28-9A51-D4B0A663A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505" name="Text Box 25">
              <a:extLst>
                <a:ext uri="{FF2B5EF4-FFF2-40B4-BE49-F238E27FC236}">
                  <a16:creationId xmlns:a16="http://schemas.microsoft.com/office/drawing/2014/main" id="{A5C8D951-3A45-460C-96C5-4CDE440C8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CAP</a:t>
              </a:r>
            </a:p>
          </p:txBody>
        </p:sp>
        <p:sp>
          <p:nvSpPr>
            <p:cNvPr id="148506" name="Line 26">
              <a:extLst>
                <a:ext uri="{FF2B5EF4-FFF2-40B4-BE49-F238E27FC236}">
                  <a16:creationId xmlns:a16="http://schemas.microsoft.com/office/drawing/2014/main" id="{21F7F8CE-7700-4828-81C0-AED455979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507" name="Text Box 27">
              <a:extLst>
                <a:ext uri="{FF2B5EF4-FFF2-40B4-BE49-F238E27FC236}">
                  <a16:creationId xmlns:a16="http://schemas.microsoft.com/office/drawing/2014/main" id="{81F9EB57-FB74-4021-AA1B-BC9EB5537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Coagulante</a:t>
              </a:r>
            </a:p>
          </p:txBody>
        </p:sp>
        <p:sp>
          <p:nvSpPr>
            <p:cNvPr id="148508" name="Text Box 28">
              <a:extLst>
                <a:ext uri="{FF2B5EF4-FFF2-40B4-BE49-F238E27FC236}">
                  <a16:creationId xmlns:a16="http://schemas.microsoft.com/office/drawing/2014/main" id="{DCDDF8B2-0323-4709-BE7B-0FDD26B20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Alcalinizante</a:t>
              </a:r>
            </a:p>
          </p:txBody>
        </p:sp>
        <p:sp>
          <p:nvSpPr>
            <p:cNvPr id="148509" name="Line 29">
              <a:extLst>
                <a:ext uri="{FF2B5EF4-FFF2-40B4-BE49-F238E27FC236}">
                  <a16:creationId xmlns:a16="http://schemas.microsoft.com/office/drawing/2014/main" id="{6668F20E-23F3-430C-8B72-AFE1DCCEC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510" name="Line 30">
              <a:extLst>
                <a:ext uri="{FF2B5EF4-FFF2-40B4-BE49-F238E27FC236}">
                  <a16:creationId xmlns:a16="http://schemas.microsoft.com/office/drawing/2014/main" id="{DA297CA8-E827-408F-9916-673AD7180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511" name="Text Box 31">
              <a:extLst>
                <a:ext uri="{FF2B5EF4-FFF2-40B4-BE49-F238E27FC236}">
                  <a16:creationId xmlns:a16="http://schemas.microsoft.com/office/drawing/2014/main" id="{C6C22BB2-4E9F-48ED-ABD0-CE44D2F56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48512" name="Line 32">
              <a:extLst>
                <a:ext uri="{FF2B5EF4-FFF2-40B4-BE49-F238E27FC236}">
                  <a16:creationId xmlns:a16="http://schemas.microsoft.com/office/drawing/2014/main" id="{B6244F92-C176-4FD0-A79E-F0A281297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513" name="Text Box 33">
              <a:extLst>
                <a:ext uri="{FF2B5EF4-FFF2-40B4-BE49-F238E27FC236}">
                  <a16:creationId xmlns:a16="http://schemas.microsoft.com/office/drawing/2014/main" id="{87F02F06-6FCD-4CD9-BD59-88D167DF3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Polímero</a:t>
              </a:r>
            </a:p>
          </p:txBody>
        </p:sp>
        <p:sp>
          <p:nvSpPr>
            <p:cNvPr id="148514" name="Line 34">
              <a:extLst>
                <a:ext uri="{FF2B5EF4-FFF2-40B4-BE49-F238E27FC236}">
                  <a16:creationId xmlns:a16="http://schemas.microsoft.com/office/drawing/2014/main" id="{1F540BBF-5480-4C72-8B28-405219154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515" name="Text Box 35">
              <a:extLst>
                <a:ext uri="{FF2B5EF4-FFF2-40B4-BE49-F238E27FC236}">
                  <a16:creationId xmlns:a16="http://schemas.microsoft.com/office/drawing/2014/main" id="{511EB3D3-284E-435A-8464-84FF09E53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Polímero</a:t>
              </a:r>
            </a:p>
          </p:txBody>
        </p:sp>
        <p:sp>
          <p:nvSpPr>
            <p:cNvPr id="148516" name="Line 36">
              <a:extLst>
                <a:ext uri="{FF2B5EF4-FFF2-40B4-BE49-F238E27FC236}">
                  <a16:creationId xmlns:a16="http://schemas.microsoft.com/office/drawing/2014/main" id="{A80C0651-64F7-4757-A047-BFF2B88DE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517" name="Text Box 37">
              <a:extLst>
                <a:ext uri="{FF2B5EF4-FFF2-40B4-BE49-F238E27FC236}">
                  <a16:creationId xmlns:a16="http://schemas.microsoft.com/office/drawing/2014/main" id="{8F272B70-4B4C-4C35-B109-84402D39C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48518" name="Line 38">
              <a:extLst>
                <a:ext uri="{FF2B5EF4-FFF2-40B4-BE49-F238E27FC236}">
                  <a16:creationId xmlns:a16="http://schemas.microsoft.com/office/drawing/2014/main" id="{3DD2B804-7DC8-4119-968C-8544F5EBE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519" name="Text Box 39">
              <a:extLst>
                <a:ext uri="{FF2B5EF4-FFF2-40B4-BE49-F238E27FC236}">
                  <a16:creationId xmlns:a16="http://schemas.microsoft.com/office/drawing/2014/main" id="{B47201B6-50BA-46D6-90A3-66B61F3DB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48520" name="Line 40">
              <a:extLst>
                <a:ext uri="{FF2B5EF4-FFF2-40B4-BE49-F238E27FC236}">
                  <a16:creationId xmlns:a16="http://schemas.microsoft.com/office/drawing/2014/main" id="{03802EB9-EB44-444B-9DA9-38FB91E9A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521" name="Text Box 41">
              <a:extLst>
                <a:ext uri="{FF2B5EF4-FFF2-40B4-BE49-F238E27FC236}">
                  <a16:creationId xmlns:a16="http://schemas.microsoft.com/office/drawing/2014/main" id="{041BA776-2CD1-45D7-8123-342B52F14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Flúor</a:t>
              </a:r>
            </a:p>
            <a:p>
              <a:pPr eaLnBrk="0" hangingPunct="0"/>
              <a:endParaRPr lang="pt-BR" altLang="pt-BR" sz="1600">
                <a:latin typeface="Times New Roman" panose="02020603050405020304" pitchFamily="18" charset="0"/>
              </a:endParaRPr>
            </a:p>
          </p:txBody>
        </p:sp>
        <p:sp>
          <p:nvSpPr>
            <p:cNvPr id="148522" name="Line 42">
              <a:extLst>
                <a:ext uri="{FF2B5EF4-FFF2-40B4-BE49-F238E27FC236}">
                  <a16:creationId xmlns:a16="http://schemas.microsoft.com/office/drawing/2014/main" id="{9FAD7F5B-0F17-41A4-B909-0A9009174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523" name="Text Box 43">
              <a:extLst>
                <a:ext uri="{FF2B5EF4-FFF2-40B4-BE49-F238E27FC236}">
                  <a16:creationId xmlns:a16="http://schemas.microsoft.com/office/drawing/2014/main" id="{EED23174-702E-4D9C-8AB1-16FD9BE6B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6-Calice">
            <a:extLst>
              <a:ext uri="{FF2B5EF4-FFF2-40B4-BE49-F238E27FC236}">
                <a16:creationId xmlns:a16="http://schemas.microsoft.com/office/drawing/2014/main" id="{6F5126F4-41B9-48D9-96AD-DF39B145B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97025"/>
            <a:ext cx="7224713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C14DB9FF-0C3F-4BA4-AC73-B033CB8F1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24075"/>
            <a:ext cx="7777163" cy="728663"/>
          </a:xfrm>
        </p:spPr>
        <p:txBody>
          <a:bodyPr/>
          <a:lstStyle/>
          <a:p>
            <a:r>
              <a:rPr lang="pt-BR" altLang="pt-BR" b="1"/>
              <a:t>PRODUÇÃO DE LODO EM ETA’s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26B5DC0D-F394-4898-B513-DE1461CB4DA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Rectangle 6">
            <a:extLst>
              <a:ext uri="{FF2B5EF4-FFF2-40B4-BE49-F238E27FC236}">
                <a16:creationId xmlns:a16="http://schemas.microsoft.com/office/drawing/2014/main" id="{CD5C688D-6C13-4EE4-AE45-875B6983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3068638"/>
            <a:ext cx="79216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pt-BR" altLang="pt-BR" b="1"/>
              <a:t>Sólidos oriundos da água bruta (argilas, silte, algas, etc...)</a:t>
            </a:r>
          </a:p>
          <a:p>
            <a:r>
              <a:rPr lang="pt-BR" altLang="pt-BR" b="1"/>
              <a:t>Sólidos gerados devido a precipitação do coagulante na forma de hidróxido metálico</a:t>
            </a:r>
          </a:p>
          <a:p>
            <a:r>
              <a:rPr lang="pt-BR" altLang="pt-BR" b="1"/>
              <a:t>Outros aditivos (CAP, polímeros, etc...)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AC3893E0-79F9-4466-8ABA-5B982BC53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58888"/>
          </a:xfrm>
          <a:noFill/>
          <a:ln/>
        </p:spPr>
        <p:txBody>
          <a:bodyPr/>
          <a:lstStyle/>
          <a:p>
            <a:r>
              <a:rPr lang="pt-BR" altLang="pt-BR" sz="4000"/>
              <a:t>CONCEPÇÃO DE ETAs E PRODUÇÃO DE LODO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6-Calice">
            <a:extLst>
              <a:ext uri="{FF2B5EF4-FFF2-40B4-BE49-F238E27FC236}">
                <a16:creationId xmlns:a16="http://schemas.microsoft.com/office/drawing/2014/main" id="{391AA292-901A-4D3B-9ACA-5AA623B18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97025"/>
            <a:ext cx="7224713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A00061CC-CA44-4947-A615-8C380AC1C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24075"/>
            <a:ext cx="7777163" cy="728663"/>
          </a:xfrm>
        </p:spPr>
        <p:txBody>
          <a:bodyPr/>
          <a:lstStyle/>
          <a:p>
            <a:r>
              <a:rPr lang="pt-BR" altLang="pt-BR" b="1"/>
              <a:t>PRODUÇÃO DE LODO EM ETA’s</a:t>
            </a:r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4F095E0A-C4F9-40E7-81AE-AA8159F6A4F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Rectangle 5">
            <a:extLst>
              <a:ext uri="{FF2B5EF4-FFF2-40B4-BE49-F238E27FC236}">
                <a16:creationId xmlns:a16="http://schemas.microsoft.com/office/drawing/2014/main" id="{93B79C04-CD17-46EF-95CD-A2FE36A52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997200"/>
            <a:ext cx="79216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pt-BR" altLang="pt-BR" b="1"/>
              <a:t>Sólidos gerados devido a precipitação do coagulante na forma de hidróxido metálico 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807063BF-558C-4F47-8F12-56553E6B1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58888"/>
          </a:xfrm>
          <a:noFill/>
          <a:ln/>
        </p:spPr>
        <p:txBody>
          <a:bodyPr/>
          <a:lstStyle/>
          <a:p>
            <a:r>
              <a:rPr lang="pt-BR" altLang="pt-BR" sz="4000"/>
              <a:t>CONCEPÇÃO DE ETAs E PRODUÇÃO DE LODO</a:t>
            </a: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47FC13D9-9A1D-40C3-933B-85BDB8C56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58375" name="Object 7">
            <a:extLst>
              <a:ext uri="{FF2B5EF4-FFF2-40B4-BE49-F238E27FC236}">
                <a16:creationId xmlns:a16="http://schemas.microsoft.com/office/drawing/2014/main" id="{D2372F27-13C4-4D88-9575-00A77AB33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365625"/>
          <a:ext cx="78406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Equation" r:id="rId5" imgW="7848360" imgH="622080" progId="Equation.3">
                  <p:embed/>
                </p:oleObj>
              </mc:Choice>
              <mc:Fallback>
                <p:oleObj name="Equation" r:id="rId5" imgW="7848360" imgH="622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365625"/>
                        <a:ext cx="784066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7" name="Object 9">
            <a:extLst>
              <a:ext uri="{FF2B5EF4-FFF2-40B4-BE49-F238E27FC236}">
                <a16:creationId xmlns:a16="http://schemas.microsoft.com/office/drawing/2014/main" id="{391A0570-3FF1-4AE1-8D8E-67F8CC7506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5300663"/>
          <a:ext cx="789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Equation" r:id="rId7" imgW="7899120" imgH="622080" progId="Equation.3">
                  <p:embed/>
                </p:oleObj>
              </mc:Choice>
              <mc:Fallback>
                <p:oleObj name="Equation" r:id="rId7" imgW="7899120" imgH="622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300663"/>
                        <a:ext cx="78994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16-Calice">
            <a:extLst>
              <a:ext uri="{FF2B5EF4-FFF2-40B4-BE49-F238E27FC236}">
                <a16:creationId xmlns:a16="http://schemas.microsoft.com/office/drawing/2014/main" id="{C72663BA-8CDF-4D48-80E0-DE3010707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97025"/>
            <a:ext cx="7224713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7D0B6C2C-418E-47CC-A72D-F475D6978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7777163" cy="728662"/>
          </a:xfrm>
        </p:spPr>
        <p:txBody>
          <a:bodyPr/>
          <a:lstStyle/>
          <a:p>
            <a:r>
              <a:rPr lang="pt-BR" altLang="pt-BR" b="1"/>
              <a:t>PRODUÇÃO DE LODO EM ETA’s</a:t>
            </a: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C9F6F868-A81D-4DEA-93D5-CF0F46A7B13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Rectangle 6">
            <a:extLst>
              <a:ext uri="{FF2B5EF4-FFF2-40B4-BE49-F238E27FC236}">
                <a16:creationId xmlns:a16="http://schemas.microsoft.com/office/drawing/2014/main" id="{FE51DD97-68A3-4D53-B75B-98F8BAFEC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58888"/>
          </a:xfrm>
          <a:noFill/>
          <a:ln/>
        </p:spPr>
        <p:txBody>
          <a:bodyPr/>
          <a:lstStyle/>
          <a:p>
            <a:r>
              <a:rPr lang="pt-BR" altLang="pt-BR" sz="4000"/>
              <a:t>CONCEPÇÃO DE ETAs E PRODUÇÃO DE LODO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E43C7C90-6DB4-4638-8594-769DDF6C3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59400" name="Object 8">
            <a:extLst>
              <a:ext uri="{FF2B5EF4-FFF2-40B4-BE49-F238E27FC236}">
                <a16:creationId xmlns:a16="http://schemas.microsoft.com/office/drawing/2014/main" id="{A8E4D38B-F090-478E-BF82-56AFF102A4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3068638"/>
          <a:ext cx="78406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Equation" r:id="rId5" imgW="7848360" imgH="622080" progId="Equation.3">
                  <p:embed/>
                </p:oleObj>
              </mc:Choice>
              <mc:Fallback>
                <p:oleObj name="Equation" r:id="rId5" imgW="7848360" imgH="622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068638"/>
                        <a:ext cx="784066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3" name="Text Box 11">
            <a:extLst>
              <a:ext uri="{FF2B5EF4-FFF2-40B4-BE49-F238E27FC236}">
                <a16:creationId xmlns:a16="http://schemas.microsoft.com/office/drawing/2014/main" id="{431A555B-C3CD-40DD-B0DB-F7E0C7440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3860800"/>
            <a:ext cx="2451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rgbClr val="000000"/>
                </a:solidFill>
              </a:rPr>
              <a:t>1 mol de Al </a:t>
            </a:r>
          </a:p>
        </p:txBody>
      </p:sp>
      <p:graphicFrame>
        <p:nvGraphicFramePr>
          <p:cNvPr id="59404" name="Object 12">
            <a:extLst>
              <a:ext uri="{FF2B5EF4-FFF2-40B4-BE49-F238E27FC236}">
                <a16:creationId xmlns:a16="http://schemas.microsoft.com/office/drawing/2014/main" id="{2D74191E-F0B7-4D86-9D04-AC99C95F77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4563" y="4365625"/>
          <a:ext cx="3057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Equation" r:id="rId7" imgW="3060360" imgH="545760" progId="Equation.3">
                  <p:embed/>
                </p:oleObj>
              </mc:Choice>
              <mc:Fallback>
                <p:oleObj name="Equation" r:id="rId7" imgW="3060360" imgH="545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4365625"/>
                        <a:ext cx="305752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405" name="AutoShape 13">
            <a:extLst>
              <a:ext uri="{FF2B5EF4-FFF2-40B4-BE49-F238E27FC236}">
                <a16:creationId xmlns:a16="http://schemas.microsoft.com/office/drawing/2014/main" id="{B5FB0947-731B-4CD9-A245-2B78FD7C04B8}"/>
              </a:ext>
            </a:extLst>
          </p:cNvPr>
          <p:cNvCxnSpPr>
            <a:cxnSpLocks noChangeShapeType="1"/>
            <a:stCxn id="59403" idx="3"/>
            <a:endCxn id="0" idx="1"/>
          </p:cNvCxnSpPr>
          <p:nvPr/>
        </p:nvCxnSpPr>
        <p:spPr bwMode="auto">
          <a:xfrm>
            <a:off x="3605213" y="4181475"/>
            <a:ext cx="1149350" cy="457200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406" name="Text Box 14">
            <a:extLst>
              <a:ext uri="{FF2B5EF4-FFF2-40B4-BE49-F238E27FC236}">
                <a16:creationId xmlns:a16="http://schemas.microsoft.com/office/drawing/2014/main" id="{2455778F-629E-4548-9393-9DDC96010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5157788"/>
            <a:ext cx="52562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b="1">
                <a:solidFill>
                  <a:srgbClr val="000000"/>
                </a:solidFill>
              </a:rPr>
              <a:t>1 mg Al/L corresponde a</a:t>
            </a:r>
          </a:p>
          <a:p>
            <a:r>
              <a:rPr lang="pt-BR" altLang="pt-BR" sz="3600" b="1">
                <a:solidFill>
                  <a:srgbClr val="000000"/>
                </a:solidFill>
              </a:rPr>
              <a:t>4,22 a 5,56 mg lodo/L</a:t>
            </a:r>
          </a:p>
        </p:txBody>
      </p:sp>
      <p:cxnSp>
        <p:nvCxnSpPr>
          <p:cNvPr id="59407" name="AutoShape 15">
            <a:extLst>
              <a:ext uri="{FF2B5EF4-FFF2-40B4-BE49-F238E27FC236}">
                <a16:creationId xmlns:a16="http://schemas.microsoft.com/office/drawing/2014/main" id="{B7FE64F8-1269-447D-8B02-281D7DF68813}"/>
              </a:ext>
            </a:extLst>
          </p:cNvPr>
          <p:cNvCxnSpPr>
            <a:cxnSpLocks noChangeShapeType="1"/>
            <a:stCxn id="0" idx="2"/>
            <a:endCxn id="59406" idx="0"/>
          </p:cNvCxnSpPr>
          <p:nvPr/>
        </p:nvCxnSpPr>
        <p:spPr bwMode="auto">
          <a:xfrm rot="5400000">
            <a:off x="5198268" y="4072732"/>
            <a:ext cx="246063" cy="1924050"/>
          </a:xfrm>
          <a:prstGeom prst="curvedConnector3">
            <a:avLst>
              <a:gd name="adj1" fmla="val 49676"/>
            </a:avLst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6-Calice">
            <a:extLst>
              <a:ext uri="{FF2B5EF4-FFF2-40B4-BE49-F238E27FC236}">
                <a16:creationId xmlns:a16="http://schemas.microsoft.com/office/drawing/2014/main" id="{00FF3112-AE89-4478-8A0C-5C785D3EE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97025"/>
            <a:ext cx="7224713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4A642A50-F57E-4214-9CDB-9EC43A594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7777163" cy="728662"/>
          </a:xfrm>
        </p:spPr>
        <p:txBody>
          <a:bodyPr/>
          <a:lstStyle/>
          <a:p>
            <a:r>
              <a:rPr lang="pt-BR" altLang="pt-BR" b="1"/>
              <a:t>PRODUÇÃO DE LODO EM ETA’s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F6F5661D-D10B-46AF-A6F9-795285EA711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D30D32F4-D268-4D86-97A9-487295C24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58888"/>
          </a:xfrm>
          <a:noFill/>
          <a:ln/>
        </p:spPr>
        <p:txBody>
          <a:bodyPr/>
          <a:lstStyle/>
          <a:p>
            <a:r>
              <a:rPr lang="pt-BR" altLang="pt-BR" sz="4000"/>
              <a:t>CONCEPÇÃO DE ETAs E PRODUÇÃO DE LODO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0C584568-A17C-47F8-BFDA-D169744D3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1DA040D8-A569-4E56-89FA-4FC065B68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3860800"/>
            <a:ext cx="252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rgbClr val="000000"/>
                </a:solidFill>
              </a:rPr>
              <a:t>1 mol de Fe </a:t>
            </a:r>
          </a:p>
        </p:txBody>
      </p:sp>
      <p:graphicFrame>
        <p:nvGraphicFramePr>
          <p:cNvPr id="60425" name="Object 9">
            <a:extLst>
              <a:ext uri="{FF2B5EF4-FFF2-40B4-BE49-F238E27FC236}">
                <a16:creationId xmlns:a16="http://schemas.microsoft.com/office/drawing/2014/main" id="{1C739B69-01D0-4734-9922-74CB4E2995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5513" y="4365625"/>
          <a:ext cx="30956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Equation" r:id="rId5" imgW="3098520" imgH="545760" progId="Equation.3">
                  <p:embed/>
                </p:oleObj>
              </mc:Choice>
              <mc:Fallback>
                <p:oleObj name="Equation" r:id="rId5" imgW="3098520" imgH="5457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4365625"/>
                        <a:ext cx="309562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26" name="AutoShape 10">
            <a:extLst>
              <a:ext uri="{FF2B5EF4-FFF2-40B4-BE49-F238E27FC236}">
                <a16:creationId xmlns:a16="http://schemas.microsoft.com/office/drawing/2014/main" id="{5F4BB1BD-288F-403E-AA55-431C231D5000}"/>
              </a:ext>
            </a:extLst>
          </p:cNvPr>
          <p:cNvCxnSpPr>
            <a:cxnSpLocks noChangeShapeType="1"/>
            <a:stCxn id="60424" idx="3"/>
            <a:endCxn id="0" idx="1"/>
          </p:cNvCxnSpPr>
          <p:nvPr/>
        </p:nvCxnSpPr>
        <p:spPr bwMode="auto">
          <a:xfrm>
            <a:off x="3681413" y="4181475"/>
            <a:ext cx="1054100" cy="457200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27" name="Text Box 11">
            <a:extLst>
              <a:ext uri="{FF2B5EF4-FFF2-40B4-BE49-F238E27FC236}">
                <a16:creationId xmlns:a16="http://schemas.microsoft.com/office/drawing/2014/main" id="{8EB36B6B-71ED-43D5-A0F6-154671BC1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5157788"/>
            <a:ext cx="52562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b="1">
                <a:solidFill>
                  <a:srgbClr val="000000"/>
                </a:solidFill>
              </a:rPr>
              <a:t>1 mg Fe/L corresponde a</a:t>
            </a:r>
          </a:p>
          <a:p>
            <a:r>
              <a:rPr lang="pt-BR" altLang="pt-BR" sz="3600" b="1">
                <a:solidFill>
                  <a:srgbClr val="000000"/>
                </a:solidFill>
              </a:rPr>
              <a:t>2,55 a 3,20 mg lodo/L</a:t>
            </a:r>
          </a:p>
        </p:txBody>
      </p:sp>
      <p:cxnSp>
        <p:nvCxnSpPr>
          <p:cNvPr id="60428" name="AutoShape 12">
            <a:extLst>
              <a:ext uri="{FF2B5EF4-FFF2-40B4-BE49-F238E27FC236}">
                <a16:creationId xmlns:a16="http://schemas.microsoft.com/office/drawing/2014/main" id="{22F884A3-3D74-4F90-BF99-3910D522E2F0}"/>
              </a:ext>
            </a:extLst>
          </p:cNvPr>
          <p:cNvCxnSpPr>
            <a:cxnSpLocks noChangeShapeType="1"/>
            <a:stCxn id="0" idx="2"/>
            <a:endCxn id="60427" idx="0"/>
          </p:cNvCxnSpPr>
          <p:nvPr/>
        </p:nvCxnSpPr>
        <p:spPr bwMode="auto">
          <a:xfrm rot="5400000">
            <a:off x="5198268" y="4072732"/>
            <a:ext cx="246063" cy="1924050"/>
          </a:xfrm>
          <a:prstGeom prst="curvedConnector3">
            <a:avLst>
              <a:gd name="adj1" fmla="val 49676"/>
            </a:avLst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0429" name="Object 13">
            <a:extLst>
              <a:ext uri="{FF2B5EF4-FFF2-40B4-BE49-F238E27FC236}">
                <a16:creationId xmlns:a16="http://schemas.microsoft.com/office/drawing/2014/main" id="{A21AB76B-1978-493B-8C7F-11D6B1A46D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852738"/>
          <a:ext cx="789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Equation" r:id="rId7" imgW="7899120" imgH="622080" progId="Equation.3">
                  <p:embed/>
                </p:oleObj>
              </mc:Choice>
              <mc:Fallback>
                <p:oleObj name="Equation" r:id="rId7" imgW="7899120" imgH="622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52738"/>
                        <a:ext cx="78994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16-Calice">
            <a:extLst>
              <a:ext uri="{FF2B5EF4-FFF2-40B4-BE49-F238E27FC236}">
                <a16:creationId xmlns:a16="http://schemas.microsoft.com/office/drawing/2014/main" id="{2791F799-E2F9-4639-9782-FE008D96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97025"/>
            <a:ext cx="7224713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89CD3684-7E91-40F8-9DE7-967590E5A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208963" cy="728662"/>
          </a:xfrm>
        </p:spPr>
        <p:txBody>
          <a:bodyPr/>
          <a:lstStyle/>
          <a:p>
            <a:r>
              <a:rPr lang="pt-BR" altLang="pt-BR" b="1"/>
              <a:t>PRODUÇÃO DE LODO EM ETA’s</a:t>
            </a: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D0EEAA7E-B851-461A-A464-1B5E80F5714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Rectangle 6">
            <a:extLst>
              <a:ext uri="{FF2B5EF4-FFF2-40B4-BE49-F238E27FC236}">
                <a16:creationId xmlns:a16="http://schemas.microsoft.com/office/drawing/2014/main" id="{F319F23D-A487-47D0-9818-D3321E0DD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61447" name="Object 7">
            <a:extLst>
              <a:ext uri="{FF2B5EF4-FFF2-40B4-BE49-F238E27FC236}">
                <a16:creationId xmlns:a16="http://schemas.microsoft.com/office/drawing/2014/main" id="{2DC0273E-50CB-4A2C-A145-E2CA6B33D2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781300"/>
          <a:ext cx="62404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Equation" r:id="rId5" imgW="6248160" imgH="558720" progId="Equation.3">
                  <p:embed/>
                </p:oleObj>
              </mc:Choice>
              <mc:Fallback>
                <p:oleObj name="Equation" r:id="rId5" imgW="6248160" imgH="558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781300"/>
                        <a:ext cx="624046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Rectangle 8">
            <a:extLst>
              <a:ext uri="{FF2B5EF4-FFF2-40B4-BE49-F238E27FC236}">
                <a16:creationId xmlns:a16="http://schemas.microsoft.com/office/drawing/2014/main" id="{A0EC5F67-93DF-4399-8337-B95771A2D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61449" name="Object 9">
            <a:extLst>
              <a:ext uri="{FF2B5EF4-FFF2-40B4-BE49-F238E27FC236}">
                <a16:creationId xmlns:a16="http://schemas.microsoft.com/office/drawing/2014/main" id="{F2FCB363-100F-4323-B41C-DCE5633135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500438"/>
          <a:ext cx="62658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Equation" r:id="rId7" imgW="6273720" imgH="558720" progId="Equation.3">
                  <p:embed/>
                </p:oleObj>
              </mc:Choice>
              <mc:Fallback>
                <p:oleObj name="Equation" r:id="rId7" imgW="6273720" imgH="558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500438"/>
                        <a:ext cx="626586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Rectangle 10">
            <a:extLst>
              <a:ext uri="{FF2B5EF4-FFF2-40B4-BE49-F238E27FC236}">
                <a16:creationId xmlns:a16="http://schemas.microsoft.com/office/drawing/2014/main" id="{1EA18624-6C56-4737-967F-5CEBED409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292600"/>
            <a:ext cx="8890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P</a:t>
            </a:r>
            <a:r>
              <a:rPr lang="pt-BR" altLang="pt-BR" b="1" baseline="-25000">
                <a:solidFill>
                  <a:srgbClr val="333300"/>
                </a:solidFill>
                <a:latin typeface="Tahoma" panose="020B0604030504040204" pitchFamily="34" charset="0"/>
              </a:rPr>
              <a:t>L</a:t>
            </a:r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= produção de lodo seco em kg/dia </a:t>
            </a:r>
          </a:p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Q = vazão de água bruta em m</a:t>
            </a:r>
            <a:r>
              <a:rPr lang="pt-BR" altLang="pt-BR" b="1" baseline="30000">
                <a:solidFill>
                  <a:srgbClr val="333300"/>
                </a:solidFill>
                <a:latin typeface="Tahoma" panose="020B0604030504040204" pitchFamily="34" charset="0"/>
              </a:rPr>
              <a:t>3</a:t>
            </a:r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/dia </a:t>
            </a:r>
          </a:p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b="1" baseline="-25000">
                <a:solidFill>
                  <a:srgbClr val="333300"/>
                </a:solidFill>
                <a:latin typeface="Tahoma" panose="020B0604030504040204" pitchFamily="34" charset="0"/>
              </a:rPr>
              <a:t>Al</a:t>
            </a:r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 = dosagem de sais de alumínio, expresso como Al em mg/L, </a:t>
            </a:r>
          </a:p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b="1" baseline="-25000">
                <a:solidFill>
                  <a:srgbClr val="333300"/>
                </a:solidFill>
                <a:latin typeface="Tahoma" panose="020B0604030504040204" pitchFamily="34" charset="0"/>
              </a:rPr>
              <a:t>Fe</a:t>
            </a:r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 = dosagem de sais de ferro, expresso como Fe em mg/L</a:t>
            </a:r>
          </a:p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SS = concentração de sólidos em suspensão totais na água bruta em mg/L</a:t>
            </a:r>
          </a:p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CAP=concentração de carvão ativado em pó em mg/L</a:t>
            </a:r>
          </a:p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OA=outros aditivos em mg/L (sílica ativada, polímeros, etc...)</a:t>
            </a:r>
          </a:p>
        </p:txBody>
      </p:sp>
      <p:sp>
        <p:nvSpPr>
          <p:cNvPr id="61452" name="Rectangle 12">
            <a:extLst>
              <a:ext uri="{FF2B5EF4-FFF2-40B4-BE49-F238E27FC236}">
                <a16:creationId xmlns:a16="http://schemas.microsoft.com/office/drawing/2014/main" id="{7DA52011-309C-4AA1-A51B-C8642DAF8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58888"/>
          </a:xfrm>
          <a:noFill/>
          <a:ln/>
        </p:spPr>
        <p:txBody>
          <a:bodyPr/>
          <a:lstStyle/>
          <a:p>
            <a:r>
              <a:rPr lang="pt-BR" altLang="pt-BR" sz="4000"/>
              <a:t>CONCEPÇÃO DE ETAs E PRODUÇÃO DE LODO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>
            <a:extLst>
              <a:ext uri="{FF2B5EF4-FFF2-40B4-BE49-F238E27FC236}">
                <a16:creationId xmlns:a16="http://schemas.microsoft.com/office/drawing/2014/main" id="{5154F99D-E0CD-4846-BFA0-09790EC2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79700"/>
            <a:ext cx="18542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5230F1D3-96E2-41E5-A66A-E8FD45E03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679700"/>
            <a:ext cx="2093912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05476" name="Text Box 4">
            <a:extLst>
              <a:ext uri="{FF2B5EF4-FFF2-40B4-BE49-F238E27FC236}">
                <a16:creationId xmlns:a16="http://schemas.microsoft.com/office/drawing/2014/main" id="{639FADA2-9074-416F-89A3-D171EF5EF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95500" cy="83185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05477" name="AutoShape 5">
            <a:extLst>
              <a:ext uri="{FF2B5EF4-FFF2-40B4-BE49-F238E27FC236}">
                <a16:creationId xmlns:a16="http://schemas.microsoft.com/office/drawing/2014/main" id="{C83B5635-9B85-4BA6-8DAC-F461E1011B0E}"/>
              </a:ext>
            </a:extLst>
          </p:cNvPr>
          <p:cNvCxnSpPr>
            <a:cxnSpLocks noChangeShapeType="1"/>
            <a:stCxn id="105475" idx="3"/>
            <a:endCxn id="105476" idx="1"/>
          </p:cNvCxnSpPr>
          <p:nvPr/>
        </p:nvCxnSpPr>
        <p:spPr bwMode="auto">
          <a:xfrm flipV="1">
            <a:off x="5289550" y="2908300"/>
            <a:ext cx="1003300" cy="47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478" name="Text Box 6">
            <a:extLst>
              <a:ext uri="{FF2B5EF4-FFF2-40B4-BE49-F238E27FC236}">
                <a16:creationId xmlns:a16="http://schemas.microsoft.com/office/drawing/2014/main" id="{DBDF8662-19C4-44DF-B5BB-8AAF5D571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4133850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05479" name="AutoShape 7">
            <a:extLst>
              <a:ext uri="{FF2B5EF4-FFF2-40B4-BE49-F238E27FC236}">
                <a16:creationId xmlns:a16="http://schemas.microsoft.com/office/drawing/2014/main" id="{8E2354E9-D08A-4B11-A39F-F6B930BE43EA}"/>
              </a:ext>
            </a:extLst>
          </p:cNvPr>
          <p:cNvCxnSpPr>
            <a:cxnSpLocks noChangeShapeType="1"/>
            <a:stCxn id="105476" idx="2"/>
            <a:endCxn id="105478" idx="0"/>
          </p:cNvCxnSpPr>
          <p:nvPr/>
        </p:nvCxnSpPr>
        <p:spPr bwMode="auto">
          <a:xfrm flipH="1">
            <a:off x="7332663" y="3324225"/>
            <a:ext cx="7937" cy="80962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480" name="AutoShape 8">
            <a:extLst>
              <a:ext uri="{FF2B5EF4-FFF2-40B4-BE49-F238E27FC236}">
                <a16:creationId xmlns:a16="http://schemas.microsoft.com/office/drawing/2014/main" id="{BA79C5FE-1FD2-4874-9437-AAF74C1A6381}"/>
              </a:ext>
            </a:extLst>
          </p:cNvPr>
          <p:cNvCxnSpPr>
            <a:cxnSpLocks noChangeShapeType="1"/>
            <a:stCxn id="105474" idx="3"/>
            <a:endCxn id="105475" idx="1"/>
          </p:cNvCxnSpPr>
          <p:nvPr/>
        </p:nvCxnSpPr>
        <p:spPr bwMode="auto">
          <a:xfrm>
            <a:off x="2465388" y="2913063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5481" name="Picture 9">
            <a:extLst>
              <a:ext uri="{FF2B5EF4-FFF2-40B4-BE49-F238E27FC236}">
                <a16:creationId xmlns:a16="http://schemas.microsoft.com/office/drawing/2014/main" id="{111222D8-D31F-416B-8F66-BFE5FBF361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82" name="Rectangle 10">
            <a:extLst>
              <a:ext uri="{FF2B5EF4-FFF2-40B4-BE49-F238E27FC236}">
                <a16:creationId xmlns:a16="http://schemas.microsoft.com/office/drawing/2014/main" id="{8A73D18D-2B44-43B8-A44E-43ACFA0A6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77825"/>
            <a:ext cx="8207375" cy="13954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sp>
        <p:nvSpPr>
          <p:cNvPr id="105483" name="Text Box 11">
            <a:extLst>
              <a:ext uri="{FF2B5EF4-FFF2-40B4-BE49-F238E27FC236}">
                <a16:creationId xmlns:a16="http://schemas.microsoft.com/office/drawing/2014/main" id="{44B537F8-6275-4199-BEF2-A909E633E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948113"/>
            <a:ext cx="2376487" cy="84137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Equalização e tratamento</a:t>
            </a:r>
          </a:p>
        </p:txBody>
      </p:sp>
      <p:sp>
        <p:nvSpPr>
          <p:cNvPr id="105484" name="Text Box 12">
            <a:extLst>
              <a:ext uri="{FF2B5EF4-FFF2-40B4-BE49-F238E27FC236}">
                <a16:creationId xmlns:a16="http://schemas.microsoft.com/office/drawing/2014/main" id="{664AF4E0-335A-4DEB-87D1-9C8730B04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734050"/>
            <a:ext cx="2095500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05485" name="AutoShape 13">
            <a:extLst>
              <a:ext uri="{FF2B5EF4-FFF2-40B4-BE49-F238E27FC236}">
                <a16:creationId xmlns:a16="http://schemas.microsoft.com/office/drawing/2014/main" id="{58903CA7-5CDD-47D6-98DD-C84E459795FB}"/>
              </a:ext>
            </a:extLst>
          </p:cNvPr>
          <p:cNvCxnSpPr>
            <a:cxnSpLocks noChangeShapeType="1"/>
            <a:stCxn id="105483" idx="2"/>
            <a:endCxn id="105484" idx="0"/>
          </p:cNvCxnSpPr>
          <p:nvPr/>
        </p:nvCxnSpPr>
        <p:spPr bwMode="auto">
          <a:xfrm>
            <a:off x="4248150" y="4789488"/>
            <a:ext cx="3175" cy="9445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486" name="AutoShape 14">
            <a:extLst>
              <a:ext uri="{FF2B5EF4-FFF2-40B4-BE49-F238E27FC236}">
                <a16:creationId xmlns:a16="http://schemas.microsoft.com/office/drawing/2014/main" id="{D193FD1F-FCC2-46D6-A062-24F12A05B913}"/>
              </a:ext>
            </a:extLst>
          </p:cNvPr>
          <p:cNvCxnSpPr>
            <a:cxnSpLocks noChangeShapeType="1"/>
            <a:stCxn id="105478" idx="1"/>
            <a:endCxn id="105483" idx="3"/>
          </p:cNvCxnSpPr>
          <p:nvPr/>
        </p:nvCxnSpPr>
        <p:spPr bwMode="auto">
          <a:xfrm flipH="1">
            <a:off x="5435600" y="4367213"/>
            <a:ext cx="849313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487" name="AutoShape 15">
            <a:extLst>
              <a:ext uri="{FF2B5EF4-FFF2-40B4-BE49-F238E27FC236}">
                <a16:creationId xmlns:a16="http://schemas.microsoft.com/office/drawing/2014/main" id="{093F463E-A267-48C1-AFCB-3CD56AFE0D47}"/>
              </a:ext>
            </a:extLst>
          </p:cNvPr>
          <p:cNvCxnSpPr>
            <a:cxnSpLocks noChangeShapeType="1"/>
            <a:stCxn id="105483" idx="0"/>
            <a:endCxn id="105475" idx="2"/>
          </p:cNvCxnSpPr>
          <p:nvPr/>
        </p:nvCxnSpPr>
        <p:spPr bwMode="auto">
          <a:xfrm flipH="1" flipV="1">
            <a:off x="4243388" y="3146425"/>
            <a:ext cx="4762" cy="8016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488" name="AutoShape 16">
            <a:extLst>
              <a:ext uri="{FF2B5EF4-FFF2-40B4-BE49-F238E27FC236}">
                <a16:creationId xmlns:a16="http://schemas.microsoft.com/office/drawing/2014/main" id="{BAD56B77-F731-4AEE-BD38-53E826568361}"/>
              </a:ext>
            </a:extLst>
          </p:cNvPr>
          <p:cNvCxnSpPr>
            <a:cxnSpLocks noChangeShapeType="1"/>
            <a:stCxn id="105478" idx="2"/>
          </p:cNvCxnSpPr>
          <p:nvPr/>
        </p:nvCxnSpPr>
        <p:spPr bwMode="auto">
          <a:xfrm flipH="1">
            <a:off x="7308850" y="4600575"/>
            <a:ext cx="23813" cy="10604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5" name="Picture 9">
            <a:extLst>
              <a:ext uri="{FF2B5EF4-FFF2-40B4-BE49-F238E27FC236}">
                <a16:creationId xmlns:a16="http://schemas.microsoft.com/office/drawing/2014/main" id="{D486C10F-634B-468A-870B-6E241EED82D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6" name="Rectangle 10">
            <a:extLst>
              <a:ext uri="{FF2B5EF4-FFF2-40B4-BE49-F238E27FC236}">
                <a16:creationId xmlns:a16="http://schemas.microsoft.com/office/drawing/2014/main" id="{9EC5C587-A37E-44B6-96DB-0620DD93C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pSp>
        <p:nvGrpSpPr>
          <p:cNvPr id="106513" name="Group 17">
            <a:extLst>
              <a:ext uri="{FF2B5EF4-FFF2-40B4-BE49-F238E27FC236}">
                <a16:creationId xmlns:a16="http://schemas.microsoft.com/office/drawing/2014/main" id="{104933A1-36F3-4637-85A1-BC02DBD6560A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1628775"/>
            <a:ext cx="4105275" cy="2074863"/>
            <a:chOff x="385" y="1570"/>
            <a:chExt cx="4899" cy="2378"/>
          </a:xfrm>
        </p:grpSpPr>
        <p:sp>
          <p:nvSpPr>
            <p:cNvPr id="106498" name="Text Box 2">
              <a:extLst>
                <a:ext uri="{FF2B5EF4-FFF2-40B4-BE49-F238E27FC236}">
                  <a16:creationId xmlns:a16="http://schemas.microsoft.com/office/drawing/2014/main" id="{27DE54A2-B77E-4414-BD62-A56667CF8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686"/>
              <a:ext cx="1169" cy="326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106499" name="Text Box 3">
              <a:extLst>
                <a:ext uri="{FF2B5EF4-FFF2-40B4-BE49-F238E27FC236}">
                  <a16:creationId xmlns:a16="http://schemas.microsoft.com/office/drawing/2014/main" id="{57AFEA62-44DB-4780-8E53-F236B4027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" y="1686"/>
              <a:ext cx="1321" cy="326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106500" name="Text Box 4">
              <a:extLst>
                <a:ext uri="{FF2B5EF4-FFF2-40B4-BE49-F238E27FC236}">
                  <a16:creationId xmlns:a16="http://schemas.microsoft.com/office/drawing/2014/main" id="{69220D0E-BB3A-4B27-921D-BD420D890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570"/>
              <a:ext cx="1319" cy="535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Pré-floculação</a:t>
              </a:r>
            </a:p>
          </p:txBody>
        </p:sp>
        <p:cxnSp>
          <p:nvCxnSpPr>
            <p:cNvPr id="106501" name="AutoShape 5">
              <a:extLst>
                <a:ext uri="{FF2B5EF4-FFF2-40B4-BE49-F238E27FC236}">
                  <a16:creationId xmlns:a16="http://schemas.microsoft.com/office/drawing/2014/main" id="{005F537F-99F1-40FD-BCDC-D4E3C6449B7C}"/>
                </a:ext>
              </a:extLst>
            </p:cNvPr>
            <p:cNvCxnSpPr>
              <a:cxnSpLocks noChangeShapeType="1"/>
              <a:stCxn id="106499" idx="3"/>
              <a:endCxn id="106500" idx="1"/>
            </p:cNvCxnSpPr>
            <p:nvPr/>
          </p:nvCxnSpPr>
          <p:spPr bwMode="auto">
            <a:xfrm flipV="1">
              <a:off x="3332" y="1832"/>
              <a:ext cx="632" cy="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02" name="Text Box 6">
              <a:extLst>
                <a:ext uri="{FF2B5EF4-FFF2-40B4-BE49-F238E27FC236}">
                  <a16:creationId xmlns:a16="http://schemas.microsoft.com/office/drawing/2014/main" id="{69EB27D8-2DD8-44DA-8506-3318B9C5F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" y="2603"/>
              <a:ext cx="1318" cy="326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Filtração</a:t>
              </a:r>
            </a:p>
          </p:txBody>
        </p:sp>
        <p:cxnSp>
          <p:nvCxnSpPr>
            <p:cNvPr id="106503" name="AutoShape 7">
              <a:extLst>
                <a:ext uri="{FF2B5EF4-FFF2-40B4-BE49-F238E27FC236}">
                  <a16:creationId xmlns:a16="http://schemas.microsoft.com/office/drawing/2014/main" id="{D624F2F1-5FD2-405B-AD75-A98B9216C0E9}"/>
                </a:ext>
              </a:extLst>
            </p:cNvPr>
            <p:cNvCxnSpPr>
              <a:cxnSpLocks noChangeShapeType="1"/>
              <a:stCxn id="106500" idx="2"/>
              <a:endCxn id="106502" idx="0"/>
            </p:cNvCxnSpPr>
            <p:nvPr/>
          </p:nvCxnSpPr>
          <p:spPr bwMode="auto">
            <a:xfrm flipH="1">
              <a:off x="4619" y="2094"/>
              <a:ext cx="5" cy="51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04" name="AutoShape 8">
              <a:extLst>
                <a:ext uri="{FF2B5EF4-FFF2-40B4-BE49-F238E27FC236}">
                  <a16:creationId xmlns:a16="http://schemas.microsoft.com/office/drawing/2014/main" id="{D626A457-5450-4AAE-8425-75177D7591BA}"/>
                </a:ext>
              </a:extLst>
            </p:cNvPr>
            <p:cNvCxnSpPr>
              <a:cxnSpLocks noChangeShapeType="1"/>
              <a:stCxn id="106498" idx="3"/>
              <a:endCxn id="106499" idx="1"/>
            </p:cNvCxnSpPr>
            <p:nvPr/>
          </p:nvCxnSpPr>
          <p:spPr bwMode="auto">
            <a:xfrm>
              <a:off x="1553" y="1835"/>
              <a:ext cx="460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07" name="Text Box 11">
              <a:extLst>
                <a:ext uri="{FF2B5EF4-FFF2-40B4-BE49-F238E27FC236}">
                  <a16:creationId xmlns:a16="http://schemas.microsoft.com/office/drawing/2014/main" id="{9E8222D3-3068-4103-9F22-8BBBA7077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" y="2489"/>
              <a:ext cx="1501" cy="546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Equalização e tratamento</a:t>
              </a:r>
            </a:p>
          </p:txBody>
        </p:sp>
        <p:sp>
          <p:nvSpPr>
            <p:cNvPr id="106508" name="Text Box 12">
              <a:extLst>
                <a:ext uri="{FF2B5EF4-FFF2-40B4-BE49-F238E27FC236}">
                  <a16:creationId xmlns:a16="http://schemas.microsoft.com/office/drawing/2014/main" id="{9A90B218-2C7C-4752-939C-0C30BDFC7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3611"/>
              <a:ext cx="1318" cy="337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Torta</a:t>
              </a:r>
            </a:p>
          </p:txBody>
        </p:sp>
        <p:cxnSp>
          <p:nvCxnSpPr>
            <p:cNvPr id="106509" name="AutoShape 13">
              <a:extLst>
                <a:ext uri="{FF2B5EF4-FFF2-40B4-BE49-F238E27FC236}">
                  <a16:creationId xmlns:a16="http://schemas.microsoft.com/office/drawing/2014/main" id="{FC0D2E43-B3FA-4427-8178-AA5658CA336E}"/>
                </a:ext>
              </a:extLst>
            </p:cNvPr>
            <p:cNvCxnSpPr>
              <a:cxnSpLocks noChangeShapeType="1"/>
              <a:stCxn id="106507" idx="2"/>
              <a:endCxn id="106508" idx="0"/>
            </p:cNvCxnSpPr>
            <p:nvPr/>
          </p:nvCxnSpPr>
          <p:spPr bwMode="auto">
            <a:xfrm>
              <a:off x="2676" y="3017"/>
              <a:ext cx="2" cy="59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10" name="AutoShape 14">
              <a:extLst>
                <a:ext uri="{FF2B5EF4-FFF2-40B4-BE49-F238E27FC236}">
                  <a16:creationId xmlns:a16="http://schemas.microsoft.com/office/drawing/2014/main" id="{E1C4B2D3-B002-4A2D-9731-E8E6C10348C1}"/>
                </a:ext>
              </a:extLst>
            </p:cNvPr>
            <p:cNvCxnSpPr>
              <a:cxnSpLocks noChangeShapeType="1"/>
              <a:stCxn id="106502" idx="1"/>
              <a:endCxn id="106507" idx="3"/>
            </p:cNvCxnSpPr>
            <p:nvPr/>
          </p:nvCxnSpPr>
          <p:spPr bwMode="auto">
            <a:xfrm flipH="1">
              <a:off x="3424" y="2751"/>
              <a:ext cx="535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11" name="AutoShape 15">
              <a:extLst>
                <a:ext uri="{FF2B5EF4-FFF2-40B4-BE49-F238E27FC236}">
                  <a16:creationId xmlns:a16="http://schemas.microsoft.com/office/drawing/2014/main" id="{43E613A8-D47B-4625-AFE4-79422C0EB131}"/>
                </a:ext>
              </a:extLst>
            </p:cNvPr>
            <p:cNvCxnSpPr>
              <a:cxnSpLocks noChangeShapeType="1"/>
              <a:stCxn id="106507" idx="0"/>
              <a:endCxn id="106499" idx="2"/>
            </p:cNvCxnSpPr>
            <p:nvPr/>
          </p:nvCxnSpPr>
          <p:spPr bwMode="auto">
            <a:xfrm flipH="1" flipV="1">
              <a:off x="2673" y="1982"/>
              <a:ext cx="3" cy="50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12" name="AutoShape 16">
              <a:extLst>
                <a:ext uri="{FF2B5EF4-FFF2-40B4-BE49-F238E27FC236}">
                  <a16:creationId xmlns:a16="http://schemas.microsoft.com/office/drawing/2014/main" id="{116960D4-67FC-4375-822A-D47096570D29}"/>
                </a:ext>
              </a:extLst>
            </p:cNvPr>
            <p:cNvCxnSpPr>
              <a:cxnSpLocks noChangeShapeType="1"/>
              <a:stCxn id="106502" idx="2"/>
            </p:cNvCxnSpPr>
            <p:nvPr/>
          </p:nvCxnSpPr>
          <p:spPr bwMode="auto">
            <a:xfrm flipH="1">
              <a:off x="4604" y="2898"/>
              <a:ext cx="15" cy="66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06574" name="Group 78">
            <a:extLst>
              <a:ext uri="{FF2B5EF4-FFF2-40B4-BE49-F238E27FC236}">
                <a16:creationId xmlns:a16="http://schemas.microsoft.com/office/drawing/2014/main" id="{9FE4D971-FAAE-4F00-8794-5BDE333FBDAA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133600"/>
          <a:ext cx="4824413" cy="4375150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3565711690"/>
                    </a:ext>
                  </a:extLst>
                </a:gridCol>
                <a:gridCol w="2411413">
                  <a:extLst>
                    <a:ext uri="{9D8B030D-6E8A-4147-A177-3AD203B41FA5}">
                      <a16:colId xmlns:a16="http://schemas.microsoft.com/office/drawing/2014/main" val="2152930748"/>
                    </a:ext>
                  </a:extLst>
                </a:gridCol>
              </a:tblGrid>
              <a:tr h="330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267083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Vazão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100 l/s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396436"/>
                  </a:ext>
                </a:extLst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Turbidez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3,0 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451243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Coagulante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Sulfato férrico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23892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Dosagem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6,0 mg Fe</a:t>
                      </a:r>
                      <a:r>
                        <a:rPr kumimoji="0" lang="pt-BR" altLang="pt-BR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(SO</a:t>
                      </a:r>
                      <a:r>
                        <a:rPr kumimoji="0" lang="pt-BR" altLang="pt-BR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)</a:t>
                      </a:r>
                      <a:r>
                        <a:rPr kumimoji="0" lang="pt-BR" altLang="pt-BR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90543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Relação SST/Turbidez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380993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SST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3,0 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802784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Outros Aditivos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0,0 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61085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3F4591A3-2DD7-4351-9DBD-BA9A0242915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3" name="Rectangle 3">
            <a:extLst>
              <a:ext uri="{FF2B5EF4-FFF2-40B4-BE49-F238E27FC236}">
                <a16:creationId xmlns:a16="http://schemas.microsoft.com/office/drawing/2014/main" id="{E9D0DC7B-3EF0-427F-9380-4C52FB70C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pSp>
        <p:nvGrpSpPr>
          <p:cNvPr id="107524" name="Group 4">
            <a:extLst>
              <a:ext uri="{FF2B5EF4-FFF2-40B4-BE49-F238E27FC236}">
                <a16:creationId xmlns:a16="http://schemas.microsoft.com/office/drawing/2014/main" id="{DBEA0584-F00B-4C36-A78B-1784FD046D18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1628775"/>
            <a:ext cx="4105275" cy="2074863"/>
            <a:chOff x="385" y="1570"/>
            <a:chExt cx="4899" cy="2378"/>
          </a:xfrm>
        </p:grpSpPr>
        <p:sp>
          <p:nvSpPr>
            <p:cNvPr id="107525" name="Text Box 5">
              <a:extLst>
                <a:ext uri="{FF2B5EF4-FFF2-40B4-BE49-F238E27FC236}">
                  <a16:creationId xmlns:a16="http://schemas.microsoft.com/office/drawing/2014/main" id="{E3289BBB-D09F-497A-8A24-1BF608554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686"/>
              <a:ext cx="1169" cy="326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107526" name="Text Box 6">
              <a:extLst>
                <a:ext uri="{FF2B5EF4-FFF2-40B4-BE49-F238E27FC236}">
                  <a16:creationId xmlns:a16="http://schemas.microsoft.com/office/drawing/2014/main" id="{C46C789B-EB08-401F-8A83-E4E914CAB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" y="1686"/>
              <a:ext cx="1321" cy="326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107527" name="Text Box 7">
              <a:extLst>
                <a:ext uri="{FF2B5EF4-FFF2-40B4-BE49-F238E27FC236}">
                  <a16:creationId xmlns:a16="http://schemas.microsoft.com/office/drawing/2014/main" id="{E2D70FB7-D954-44E3-B27C-9E8855762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570"/>
              <a:ext cx="1319" cy="535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Pré-floculação</a:t>
              </a:r>
            </a:p>
          </p:txBody>
        </p:sp>
        <p:cxnSp>
          <p:nvCxnSpPr>
            <p:cNvPr id="107528" name="AutoShape 8">
              <a:extLst>
                <a:ext uri="{FF2B5EF4-FFF2-40B4-BE49-F238E27FC236}">
                  <a16:creationId xmlns:a16="http://schemas.microsoft.com/office/drawing/2014/main" id="{77362C24-00C9-4437-8C0E-8075640945BA}"/>
                </a:ext>
              </a:extLst>
            </p:cNvPr>
            <p:cNvCxnSpPr>
              <a:cxnSpLocks noChangeShapeType="1"/>
              <a:stCxn id="107526" idx="3"/>
              <a:endCxn id="107527" idx="1"/>
            </p:cNvCxnSpPr>
            <p:nvPr/>
          </p:nvCxnSpPr>
          <p:spPr bwMode="auto">
            <a:xfrm flipV="1">
              <a:off x="3332" y="1832"/>
              <a:ext cx="632" cy="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529" name="Text Box 9">
              <a:extLst>
                <a:ext uri="{FF2B5EF4-FFF2-40B4-BE49-F238E27FC236}">
                  <a16:creationId xmlns:a16="http://schemas.microsoft.com/office/drawing/2014/main" id="{49A5D3C5-4475-4EEF-8DE5-8F2C05ED0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" y="2603"/>
              <a:ext cx="1318" cy="326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Filtração</a:t>
              </a:r>
            </a:p>
          </p:txBody>
        </p:sp>
        <p:cxnSp>
          <p:nvCxnSpPr>
            <p:cNvPr id="107530" name="AutoShape 10">
              <a:extLst>
                <a:ext uri="{FF2B5EF4-FFF2-40B4-BE49-F238E27FC236}">
                  <a16:creationId xmlns:a16="http://schemas.microsoft.com/office/drawing/2014/main" id="{6F724568-D9F4-4538-9627-0AC7CBF466A0}"/>
                </a:ext>
              </a:extLst>
            </p:cNvPr>
            <p:cNvCxnSpPr>
              <a:cxnSpLocks noChangeShapeType="1"/>
              <a:stCxn id="107527" idx="2"/>
              <a:endCxn id="107529" idx="0"/>
            </p:cNvCxnSpPr>
            <p:nvPr/>
          </p:nvCxnSpPr>
          <p:spPr bwMode="auto">
            <a:xfrm flipH="1">
              <a:off x="4619" y="2094"/>
              <a:ext cx="5" cy="51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531" name="AutoShape 11">
              <a:extLst>
                <a:ext uri="{FF2B5EF4-FFF2-40B4-BE49-F238E27FC236}">
                  <a16:creationId xmlns:a16="http://schemas.microsoft.com/office/drawing/2014/main" id="{E84869C7-677F-48A0-B980-C49BD893DA2B}"/>
                </a:ext>
              </a:extLst>
            </p:cNvPr>
            <p:cNvCxnSpPr>
              <a:cxnSpLocks noChangeShapeType="1"/>
              <a:stCxn id="107525" idx="3"/>
              <a:endCxn id="107526" idx="1"/>
            </p:cNvCxnSpPr>
            <p:nvPr/>
          </p:nvCxnSpPr>
          <p:spPr bwMode="auto">
            <a:xfrm>
              <a:off x="1553" y="1835"/>
              <a:ext cx="460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532" name="Text Box 12">
              <a:extLst>
                <a:ext uri="{FF2B5EF4-FFF2-40B4-BE49-F238E27FC236}">
                  <a16:creationId xmlns:a16="http://schemas.microsoft.com/office/drawing/2014/main" id="{8E0263C0-3DA3-4205-8F14-DD8D2C1FE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" y="2489"/>
              <a:ext cx="1501" cy="546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Equalização e tratamento</a:t>
              </a:r>
            </a:p>
          </p:txBody>
        </p:sp>
        <p:sp>
          <p:nvSpPr>
            <p:cNvPr id="107533" name="Text Box 13">
              <a:extLst>
                <a:ext uri="{FF2B5EF4-FFF2-40B4-BE49-F238E27FC236}">
                  <a16:creationId xmlns:a16="http://schemas.microsoft.com/office/drawing/2014/main" id="{3DE18CDD-3E46-4326-90C3-FF2FF0035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3611"/>
              <a:ext cx="1318" cy="337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Torta</a:t>
              </a:r>
            </a:p>
          </p:txBody>
        </p:sp>
        <p:cxnSp>
          <p:nvCxnSpPr>
            <p:cNvPr id="107534" name="AutoShape 14">
              <a:extLst>
                <a:ext uri="{FF2B5EF4-FFF2-40B4-BE49-F238E27FC236}">
                  <a16:creationId xmlns:a16="http://schemas.microsoft.com/office/drawing/2014/main" id="{D25F99A3-6F7E-4F6D-A756-559A3F2B7AFA}"/>
                </a:ext>
              </a:extLst>
            </p:cNvPr>
            <p:cNvCxnSpPr>
              <a:cxnSpLocks noChangeShapeType="1"/>
              <a:stCxn id="107532" idx="2"/>
              <a:endCxn id="107533" idx="0"/>
            </p:cNvCxnSpPr>
            <p:nvPr/>
          </p:nvCxnSpPr>
          <p:spPr bwMode="auto">
            <a:xfrm>
              <a:off x="2676" y="3017"/>
              <a:ext cx="2" cy="59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535" name="AutoShape 15">
              <a:extLst>
                <a:ext uri="{FF2B5EF4-FFF2-40B4-BE49-F238E27FC236}">
                  <a16:creationId xmlns:a16="http://schemas.microsoft.com/office/drawing/2014/main" id="{DD6746D9-2C99-4B9A-A59B-4EA93B2AB398}"/>
                </a:ext>
              </a:extLst>
            </p:cNvPr>
            <p:cNvCxnSpPr>
              <a:cxnSpLocks noChangeShapeType="1"/>
              <a:stCxn id="107529" idx="1"/>
              <a:endCxn id="107532" idx="3"/>
            </p:cNvCxnSpPr>
            <p:nvPr/>
          </p:nvCxnSpPr>
          <p:spPr bwMode="auto">
            <a:xfrm flipH="1">
              <a:off x="3424" y="2751"/>
              <a:ext cx="535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536" name="AutoShape 16">
              <a:extLst>
                <a:ext uri="{FF2B5EF4-FFF2-40B4-BE49-F238E27FC236}">
                  <a16:creationId xmlns:a16="http://schemas.microsoft.com/office/drawing/2014/main" id="{9D1BEE62-9B29-4C38-B71F-488C86B38F51}"/>
                </a:ext>
              </a:extLst>
            </p:cNvPr>
            <p:cNvCxnSpPr>
              <a:cxnSpLocks noChangeShapeType="1"/>
              <a:stCxn id="107532" idx="0"/>
              <a:endCxn id="107526" idx="2"/>
            </p:cNvCxnSpPr>
            <p:nvPr/>
          </p:nvCxnSpPr>
          <p:spPr bwMode="auto">
            <a:xfrm flipH="1" flipV="1">
              <a:off x="2673" y="1982"/>
              <a:ext cx="3" cy="50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537" name="AutoShape 17">
              <a:extLst>
                <a:ext uri="{FF2B5EF4-FFF2-40B4-BE49-F238E27FC236}">
                  <a16:creationId xmlns:a16="http://schemas.microsoft.com/office/drawing/2014/main" id="{037193ED-0136-4556-A5AC-CF933B2CBEB0}"/>
                </a:ext>
              </a:extLst>
            </p:cNvPr>
            <p:cNvCxnSpPr>
              <a:cxnSpLocks noChangeShapeType="1"/>
              <a:stCxn id="107529" idx="2"/>
            </p:cNvCxnSpPr>
            <p:nvPr/>
          </p:nvCxnSpPr>
          <p:spPr bwMode="auto">
            <a:xfrm flipH="1">
              <a:off x="4604" y="2898"/>
              <a:ext cx="15" cy="66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07583" name="Group 63">
            <a:extLst>
              <a:ext uri="{FF2B5EF4-FFF2-40B4-BE49-F238E27FC236}">
                <a16:creationId xmlns:a16="http://schemas.microsoft.com/office/drawing/2014/main" id="{F11D2EBD-552D-44FD-86BE-674AF34B05B4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133600"/>
          <a:ext cx="4824413" cy="1824038"/>
        </p:xfrm>
        <a:graphic>
          <a:graphicData uri="http://schemas.openxmlformats.org/drawingml/2006/table">
            <a:tbl>
              <a:tblPr/>
              <a:tblGrid>
                <a:gridCol w="3457575">
                  <a:extLst>
                    <a:ext uri="{9D8B030D-6E8A-4147-A177-3AD203B41FA5}">
                      <a16:colId xmlns:a16="http://schemas.microsoft.com/office/drawing/2014/main" val="2538280536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1452075784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34926"/>
                  </a:ext>
                </a:extLst>
              </a:tr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Porcentagem de água para lavagem dos filtros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2,0 %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777667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Relação SST/Coagulante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0,535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860852"/>
                  </a:ext>
                </a:extLst>
              </a:tr>
            </a:tbl>
          </a:graphicData>
        </a:graphic>
      </p:graphicFrame>
      <p:graphicFrame>
        <p:nvGraphicFramePr>
          <p:cNvPr id="107584" name="Object 64">
            <a:extLst>
              <a:ext uri="{FF2B5EF4-FFF2-40B4-BE49-F238E27FC236}">
                <a16:creationId xmlns:a16="http://schemas.microsoft.com/office/drawing/2014/main" id="{15F56679-29B9-428C-9DAC-ED93EA1C6C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4437063"/>
          <a:ext cx="5499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7" name="Equation" r:id="rId4" imgW="5499000" imgH="482400" progId="Equation.3">
                  <p:embed/>
                </p:oleObj>
              </mc:Choice>
              <mc:Fallback>
                <p:oleObj name="Equation" r:id="rId4" imgW="5499000" imgH="4824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437063"/>
                        <a:ext cx="5499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85" name="Text Box 65">
            <a:extLst>
              <a:ext uri="{FF2B5EF4-FFF2-40B4-BE49-F238E27FC236}">
                <a16:creationId xmlns:a16="http://schemas.microsoft.com/office/drawing/2014/main" id="{B5497A51-6816-4F8E-A3B2-A8C471F8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300663"/>
            <a:ext cx="4090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Para n igual a 0 </a:t>
            </a:r>
          </a:p>
          <a:p>
            <a:pPr algn="ctr"/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Adsorção-neutralização !!!</a:t>
            </a:r>
          </a:p>
        </p:txBody>
      </p:sp>
      <p:cxnSp>
        <p:nvCxnSpPr>
          <p:cNvPr id="107586" name="AutoShape 66">
            <a:extLst>
              <a:ext uri="{FF2B5EF4-FFF2-40B4-BE49-F238E27FC236}">
                <a16:creationId xmlns:a16="http://schemas.microsoft.com/office/drawing/2014/main" id="{03468EFF-3FE9-45CE-BA76-A0E04ABA3F1D}"/>
              </a:ext>
            </a:extLst>
          </p:cNvPr>
          <p:cNvCxnSpPr>
            <a:cxnSpLocks noChangeShapeType="1"/>
            <a:stCxn id="107585" idx="0"/>
            <a:endCxn id="0" idx="2"/>
          </p:cNvCxnSpPr>
          <p:nvPr/>
        </p:nvCxnSpPr>
        <p:spPr bwMode="auto">
          <a:xfrm rot="5400000" flipH="1">
            <a:off x="4979194" y="3374232"/>
            <a:ext cx="381000" cy="3471862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7589" name="Group 69">
            <a:extLst>
              <a:ext uri="{FF2B5EF4-FFF2-40B4-BE49-F238E27FC236}">
                <a16:creationId xmlns:a16="http://schemas.microsoft.com/office/drawing/2014/main" id="{4D232311-C374-4637-94B0-C19485AF95CD}"/>
              </a:ext>
            </a:extLst>
          </p:cNvPr>
          <p:cNvGrpSpPr>
            <a:grpSpLocks/>
          </p:cNvGrpSpPr>
          <p:nvPr/>
        </p:nvGrpSpPr>
        <p:grpSpPr bwMode="auto">
          <a:xfrm>
            <a:off x="801688" y="5229225"/>
            <a:ext cx="3454400" cy="995363"/>
            <a:chOff x="505" y="3294"/>
            <a:chExt cx="2176" cy="627"/>
          </a:xfrm>
        </p:grpSpPr>
        <p:graphicFrame>
          <p:nvGraphicFramePr>
            <p:cNvPr id="107587" name="Object 67">
              <a:extLst>
                <a:ext uri="{FF2B5EF4-FFF2-40B4-BE49-F238E27FC236}">
                  <a16:creationId xmlns:a16="http://schemas.microsoft.com/office/drawing/2014/main" id="{B9582F29-C786-4DAF-BCF5-749D4AC486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6" y="3294"/>
            <a:ext cx="160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98" name="Equation" r:id="rId6" imgW="2539800" imgH="419040" progId="Equation.3">
                    <p:embed/>
                  </p:oleObj>
                </mc:Choice>
                <mc:Fallback>
                  <p:oleObj name="Equation" r:id="rId6" imgW="2539800" imgH="419040" progId="Equation.3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" y="3294"/>
                          <a:ext cx="1600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588" name="Object 68">
              <a:extLst>
                <a:ext uri="{FF2B5EF4-FFF2-40B4-BE49-F238E27FC236}">
                  <a16:creationId xmlns:a16="http://schemas.microsoft.com/office/drawing/2014/main" id="{BF717371-149D-42B7-8BA7-0C96F3E890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5" y="3657"/>
            <a:ext cx="217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99" name="Equation" r:id="rId8" imgW="3454200" imgH="419040" progId="Equation.3">
                    <p:embed/>
                  </p:oleObj>
                </mc:Choice>
                <mc:Fallback>
                  <p:oleObj name="Equation" r:id="rId8" imgW="3454200" imgH="419040" progId="Equation.3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" y="3657"/>
                          <a:ext cx="217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7590" name="AutoShape 70">
            <a:extLst>
              <a:ext uri="{FF2B5EF4-FFF2-40B4-BE49-F238E27FC236}">
                <a16:creationId xmlns:a16="http://schemas.microsoft.com/office/drawing/2014/main" id="{0B2C7C86-644E-466F-999D-35AEB86F9A89}"/>
              </a:ext>
            </a:extLst>
          </p:cNvPr>
          <p:cNvCxnSpPr>
            <a:cxnSpLocks noChangeShapeType="1"/>
            <a:stCxn id="107585" idx="1"/>
            <a:endCxn id="0" idx="3"/>
          </p:cNvCxnSpPr>
          <p:nvPr/>
        </p:nvCxnSpPr>
        <p:spPr bwMode="auto">
          <a:xfrm rot="10800000" flipV="1">
            <a:off x="4256088" y="5773738"/>
            <a:ext cx="603250" cy="241300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59313382-C703-4152-A048-C225EC58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79700"/>
            <a:ext cx="1565275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FFED5B24-1130-4EDD-A136-E8622851E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679700"/>
            <a:ext cx="2093912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F0329701-DF4E-4EF1-BD69-0123FF959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520950"/>
            <a:ext cx="1879600" cy="711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08549" name="AutoShape 5">
            <a:extLst>
              <a:ext uri="{FF2B5EF4-FFF2-40B4-BE49-F238E27FC236}">
                <a16:creationId xmlns:a16="http://schemas.microsoft.com/office/drawing/2014/main" id="{225E6B0A-51BB-4F77-9BDD-1AE4E34685FC}"/>
              </a:ext>
            </a:extLst>
          </p:cNvPr>
          <p:cNvCxnSpPr>
            <a:cxnSpLocks noChangeShapeType="1"/>
            <a:stCxn id="108547" idx="3"/>
            <a:endCxn id="108548" idx="1"/>
          </p:cNvCxnSpPr>
          <p:nvPr/>
        </p:nvCxnSpPr>
        <p:spPr bwMode="auto">
          <a:xfrm flipV="1">
            <a:off x="5289550" y="2876550"/>
            <a:ext cx="1003300" cy="6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550" name="Text Box 6">
            <a:extLst>
              <a:ext uri="{FF2B5EF4-FFF2-40B4-BE49-F238E27FC236}">
                <a16:creationId xmlns:a16="http://schemas.microsoft.com/office/drawing/2014/main" id="{F2628A1D-6375-448A-9277-9CD201E23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3948113"/>
            <a:ext cx="2095500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08551" name="AutoShape 7">
            <a:extLst>
              <a:ext uri="{FF2B5EF4-FFF2-40B4-BE49-F238E27FC236}">
                <a16:creationId xmlns:a16="http://schemas.microsoft.com/office/drawing/2014/main" id="{AAAB04FD-C2B4-43EA-B68A-92F553887207}"/>
              </a:ext>
            </a:extLst>
          </p:cNvPr>
          <p:cNvCxnSpPr>
            <a:cxnSpLocks noChangeShapeType="1"/>
            <a:stCxn id="108548" idx="2"/>
            <a:endCxn id="108550" idx="0"/>
          </p:cNvCxnSpPr>
          <p:nvPr/>
        </p:nvCxnSpPr>
        <p:spPr bwMode="auto">
          <a:xfrm>
            <a:off x="7232650" y="3232150"/>
            <a:ext cx="0" cy="7159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52" name="AutoShape 8">
            <a:extLst>
              <a:ext uri="{FF2B5EF4-FFF2-40B4-BE49-F238E27FC236}">
                <a16:creationId xmlns:a16="http://schemas.microsoft.com/office/drawing/2014/main" id="{BB4F5285-77BB-4B86-B72C-F35DA650BAC7}"/>
              </a:ext>
            </a:extLst>
          </p:cNvPr>
          <p:cNvCxnSpPr>
            <a:cxnSpLocks noChangeShapeType="1"/>
            <a:stCxn id="108546" idx="3"/>
            <a:endCxn id="108547" idx="1"/>
          </p:cNvCxnSpPr>
          <p:nvPr/>
        </p:nvCxnSpPr>
        <p:spPr bwMode="auto">
          <a:xfrm>
            <a:off x="2465388" y="2882900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8553" name="Picture 9">
            <a:extLst>
              <a:ext uri="{FF2B5EF4-FFF2-40B4-BE49-F238E27FC236}">
                <a16:creationId xmlns:a16="http://schemas.microsoft.com/office/drawing/2014/main" id="{C4CAADA8-8272-4900-BF4A-EA43E297570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4" name="Rectangle 10">
            <a:extLst>
              <a:ext uri="{FF2B5EF4-FFF2-40B4-BE49-F238E27FC236}">
                <a16:creationId xmlns:a16="http://schemas.microsoft.com/office/drawing/2014/main" id="{9851D135-0BF3-41E0-A086-5DB2FB2F7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035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sp>
        <p:nvSpPr>
          <p:cNvPr id="108555" name="Text Box 11">
            <a:extLst>
              <a:ext uri="{FF2B5EF4-FFF2-40B4-BE49-F238E27FC236}">
                <a16:creationId xmlns:a16="http://schemas.microsoft.com/office/drawing/2014/main" id="{CFBFD9F0-6163-4D4D-8CE2-6C70A68ED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3789363"/>
            <a:ext cx="1871662" cy="7207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Equalização e tratamento</a:t>
            </a:r>
          </a:p>
        </p:txBody>
      </p:sp>
      <p:sp>
        <p:nvSpPr>
          <p:cNvPr id="108556" name="Text Box 12">
            <a:extLst>
              <a:ext uri="{FF2B5EF4-FFF2-40B4-BE49-F238E27FC236}">
                <a16:creationId xmlns:a16="http://schemas.microsoft.com/office/drawing/2014/main" id="{2DD98F22-D16C-459A-91AD-E5068482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300663"/>
            <a:ext cx="2095500" cy="4159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08557" name="AutoShape 13">
            <a:extLst>
              <a:ext uri="{FF2B5EF4-FFF2-40B4-BE49-F238E27FC236}">
                <a16:creationId xmlns:a16="http://schemas.microsoft.com/office/drawing/2014/main" id="{345965B3-15F5-4CA4-95C1-765FDB673E00}"/>
              </a:ext>
            </a:extLst>
          </p:cNvPr>
          <p:cNvCxnSpPr>
            <a:cxnSpLocks noChangeShapeType="1"/>
            <a:stCxn id="108555" idx="2"/>
            <a:endCxn id="108556" idx="0"/>
          </p:cNvCxnSpPr>
          <p:nvPr/>
        </p:nvCxnSpPr>
        <p:spPr bwMode="auto">
          <a:xfrm>
            <a:off x="4243388" y="4510088"/>
            <a:ext cx="7937" cy="7905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58" name="AutoShape 14">
            <a:extLst>
              <a:ext uri="{FF2B5EF4-FFF2-40B4-BE49-F238E27FC236}">
                <a16:creationId xmlns:a16="http://schemas.microsoft.com/office/drawing/2014/main" id="{70B831D6-404A-4810-B89F-0BC898D9150E}"/>
              </a:ext>
            </a:extLst>
          </p:cNvPr>
          <p:cNvCxnSpPr>
            <a:cxnSpLocks noChangeShapeType="1"/>
            <a:stCxn id="108550" idx="1"/>
            <a:endCxn id="108555" idx="3"/>
          </p:cNvCxnSpPr>
          <p:nvPr/>
        </p:nvCxnSpPr>
        <p:spPr bwMode="auto">
          <a:xfrm flipH="1" flipV="1">
            <a:off x="5178425" y="4149725"/>
            <a:ext cx="10064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59" name="AutoShape 15">
            <a:extLst>
              <a:ext uri="{FF2B5EF4-FFF2-40B4-BE49-F238E27FC236}">
                <a16:creationId xmlns:a16="http://schemas.microsoft.com/office/drawing/2014/main" id="{322C0245-0700-432C-A52F-8A36AE0D03CB}"/>
              </a:ext>
            </a:extLst>
          </p:cNvPr>
          <p:cNvCxnSpPr>
            <a:cxnSpLocks noChangeShapeType="1"/>
            <a:stCxn id="108555" idx="0"/>
            <a:endCxn id="108547" idx="2"/>
          </p:cNvCxnSpPr>
          <p:nvPr/>
        </p:nvCxnSpPr>
        <p:spPr bwMode="auto">
          <a:xfrm flipV="1">
            <a:off x="4243388" y="3086100"/>
            <a:ext cx="0" cy="7032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60" name="AutoShape 16">
            <a:extLst>
              <a:ext uri="{FF2B5EF4-FFF2-40B4-BE49-F238E27FC236}">
                <a16:creationId xmlns:a16="http://schemas.microsoft.com/office/drawing/2014/main" id="{EBACF286-D93C-4A7B-BFE8-9673B8DB75E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35825" y="4365625"/>
            <a:ext cx="0" cy="10604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563" name="Rectangle 19">
            <a:extLst>
              <a:ext uri="{FF2B5EF4-FFF2-40B4-BE49-F238E27FC236}">
                <a16:creationId xmlns:a16="http://schemas.microsoft.com/office/drawing/2014/main" id="{33AD9737-FCE8-4A85-9E3B-06586BABD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08564" name="AutoShape 20">
            <a:extLst>
              <a:ext uri="{FF2B5EF4-FFF2-40B4-BE49-F238E27FC236}">
                <a16:creationId xmlns:a16="http://schemas.microsoft.com/office/drawing/2014/main" id="{5E553E3A-D53E-4ADE-956F-22A784BDA56F}"/>
              </a:ext>
            </a:extLst>
          </p:cNvPr>
          <p:cNvCxnSpPr>
            <a:cxnSpLocks noChangeShapeType="1"/>
            <a:stCxn id="108563" idx="2"/>
            <a:endCxn id="108546" idx="0"/>
          </p:cNvCxnSpPr>
          <p:nvPr/>
        </p:nvCxnSpPr>
        <p:spPr bwMode="auto">
          <a:xfrm rot="5400000">
            <a:off x="1338263" y="2333625"/>
            <a:ext cx="690562" cy="1588"/>
          </a:xfrm>
          <a:prstGeom prst="bent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8565" name="Object 21">
            <a:extLst>
              <a:ext uri="{FF2B5EF4-FFF2-40B4-BE49-F238E27FC236}">
                <a16:creationId xmlns:a16="http://schemas.microsoft.com/office/drawing/2014/main" id="{0301B31E-0EDC-4BDB-AE11-77D7217021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3573463"/>
          <a:ext cx="2819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3" name="Equation" r:id="rId4" imgW="2819160" imgH="711000" progId="Equation.3">
                  <p:embed/>
                </p:oleObj>
              </mc:Choice>
              <mc:Fallback>
                <p:oleObj name="Equation" r:id="rId4" imgW="2819160" imgH="7110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73463"/>
                        <a:ext cx="2819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6" name="Rectangle 22">
            <a:extLst>
              <a:ext uri="{FF2B5EF4-FFF2-40B4-BE49-F238E27FC236}">
                <a16:creationId xmlns:a16="http://schemas.microsoft.com/office/drawing/2014/main" id="{6706E660-D5A5-4145-93C9-766820B11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628775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08567" name="AutoShape 23">
            <a:extLst>
              <a:ext uri="{FF2B5EF4-FFF2-40B4-BE49-F238E27FC236}">
                <a16:creationId xmlns:a16="http://schemas.microsoft.com/office/drawing/2014/main" id="{607D394B-823A-478A-960D-77C991714687}"/>
              </a:ext>
            </a:extLst>
          </p:cNvPr>
          <p:cNvCxnSpPr>
            <a:cxnSpLocks noChangeShapeType="1"/>
            <a:stCxn id="108566" idx="2"/>
            <a:endCxn id="108547" idx="0"/>
          </p:cNvCxnSpPr>
          <p:nvPr/>
        </p:nvCxnSpPr>
        <p:spPr bwMode="auto">
          <a:xfrm rot="5400000">
            <a:off x="3936206" y="2367757"/>
            <a:ext cx="619125" cy="476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8568" name="Object 24">
            <a:extLst>
              <a:ext uri="{FF2B5EF4-FFF2-40B4-BE49-F238E27FC236}">
                <a16:creationId xmlns:a16="http://schemas.microsoft.com/office/drawing/2014/main" id="{253F7478-EBA0-42B4-813F-35E126E903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341438"/>
          <a:ext cx="3416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4" name="Equation" r:id="rId6" imgW="3416040" imgH="711000" progId="Equation.3">
                  <p:embed/>
                </p:oleObj>
              </mc:Choice>
              <mc:Fallback>
                <p:oleObj name="Equation" r:id="rId6" imgW="3416040" imgH="7110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341438"/>
                        <a:ext cx="34163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A4808D6-66C5-49B1-BBFC-82763DA35EA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11300DDF-DC21-4100-876E-7477BFF9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58888"/>
          </a:xfrm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7667F224-C522-4AE7-B0B1-78994C4F5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844675"/>
            <a:ext cx="8496300" cy="4608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3600" b="1"/>
              <a:t>Introdução</a:t>
            </a:r>
          </a:p>
          <a:p>
            <a:pPr>
              <a:lnSpc>
                <a:spcPct val="90000"/>
              </a:lnSpc>
            </a:pPr>
            <a:r>
              <a:rPr lang="pt-BR" altLang="pt-BR" sz="3600" b="1"/>
              <a:t>Concepção de Estações de Tratamento de Água</a:t>
            </a:r>
          </a:p>
          <a:p>
            <a:pPr>
              <a:lnSpc>
                <a:spcPct val="90000"/>
              </a:lnSpc>
            </a:pPr>
            <a:r>
              <a:rPr lang="pt-BR" altLang="pt-BR" sz="3600" b="1"/>
              <a:t>Produção de Lodo</a:t>
            </a:r>
          </a:p>
          <a:p>
            <a:pPr>
              <a:lnSpc>
                <a:spcPct val="90000"/>
              </a:lnSpc>
            </a:pPr>
            <a:r>
              <a:rPr lang="pt-BR" altLang="pt-BR" sz="3600" b="1"/>
              <a:t>Balanço de Massa para uma ETA do tipo Filtração Direta com e sem tratamento da fase sólida </a:t>
            </a:r>
          </a:p>
          <a:p>
            <a:pPr>
              <a:lnSpc>
                <a:spcPct val="90000"/>
              </a:lnSpc>
            </a:pPr>
            <a:r>
              <a:rPr lang="pt-BR" altLang="pt-BR" sz="3600" b="1"/>
              <a:t>Comentários Finais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BE02C6E8-5951-4377-BB4B-CA11E280C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79700"/>
            <a:ext cx="1565275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C879266E-3521-4F01-ADAE-7352A61B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679700"/>
            <a:ext cx="2093912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09572" name="Text Box 4">
            <a:extLst>
              <a:ext uri="{FF2B5EF4-FFF2-40B4-BE49-F238E27FC236}">
                <a16:creationId xmlns:a16="http://schemas.microsoft.com/office/drawing/2014/main" id="{1AE96E53-DFA6-4B51-A5BF-DC5744366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520950"/>
            <a:ext cx="1879600" cy="711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09573" name="AutoShape 5">
            <a:extLst>
              <a:ext uri="{FF2B5EF4-FFF2-40B4-BE49-F238E27FC236}">
                <a16:creationId xmlns:a16="http://schemas.microsoft.com/office/drawing/2014/main" id="{4EADEB74-D514-4505-899B-2388D7CA715A}"/>
              </a:ext>
            </a:extLst>
          </p:cNvPr>
          <p:cNvCxnSpPr>
            <a:cxnSpLocks noChangeShapeType="1"/>
            <a:stCxn id="109571" idx="3"/>
            <a:endCxn id="109572" idx="1"/>
          </p:cNvCxnSpPr>
          <p:nvPr/>
        </p:nvCxnSpPr>
        <p:spPr bwMode="auto">
          <a:xfrm flipV="1">
            <a:off x="5289550" y="2876550"/>
            <a:ext cx="1003300" cy="6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4" name="Text Box 6">
            <a:extLst>
              <a:ext uri="{FF2B5EF4-FFF2-40B4-BE49-F238E27FC236}">
                <a16:creationId xmlns:a16="http://schemas.microsoft.com/office/drawing/2014/main" id="{916FD1E9-D7CB-4765-A80C-3DB47E722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3948113"/>
            <a:ext cx="2095500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09575" name="AutoShape 7">
            <a:extLst>
              <a:ext uri="{FF2B5EF4-FFF2-40B4-BE49-F238E27FC236}">
                <a16:creationId xmlns:a16="http://schemas.microsoft.com/office/drawing/2014/main" id="{86E5A666-7985-4C27-A3A2-8F799FE60F9F}"/>
              </a:ext>
            </a:extLst>
          </p:cNvPr>
          <p:cNvCxnSpPr>
            <a:cxnSpLocks noChangeShapeType="1"/>
            <a:stCxn id="109572" idx="2"/>
            <a:endCxn id="109574" idx="0"/>
          </p:cNvCxnSpPr>
          <p:nvPr/>
        </p:nvCxnSpPr>
        <p:spPr bwMode="auto">
          <a:xfrm>
            <a:off x="7232650" y="3232150"/>
            <a:ext cx="0" cy="7159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76" name="AutoShape 8">
            <a:extLst>
              <a:ext uri="{FF2B5EF4-FFF2-40B4-BE49-F238E27FC236}">
                <a16:creationId xmlns:a16="http://schemas.microsoft.com/office/drawing/2014/main" id="{EEE5B0A0-EF0A-466B-8731-69D09263DCDB}"/>
              </a:ext>
            </a:extLst>
          </p:cNvPr>
          <p:cNvCxnSpPr>
            <a:cxnSpLocks noChangeShapeType="1"/>
            <a:stCxn id="109570" idx="3"/>
            <a:endCxn id="109571" idx="1"/>
          </p:cNvCxnSpPr>
          <p:nvPr/>
        </p:nvCxnSpPr>
        <p:spPr bwMode="auto">
          <a:xfrm>
            <a:off x="2465388" y="2882900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9577" name="Picture 9">
            <a:extLst>
              <a:ext uri="{FF2B5EF4-FFF2-40B4-BE49-F238E27FC236}">
                <a16:creationId xmlns:a16="http://schemas.microsoft.com/office/drawing/2014/main" id="{9B87AA47-5D2B-4137-B8E1-9C897DDD302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8" name="Rectangle 10">
            <a:extLst>
              <a:ext uri="{FF2B5EF4-FFF2-40B4-BE49-F238E27FC236}">
                <a16:creationId xmlns:a16="http://schemas.microsoft.com/office/drawing/2014/main" id="{FF33A187-894C-4CDE-8C14-E787F4765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035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id="{D4446760-F632-45D1-ABF8-B94CCBF3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3789363"/>
            <a:ext cx="1871662" cy="7207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Equalização e tratamento</a:t>
            </a:r>
          </a:p>
        </p:txBody>
      </p:sp>
      <p:sp>
        <p:nvSpPr>
          <p:cNvPr id="109580" name="Text Box 12">
            <a:extLst>
              <a:ext uri="{FF2B5EF4-FFF2-40B4-BE49-F238E27FC236}">
                <a16:creationId xmlns:a16="http://schemas.microsoft.com/office/drawing/2014/main" id="{A134A990-F4E4-4391-A015-FD85B10B4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300663"/>
            <a:ext cx="2095500" cy="4159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09581" name="AutoShape 13">
            <a:extLst>
              <a:ext uri="{FF2B5EF4-FFF2-40B4-BE49-F238E27FC236}">
                <a16:creationId xmlns:a16="http://schemas.microsoft.com/office/drawing/2014/main" id="{E8D15C43-3328-473D-B0A5-FA1FF664E949}"/>
              </a:ext>
            </a:extLst>
          </p:cNvPr>
          <p:cNvCxnSpPr>
            <a:cxnSpLocks noChangeShapeType="1"/>
            <a:stCxn id="109579" idx="2"/>
            <a:endCxn id="109580" idx="0"/>
          </p:cNvCxnSpPr>
          <p:nvPr/>
        </p:nvCxnSpPr>
        <p:spPr bwMode="auto">
          <a:xfrm>
            <a:off x="4243388" y="4510088"/>
            <a:ext cx="7937" cy="7905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82" name="AutoShape 14">
            <a:extLst>
              <a:ext uri="{FF2B5EF4-FFF2-40B4-BE49-F238E27FC236}">
                <a16:creationId xmlns:a16="http://schemas.microsoft.com/office/drawing/2014/main" id="{63564189-10BA-4D52-817D-CAD5A16DE892}"/>
              </a:ext>
            </a:extLst>
          </p:cNvPr>
          <p:cNvCxnSpPr>
            <a:cxnSpLocks noChangeShapeType="1"/>
            <a:stCxn id="109574" idx="1"/>
            <a:endCxn id="109579" idx="3"/>
          </p:cNvCxnSpPr>
          <p:nvPr/>
        </p:nvCxnSpPr>
        <p:spPr bwMode="auto">
          <a:xfrm flipH="1" flipV="1">
            <a:off x="5178425" y="4149725"/>
            <a:ext cx="10064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83" name="AutoShape 15">
            <a:extLst>
              <a:ext uri="{FF2B5EF4-FFF2-40B4-BE49-F238E27FC236}">
                <a16:creationId xmlns:a16="http://schemas.microsoft.com/office/drawing/2014/main" id="{B8008D7B-A756-4E89-B549-0BFFD560D1A3}"/>
              </a:ext>
            </a:extLst>
          </p:cNvPr>
          <p:cNvCxnSpPr>
            <a:cxnSpLocks noChangeShapeType="1"/>
            <a:stCxn id="109579" idx="0"/>
            <a:endCxn id="109571" idx="2"/>
          </p:cNvCxnSpPr>
          <p:nvPr/>
        </p:nvCxnSpPr>
        <p:spPr bwMode="auto">
          <a:xfrm flipV="1">
            <a:off x="4243388" y="3086100"/>
            <a:ext cx="0" cy="7032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84" name="AutoShape 16">
            <a:extLst>
              <a:ext uri="{FF2B5EF4-FFF2-40B4-BE49-F238E27FC236}">
                <a16:creationId xmlns:a16="http://schemas.microsoft.com/office/drawing/2014/main" id="{5624F533-756D-4AE1-BD1B-A9C2305A287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35825" y="4365625"/>
            <a:ext cx="0" cy="10604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85" name="Rectangle 17">
            <a:extLst>
              <a:ext uri="{FF2B5EF4-FFF2-40B4-BE49-F238E27FC236}">
                <a16:creationId xmlns:a16="http://schemas.microsoft.com/office/drawing/2014/main" id="{1AAF7CB6-7621-4239-A7BE-861F97B0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09586" name="AutoShape 18">
            <a:extLst>
              <a:ext uri="{FF2B5EF4-FFF2-40B4-BE49-F238E27FC236}">
                <a16:creationId xmlns:a16="http://schemas.microsoft.com/office/drawing/2014/main" id="{6152D5D5-1A4D-4CE8-BEE8-EB8B69DE2DD1}"/>
              </a:ext>
            </a:extLst>
          </p:cNvPr>
          <p:cNvCxnSpPr>
            <a:cxnSpLocks noChangeShapeType="1"/>
            <a:stCxn id="109585" idx="2"/>
            <a:endCxn id="109570" idx="0"/>
          </p:cNvCxnSpPr>
          <p:nvPr/>
        </p:nvCxnSpPr>
        <p:spPr bwMode="auto">
          <a:xfrm rot="5400000">
            <a:off x="1338263" y="2333625"/>
            <a:ext cx="690562" cy="1588"/>
          </a:xfrm>
          <a:prstGeom prst="bent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88" name="Rectangle 20">
            <a:extLst>
              <a:ext uri="{FF2B5EF4-FFF2-40B4-BE49-F238E27FC236}">
                <a16:creationId xmlns:a16="http://schemas.microsoft.com/office/drawing/2014/main" id="{FDF7BD42-68C1-4AF5-9CCA-D97FA8A1E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628775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09589" name="AutoShape 21">
            <a:extLst>
              <a:ext uri="{FF2B5EF4-FFF2-40B4-BE49-F238E27FC236}">
                <a16:creationId xmlns:a16="http://schemas.microsoft.com/office/drawing/2014/main" id="{28074BA3-1AB7-4D85-9FB4-38A2B071A730}"/>
              </a:ext>
            </a:extLst>
          </p:cNvPr>
          <p:cNvCxnSpPr>
            <a:cxnSpLocks noChangeShapeType="1"/>
            <a:stCxn id="109588" idx="2"/>
            <a:endCxn id="109571" idx="0"/>
          </p:cNvCxnSpPr>
          <p:nvPr/>
        </p:nvCxnSpPr>
        <p:spPr bwMode="auto">
          <a:xfrm rot="5400000">
            <a:off x="3936206" y="2367757"/>
            <a:ext cx="619125" cy="476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91" name="Rectangle 23">
            <a:extLst>
              <a:ext uri="{FF2B5EF4-FFF2-40B4-BE49-F238E27FC236}">
                <a16:creationId xmlns:a16="http://schemas.microsoft.com/office/drawing/2014/main" id="{B0599D44-A310-4ADF-B131-10A967141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7732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09592" name="AutoShape 24">
            <a:extLst>
              <a:ext uri="{FF2B5EF4-FFF2-40B4-BE49-F238E27FC236}">
                <a16:creationId xmlns:a16="http://schemas.microsoft.com/office/drawing/2014/main" id="{FB3B23BD-576A-4C8F-BC53-15627380EF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64981" y="2586832"/>
            <a:ext cx="474663" cy="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93" name="Rectangle 25">
            <a:extLst>
              <a:ext uri="{FF2B5EF4-FFF2-40B4-BE49-F238E27FC236}">
                <a16:creationId xmlns:a16="http://schemas.microsoft.com/office/drawing/2014/main" id="{A5D3B78D-4CB1-405F-A16F-D7171CBB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284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09596" name="AutoShape 28">
            <a:extLst>
              <a:ext uri="{FF2B5EF4-FFF2-40B4-BE49-F238E27FC236}">
                <a16:creationId xmlns:a16="http://schemas.microsoft.com/office/drawing/2014/main" id="{DFE2FDD2-F48C-48AE-9609-7BAC9A8F19C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50113" y="3500438"/>
            <a:ext cx="431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9597" name="Object 29">
            <a:extLst>
              <a:ext uri="{FF2B5EF4-FFF2-40B4-BE49-F238E27FC236}">
                <a16:creationId xmlns:a16="http://schemas.microsoft.com/office/drawing/2014/main" id="{186A40EA-E715-4ECB-BCD6-EDBE784F81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3933825"/>
          <a:ext cx="2438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4" name="Equation" r:id="rId4" imgW="2438280" imgH="660240" progId="Equation.3">
                  <p:embed/>
                </p:oleObj>
              </mc:Choice>
              <mc:Fallback>
                <p:oleObj name="Equation" r:id="rId4" imgW="2438280" imgH="6602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933825"/>
                        <a:ext cx="2438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8" name="Rectangle 30">
            <a:extLst>
              <a:ext uri="{FF2B5EF4-FFF2-40B4-BE49-F238E27FC236}">
                <a16:creationId xmlns:a16="http://schemas.microsoft.com/office/drawing/2014/main" id="{3FA29126-43BC-4728-BEFA-22A671F52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6529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09599" name="AutoShape 31">
            <a:extLst>
              <a:ext uri="{FF2B5EF4-FFF2-40B4-BE49-F238E27FC236}">
                <a16:creationId xmlns:a16="http://schemas.microsoft.com/office/drawing/2014/main" id="{936B07C1-6FDF-42AF-ABA8-0981C601BB37}"/>
              </a:ext>
            </a:extLst>
          </p:cNvPr>
          <p:cNvCxnSpPr>
            <a:cxnSpLocks noChangeShapeType="1"/>
            <a:stCxn id="109598" idx="0"/>
          </p:cNvCxnSpPr>
          <p:nvPr/>
        </p:nvCxnSpPr>
        <p:spPr bwMode="auto">
          <a:xfrm rot="5400000" flipH="1">
            <a:off x="5689600" y="4184650"/>
            <a:ext cx="503238" cy="433388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600" name="Rectangle 32">
            <a:extLst>
              <a:ext uri="{FF2B5EF4-FFF2-40B4-BE49-F238E27FC236}">
                <a16:creationId xmlns:a16="http://schemas.microsoft.com/office/drawing/2014/main" id="{6ACFB954-32E5-4FFC-9F76-E239748D5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5559425"/>
            <a:ext cx="15128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8.467,2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09601" name="Text Box 33">
            <a:extLst>
              <a:ext uri="{FF2B5EF4-FFF2-40B4-BE49-F238E27FC236}">
                <a16:creationId xmlns:a16="http://schemas.microsoft.com/office/drawing/2014/main" id="{C34CD334-AC90-4016-85FF-4DCFC498D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021388"/>
            <a:ext cx="6745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Taxa de captura de sólidos nos filtros: 100%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25D69BA9-30B6-4EFD-B845-8D9A9D4B0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79700"/>
            <a:ext cx="1565275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0FB16C36-5A65-44DC-A22A-55EFDC5C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679700"/>
            <a:ext cx="2093912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10596" name="Text Box 4">
            <a:extLst>
              <a:ext uri="{FF2B5EF4-FFF2-40B4-BE49-F238E27FC236}">
                <a16:creationId xmlns:a16="http://schemas.microsoft.com/office/drawing/2014/main" id="{D20B5B13-0337-4DC9-87BB-75B3EF9C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520950"/>
            <a:ext cx="1879600" cy="711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10597" name="AutoShape 5">
            <a:extLst>
              <a:ext uri="{FF2B5EF4-FFF2-40B4-BE49-F238E27FC236}">
                <a16:creationId xmlns:a16="http://schemas.microsoft.com/office/drawing/2014/main" id="{3DA485E5-28BA-43D7-A7A1-8219E63762A9}"/>
              </a:ext>
            </a:extLst>
          </p:cNvPr>
          <p:cNvCxnSpPr>
            <a:cxnSpLocks noChangeShapeType="1"/>
            <a:stCxn id="110595" idx="3"/>
            <a:endCxn id="110596" idx="1"/>
          </p:cNvCxnSpPr>
          <p:nvPr/>
        </p:nvCxnSpPr>
        <p:spPr bwMode="auto">
          <a:xfrm flipV="1">
            <a:off x="5289550" y="2876550"/>
            <a:ext cx="1003300" cy="6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598" name="Text Box 6">
            <a:extLst>
              <a:ext uri="{FF2B5EF4-FFF2-40B4-BE49-F238E27FC236}">
                <a16:creationId xmlns:a16="http://schemas.microsoft.com/office/drawing/2014/main" id="{5832F4D7-E9D7-4EE8-9666-C3B2193AC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3948113"/>
            <a:ext cx="2095500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10599" name="AutoShape 7">
            <a:extLst>
              <a:ext uri="{FF2B5EF4-FFF2-40B4-BE49-F238E27FC236}">
                <a16:creationId xmlns:a16="http://schemas.microsoft.com/office/drawing/2014/main" id="{B551947B-7C24-43D6-A704-F9CC0228AAD8}"/>
              </a:ext>
            </a:extLst>
          </p:cNvPr>
          <p:cNvCxnSpPr>
            <a:cxnSpLocks noChangeShapeType="1"/>
            <a:stCxn id="110596" idx="2"/>
            <a:endCxn id="110598" idx="0"/>
          </p:cNvCxnSpPr>
          <p:nvPr/>
        </p:nvCxnSpPr>
        <p:spPr bwMode="auto">
          <a:xfrm>
            <a:off x="7232650" y="3232150"/>
            <a:ext cx="0" cy="7159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0" name="AutoShape 8">
            <a:extLst>
              <a:ext uri="{FF2B5EF4-FFF2-40B4-BE49-F238E27FC236}">
                <a16:creationId xmlns:a16="http://schemas.microsoft.com/office/drawing/2014/main" id="{78DBE327-4A7A-4841-8E85-D24250D2C664}"/>
              </a:ext>
            </a:extLst>
          </p:cNvPr>
          <p:cNvCxnSpPr>
            <a:cxnSpLocks noChangeShapeType="1"/>
            <a:stCxn id="110594" idx="3"/>
            <a:endCxn id="110595" idx="1"/>
          </p:cNvCxnSpPr>
          <p:nvPr/>
        </p:nvCxnSpPr>
        <p:spPr bwMode="auto">
          <a:xfrm>
            <a:off x="2465388" y="2882900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0601" name="Picture 9">
            <a:extLst>
              <a:ext uri="{FF2B5EF4-FFF2-40B4-BE49-F238E27FC236}">
                <a16:creationId xmlns:a16="http://schemas.microsoft.com/office/drawing/2014/main" id="{BCE71422-B163-4B8C-A4F5-F1D5DA3C453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02" name="Rectangle 10">
            <a:extLst>
              <a:ext uri="{FF2B5EF4-FFF2-40B4-BE49-F238E27FC236}">
                <a16:creationId xmlns:a16="http://schemas.microsoft.com/office/drawing/2014/main" id="{4BD0FE83-80B0-4BEF-BA00-EDBAEFCEA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035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sp>
        <p:nvSpPr>
          <p:cNvPr id="110603" name="Text Box 11">
            <a:extLst>
              <a:ext uri="{FF2B5EF4-FFF2-40B4-BE49-F238E27FC236}">
                <a16:creationId xmlns:a16="http://schemas.microsoft.com/office/drawing/2014/main" id="{6B9C6547-5B00-4CF9-9524-F3B7EE21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3789363"/>
            <a:ext cx="1871662" cy="7207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Equalização e tratamento</a:t>
            </a:r>
          </a:p>
        </p:txBody>
      </p:sp>
      <p:sp>
        <p:nvSpPr>
          <p:cNvPr id="110604" name="Text Box 12">
            <a:extLst>
              <a:ext uri="{FF2B5EF4-FFF2-40B4-BE49-F238E27FC236}">
                <a16:creationId xmlns:a16="http://schemas.microsoft.com/office/drawing/2014/main" id="{8B46B69A-E504-4096-AF2E-A3675B622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300663"/>
            <a:ext cx="2095500" cy="4159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10605" name="AutoShape 13">
            <a:extLst>
              <a:ext uri="{FF2B5EF4-FFF2-40B4-BE49-F238E27FC236}">
                <a16:creationId xmlns:a16="http://schemas.microsoft.com/office/drawing/2014/main" id="{6DEA7785-7183-4F2C-9970-87937B7FF081}"/>
              </a:ext>
            </a:extLst>
          </p:cNvPr>
          <p:cNvCxnSpPr>
            <a:cxnSpLocks noChangeShapeType="1"/>
            <a:stCxn id="110603" idx="2"/>
            <a:endCxn id="110604" idx="0"/>
          </p:cNvCxnSpPr>
          <p:nvPr/>
        </p:nvCxnSpPr>
        <p:spPr bwMode="auto">
          <a:xfrm>
            <a:off x="4243388" y="4510088"/>
            <a:ext cx="7937" cy="7905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6" name="AutoShape 14">
            <a:extLst>
              <a:ext uri="{FF2B5EF4-FFF2-40B4-BE49-F238E27FC236}">
                <a16:creationId xmlns:a16="http://schemas.microsoft.com/office/drawing/2014/main" id="{8F3E1915-7103-4411-A332-FA0F7DF80071}"/>
              </a:ext>
            </a:extLst>
          </p:cNvPr>
          <p:cNvCxnSpPr>
            <a:cxnSpLocks noChangeShapeType="1"/>
            <a:stCxn id="110598" idx="1"/>
            <a:endCxn id="110603" idx="3"/>
          </p:cNvCxnSpPr>
          <p:nvPr/>
        </p:nvCxnSpPr>
        <p:spPr bwMode="auto">
          <a:xfrm flipH="1" flipV="1">
            <a:off x="5178425" y="4149725"/>
            <a:ext cx="10064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7" name="AutoShape 15">
            <a:extLst>
              <a:ext uri="{FF2B5EF4-FFF2-40B4-BE49-F238E27FC236}">
                <a16:creationId xmlns:a16="http://schemas.microsoft.com/office/drawing/2014/main" id="{E2F66F9B-0159-4B8B-A6EC-77E8262A7506}"/>
              </a:ext>
            </a:extLst>
          </p:cNvPr>
          <p:cNvCxnSpPr>
            <a:cxnSpLocks noChangeShapeType="1"/>
            <a:stCxn id="110603" idx="0"/>
            <a:endCxn id="110595" idx="2"/>
          </p:cNvCxnSpPr>
          <p:nvPr/>
        </p:nvCxnSpPr>
        <p:spPr bwMode="auto">
          <a:xfrm flipV="1">
            <a:off x="4243388" y="3086100"/>
            <a:ext cx="0" cy="7032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8" name="AutoShape 16">
            <a:extLst>
              <a:ext uri="{FF2B5EF4-FFF2-40B4-BE49-F238E27FC236}">
                <a16:creationId xmlns:a16="http://schemas.microsoft.com/office/drawing/2014/main" id="{F4A49536-0B38-4392-8ACA-C764A62774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35825" y="4365625"/>
            <a:ext cx="0" cy="10604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609" name="Rectangle 17">
            <a:extLst>
              <a:ext uri="{FF2B5EF4-FFF2-40B4-BE49-F238E27FC236}">
                <a16:creationId xmlns:a16="http://schemas.microsoft.com/office/drawing/2014/main" id="{152F6C05-D18D-4EDF-A6AF-224E839D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10610" name="AutoShape 18">
            <a:extLst>
              <a:ext uri="{FF2B5EF4-FFF2-40B4-BE49-F238E27FC236}">
                <a16:creationId xmlns:a16="http://schemas.microsoft.com/office/drawing/2014/main" id="{092629E4-52B3-48EB-9514-3272F2FB05EE}"/>
              </a:ext>
            </a:extLst>
          </p:cNvPr>
          <p:cNvCxnSpPr>
            <a:cxnSpLocks noChangeShapeType="1"/>
            <a:stCxn id="110609" idx="2"/>
            <a:endCxn id="110594" idx="0"/>
          </p:cNvCxnSpPr>
          <p:nvPr/>
        </p:nvCxnSpPr>
        <p:spPr bwMode="auto">
          <a:xfrm rot="5400000">
            <a:off x="1338263" y="2333625"/>
            <a:ext cx="690562" cy="1588"/>
          </a:xfrm>
          <a:prstGeom prst="bent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611" name="Rectangle 19">
            <a:extLst>
              <a:ext uri="{FF2B5EF4-FFF2-40B4-BE49-F238E27FC236}">
                <a16:creationId xmlns:a16="http://schemas.microsoft.com/office/drawing/2014/main" id="{ACDD3BA9-7665-447E-8DC4-934321BB7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628775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10612" name="AutoShape 20">
            <a:extLst>
              <a:ext uri="{FF2B5EF4-FFF2-40B4-BE49-F238E27FC236}">
                <a16:creationId xmlns:a16="http://schemas.microsoft.com/office/drawing/2014/main" id="{DD85101E-EEC8-494A-9289-A31F4158CC0B}"/>
              </a:ext>
            </a:extLst>
          </p:cNvPr>
          <p:cNvCxnSpPr>
            <a:cxnSpLocks noChangeShapeType="1"/>
            <a:stCxn id="110611" idx="2"/>
            <a:endCxn id="110595" idx="0"/>
          </p:cNvCxnSpPr>
          <p:nvPr/>
        </p:nvCxnSpPr>
        <p:spPr bwMode="auto">
          <a:xfrm rot="5400000">
            <a:off x="3936206" y="2367757"/>
            <a:ext cx="619125" cy="476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613" name="Rectangle 21">
            <a:extLst>
              <a:ext uri="{FF2B5EF4-FFF2-40B4-BE49-F238E27FC236}">
                <a16:creationId xmlns:a16="http://schemas.microsoft.com/office/drawing/2014/main" id="{EADDC258-C07B-451C-8FF8-DC37D1F1F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7732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10614" name="AutoShape 22">
            <a:extLst>
              <a:ext uri="{FF2B5EF4-FFF2-40B4-BE49-F238E27FC236}">
                <a16:creationId xmlns:a16="http://schemas.microsoft.com/office/drawing/2014/main" id="{4F68FE67-5929-4B69-AD81-6F7DB07BC0A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64981" y="2586832"/>
            <a:ext cx="474663" cy="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615" name="Rectangle 23">
            <a:extLst>
              <a:ext uri="{FF2B5EF4-FFF2-40B4-BE49-F238E27FC236}">
                <a16:creationId xmlns:a16="http://schemas.microsoft.com/office/drawing/2014/main" id="{30DED9E3-4FB4-486E-8962-251C2B077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284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10616" name="AutoShape 24">
            <a:extLst>
              <a:ext uri="{FF2B5EF4-FFF2-40B4-BE49-F238E27FC236}">
                <a16:creationId xmlns:a16="http://schemas.microsoft.com/office/drawing/2014/main" id="{14B9C8AD-72C0-429A-A468-E4EAF5572CE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50113" y="3500438"/>
            <a:ext cx="431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618" name="Rectangle 26">
            <a:extLst>
              <a:ext uri="{FF2B5EF4-FFF2-40B4-BE49-F238E27FC236}">
                <a16:creationId xmlns:a16="http://schemas.microsoft.com/office/drawing/2014/main" id="{8B86EE02-09FA-4B17-93B3-0588607F3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6529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10619" name="AutoShape 27">
            <a:extLst>
              <a:ext uri="{FF2B5EF4-FFF2-40B4-BE49-F238E27FC236}">
                <a16:creationId xmlns:a16="http://schemas.microsoft.com/office/drawing/2014/main" id="{A292B373-52F7-481F-ADCA-B1C036A12C88}"/>
              </a:ext>
            </a:extLst>
          </p:cNvPr>
          <p:cNvCxnSpPr>
            <a:cxnSpLocks noChangeShapeType="1"/>
            <a:stCxn id="110618" idx="0"/>
          </p:cNvCxnSpPr>
          <p:nvPr/>
        </p:nvCxnSpPr>
        <p:spPr bwMode="auto">
          <a:xfrm rot="5400000" flipH="1">
            <a:off x="5689600" y="4184650"/>
            <a:ext cx="503238" cy="433388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620" name="Rectangle 28">
            <a:extLst>
              <a:ext uri="{FF2B5EF4-FFF2-40B4-BE49-F238E27FC236}">
                <a16:creationId xmlns:a16="http://schemas.microsoft.com/office/drawing/2014/main" id="{6C9EE778-1C4F-4385-862F-765678BC9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5559425"/>
            <a:ext cx="15128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8.467,2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10621" name="Text Box 29">
            <a:extLst>
              <a:ext uri="{FF2B5EF4-FFF2-40B4-BE49-F238E27FC236}">
                <a16:creationId xmlns:a16="http://schemas.microsoft.com/office/drawing/2014/main" id="{2BA1134A-1184-4DD6-9E2E-C75BA5B5C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6078538"/>
            <a:ext cx="6462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Não há tratamento da água de lavagem !!!</a:t>
            </a:r>
          </a:p>
        </p:txBody>
      </p:sp>
      <p:sp>
        <p:nvSpPr>
          <p:cNvPr id="110622" name="Rectangle 30">
            <a:extLst>
              <a:ext uri="{FF2B5EF4-FFF2-40B4-BE49-F238E27FC236}">
                <a16:creationId xmlns:a16="http://schemas.microsoft.com/office/drawing/2014/main" id="{75AC7048-D491-46EC-825A-3D5983AA1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429000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10623" name="AutoShape 31">
            <a:extLst>
              <a:ext uri="{FF2B5EF4-FFF2-40B4-BE49-F238E27FC236}">
                <a16:creationId xmlns:a16="http://schemas.microsoft.com/office/drawing/2014/main" id="{A0B2E40E-CE13-4594-A140-0875945E6C99}"/>
              </a:ext>
            </a:extLst>
          </p:cNvPr>
          <p:cNvCxnSpPr>
            <a:cxnSpLocks noChangeShapeType="1"/>
            <a:stCxn id="110622" idx="3"/>
          </p:cNvCxnSpPr>
          <p:nvPr/>
        </p:nvCxnSpPr>
        <p:spPr bwMode="auto">
          <a:xfrm flipV="1">
            <a:off x="2989263" y="3357563"/>
            <a:ext cx="1222375" cy="287337"/>
          </a:xfrm>
          <a:prstGeom prst="bentConnector3">
            <a:avLst>
              <a:gd name="adj1" fmla="val 3415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624" name="Rectangle 32">
            <a:extLst>
              <a:ext uri="{FF2B5EF4-FFF2-40B4-BE49-F238E27FC236}">
                <a16:creationId xmlns:a16="http://schemas.microsoft.com/office/drawing/2014/main" id="{1D3F8A91-56EF-4F34-8331-B0343ED13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6529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cxnSp>
        <p:nvCxnSpPr>
          <p:cNvPr id="110625" name="AutoShape 33">
            <a:extLst>
              <a:ext uri="{FF2B5EF4-FFF2-40B4-BE49-F238E27FC236}">
                <a16:creationId xmlns:a16="http://schemas.microsoft.com/office/drawing/2014/main" id="{D702027E-B540-48C7-B59A-90C711B00702}"/>
              </a:ext>
            </a:extLst>
          </p:cNvPr>
          <p:cNvCxnSpPr>
            <a:cxnSpLocks noChangeShapeType="1"/>
            <a:stCxn id="110624" idx="3"/>
          </p:cNvCxnSpPr>
          <p:nvPr/>
        </p:nvCxnSpPr>
        <p:spPr bwMode="auto">
          <a:xfrm>
            <a:off x="3708400" y="4868863"/>
            <a:ext cx="50323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D4FE07B5-5B13-4284-86AE-7071CF49E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967038"/>
            <a:ext cx="1565275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A4D0E289-C32B-41CD-B3C0-9EBFDE44F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5" y="2967038"/>
            <a:ext cx="2093913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3C52EA4E-4B3C-426E-97DE-3B43D320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88" y="2808288"/>
            <a:ext cx="1879600" cy="711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11621" name="AutoShape 5">
            <a:extLst>
              <a:ext uri="{FF2B5EF4-FFF2-40B4-BE49-F238E27FC236}">
                <a16:creationId xmlns:a16="http://schemas.microsoft.com/office/drawing/2014/main" id="{55AF8452-D574-46D1-B27B-73687AE6A3B9}"/>
              </a:ext>
            </a:extLst>
          </p:cNvPr>
          <p:cNvCxnSpPr>
            <a:cxnSpLocks noChangeShapeType="1"/>
            <a:stCxn id="111619" idx="3"/>
            <a:endCxn id="111620" idx="1"/>
          </p:cNvCxnSpPr>
          <p:nvPr/>
        </p:nvCxnSpPr>
        <p:spPr bwMode="auto">
          <a:xfrm flipV="1">
            <a:off x="5145088" y="3163888"/>
            <a:ext cx="1003300" cy="6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22" name="Text Box 6">
            <a:extLst>
              <a:ext uri="{FF2B5EF4-FFF2-40B4-BE49-F238E27FC236}">
                <a16:creationId xmlns:a16="http://schemas.microsoft.com/office/drawing/2014/main" id="{0204B1B9-930D-4CF9-8AA5-C5A451B62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4235450"/>
            <a:ext cx="2095500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11623" name="AutoShape 7">
            <a:extLst>
              <a:ext uri="{FF2B5EF4-FFF2-40B4-BE49-F238E27FC236}">
                <a16:creationId xmlns:a16="http://schemas.microsoft.com/office/drawing/2014/main" id="{A874F038-3A6F-4C0C-8225-579EFEAC3947}"/>
              </a:ext>
            </a:extLst>
          </p:cNvPr>
          <p:cNvCxnSpPr>
            <a:cxnSpLocks noChangeShapeType="1"/>
            <a:stCxn id="111620" idx="2"/>
            <a:endCxn id="111622" idx="0"/>
          </p:cNvCxnSpPr>
          <p:nvPr/>
        </p:nvCxnSpPr>
        <p:spPr bwMode="auto">
          <a:xfrm>
            <a:off x="7088188" y="3519488"/>
            <a:ext cx="0" cy="7159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24" name="AutoShape 8">
            <a:extLst>
              <a:ext uri="{FF2B5EF4-FFF2-40B4-BE49-F238E27FC236}">
                <a16:creationId xmlns:a16="http://schemas.microsoft.com/office/drawing/2014/main" id="{E75C255A-55D9-4B0F-AD08-D0485AAAD091}"/>
              </a:ext>
            </a:extLst>
          </p:cNvPr>
          <p:cNvCxnSpPr>
            <a:cxnSpLocks noChangeShapeType="1"/>
            <a:stCxn id="111618" idx="3"/>
            <a:endCxn id="111619" idx="1"/>
          </p:cNvCxnSpPr>
          <p:nvPr/>
        </p:nvCxnSpPr>
        <p:spPr bwMode="auto">
          <a:xfrm>
            <a:off x="2320925" y="3170238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1625" name="Picture 9">
            <a:extLst>
              <a:ext uri="{FF2B5EF4-FFF2-40B4-BE49-F238E27FC236}">
                <a16:creationId xmlns:a16="http://schemas.microsoft.com/office/drawing/2014/main" id="{92ED35AE-1344-4C52-A371-AC24D414FB7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6" name="Rectangle 10">
            <a:extLst>
              <a:ext uri="{FF2B5EF4-FFF2-40B4-BE49-F238E27FC236}">
                <a16:creationId xmlns:a16="http://schemas.microsoft.com/office/drawing/2014/main" id="{47A24ED9-DD6C-4495-B910-211736486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035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SEGUNDA ITERAÇÃO</a:t>
            </a:r>
          </a:p>
        </p:txBody>
      </p:sp>
      <p:sp>
        <p:nvSpPr>
          <p:cNvPr id="111627" name="Text Box 11">
            <a:extLst>
              <a:ext uri="{FF2B5EF4-FFF2-40B4-BE49-F238E27FC236}">
                <a16:creationId xmlns:a16="http://schemas.microsoft.com/office/drawing/2014/main" id="{644440FD-29F9-4935-A6B5-16DD6BAF8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076700"/>
            <a:ext cx="1871663" cy="7207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Equalização e tratamento</a:t>
            </a:r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B664B05E-684D-43F9-9BCC-9B02BD0FB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588000"/>
            <a:ext cx="2095500" cy="4159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11629" name="AutoShape 13">
            <a:extLst>
              <a:ext uri="{FF2B5EF4-FFF2-40B4-BE49-F238E27FC236}">
                <a16:creationId xmlns:a16="http://schemas.microsoft.com/office/drawing/2014/main" id="{7790A9A8-0590-4270-84E1-548901487E9C}"/>
              </a:ext>
            </a:extLst>
          </p:cNvPr>
          <p:cNvCxnSpPr>
            <a:cxnSpLocks noChangeShapeType="1"/>
            <a:stCxn id="111627" idx="2"/>
            <a:endCxn id="111628" idx="0"/>
          </p:cNvCxnSpPr>
          <p:nvPr/>
        </p:nvCxnSpPr>
        <p:spPr bwMode="auto">
          <a:xfrm>
            <a:off x="4098925" y="4797425"/>
            <a:ext cx="7938" cy="7905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30" name="AutoShape 14">
            <a:extLst>
              <a:ext uri="{FF2B5EF4-FFF2-40B4-BE49-F238E27FC236}">
                <a16:creationId xmlns:a16="http://schemas.microsoft.com/office/drawing/2014/main" id="{FFC37E05-9093-4659-AC87-C0056CEB53CC}"/>
              </a:ext>
            </a:extLst>
          </p:cNvPr>
          <p:cNvCxnSpPr>
            <a:cxnSpLocks noChangeShapeType="1"/>
            <a:stCxn id="111622" idx="1"/>
            <a:endCxn id="111627" idx="3"/>
          </p:cNvCxnSpPr>
          <p:nvPr/>
        </p:nvCxnSpPr>
        <p:spPr bwMode="auto">
          <a:xfrm flipH="1" flipV="1">
            <a:off x="5033963" y="4437063"/>
            <a:ext cx="1006475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31" name="AutoShape 15">
            <a:extLst>
              <a:ext uri="{FF2B5EF4-FFF2-40B4-BE49-F238E27FC236}">
                <a16:creationId xmlns:a16="http://schemas.microsoft.com/office/drawing/2014/main" id="{DA669482-85CD-401D-9BC8-51A2D5BB1851}"/>
              </a:ext>
            </a:extLst>
          </p:cNvPr>
          <p:cNvCxnSpPr>
            <a:cxnSpLocks noChangeShapeType="1"/>
            <a:stCxn id="111627" idx="0"/>
            <a:endCxn id="111619" idx="2"/>
          </p:cNvCxnSpPr>
          <p:nvPr/>
        </p:nvCxnSpPr>
        <p:spPr bwMode="auto">
          <a:xfrm flipV="1">
            <a:off x="4098925" y="3373438"/>
            <a:ext cx="0" cy="7032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32" name="AutoShape 16">
            <a:extLst>
              <a:ext uri="{FF2B5EF4-FFF2-40B4-BE49-F238E27FC236}">
                <a16:creationId xmlns:a16="http://schemas.microsoft.com/office/drawing/2014/main" id="{23B98424-5325-47ED-B189-37940D8831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91363" y="4652963"/>
            <a:ext cx="0" cy="10604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33" name="Rectangle 17">
            <a:extLst>
              <a:ext uri="{FF2B5EF4-FFF2-40B4-BE49-F238E27FC236}">
                <a16:creationId xmlns:a16="http://schemas.microsoft.com/office/drawing/2014/main" id="{F27010AA-E171-457F-A6F2-194836CCB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1844675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11634" name="AutoShape 18">
            <a:extLst>
              <a:ext uri="{FF2B5EF4-FFF2-40B4-BE49-F238E27FC236}">
                <a16:creationId xmlns:a16="http://schemas.microsoft.com/office/drawing/2014/main" id="{3F2D94B3-96EA-4479-9513-E39DFD746650}"/>
              </a:ext>
            </a:extLst>
          </p:cNvPr>
          <p:cNvCxnSpPr>
            <a:cxnSpLocks noChangeShapeType="1"/>
            <a:stCxn id="111633" idx="2"/>
            <a:endCxn id="111618" idx="0"/>
          </p:cNvCxnSpPr>
          <p:nvPr/>
        </p:nvCxnSpPr>
        <p:spPr bwMode="auto">
          <a:xfrm rot="5400000">
            <a:off x="1193800" y="2620963"/>
            <a:ext cx="690563" cy="1587"/>
          </a:xfrm>
          <a:prstGeom prst="bent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35" name="Rectangle 19">
            <a:extLst>
              <a:ext uri="{FF2B5EF4-FFF2-40B4-BE49-F238E27FC236}">
                <a16:creationId xmlns:a16="http://schemas.microsoft.com/office/drawing/2014/main" id="{DD613EF0-8DE5-47E7-BC5F-66802B10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19161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11636" name="AutoShape 20">
            <a:extLst>
              <a:ext uri="{FF2B5EF4-FFF2-40B4-BE49-F238E27FC236}">
                <a16:creationId xmlns:a16="http://schemas.microsoft.com/office/drawing/2014/main" id="{6F311F04-910B-4100-B3B7-53B42B389FC1}"/>
              </a:ext>
            </a:extLst>
          </p:cNvPr>
          <p:cNvCxnSpPr>
            <a:cxnSpLocks noChangeShapeType="1"/>
            <a:stCxn id="111635" idx="2"/>
            <a:endCxn id="111619" idx="0"/>
          </p:cNvCxnSpPr>
          <p:nvPr/>
        </p:nvCxnSpPr>
        <p:spPr bwMode="auto">
          <a:xfrm rot="5400000">
            <a:off x="3791744" y="2655094"/>
            <a:ext cx="619125" cy="476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45" name="Rectangle 29">
            <a:extLst>
              <a:ext uri="{FF2B5EF4-FFF2-40B4-BE49-F238E27FC236}">
                <a16:creationId xmlns:a16="http://schemas.microsoft.com/office/drawing/2014/main" id="{FECF875F-5378-4F0F-894A-0C2E83079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716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11646" name="AutoShape 30">
            <a:extLst>
              <a:ext uri="{FF2B5EF4-FFF2-40B4-BE49-F238E27FC236}">
                <a16:creationId xmlns:a16="http://schemas.microsoft.com/office/drawing/2014/main" id="{4FD88F76-BB8A-4597-9FDC-1E6610ADB1DC}"/>
              </a:ext>
            </a:extLst>
          </p:cNvPr>
          <p:cNvCxnSpPr>
            <a:cxnSpLocks noChangeShapeType="1"/>
            <a:stCxn id="111645" idx="3"/>
          </p:cNvCxnSpPr>
          <p:nvPr/>
        </p:nvCxnSpPr>
        <p:spPr bwMode="auto">
          <a:xfrm flipV="1">
            <a:off x="2844800" y="3644900"/>
            <a:ext cx="1222375" cy="287338"/>
          </a:xfrm>
          <a:prstGeom prst="bentConnector3">
            <a:avLst>
              <a:gd name="adj1" fmla="val 3415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49" name="Rectangle 33">
            <a:extLst>
              <a:ext uri="{FF2B5EF4-FFF2-40B4-BE49-F238E27FC236}">
                <a16:creationId xmlns:a16="http://schemas.microsoft.com/office/drawing/2014/main" id="{4F5873C3-895C-439E-B576-71F9043C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206057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107,31 kg/d</a:t>
            </a:r>
          </a:p>
        </p:txBody>
      </p:sp>
      <p:cxnSp>
        <p:nvCxnSpPr>
          <p:cNvPr id="111650" name="AutoShape 34">
            <a:extLst>
              <a:ext uri="{FF2B5EF4-FFF2-40B4-BE49-F238E27FC236}">
                <a16:creationId xmlns:a16="http://schemas.microsoft.com/office/drawing/2014/main" id="{646B77BD-1C1E-4D2C-8B55-F48019E45B4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20519" y="2874169"/>
            <a:ext cx="474662" cy="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52" name="Rectangle 36">
            <a:extLst>
              <a:ext uri="{FF2B5EF4-FFF2-40B4-BE49-F238E27FC236}">
                <a16:creationId xmlns:a16="http://schemas.microsoft.com/office/drawing/2014/main" id="{1B2E8A85-01E4-4935-BA55-0A33BCD58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3" y="357187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107,31 kg/d</a:t>
            </a:r>
          </a:p>
        </p:txBody>
      </p:sp>
      <p:cxnSp>
        <p:nvCxnSpPr>
          <p:cNvPr id="111653" name="AutoShape 37">
            <a:extLst>
              <a:ext uri="{FF2B5EF4-FFF2-40B4-BE49-F238E27FC236}">
                <a16:creationId xmlns:a16="http://schemas.microsoft.com/office/drawing/2014/main" id="{A110776E-D2CD-4A77-BFC3-07F1B90BDDA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05650" y="3787775"/>
            <a:ext cx="431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>
            <a:extLst>
              <a:ext uri="{FF2B5EF4-FFF2-40B4-BE49-F238E27FC236}">
                <a16:creationId xmlns:a16="http://schemas.microsoft.com/office/drawing/2014/main" id="{A8C2A2B8-1624-46B9-A8EF-C420AE8CA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79700"/>
            <a:ext cx="1565275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12643" name="Text Box 3">
            <a:extLst>
              <a:ext uri="{FF2B5EF4-FFF2-40B4-BE49-F238E27FC236}">
                <a16:creationId xmlns:a16="http://schemas.microsoft.com/office/drawing/2014/main" id="{AF69B828-5069-4346-A939-5C5572ABC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679700"/>
            <a:ext cx="2093912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D33F9C18-7DB6-4031-BAB5-EBF8CE2F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520950"/>
            <a:ext cx="1879600" cy="711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12645" name="AutoShape 5">
            <a:extLst>
              <a:ext uri="{FF2B5EF4-FFF2-40B4-BE49-F238E27FC236}">
                <a16:creationId xmlns:a16="http://schemas.microsoft.com/office/drawing/2014/main" id="{76A89C7C-3968-496E-819D-AB811F4F13AD}"/>
              </a:ext>
            </a:extLst>
          </p:cNvPr>
          <p:cNvCxnSpPr>
            <a:cxnSpLocks noChangeShapeType="1"/>
            <a:stCxn id="112643" idx="3"/>
            <a:endCxn id="112644" idx="1"/>
          </p:cNvCxnSpPr>
          <p:nvPr/>
        </p:nvCxnSpPr>
        <p:spPr bwMode="auto">
          <a:xfrm flipV="1">
            <a:off x="5289550" y="2876550"/>
            <a:ext cx="1003300" cy="6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46" name="Text Box 6">
            <a:extLst>
              <a:ext uri="{FF2B5EF4-FFF2-40B4-BE49-F238E27FC236}">
                <a16:creationId xmlns:a16="http://schemas.microsoft.com/office/drawing/2014/main" id="{086D4BD2-DEF1-42E9-89F1-A536809BD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3948113"/>
            <a:ext cx="2095500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12647" name="AutoShape 7">
            <a:extLst>
              <a:ext uri="{FF2B5EF4-FFF2-40B4-BE49-F238E27FC236}">
                <a16:creationId xmlns:a16="http://schemas.microsoft.com/office/drawing/2014/main" id="{9699447A-64E4-4DBE-BDF6-9EAAE984C143}"/>
              </a:ext>
            </a:extLst>
          </p:cNvPr>
          <p:cNvCxnSpPr>
            <a:cxnSpLocks noChangeShapeType="1"/>
            <a:stCxn id="112644" idx="2"/>
            <a:endCxn id="112646" idx="0"/>
          </p:cNvCxnSpPr>
          <p:nvPr/>
        </p:nvCxnSpPr>
        <p:spPr bwMode="auto">
          <a:xfrm>
            <a:off x="7232650" y="3232150"/>
            <a:ext cx="0" cy="7159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648" name="AutoShape 8">
            <a:extLst>
              <a:ext uri="{FF2B5EF4-FFF2-40B4-BE49-F238E27FC236}">
                <a16:creationId xmlns:a16="http://schemas.microsoft.com/office/drawing/2014/main" id="{01CF3E65-5062-44B6-A268-2C7754787C49}"/>
              </a:ext>
            </a:extLst>
          </p:cNvPr>
          <p:cNvCxnSpPr>
            <a:cxnSpLocks noChangeShapeType="1"/>
            <a:stCxn id="112642" idx="3"/>
            <a:endCxn id="112643" idx="1"/>
          </p:cNvCxnSpPr>
          <p:nvPr/>
        </p:nvCxnSpPr>
        <p:spPr bwMode="auto">
          <a:xfrm>
            <a:off x="2465388" y="2882900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649" name="Picture 9">
            <a:extLst>
              <a:ext uri="{FF2B5EF4-FFF2-40B4-BE49-F238E27FC236}">
                <a16:creationId xmlns:a16="http://schemas.microsoft.com/office/drawing/2014/main" id="{48FD0F4D-B7FC-4003-8B6A-B89BD0D5AA3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0" name="Rectangle 10">
            <a:extLst>
              <a:ext uri="{FF2B5EF4-FFF2-40B4-BE49-F238E27FC236}">
                <a16:creationId xmlns:a16="http://schemas.microsoft.com/office/drawing/2014/main" id="{17672D47-34CF-4D7A-A8AB-845DFA873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035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SEGUNDA ITERAÇÃO</a:t>
            </a:r>
          </a:p>
        </p:txBody>
      </p:sp>
      <p:sp>
        <p:nvSpPr>
          <p:cNvPr id="112651" name="Text Box 11">
            <a:extLst>
              <a:ext uri="{FF2B5EF4-FFF2-40B4-BE49-F238E27FC236}">
                <a16:creationId xmlns:a16="http://schemas.microsoft.com/office/drawing/2014/main" id="{638E10A4-4374-4A4D-A9DF-840314355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3789363"/>
            <a:ext cx="1871662" cy="7207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Equalização e tratamento</a:t>
            </a:r>
          </a:p>
        </p:txBody>
      </p:sp>
      <p:sp>
        <p:nvSpPr>
          <p:cNvPr id="112652" name="Text Box 12">
            <a:extLst>
              <a:ext uri="{FF2B5EF4-FFF2-40B4-BE49-F238E27FC236}">
                <a16:creationId xmlns:a16="http://schemas.microsoft.com/office/drawing/2014/main" id="{808344DF-31D2-4E4D-ABC8-D7EEB4183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300663"/>
            <a:ext cx="2095500" cy="4159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12653" name="AutoShape 13">
            <a:extLst>
              <a:ext uri="{FF2B5EF4-FFF2-40B4-BE49-F238E27FC236}">
                <a16:creationId xmlns:a16="http://schemas.microsoft.com/office/drawing/2014/main" id="{A272A5F2-F955-40CA-8985-3FEDA4F98E9B}"/>
              </a:ext>
            </a:extLst>
          </p:cNvPr>
          <p:cNvCxnSpPr>
            <a:cxnSpLocks noChangeShapeType="1"/>
            <a:stCxn id="112651" idx="2"/>
            <a:endCxn id="112652" idx="0"/>
          </p:cNvCxnSpPr>
          <p:nvPr/>
        </p:nvCxnSpPr>
        <p:spPr bwMode="auto">
          <a:xfrm>
            <a:off x="4243388" y="4510088"/>
            <a:ext cx="7937" cy="7905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654" name="AutoShape 14">
            <a:extLst>
              <a:ext uri="{FF2B5EF4-FFF2-40B4-BE49-F238E27FC236}">
                <a16:creationId xmlns:a16="http://schemas.microsoft.com/office/drawing/2014/main" id="{3E927C64-2499-40D7-8D7E-8F23969B6DEB}"/>
              </a:ext>
            </a:extLst>
          </p:cNvPr>
          <p:cNvCxnSpPr>
            <a:cxnSpLocks noChangeShapeType="1"/>
            <a:stCxn id="112646" idx="1"/>
            <a:endCxn id="112651" idx="3"/>
          </p:cNvCxnSpPr>
          <p:nvPr/>
        </p:nvCxnSpPr>
        <p:spPr bwMode="auto">
          <a:xfrm flipH="1" flipV="1">
            <a:off x="5178425" y="4149725"/>
            <a:ext cx="10064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655" name="AutoShape 15">
            <a:extLst>
              <a:ext uri="{FF2B5EF4-FFF2-40B4-BE49-F238E27FC236}">
                <a16:creationId xmlns:a16="http://schemas.microsoft.com/office/drawing/2014/main" id="{313F07C5-2E7B-4E92-AA96-0C3C25ABA3E0}"/>
              </a:ext>
            </a:extLst>
          </p:cNvPr>
          <p:cNvCxnSpPr>
            <a:cxnSpLocks noChangeShapeType="1"/>
            <a:stCxn id="112651" idx="0"/>
            <a:endCxn id="112643" idx="2"/>
          </p:cNvCxnSpPr>
          <p:nvPr/>
        </p:nvCxnSpPr>
        <p:spPr bwMode="auto">
          <a:xfrm flipV="1">
            <a:off x="4243388" y="3086100"/>
            <a:ext cx="0" cy="7032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656" name="AutoShape 16">
            <a:extLst>
              <a:ext uri="{FF2B5EF4-FFF2-40B4-BE49-F238E27FC236}">
                <a16:creationId xmlns:a16="http://schemas.microsoft.com/office/drawing/2014/main" id="{1852CEEE-F534-4129-83AB-7F300517BA8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35825" y="4365625"/>
            <a:ext cx="0" cy="10604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57" name="Rectangle 17">
            <a:extLst>
              <a:ext uri="{FF2B5EF4-FFF2-40B4-BE49-F238E27FC236}">
                <a16:creationId xmlns:a16="http://schemas.microsoft.com/office/drawing/2014/main" id="{42EBB1C8-A11D-43D9-857D-2A367ACBF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12658" name="AutoShape 18">
            <a:extLst>
              <a:ext uri="{FF2B5EF4-FFF2-40B4-BE49-F238E27FC236}">
                <a16:creationId xmlns:a16="http://schemas.microsoft.com/office/drawing/2014/main" id="{52A5C870-8612-497D-A90D-69E7B9B207F0}"/>
              </a:ext>
            </a:extLst>
          </p:cNvPr>
          <p:cNvCxnSpPr>
            <a:cxnSpLocks noChangeShapeType="1"/>
            <a:stCxn id="112657" idx="2"/>
            <a:endCxn id="112642" idx="0"/>
          </p:cNvCxnSpPr>
          <p:nvPr/>
        </p:nvCxnSpPr>
        <p:spPr bwMode="auto">
          <a:xfrm rot="5400000">
            <a:off x="1338263" y="2333625"/>
            <a:ext cx="690562" cy="1588"/>
          </a:xfrm>
          <a:prstGeom prst="bent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59" name="Rectangle 19">
            <a:extLst>
              <a:ext uri="{FF2B5EF4-FFF2-40B4-BE49-F238E27FC236}">
                <a16:creationId xmlns:a16="http://schemas.microsoft.com/office/drawing/2014/main" id="{354FE2F5-A720-4549-8711-A74D9B9B3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628775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12660" name="AutoShape 20">
            <a:extLst>
              <a:ext uri="{FF2B5EF4-FFF2-40B4-BE49-F238E27FC236}">
                <a16:creationId xmlns:a16="http://schemas.microsoft.com/office/drawing/2014/main" id="{3B65F5CA-9E04-4C8D-9573-3759787462F4}"/>
              </a:ext>
            </a:extLst>
          </p:cNvPr>
          <p:cNvCxnSpPr>
            <a:cxnSpLocks noChangeShapeType="1"/>
            <a:stCxn id="112659" idx="2"/>
            <a:endCxn id="112643" idx="0"/>
          </p:cNvCxnSpPr>
          <p:nvPr/>
        </p:nvCxnSpPr>
        <p:spPr bwMode="auto">
          <a:xfrm rot="5400000">
            <a:off x="3936206" y="2367757"/>
            <a:ext cx="619125" cy="476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63" name="Rectangle 23">
            <a:extLst>
              <a:ext uri="{FF2B5EF4-FFF2-40B4-BE49-F238E27FC236}">
                <a16:creationId xmlns:a16="http://schemas.microsoft.com/office/drawing/2014/main" id="{7744BB4B-A040-461E-BB2F-7A2CB84B5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7732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107,31 kg/d</a:t>
            </a:r>
          </a:p>
        </p:txBody>
      </p:sp>
      <p:cxnSp>
        <p:nvCxnSpPr>
          <p:cNvPr id="112664" name="AutoShape 24">
            <a:extLst>
              <a:ext uri="{FF2B5EF4-FFF2-40B4-BE49-F238E27FC236}">
                <a16:creationId xmlns:a16="http://schemas.microsoft.com/office/drawing/2014/main" id="{26E1A2A0-0A12-42B5-BE1E-7D737C97ABE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64981" y="2586832"/>
            <a:ext cx="474663" cy="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65" name="Rectangle 25">
            <a:extLst>
              <a:ext uri="{FF2B5EF4-FFF2-40B4-BE49-F238E27FC236}">
                <a16:creationId xmlns:a16="http://schemas.microsoft.com/office/drawing/2014/main" id="{94217CDB-21A0-48D5-8C05-B23ABEA14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284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107,31 kg/d</a:t>
            </a:r>
          </a:p>
        </p:txBody>
      </p:sp>
      <p:cxnSp>
        <p:nvCxnSpPr>
          <p:cNvPr id="112666" name="AutoShape 26">
            <a:extLst>
              <a:ext uri="{FF2B5EF4-FFF2-40B4-BE49-F238E27FC236}">
                <a16:creationId xmlns:a16="http://schemas.microsoft.com/office/drawing/2014/main" id="{621314A7-ECA8-4A83-ACF8-1C2A5CA9FE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50113" y="3500438"/>
            <a:ext cx="431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2667" name="Object 27">
            <a:extLst>
              <a:ext uri="{FF2B5EF4-FFF2-40B4-BE49-F238E27FC236}">
                <a16:creationId xmlns:a16="http://schemas.microsoft.com/office/drawing/2014/main" id="{03AC105C-E3AA-48A0-877A-DD40D83636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4221163"/>
          <a:ext cx="2438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4" name="Equation" r:id="rId4" imgW="2438280" imgH="660240" progId="Equation.3">
                  <p:embed/>
                </p:oleObj>
              </mc:Choice>
              <mc:Fallback>
                <p:oleObj name="Equation" r:id="rId4" imgW="2438280" imgH="6602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221163"/>
                        <a:ext cx="2438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9" name="Rectangle 29">
            <a:extLst>
              <a:ext uri="{FF2B5EF4-FFF2-40B4-BE49-F238E27FC236}">
                <a16:creationId xmlns:a16="http://schemas.microsoft.com/office/drawing/2014/main" id="{F40E3FE8-95D7-48EE-8875-77498D794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6529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107,31 kg/d</a:t>
            </a:r>
          </a:p>
        </p:txBody>
      </p:sp>
      <p:cxnSp>
        <p:nvCxnSpPr>
          <p:cNvPr id="112670" name="AutoShape 30">
            <a:extLst>
              <a:ext uri="{FF2B5EF4-FFF2-40B4-BE49-F238E27FC236}">
                <a16:creationId xmlns:a16="http://schemas.microsoft.com/office/drawing/2014/main" id="{D2AE5802-ACF5-4778-A0C0-A67F166D49EE}"/>
              </a:ext>
            </a:extLst>
          </p:cNvPr>
          <p:cNvCxnSpPr>
            <a:cxnSpLocks noChangeShapeType="1"/>
            <a:stCxn id="112669" idx="0"/>
          </p:cNvCxnSpPr>
          <p:nvPr/>
        </p:nvCxnSpPr>
        <p:spPr bwMode="auto">
          <a:xfrm rot="5400000" flipH="1">
            <a:off x="5689600" y="4184650"/>
            <a:ext cx="503238" cy="433388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71" name="Rectangle 31">
            <a:extLst>
              <a:ext uri="{FF2B5EF4-FFF2-40B4-BE49-F238E27FC236}">
                <a16:creationId xmlns:a16="http://schemas.microsoft.com/office/drawing/2014/main" id="{39532801-723B-42C3-A564-5EAB8C255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5559425"/>
            <a:ext cx="15128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341FB9B1-B27A-4AD6-9413-6FE4AE1C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79700"/>
            <a:ext cx="1565275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DB07D596-D8E5-4B9E-9C12-1DB66B368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679700"/>
            <a:ext cx="2093912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C3C3E29F-BEF6-480E-99AF-FF31AE65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520950"/>
            <a:ext cx="1879600" cy="711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13669" name="AutoShape 5">
            <a:extLst>
              <a:ext uri="{FF2B5EF4-FFF2-40B4-BE49-F238E27FC236}">
                <a16:creationId xmlns:a16="http://schemas.microsoft.com/office/drawing/2014/main" id="{35FB8D67-9074-4252-BCF1-35EE3B0E252B}"/>
              </a:ext>
            </a:extLst>
          </p:cNvPr>
          <p:cNvCxnSpPr>
            <a:cxnSpLocks noChangeShapeType="1"/>
            <a:stCxn id="113667" idx="3"/>
            <a:endCxn id="113668" idx="1"/>
          </p:cNvCxnSpPr>
          <p:nvPr/>
        </p:nvCxnSpPr>
        <p:spPr bwMode="auto">
          <a:xfrm flipV="1">
            <a:off x="5289550" y="2876550"/>
            <a:ext cx="1003300" cy="6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70" name="Text Box 6">
            <a:extLst>
              <a:ext uri="{FF2B5EF4-FFF2-40B4-BE49-F238E27FC236}">
                <a16:creationId xmlns:a16="http://schemas.microsoft.com/office/drawing/2014/main" id="{CC8FC052-B9BF-43FC-8DB9-D322B7A47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3948113"/>
            <a:ext cx="2095500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13671" name="AutoShape 7">
            <a:extLst>
              <a:ext uri="{FF2B5EF4-FFF2-40B4-BE49-F238E27FC236}">
                <a16:creationId xmlns:a16="http://schemas.microsoft.com/office/drawing/2014/main" id="{B947BCC1-295B-439D-B745-90153FC5F0C9}"/>
              </a:ext>
            </a:extLst>
          </p:cNvPr>
          <p:cNvCxnSpPr>
            <a:cxnSpLocks noChangeShapeType="1"/>
            <a:stCxn id="113668" idx="2"/>
            <a:endCxn id="113670" idx="0"/>
          </p:cNvCxnSpPr>
          <p:nvPr/>
        </p:nvCxnSpPr>
        <p:spPr bwMode="auto">
          <a:xfrm>
            <a:off x="7232650" y="3232150"/>
            <a:ext cx="0" cy="7159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672" name="AutoShape 8">
            <a:extLst>
              <a:ext uri="{FF2B5EF4-FFF2-40B4-BE49-F238E27FC236}">
                <a16:creationId xmlns:a16="http://schemas.microsoft.com/office/drawing/2014/main" id="{4C3A15EF-E9B9-405D-AE8A-4DF3632861A0}"/>
              </a:ext>
            </a:extLst>
          </p:cNvPr>
          <p:cNvCxnSpPr>
            <a:cxnSpLocks noChangeShapeType="1"/>
            <a:stCxn id="113666" idx="3"/>
            <a:endCxn id="113667" idx="1"/>
          </p:cNvCxnSpPr>
          <p:nvPr/>
        </p:nvCxnSpPr>
        <p:spPr bwMode="auto">
          <a:xfrm>
            <a:off x="2465388" y="2882900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3673" name="Picture 9">
            <a:extLst>
              <a:ext uri="{FF2B5EF4-FFF2-40B4-BE49-F238E27FC236}">
                <a16:creationId xmlns:a16="http://schemas.microsoft.com/office/drawing/2014/main" id="{7A1CE773-FE04-4242-9198-3B51CF7272A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74" name="Rectangle 10">
            <a:extLst>
              <a:ext uri="{FF2B5EF4-FFF2-40B4-BE49-F238E27FC236}">
                <a16:creationId xmlns:a16="http://schemas.microsoft.com/office/drawing/2014/main" id="{D75F10A2-C7E6-41A5-AA27-66D64FE6C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035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SEGUNDA ITERAÇÃO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id="{6F9A4947-A258-4220-86F8-B357D8AD7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3789363"/>
            <a:ext cx="1871662" cy="7207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Equalização e tratamento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C81A9398-A9B9-42C0-AAA2-F9D57BA32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300663"/>
            <a:ext cx="2095500" cy="4159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13677" name="AutoShape 13">
            <a:extLst>
              <a:ext uri="{FF2B5EF4-FFF2-40B4-BE49-F238E27FC236}">
                <a16:creationId xmlns:a16="http://schemas.microsoft.com/office/drawing/2014/main" id="{E6947FBB-70ED-4589-9FB2-0DD8B61B6E48}"/>
              </a:ext>
            </a:extLst>
          </p:cNvPr>
          <p:cNvCxnSpPr>
            <a:cxnSpLocks noChangeShapeType="1"/>
            <a:stCxn id="113675" idx="2"/>
            <a:endCxn id="113676" idx="0"/>
          </p:cNvCxnSpPr>
          <p:nvPr/>
        </p:nvCxnSpPr>
        <p:spPr bwMode="auto">
          <a:xfrm>
            <a:off x="4243388" y="4510088"/>
            <a:ext cx="7937" cy="7905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678" name="AutoShape 14">
            <a:extLst>
              <a:ext uri="{FF2B5EF4-FFF2-40B4-BE49-F238E27FC236}">
                <a16:creationId xmlns:a16="http://schemas.microsoft.com/office/drawing/2014/main" id="{7D7B88E7-992E-4AE6-A270-62E42F7CD951}"/>
              </a:ext>
            </a:extLst>
          </p:cNvPr>
          <p:cNvCxnSpPr>
            <a:cxnSpLocks noChangeShapeType="1"/>
            <a:stCxn id="113670" idx="1"/>
            <a:endCxn id="113675" idx="3"/>
          </p:cNvCxnSpPr>
          <p:nvPr/>
        </p:nvCxnSpPr>
        <p:spPr bwMode="auto">
          <a:xfrm flipH="1" flipV="1">
            <a:off x="5178425" y="4149725"/>
            <a:ext cx="10064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679" name="AutoShape 15">
            <a:extLst>
              <a:ext uri="{FF2B5EF4-FFF2-40B4-BE49-F238E27FC236}">
                <a16:creationId xmlns:a16="http://schemas.microsoft.com/office/drawing/2014/main" id="{B2A3810E-C3DC-44EC-895D-ACBC4BB73B45}"/>
              </a:ext>
            </a:extLst>
          </p:cNvPr>
          <p:cNvCxnSpPr>
            <a:cxnSpLocks noChangeShapeType="1"/>
            <a:stCxn id="113675" idx="0"/>
            <a:endCxn id="113667" idx="2"/>
          </p:cNvCxnSpPr>
          <p:nvPr/>
        </p:nvCxnSpPr>
        <p:spPr bwMode="auto">
          <a:xfrm flipV="1">
            <a:off x="4243388" y="3086100"/>
            <a:ext cx="0" cy="7032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680" name="AutoShape 16">
            <a:extLst>
              <a:ext uri="{FF2B5EF4-FFF2-40B4-BE49-F238E27FC236}">
                <a16:creationId xmlns:a16="http://schemas.microsoft.com/office/drawing/2014/main" id="{6FD66336-B438-41E6-8BD3-A22544EF33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35825" y="4365625"/>
            <a:ext cx="0" cy="10604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81" name="Rectangle 17">
            <a:extLst>
              <a:ext uri="{FF2B5EF4-FFF2-40B4-BE49-F238E27FC236}">
                <a16:creationId xmlns:a16="http://schemas.microsoft.com/office/drawing/2014/main" id="{E012EB27-777F-42CD-90A7-74AA2F0E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13682" name="AutoShape 18">
            <a:extLst>
              <a:ext uri="{FF2B5EF4-FFF2-40B4-BE49-F238E27FC236}">
                <a16:creationId xmlns:a16="http://schemas.microsoft.com/office/drawing/2014/main" id="{7BCD7881-108A-43FB-B487-EDDA691EAACA}"/>
              </a:ext>
            </a:extLst>
          </p:cNvPr>
          <p:cNvCxnSpPr>
            <a:cxnSpLocks noChangeShapeType="1"/>
            <a:stCxn id="113681" idx="2"/>
            <a:endCxn id="113666" idx="0"/>
          </p:cNvCxnSpPr>
          <p:nvPr/>
        </p:nvCxnSpPr>
        <p:spPr bwMode="auto">
          <a:xfrm rot="5400000">
            <a:off x="1338263" y="2333625"/>
            <a:ext cx="690562" cy="1588"/>
          </a:xfrm>
          <a:prstGeom prst="bent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83" name="Rectangle 19">
            <a:extLst>
              <a:ext uri="{FF2B5EF4-FFF2-40B4-BE49-F238E27FC236}">
                <a16:creationId xmlns:a16="http://schemas.microsoft.com/office/drawing/2014/main" id="{BDA467B0-AB9E-414A-A45E-31E00ACD6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628775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13684" name="AutoShape 20">
            <a:extLst>
              <a:ext uri="{FF2B5EF4-FFF2-40B4-BE49-F238E27FC236}">
                <a16:creationId xmlns:a16="http://schemas.microsoft.com/office/drawing/2014/main" id="{57D8E7EA-6867-4035-931B-D2FE2A4E1A0C}"/>
              </a:ext>
            </a:extLst>
          </p:cNvPr>
          <p:cNvCxnSpPr>
            <a:cxnSpLocks noChangeShapeType="1"/>
            <a:stCxn id="113683" idx="2"/>
            <a:endCxn id="113667" idx="0"/>
          </p:cNvCxnSpPr>
          <p:nvPr/>
        </p:nvCxnSpPr>
        <p:spPr bwMode="auto">
          <a:xfrm rot="5400000">
            <a:off x="3936206" y="2367757"/>
            <a:ext cx="619125" cy="476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85" name="Rectangle 21">
            <a:extLst>
              <a:ext uri="{FF2B5EF4-FFF2-40B4-BE49-F238E27FC236}">
                <a16:creationId xmlns:a16="http://schemas.microsoft.com/office/drawing/2014/main" id="{5DB52C86-D881-4DF6-A255-D71F98E32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7732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107,31 kg/d</a:t>
            </a:r>
          </a:p>
        </p:txBody>
      </p:sp>
      <p:cxnSp>
        <p:nvCxnSpPr>
          <p:cNvPr id="113686" name="AutoShape 22">
            <a:extLst>
              <a:ext uri="{FF2B5EF4-FFF2-40B4-BE49-F238E27FC236}">
                <a16:creationId xmlns:a16="http://schemas.microsoft.com/office/drawing/2014/main" id="{3DFCB275-DED1-4DD5-ABEE-E2C803DC7F1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64981" y="2586832"/>
            <a:ext cx="474663" cy="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87" name="Rectangle 23">
            <a:extLst>
              <a:ext uri="{FF2B5EF4-FFF2-40B4-BE49-F238E27FC236}">
                <a16:creationId xmlns:a16="http://schemas.microsoft.com/office/drawing/2014/main" id="{B5E330DB-004A-4A57-B96D-7FF0485B8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284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107,31 kg/d</a:t>
            </a:r>
          </a:p>
        </p:txBody>
      </p:sp>
      <p:cxnSp>
        <p:nvCxnSpPr>
          <p:cNvPr id="113688" name="AutoShape 24">
            <a:extLst>
              <a:ext uri="{FF2B5EF4-FFF2-40B4-BE49-F238E27FC236}">
                <a16:creationId xmlns:a16="http://schemas.microsoft.com/office/drawing/2014/main" id="{25B3A02B-EA4F-40F3-8070-0619415B0BF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50113" y="3500438"/>
            <a:ext cx="431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90" name="Rectangle 26">
            <a:extLst>
              <a:ext uri="{FF2B5EF4-FFF2-40B4-BE49-F238E27FC236}">
                <a16:creationId xmlns:a16="http://schemas.microsoft.com/office/drawing/2014/main" id="{D927FA93-8899-4523-AB82-10BE076EB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6529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107,31 kg/d</a:t>
            </a:r>
          </a:p>
        </p:txBody>
      </p:sp>
      <p:cxnSp>
        <p:nvCxnSpPr>
          <p:cNvPr id="113691" name="AutoShape 27">
            <a:extLst>
              <a:ext uri="{FF2B5EF4-FFF2-40B4-BE49-F238E27FC236}">
                <a16:creationId xmlns:a16="http://schemas.microsoft.com/office/drawing/2014/main" id="{09DC8830-A54C-4B51-9B29-B574A14970B8}"/>
              </a:ext>
            </a:extLst>
          </p:cNvPr>
          <p:cNvCxnSpPr>
            <a:cxnSpLocks noChangeShapeType="1"/>
            <a:stCxn id="113690" idx="0"/>
          </p:cNvCxnSpPr>
          <p:nvPr/>
        </p:nvCxnSpPr>
        <p:spPr bwMode="auto">
          <a:xfrm rot="5400000" flipH="1">
            <a:off x="5689600" y="4184650"/>
            <a:ext cx="503238" cy="433388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92" name="Rectangle 28">
            <a:extLst>
              <a:ext uri="{FF2B5EF4-FFF2-40B4-BE49-F238E27FC236}">
                <a16:creationId xmlns:a16="http://schemas.microsoft.com/office/drawing/2014/main" id="{10B2574C-D77B-4B18-A5B3-B3B186562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5559425"/>
            <a:ext cx="15128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13694" name="Rectangle 30">
            <a:extLst>
              <a:ext uri="{FF2B5EF4-FFF2-40B4-BE49-F238E27FC236}">
                <a16:creationId xmlns:a16="http://schemas.microsoft.com/office/drawing/2014/main" id="{C658B5CC-19AB-42A3-921F-D122CD0C5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429000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107,31 kg/d</a:t>
            </a:r>
          </a:p>
        </p:txBody>
      </p:sp>
      <p:cxnSp>
        <p:nvCxnSpPr>
          <p:cNvPr id="113695" name="AutoShape 31">
            <a:extLst>
              <a:ext uri="{FF2B5EF4-FFF2-40B4-BE49-F238E27FC236}">
                <a16:creationId xmlns:a16="http://schemas.microsoft.com/office/drawing/2014/main" id="{3C31AE14-BD04-4C32-8D81-D3231AFE4AEE}"/>
              </a:ext>
            </a:extLst>
          </p:cNvPr>
          <p:cNvCxnSpPr>
            <a:cxnSpLocks noChangeShapeType="1"/>
            <a:stCxn id="113694" idx="3"/>
          </p:cNvCxnSpPr>
          <p:nvPr/>
        </p:nvCxnSpPr>
        <p:spPr bwMode="auto">
          <a:xfrm flipV="1">
            <a:off x="2989263" y="3357563"/>
            <a:ext cx="1222375" cy="287337"/>
          </a:xfrm>
          <a:prstGeom prst="bentConnector3">
            <a:avLst>
              <a:gd name="adj1" fmla="val 3415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97" name="Rectangle 33">
            <a:extLst>
              <a:ext uri="{FF2B5EF4-FFF2-40B4-BE49-F238E27FC236}">
                <a16:creationId xmlns:a16="http://schemas.microsoft.com/office/drawing/2014/main" id="{18A62964-9245-4E47-830E-36FAF4B11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6529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cxnSp>
        <p:nvCxnSpPr>
          <p:cNvPr id="113698" name="AutoShape 34">
            <a:extLst>
              <a:ext uri="{FF2B5EF4-FFF2-40B4-BE49-F238E27FC236}">
                <a16:creationId xmlns:a16="http://schemas.microsoft.com/office/drawing/2014/main" id="{4D36A705-4ED4-41DF-AE55-5454F2D1DBB0}"/>
              </a:ext>
            </a:extLst>
          </p:cNvPr>
          <p:cNvCxnSpPr>
            <a:cxnSpLocks noChangeShapeType="1"/>
            <a:stCxn id="113697" idx="3"/>
          </p:cNvCxnSpPr>
          <p:nvPr/>
        </p:nvCxnSpPr>
        <p:spPr bwMode="auto">
          <a:xfrm>
            <a:off x="3708400" y="4868863"/>
            <a:ext cx="50323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C0E3071F-CEA9-4922-81FF-D89990E5F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79700"/>
            <a:ext cx="1565275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3D82C387-9BA9-4B2A-97B5-E23D37492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679700"/>
            <a:ext cx="2093912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14692" name="Text Box 4">
            <a:extLst>
              <a:ext uri="{FF2B5EF4-FFF2-40B4-BE49-F238E27FC236}">
                <a16:creationId xmlns:a16="http://schemas.microsoft.com/office/drawing/2014/main" id="{88C0725B-266F-4316-9537-F2C8AB81C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520950"/>
            <a:ext cx="1879600" cy="711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14693" name="AutoShape 5">
            <a:extLst>
              <a:ext uri="{FF2B5EF4-FFF2-40B4-BE49-F238E27FC236}">
                <a16:creationId xmlns:a16="http://schemas.microsoft.com/office/drawing/2014/main" id="{813AD9DA-30F0-4424-80D7-1758EBD36A80}"/>
              </a:ext>
            </a:extLst>
          </p:cNvPr>
          <p:cNvCxnSpPr>
            <a:cxnSpLocks noChangeShapeType="1"/>
            <a:stCxn id="114691" idx="3"/>
            <a:endCxn id="114692" idx="1"/>
          </p:cNvCxnSpPr>
          <p:nvPr/>
        </p:nvCxnSpPr>
        <p:spPr bwMode="auto">
          <a:xfrm flipV="1">
            <a:off x="5289550" y="2876550"/>
            <a:ext cx="1003300" cy="6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694" name="Text Box 6">
            <a:extLst>
              <a:ext uri="{FF2B5EF4-FFF2-40B4-BE49-F238E27FC236}">
                <a16:creationId xmlns:a16="http://schemas.microsoft.com/office/drawing/2014/main" id="{3F39F641-2EF2-4DD5-B15F-F80C23E2E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3948113"/>
            <a:ext cx="2095500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14695" name="AutoShape 7">
            <a:extLst>
              <a:ext uri="{FF2B5EF4-FFF2-40B4-BE49-F238E27FC236}">
                <a16:creationId xmlns:a16="http://schemas.microsoft.com/office/drawing/2014/main" id="{F44C252F-EE2B-45AD-83F8-2EB6D90C8B95}"/>
              </a:ext>
            </a:extLst>
          </p:cNvPr>
          <p:cNvCxnSpPr>
            <a:cxnSpLocks noChangeShapeType="1"/>
            <a:stCxn id="114692" idx="2"/>
            <a:endCxn id="114694" idx="0"/>
          </p:cNvCxnSpPr>
          <p:nvPr/>
        </p:nvCxnSpPr>
        <p:spPr bwMode="auto">
          <a:xfrm>
            <a:off x="7232650" y="3232150"/>
            <a:ext cx="0" cy="7159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696" name="AutoShape 8">
            <a:extLst>
              <a:ext uri="{FF2B5EF4-FFF2-40B4-BE49-F238E27FC236}">
                <a16:creationId xmlns:a16="http://schemas.microsoft.com/office/drawing/2014/main" id="{B0EB47A8-1B90-4873-880B-D9DE93FCE9F0}"/>
              </a:ext>
            </a:extLst>
          </p:cNvPr>
          <p:cNvCxnSpPr>
            <a:cxnSpLocks noChangeShapeType="1"/>
            <a:stCxn id="114690" idx="3"/>
            <a:endCxn id="114691" idx="1"/>
          </p:cNvCxnSpPr>
          <p:nvPr/>
        </p:nvCxnSpPr>
        <p:spPr bwMode="auto">
          <a:xfrm>
            <a:off x="2465388" y="2882900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4697" name="Picture 9">
            <a:extLst>
              <a:ext uri="{FF2B5EF4-FFF2-40B4-BE49-F238E27FC236}">
                <a16:creationId xmlns:a16="http://schemas.microsoft.com/office/drawing/2014/main" id="{4288B6CC-07D3-4C07-9F17-932393A7C0E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8" name="Rectangle 10">
            <a:extLst>
              <a:ext uri="{FF2B5EF4-FFF2-40B4-BE49-F238E27FC236}">
                <a16:creationId xmlns:a16="http://schemas.microsoft.com/office/drawing/2014/main" id="{3DF5CFDE-4FD3-42FC-A0A2-771C83F61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035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TERCEIRA ITERAÇÃO</a:t>
            </a:r>
          </a:p>
        </p:txBody>
      </p:sp>
      <p:sp>
        <p:nvSpPr>
          <p:cNvPr id="114699" name="Text Box 11">
            <a:extLst>
              <a:ext uri="{FF2B5EF4-FFF2-40B4-BE49-F238E27FC236}">
                <a16:creationId xmlns:a16="http://schemas.microsoft.com/office/drawing/2014/main" id="{85BDD434-7B31-43D6-94A7-EC0260CA0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3789363"/>
            <a:ext cx="1871662" cy="7207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Equalização e tratamento</a:t>
            </a: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F59BFB83-D353-48EA-B608-41D84223C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300663"/>
            <a:ext cx="2095500" cy="4159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14701" name="AutoShape 13">
            <a:extLst>
              <a:ext uri="{FF2B5EF4-FFF2-40B4-BE49-F238E27FC236}">
                <a16:creationId xmlns:a16="http://schemas.microsoft.com/office/drawing/2014/main" id="{F106913C-11AD-448E-B651-2708E026ED23}"/>
              </a:ext>
            </a:extLst>
          </p:cNvPr>
          <p:cNvCxnSpPr>
            <a:cxnSpLocks noChangeShapeType="1"/>
            <a:stCxn id="114699" idx="2"/>
            <a:endCxn id="114700" idx="0"/>
          </p:cNvCxnSpPr>
          <p:nvPr/>
        </p:nvCxnSpPr>
        <p:spPr bwMode="auto">
          <a:xfrm>
            <a:off x="4243388" y="4510088"/>
            <a:ext cx="7937" cy="7905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02" name="AutoShape 14">
            <a:extLst>
              <a:ext uri="{FF2B5EF4-FFF2-40B4-BE49-F238E27FC236}">
                <a16:creationId xmlns:a16="http://schemas.microsoft.com/office/drawing/2014/main" id="{AD9C5203-B9D9-4838-8DC2-CEB9AFED3E09}"/>
              </a:ext>
            </a:extLst>
          </p:cNvPr>
          <p:cNvCxnSpPr>
            <a:cxnSpLocks noChangeShapeType="1"/>
            <a:stCxn id="114694" idx="1"/>
            <a:endCxn id="114699" idx="3"/>
          </p:cNvCxnSpPr>
          <p:nvPr/>
        </p:nvCxnSpPr>
        <p:spPr bwMode="auto">
          <a:xfrm flipH="1" flipV="1">
            <a:off x="5178425" y="4149725"/>
            <a:ext cx="10064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03" name="AutoShape 15">
            <a:extLst>
              <a:ext uri="{FF2B5EF4-FFF2-40B4-BE49-F238E27FC236}">
                <a16:creationId xmlns:a16="http://schemas.microsoft.com/office/drawing/2014/main" id="{CEDD7CAF-2206-43D1-A681-07279C78959C}"/>
              </a:ext>
            </a:extLst>
          </p:cNvPr>
          <p:cNvCxnSpPr>
            <a:cxnSpLocks noChangeShapeType="1"/>
            <a:stCxn id="114699" idx="0"/>
            <a:endCxn id="114691" idx="2"/>
          </p:cNvCxnSpPr>
          <p:nvPr/>
        </p:nvCxnSpPr>
        <p:spPr bwMode="auto">
          <a:xfrm flipV="1">
            <a:off x="4243388" y="3086100"/>
            <a:ext cx="0" cy="7032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04" name="AutoShape 16">
            <a:extLst>
              <a:ext uri="{FF2B5EF4-FFF2-40B4-BE49-F238E27FC236}">
                <a16:creationId xmlns:a16="http://schemas.microsoft.com/office/drawing/2014/main" id="{E8F32ED7-C0BD-4126-BF90-9F19208C4B5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35825" y="4365625"/>
            <a:ext cx="0" cy="10604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705" name="Rectangle 17">
            <a:extLst>
              <a:ext uri="{FF2B5EF4-FFF2-40B4-BE49-F238E27FC236}">
                <a16:creationId xmlns:a16="http://schemas.microsoft.com/office/drawing/2014/main" id="{7AF95FCC-2B69-47A5-B3BD-146929AF3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14706" name="AutoShape 18">
            <a:extLst>
              <a:ext uri="{FF2B5EF4-FFF2-40B4-BE49-F238E27FC236}">
                <a16:creationId xmlns:a16="http://schemas.microsoft.com/office/drawing/2014/main" id="{8746EB80-A8D0-4145-B81B-57E802C2A6DF}"/>
              </a:ext>
            </a:extLst>
          </p:cNvPr>
          <p:cNvCxnSpPr>
            <a:cxnSpLocks noChangeShapeType="1"/>
            <a:stCxn id="114705" idx="2"/>
            <a:endCxn id="114690" idx="0"/>
          </p:cNvCxnSpPr>
          <p:nvPr/>
        </p:nvCxnSpPr>
        <p:spPr bwMode="auto">
          <a:xfrm rot="5400000">
            <a:off x="1338263" y="2333625"/>
            <a:ext cx="690562" cy="1588"/>
          </a:xfrm>
          <a:prstGeom prst="bent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707" name="Rectangle 19">
            <a:extLst>
              <a:ext uri="{FF2B5EF4-FFF2-40B4-BE49-F238E27FC236}">
                <a16:creationId xmlns:a16="http://schemas.microsoft.com/office/drawing/2014/main" id="{CD752791-EE0E-4EB2-BD0B-B986C872F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628775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14708" name="AutoShape 20">
            <a:extLst>
              <a:ext uri="{FF2B5EF4-FFF2-40B4-BE49-F238E27FC236}">
                <a16:creationId xmlns:a16="http://schemas.microsoft.com/office/drawing/2014/main" id="{71FB1BC4-4BE7-4F4A-9813-2770B9EAF1CF}"/>
              </a:ext>
            </a:extLst>
          </p:cNvPr>
          <p:cNvCxnSpPr>
            <a:cxnSpLocks noChangeShapeType="1"/>
            <a:stCxn id="114707" idx="2"/>
            <a:endCxn id="114691" idx="0"/>
          </p:cNvCxnSpPr>
          <p:nvPr/>
        </p:nvCxnSpPr>
        <p:spPr bwMode="auto">
          <a:xfrm rot="5400000">
            <a:off x="3936206" y="2367757"/>
            <a:ext cx="619125" cy="476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709" name="Rectangle 21">
            <a:extLst>
              <a:ext uri="{FF2B5EF4-FFF2-40B4-BE49-F238E27FC236}">
                <a16:creationId xmlns:a16="http://schemas.microsoft.com/office/drawing/2014/main" id="{A033BA72-DFBA-4E4D-8E8D-449558803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429000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107,31 kg/d</a:t>
            </a:r>
          </a:p>
        </p:txBody>
      </p:sp>
      <p:cxnSp>
        <p:nvCxnSpPr>
          <p:cNvPr id="114710" name="AutoShape 22">
            <a:extLst>
              <a:ext uri="{FF2B5EF4-FFF2-40B4-BE49-F238E27FC236}">
                <a16:creationId xmlns:a16="http://schemas.microsoft.com/office/drawing/2014/main" id="{CA3051A8-B1BA-41BC-B5D0-508763A847BB}"/>
              </a:ext>
            </a:extLst>
          </p:cNvPr>
          <p:cNvCxnSpPr>
            <a:cxnSpLocks noChangeShapeType="1"/>
            <a:stCxn id="114709" idx="3"/>
          </p:cNvCxnSpPr>
          <p:nvPr/>
        </p:nvCxnSpPr>
        <p:spPr bwMode="auto">
          <a:xfrm flipV="1">
            <a:off x="2989263" y="3357563"/>
            <a:ext cx="1222375" cy="287337"/>
          </a:xfrm>
          <a:prstGeom prst="bentConnector3">
            <a:avLst>
              <a:gd name="adj1" fmla="val 3415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711" name="Rectangle 23">
            <a:extLst>
              <a:ext uri="{FF2B5EF4-FFF2-40B4-BE49-F238E27FC236}">
                <a16:creationId xmlns:a16="http://schemas.microsoft.com/office/drawing/2014/main" id="{5A4CEE93-18D0-4BEE-B51F-AD1685C9F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7732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4712" name="AutoShape 24">
            <a:extLst>
              <a:ext uri="{FF2B5EF4-FFF2-40B4-BE49-F238E27FC236}">
                <a16:creationId xmlns:a16="http://schemas.microsoft.com/office/drawing/2014/main" id="{9CA9B7F4-92EB-4F44-A836-FB80378AF3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64981" y="2586832"/>
            <a:ext cx="474663" cy="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713" name="Rectangle 25">
            <a:extLst>
              <a:ext uri="{FF2B5EF4-FFF2-40B4-BE49-F238E27FC236}">
                <a16:creationId xmlns:a16="http://schemas.microsoft.com/office/drawing/2014/main" id="{6667A646-9D5C-4154-97D7-68A1ED7D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284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4714" name="AutoShape 26">
            <a:extLst>
              <a:ext uri="{FF2B5EF4-FFF2-40B4-BE49-F238E27FC236}">
                <a16:creationId xmlns:a16="http://schemas.microsoft.com/office/drawing/2014/main" id="{B6D37FB5-FA79-49E2-847F-23A09CA02FC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50113" y="3500438"/>
            <a:ext cx="431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>
            <a:extLst>
              <a:ext uri="{FF2B5EF4-FFF2-40B4-BE49-F238E27FC236}">
                <a16:creationId xmlns:a16="http://schemas.microsoft.com/office/drawing/2014/main" id="{59DF1BA3-6528-4BFF-A4F2-C9E748981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79700"/>
            <a:ext cx="1565275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F91011A5-8EB3-434D-9FE6-189B8CDC6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679700"/>
            <a:ext cx="2093912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D312D47F-4031-4D1B-8FAF-9DFEFF042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520950"/>
            <a:ext cx="1879600" cy="711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15717" name="AutoShape 5">
            <a:extLst>
              <a:ext uri="{FF2B5EF4-FFF2-40B4-BE49-F238E27FC236}">
                <a16:creationId xmlns:a16="http://schemas.microsoft.com/office/drawing/2014/main" id="{071AEF1A-DDA7-4035-BE9A-E0A99B4AF639}"/>
              </a:ext>
            </a:extLst>
          </p:cNvPr>
          <p:cNvCxnSpPr>
            <a:cxnSpLocks noChangeShapeType="1"/>
            <a:stCxn id="115715" idx="3"/>
            <a:endCxn id="115716" idx="1"/>
          </p:cNvCxnSpPr>
          <p:nvPr/>
        </p:nvCxnSpPr>
        <p:spPr bwMode="auto">
          <a:xfrm flipV="1">
            <a:off x="5289550" y="2876550"/>
            <a:ext cx="1003300" cy="6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18" name="Text Box 6">
            <a:extLst>
              <a:ext uri="{FF2B5EF4-FFF2-40B4-BE49-F238E27FC236}">
                <a16:creationId xmlns:a16="http://schemas.microsoft.com/office/drawing/2014/main" id="{ABE2E3CD-23B4-4563-9574-27785A5E2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3948113"/>
            <a:ext cx="2095500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15719" name="AutoShape 7">
            <a:extLst>
              <a:ext uri="{FF2B5EF4-FFF2-40B4-BE49-F238E27FC236}">
                <a16:creationId xmlns:a16="http://schemas.microsoft.com/office/drawing/2014/main" id="{7D72309B-0666-4197-A99D-36027A9F679B}"/>
              </a:ext>
            </a:extLst>
          </p:cNvPr>
          <p:cNvCxnSpPr>
            <a:cxnSpLocks noChangeShapeType="1"/>
            <a:stCxn id="115716" idx="2"/>
            <a:endCxn id="115718" idx="0"/>
          </p:cNvCxnSpPr>
          <p:nvPr/>
        </p:nvCxnSpPr>
        <p:spPr bwMode="auto">
          <a:xfrm>
            <a:off x="7232650" y="3232150"/>
            <a:ext cx="0" cy="7159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20" name="AutoShape 8">
            <a:extLst>
              <a:ext uri="{FF2B5EF4-FFF2-40B4-BE49-F238E27FC236}">
                <a16:creationId xmlns:a16="http://schemas.microsoft.com/office/drawing/2014/main" id="{FA4ADBC1-19C1-4AF5-BF86-421B62856310}"/>
              </a:ext>
            </a:extLst>
          </p:cNvPr>
          <p:cNvCxnSpPr>
            <a:cxnSpLocks noChangeShapeType="1"/>
            <a:stCxn id="115714" idx="3"/>
            <a:endCxn id="115715" idx="1"/>
          </p:cNvCxnSpPr>
          <p:nvPr/>
        </p:nvCxnSpPr>
        <p:spPr bwMode="auto">
          <a:xfrm>
            <a:off x="2465388" y="2882900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5721" name="Picture 9">
            <a:extLst>
              <a:ext uri="{FF2B5EF4-FFF2-40B4-BE49-F238E27FC236}">
                <a16:creationId xmlns:a16="http://schemas.microsoft.com/office/drawing/2014/main" id="{B6CE673A-FFCD-4D78-A542-45724C243B3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22" name="Rectangle 10">
            <a:extLst>
              <a:ext uri="{FF2B5EF4-FFF2-40B4-BE49-F238E27FC236}">
                <a16:creationId xmlns:a16="http://schemas.microsoft.com/office/drawing/2014/main" id="{54E1458D-770B-42FE-8D09-C73109D51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035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TERCEIRA ITERAÇÃO</a:t>
            </a:r>
          </a:p>
        </p:txBody>
      </p:sp>
      <p:sp>
        <p:nvSpPr>
          <p:cNvPr id="115723" name="Text Box 11">
            <a:extLst>
              <a:ext uri="{FF2B5EF4-FFF2-40B4-BE49-F238E27FC236}">
                <a16:creationId xmlns:a16="http://schemas.microsoft.com/office/drawing/2014/main" id="{5BD0839A-659A-4760-910A-E5C3381CC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3789363"/>
            <a:ext cx="1871662" cy="7207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Equalização e tratamento</a:t>
            </a:r>
          </a:p>
        </p:txBody>
      </p:sp>
      <p:sp>
        <p:nvSpPr>
          <p:cNvPr id="115724" name="Text Box 12">
            <a:extLst>
              <a:ext uri="{FF2B5EF4-FFF2-40B4-BE49-F238E27FC236}">
                <a16:creationId xmlns:a16="http://schemas.microsoft.com/office/drawing/2014/main" id="{A6A5E124-D0C9-4172-8414-DD75C20F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300663"/>
            <a:ext cx="2095500" cy="4159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15725" name="AutoShape 13">
            <a:extLst>
              <a:ext uri="{FF2B5EF4-FFF2-40B4-BE49-F238E27FC236}">
                <a16:creationId xmlns:a16="http://schemas.microsoft.com/office/drawing/2014/main" id="{0B5E39B9-71CC-4A40-B219-DCB2ACB52692}"/>
              </a:ext>
            </a:extLst>
          </p:cNvPr>
          <p:cNvCxnSpPr>
            <a:cxnSpLocks noChangeShapeType="1"/>
            <a:stCxn id="115723" idx="2"/>
            <a:endCxn id="115724" idx="0"/>
          </p:cNvCxnSpPr>
          <p:nvPr/>
        </p:nvCxnSpPr>
        <p:spPr bwMode="auto">
          <a:xfrm>
            <a:off x="4243388" y="4510088"/>
            <a:ext cx="7937" cy="7905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26" name="AutoShape 14">
            <a:extLst>
              <a:ext uri="{FF2B5EF4-FFF2-40B4-BE49-F238E27FC236}">
                <a16:creationId xmlns:a16="http://schemas.microsoft.com/office/drawing/2014/main" id="{1A40BBE2-9C59-4C85-9B34-246DE699B591}"/>
              </a:ext>
            </a:extLst>
          </p:cNvPr>
          <p:cNvCxnSpPr>
            <a:cxnSpLocks noChangeShapeType="1"/>
            <a:stCxn id="115718" idx="1"/>
            <a:endCxn id="115723" idx="3"/>
          </p:cNvCxnSpPr>
          <p:nvPr/>
        </p:nvCxnSpPr>
        <p:spPr bwMode="auto">
          <a:xfrm flipH="1" flipV="1">
            <a:off x="5178425" y="4149725"/>
            <a:ext cx="10064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27" name="AutoShape 15">
            <a:extLst>
              <a:ext uri="{FF2B5EF4-FFF2-40B4-BE49-F238E27FC236}">
                <a16:creationId xmlns:a16="http://schemas.microsoft.com/office/drawing/2014/main" id="{B9AB8FA1-1EDC-4841-9FE8-4FF2AAF3A1AF}"/>
              </a:ext>
            </a:extLst>
          </p:cNvPr>
          <p:cNvCxnSpPr>
            <a:cxnSpLocks noChangeShapeType="1"/>
            <a:stCxn id="115723" idx="0"/>
            <a:endCxn id="115715" idx="2"/>
          </p:cNvCxnSpPr>
          <p:nvPr/>
        </p:nvCxnSpPr>
        <p:spPr bwMode="auto">
          <a:xfrm flipV="1">
            <a:off x="4243388" y="3086100"/>
            <a:ext cx="0" cy="7032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28" name="AutoShape 16">
            <a:extLst>
              <a:ext uri="{FF2B5EF4-FFF2-40B4-BE49-F238E27FC236}">
                <a16:creationId xmlns:a16="http://schemas.microsoft.com/office/drawing/2014/main" id="{8DFF9816-83CC-4F1F-AE0B-B9AA19458F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35825" y="4365625"/>
            <a:ext cx="0" cy="10604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29" name="Rectangle 17">
            <a:extLst>
              <a:ext uri="{FF2B5EF4-FFF2-40B4-BE49-F238E27FC236}">
                <a16:creationId xmlns:a16="http://schemas.microsoft.com/office/drawing/2014/main" id="{06FBEC48-E8DB-42A4-85B4-7134B03E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15730" name="AutoShape 18">
            <a:extLst>
              <a:ext uri="{FF2B5EF4-FFF2-40B4-BE49-F238E27FC236}">
                <a16:creationId xmlns:a16="http://schemas.microsoft.com/office/drawing/2014/main" id="{2FD79354-C9BF-4F09-AC86-F25E30841B49}"/>
              </a:ext>
            </a:extLst>
          </p:cNvPr>
          <p:cNvCxnSpPr>
            <a:cxnSpLocks noChangeShapeType="1"/>
            <a:stCxn id="115729" idx="2"/>
            <a:endCxn id="115714" idx="0"/>
          </p:cNvCxnSpPr>
          <p:nvPr/>
        </p:nvCxnSpPr>
        <p:spPr bwMode="auto">
          <a:xfrm rot="5400000">
            <a:off x="1338263" y="2333625"/>
            <a:ext cx="690562" cy="1588"/>
          </a:xfrm>
          <a:prstGeom prst="bent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31" name="Rectangle 19">
            <a:extLst>
              <a:ext uri="{FF2B5EF4-FFF2-40B4-BE49-F238E27FC236}">
                <a16:creationId xmlns:a16="http://schemas.microsoft.com/office/drawing/2014/main" id="{F5704A99-045A-43D3-A408-49AFA5838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628775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15732" name="AutoShape 20">
            <a:extLst>
              <a:ext uri="{FF2B5EF4-FFF2-40B4-BE49-F238E27FC236}">
                <a16:creationId xmlns:a16="http://schemas.microsoft.com/office/drawing/2014/main" id="{F6754985-FB10-4F79-84D1-08DE44E52506}"/>
              </a:ext>
            </a:extLst>
          </p:cNvPr>
          <p:cNvCxnSpPr>
            <a:cxnSpLocks noChangeShapeType="1"/>
            <a:stCxn id="115731" idx="2"/>
            <a:endCxn id="115715" idx="0"/>
          </p:cNvCxnSpPr>
          <p:nvPr/>
        </p:nvCxnSpPr>
        <p:spPr bwMode="auto">
          <a:xfrm rot="5400000">
            <a:off x="3936206" y="2367757"/>
            <a:ext cx="619125" cy="476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33" name="Rectangle 21">
            <a:extLst>
              <a:ext uri="{FF2B5EF4-FFF2-40B4-BE49-F238E27FC236}">
                <a16:creationId xmlns:a16="http://schemas.microsoft.com/office/drawing/2014/main" id="{3DD1908A-B091-4813-8CF9-0150268A8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7732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5734" name="AutoShape 22">
            <a:extLst>
              <a:ext uri="{FF2B5EF4-FFF2-40B4-BE49-F238E27FC236}">
                <a16:creationId xmlns:a16="http://schemas.microsoft.com/office/drawing/2014/main" id="{E7554031-41E3-44D7-83AE-027D0D1CC5E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64981" y="2586832"/>
            <a:ext cx="474663" cy="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35" name="Rectangle 23">
            <a:extLst>
              <a:ext uri="{FF2B5EF4-FFF2-40B4-BE49-F238E27FC236}">
                <a16:creationId xmlns:a16="http://schemas.microsoft.com/office/drawing/2014/main" id="{B869E23F-0461-45A0-A5F3-C55BF33D2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284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5736" name="AutoShape 24">
            <a:extLst>
              <a:ext uri="{FF2B5EF4-FFF2-40B4-BE49-F238E27FC236}">
                <a16:creationId xmlns:a16="http://schemas.microsoft.com/office/drawing/2014/main" id="{12F091E4-FD2F-425E-9490-D4F6FC5005F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50113" y="3500438"/>
            <a:ext cx="431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5737" name="Object 25">
            <a:extLst>
              <a:ext uri="{FF2B5EF4-FFF2-40B4-BE49-F238E27FC236}">
                <a16:creationId xmlns:a16="http://schemas.microsoft.com/office/drawing/2014/main" id="{38D3581C-E401-4C9C-AFF4-6179C4082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4221163"/>
          <a:ext cx="2438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3" name="Equation" r:id="rId4" imgW="2438280" imgH="660240" progId="Equation.3">
                  <p:embed/>
                </p:oleObj>
              </mc:Choice>
              <mc:Fallback>
                <p:oleObj name="Equation" r:id="rId4" imgW="2438280" imgH="6602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221163"/>
                        <a:ext cx="2438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38" name="Rectangle 26">
            <a:extLst>
              <a:ext uri="{FF2B5EF4-FFF2-40B4-BE49-F238E27FC236}">
                <a16:creationId xmlns:a16="http://schemas.microsoft.com/office/drawing/2014/main" id="{D02E82B4-F933-4FAC-9D9A-46BD02E45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6529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5739" name="AutoShape 27">
            <a:extLst>
              <a:ext uri="{FF2B5EF4-FFF2-40B4-BE49-F238E27FC236}">
                <a16:creationId xmlns:a16="http://schemas.microsoft.com/office/drawing/2014/main" id="{57965EB7-5F08-4A00-A69D-96FC28C8EFCB}"/>
              </a:ext>
            </a:extLst>
          </p:cNvPr>
          <p:cNvCxnSpPr>
            <a:cxnSpLocks noChangeShapeType="1"/>
            <a:stCxn id="115738" idx="0"/>
          </p:cNvCxnSpPr>
          <p:nvPr/>
        </p:nvCxnSpPr>
        <p:spPr bwMode="auto">
          <a:xfrm rot="5400000" flipH="1">
            <a:off x="5689600" y="4184650"/>
            <a:ext cx="503238" cy="433388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40" name="Rectangle 28">
            <a:extLst>
              <a:ext uri="{FF2B5EF4-FFF2-40B4-BE49-F238E27FC236}">
                <a16:creationId xmlns:a16="http://schemas.microsoft.com/office/drawing/2014/main" id="{E25FCB33-4695-4F6F-9692-771F6A6C6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5559425"/>
            <a:ext cx="15128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>
            <a:extLst>
              <a:ext uri="{FF2B5EF4-FFF2-40B4-BE49-F238E27FC236}">
                <a16:creationId xmlns:a16="http://schemas.microsoft.com/office/drawing/2014/main" id="{6AEA536C-20B0-4D3E-A523-B561481C7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79700"/>
            <a:ext cx="1565275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16739" name="Text Box 3">
            <a:extLst>
              <a:ext uri="{FF2B5EF4-FFF2-40B4-BE49-F238E27FC236}">
                <a16:creationId xmlns:a16="http://schemas.microsoft.com/office/drawing/2014/main" id="{4768CA2E-9AF9-43EB-BF3F-6D93D439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679700"/>
            <a:ext cx="2093912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27C9AE43-8612-40DE-88E8-D3850FE6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520950"/>
            <a:ext cx="1879600" cy="7112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16741" name="AutoShape 5">
            <a:extLst>
              <a:ext uri="{FF2B5EF4-FFF2-40B4-BE49-F238E27FC236}">
                <a16:creationId xmlns:a16="http://schemas.microsoft.com/office/drawing/2014/main" id="{BCF46AFB-ACF2-4153-A1D5-3A5F0A44A92E}"/>
              </a:ext>
            </a:extLst>
          </p:cNvPr>
          <p:cNvCxnSpPr>
            <a:cxnSpLocks noChangeShapeType="1"/>
            <a:stCxn id="116739" idx="3"/>
            <a:endCxn id="116740" idx="1"/>
          </p:cNvCxnSpPr>
          <p:nvPr/>
        </p:nvCxnSpPr>
        <p:spPr bwMode="auto">
          <a:xfrm flipV="1">
            <a:off x="5289550" y="2876550"/>
            <a:ext cx="1003300" cy="6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42" name="Text Box 6">
            <a:extLst>
              <a:ext uri="{FF2B5EF4-FFF2-40B4-BE49-F238E27FC236}">
                <a16:creationId xmlns:a16="http://schemas.microsoft.com/office/drawing/2014/main" id="{4FF688FD-7655-4D07-949E-576D5EDF1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3948113"/>
            <a:ext cx="2095500" cy="40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16743" name="AutoShape 7">
            <a:extLst>
              <a:ext uri="{FF2B5EF4-FFF2-40B4-BE49-F238E27FC236}">
                <a16:creationId xmlns:a16="http://schemas.microsoft.com/office/drawing/2014/main" id="{1B0BC631-1537-424E-A8A9-8B0191286991}"/>
              </a:ext>
            </a:extLst>
          </p:cNvPr>
          <p:cNvCxnSpPr>
            <a:cxnSpLocks noChangeShapeType="1"/>
            <a:stCxn id="116740" idx="2"/>
            <a:endCxn id="116742" idx="0"/>
          </p:cNvCxnSpPr>
          <p:nvPr/>
        </p:nvCxnSpPr>
        <p:spPr bwMode="auto">
          <a:xfrm>
            <a:off x="7232650" y="3232150"/>
            <a:ext cx="0" cy="7159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44" name="AutoShape 8">
            <a:extLst>
              <a:ext uri="{FF2B5EF4-FFF2-40B4-BE49-F238E27FC236}">
                <a16:creationId xmlns:a16="http://schemas.microsoft.com/office/drawing/2014/main" id="{CF0E5481-AE77-43EF-8BC5-7F4D3440859D}"/>
              </a:ext>
            </a:extLst>
          </p:cNvPr>
          <p:cNvCxnSpPr>
            <a:cxnSpLocks noChangeShapeType="1"/>
            <a:stCxn id="116738" idx="3"/>
            <a:endCxn id="116739" idx="1"/>
          </p:cNvCxnSpPr>
          <p:nvPr/>
        </p:nvCxnSpPr>
        <p:spPr bwMode="auto">
          <a:xfrm>
            <a:off x="2465388" y="2882900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6745" name="Picture 9">
            <a:extLst>
              <a:ext uri="{FF2B5EF4-FFF2-40B4-BE49-F238E27FC236}">
                <a16:creationId xmlns:a16="http://schemas.microsoft.com/office/drawing/2014/main" id="{D2763E82-7A2E-480F-93CB-FC3819303B7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Rectangle 10">
            <a:extLst>
              <a:ext uri="{FF2B5EF4-FFF2-40B4-BE49-F238E27FC236}">
                <a16:creationId xmlns:a16="http://schemas.microsoft.com/office/drawing/2014/main" id="{B6DF86AD-B1C5-4369-9AB2-FB3A1DB93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035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TERCEIRA ITERAÇÃO</a:t>
            </a:r>
          </a:p>
        </p:txBody>
      </p:sp>
      <p:sp>
        <p:nvSpPr>
          <p:cNvPr id="116747" name="Text Box 11">
            <a:extLst>
              <a:ext uri="{FF2B5EF4-FFF2-40B4-BE49-F238E27FC236}">
                <a16:creationId xmlns:a16="http://schemas.microsoft.com/office/drawing/2014/main" id="{057127F1-49A9-46ED-B4E0-5647ED4F7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3789363"/>
            <a:ext cx="1871662" cy="7207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Equalização e tratamento</a:t>
            </a:r>
          </a:p>
        </p:txBody>
      </p:sp>
      <p:sp>
        <p:nvSpPr>
          <p:cNvPr id="116748" name="Text Box 12">
            <a:extLst>
              <a:ext uri="{FF2B5EF4-FFF2-40B4-BE49-F238E27FC236}">
                <a16:creationId xmlns:a16="http://schemas.microsoft.com/office/drawing/2014/main" id="{A1DB590B-BDEB-4DF0-8A40-FBAFE2030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300663"/>
            <a:ext cx="2095500" cy="41592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16749" name="AutoShape 13">
            <a:extLst>
              <a:ext uri="{FF2B5EF4-FFF2-40B4-BE49-F238E27FC236}">
                <a16:creationId xmlns:a16="http://schemas.microsoft.com/office/drawing/2014/main" id="{3B96C51B-2042-45BB-9419-4703884E6A5E}"/>
              </a:ext>
            </a:extLst>
          </p:cNvPr>
          <p:cNvCxnSpPr>
            <a:cxnSpLocks noChangeShapeType="1"/>
            <a:stCxn id="116747" idx="2"/>
            <a:endCxn id="116748" idx="0"/>
          </p:cNvCxnSpPr>
          <p:nvPr/>
        </p:nvCxnSpPr>
        <p:spPr bwMode="auto">
          <a:xfrm>
            <a:off x="4243388" y="4510088"/>
            <a:ext cx="7937" cy="7905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50" name="AutoShape 14">
            <a:extLst>
              <a:ext uri="{FF2B5EF4-FFF2-40B4-BE49-F238E27FC236}">
                <a16:creationId xmlns:a16="http://schemas.microsoft.com/office/drawing/2014/main" id="{983AF825-D5CE-44B1-AED0-2E8B9183F584}"/>
              </a:ext>
            </a:extLst>
          </p:cNvPr>
          <p:cNvCxnSpPr>
            <a:cxnSpLocks noChangeShapeType="1"/>
            <a:stCxn id="116742" idx="1"/>
            <a:endCxn id="116747" idx="3"/>
          </p:cNvCxnSpPr>
          <p:nvPr/>
        </p:nvCxnSpPr>
        <p:spPr bwMode="auto">
          <a:xfrm flipH="1" flipV="1">
            <a:off x="5178425" y="4149725"/>
            <a:ext cx="10064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51" name="AutoShape 15">
            <a:extLst>
              <a:ext uri="{FF2B5EF4-FFF2-40B4-BE49-F238E27FC236}">
                <a16:creationId xmlns:a16="http://schemas.microsoft.com/office/drawing/2014/main" id="{BC3EDB59-BBB0-4992-825C-1BCBE24E6A87}"/>
              </a:ext>
            </a:extLst>
          </p:cNvPr>
          <p:cNvCxnSpPr>
            <a:cxnSpLocks noChangeShapeType="1"/>
            <a:stCxn id="116747" idx="0"/>
            <a:endCxn id="116739" idx="2"/>
          </p:cNvCxnSpPr>
          <p:nvPr/>
        </p:nvCxnSpPr>
        <p:spPr bwMode="auto">
          <a:xfrm flipV="1">
            <a:off x="4243388" y="3086100"/>
            <a:ext cx="0" cy="7032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52" name="AutoShape 16">
            <a:extLst>
              <a:ext uri="{FF2B5EF4-FFF2-40B4-BE49-F238E27FC236}">
                <a16:creationId xmlns:a16="http://schemas.microsoft.com/office/drawing/2014/main" id="{B3B32BD1-D3FA-427B-8922-F89A16527C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35825" y="4365625"/>
            <a:ext cx="0" cy="10604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53" name="Rectangle 17">
            <a:extLst>
              <a:ext uri="{FF2B5EF4-FFF2-40B4-BE49-F238E27FC236}">
                <a16:creationId xmlns:a16="http://schemas.microsoft.com/office/drawing/2014/main" id="{0BB25E3D-82C4-4B33-818A-182B99528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16754" name="AutoShape 18">
            <a:extLst>
              <a:ext uri="{FF2B5EF4-FFF2-40B4-BE49-F238E27FC236}">
                <a16:creationId xmlns:a16="http://schemas.microsoft.com/office/drawing/2014/main" id="{E9A243C6-BF28-4254-BAF2-90C7EB70D8D7}"/>
              </a:ext>
            </a:extLst>
          </p:cNvPr>
          <p:cNvCxnSpPr>
            <a:cxnSpLocks noChangeShapeType="1"/>
            <a:stCxn id="116753" idx="2"/>
            <a:endCxn id="116738" idx="0"/>
          </p:cNvCxnSpPr>
          <p:nvPr/>
        </p:nvCxnSpPr>
        <p:spPr bwMode="auto">
          <a:xfrm rot="5400000">
            <a:off x="1338263" y="2333625"/>
            <a:ext cx="690562" cy="1588"/>
          </a:xfrm>
          <a:prstGeom prst="bent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55" name="Rectangle 19">
            <a:extLst>
              <a:ext uri="{FF2B5EF4-FFF2-40B4-BE49-F238E27FC236}">
                <a16:creationId xmlns:a16="http://schemas.microsoft.com/office/drawing/2014/main" id="{920F4A2A-BF71-4475-9A0E-93A29D26B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628775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16756" name="AutoShape 20">
            <a:extLst>
              <a:ext uri="{FF2B5EF4-FFF2-40B4-BE49-F238E27FC236}">
                <a16:creationId xmlns:a16="http://schemas.microsoft.com/office/drawing/2014/main" id="{7B19DE69-2B84-4833-AD6E-25AECC0EB0A1}"/>
              </a:ext>
            </a:extLst>
          </p:cNvPr>
          <p:cNvCxnSpPr>
            <a:cxnSpLocks noChangeShapeType="1"/>
            <a:stCxn id="116755" idx="2"/>
            <a:endCxn id="116739" idx="0"/>
          </p:cNvCxnSpPr>
          <p:nvPr/>
        </p:nvCxnSpPr>
        <p:spPr bwMode="auto">
          <a:xfrm rot="5400000">
            <a:off x="3936206" y="2367757"/>
            <a:ext cx="619125" cy="476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57" name="Rectangle 21">
            <a:extLst>
              <a:ext uri="{FF2B5EF4-FFF2-40B4-BE49-F238E27FC236}">
                <a16:creationId xmlns:a16="http://schemas.microsoft.com/office/drawing/2014/main" id="{A02EAAFC-8007-4FD7-8BC6-4F580D7C5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7732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6758" name="AutoShape 22">
            <a:extLst>
              <a:ext uri="{FF2B5EF4-FFF2-40B4-BE49-F238E27FC236}">
                <a16:creationId xmlns:a16="http://schemas.microsoft.com/office/drawing/2014/main" id="{EC27CDA0-B31B-4C00-81FA-E58614B5317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64981" y="2586832"/>
            <a:ext cx="474663" cy="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59" name="Rectangle 23">
            <a:extLst>
              <a:ext uri="{FF2B5EF4-FFF2-40B4-BE49-F238E27FC236}">
                <a16:creationId xmlns:a16="http://schemas.microsoft.com/office/drawing/2014/main" id="{755F0353-4D4C-4D14-B17A-F0BAB734A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284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6760" name="AutoShape 24">
            <a:extLst>
              <a:ext uri="{FF2B5EF4-FFF2-40B4-BE49-F238E27FC236}">
                <a16:creationId xmlns:a16="http://schemas.microsoft.com/office/drawing/2014/main" id="{87BB7AD0-5904-4DB2-A8C6-D3DE8EE8E81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50113" y="3500438"/>
            <a:ext cx="431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61" name="Rectangle 25">
            <a:extLst>
              <a:ext uri="{FF2B5EF4-FFF2-40B4-BE49-F238E27FC236}">
                <a16:creationId xmlns:a16="http://schemas.microsoft.com/office/drawing/2014/main" id="{B17BD046-4ADD-47B8-B181-4A4A359A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6529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6762" name="AutoShape 26">
            <a:extLst>
              <a:ext uri="{FF2B5EF4-FFF2-40B4-BE49-F238E27FC236}">
                <a16:creationId xmlns:a16="http://schemas.microsoft.com/office/drawing/2014/main" id="{86BBA42B-3181-4715-8FB0-DB6BF65E9748}"/>
              </a:ext>
            </a:extLst>
          </p:cNvPr>
          <p:cNvCxnSpPr>
            <a:cxnSpLocks noChangeShapeType="1"/>
            <a:stCxn id="116761" idx="0"/>
          </p:cNvCxnSpPr>
          <p:nvPr/>
        </p:nvCxnSpPr>
        <p:spPr bwMode="auto">
          <a:xfrm rot="5400000" flipH="1">
            <a:off x="5689600" y="4184650"/>
            <a:ext cx="503238" cy="433388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63" name="Rectangle 27">
            <a:extLst>
              <a:ext uri="{FF2B5EF4-FFF2-40B4-BE49-F238E27FC236}">
                <a16:creationId xmlns:a16="http://schemas.microsoft.com/office/drawing/2014/main" id="{D8AA430F-6F6D-454B-BE18-BDB507AC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5559425"/>
            <a:ext cx="15128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16764" name="Rectangle 28">
            <a:extLst>
              <a:ext uri="{FF2B5EF4-FFF2-40B4-BE49-F238E27FC236}">
                <a16:creationId xmlns:a16="http://schemas.microsoft.com/office/drawing/2014/main" id="{3DA03998-1DB5-4EA5-BA77-9054E0151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429000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6765" name="AutoShape 29">
            <a:extLst>
              <a:ext uri="{FF2B5EF4-FFF2-40B4-BE49-F238E27FC236}">
                <a16:creationId xmlns:a16="http://schemas.microsoft.com/office/drawing/2014/main" id="{C984BA54-B34D-4972-B153-4C737B860014}"/>
              </a:ext>
            </a:extLst>
          </p:cNvPr>
          <p:cNvCxnSpPr>
            <a:cxnSpLocks noChangeShapeType="1"/>
            <a:stCxn id="116764" idx="3"/>
          </p:cNvCxnSpPr>
          <p:nvPr/>
        </p:nvCxnSpPr>
        <p:spPr bwMode="auto">
          <a:xfrm flipV="1">
            <a:off x="2989263" y="3357563"/>
            <a:ext cx="1222375" cy="287337"/>
          </a:xfrm>
          <a:prstGeom prst="bentConnector3">
            <a:avLst>
              <a:gd name="adj1" fmla="val 3415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66" name="Rectangle 30">
            <a:extLst>
              <a:ext uri="{FF2B5EF4-FFF2-40B4-BE49-F238E27FC236}">
                <a16:creationId xmlns:a16="http://schemas.microsoft.com/office/drawing/2014/main" id="{55D16035-2399-46A3-9408-F82C47AB7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6529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cxnSp>
        <p:nvCxnSpPr>
          <p:cNvPr id="116767" name="AutoShape 31">
            <a:extLst>
              <a:ext uri="{FF2B5EF4-FFF2-40B4-BE49-F238E27FC236}">
                <a16:creationId xmlns:a16="http://schemas.microsoft.com/office/drawing/2014/main" id="{26537921-C226-4E41-A9A4-05B2D72279B7}"/>
              </a:ext>
            </a:extLst>
          </p:cNvPr>
          <p:cNvCxnSpPr>
            <a:cxnSpLocks noChangeShapeType="1"/>
            <a:stCxn id="116766" idx="3"/>
          </p:cNvCxnSpPr>
          <p:nvPr/>
        </p:nvCxnSpPr>
        <p:spPr bwMode="auto">
          <a:xfrm>
            <a:off x="3708400" y="4868863"/>
            <a:ext cx="50323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9" name="Picture 9">
            <a:extLst>
              <a:ext uri="{FF2B5EF4-FFF2-40B4-BE49-F238E27FC236}">
                <a16:creationId xmlns:a16="http://schemas.microsoft.com/office/drawing/2014/main" id="{A113F2E3-3453-4451-ADEC-3F17FF4937A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70" name="Rectangle 10">
            <a:extLst>
              <a:ext uri="{FF2B5EF4-FFF2-40B4-BE49-F238E27FC236}">
                <a16:creationId xmlns:a16="http://schemas.microsoft.com/office/drawing/2014/main" id="{ED5D877B-97B9-464B-83D3-62CA9505A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035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TERCEIRA ITERAÇÃO</a:t>
            </a:r>
          </a:p>
        </p:txBody>
      </p:sp>
      <p:sp>
        <p:nvSpPr>
          <p:cNvPr id="117762" name="Text Box 2">
            <a:extLst>
              <a:ext uri="{FF2B5EF4-FFF2-40B4-BE49-F238E27FC236}">
                <a16:creationId xmlns:a16="http://schemas.microsoft.com/office/drawing/2014/main" id="{CFD4AC66-2932-49EE-8909-8A4DD5C8CE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547813" y="2454275"/>
            <a:ext cx="1439862" cy="34607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6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17763" name="Text Box 3">
            <a:extLst>
              <a:ext uri="{FF2B5EF4-FFF2-40B4-BE49-F238E27FC236}">
                <a16:creationId xmlns:a16="http://schemas.microsoft.com/office/drawing/2014/main" id="{597A9EB4-AAD0-4E4F-8362-81D78FCC8E8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659188" y="2454275"/>
            <a:ext cx="1925637" cy="34607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6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17764" name="Text Box 4">
            <a:extLst>
              <a:ext uri="{FF2B5EF4-FFF2-40B4-BE49-F238E27FC236}">
                <a16:creationId xmlns:a16="http://schemas.microsoft.com/office/drawing/2014/main" id="{C5FEF863-EC76-490D-B413-83895DD11C6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07163" y="2441575"/>
            <a:ext cx="1728787" cy="34607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6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17765" name="AutoShape 5">
            <a:extLst>
              <a:ext uri="{FF2B5EF4-FFF2-40B4-BE49-F238E27FC236}">
                <a16:creationId xmlns:a16="http://schemas.microsoft.com/office/drawing/2014/main" id="{7281B32F-3B39-4A5C-B27D-BD2FDDCE2910}"/>
              </a:ext>
            </a:extLst>
          </p:cNvPr>
          <p:cNvCxnSpPr>
            <a:cxnSpLocks noChangeAspect="1" noChangeShapeType="1"/>
            <a:stCxn id="117763" idx="3"/>
            <a:endCxn id="117764" idx="1"/>
          </p:cNvCxnSpPr>
          <p:nvPr/>
        </p:nvCxnSpPr>
        <p:spPr bwMode="auto">
          <a:xfrm flipV="1">
            <a:off x="5584825" y="2614613"/>
            <a:ext cx="922338" cy="127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766" name="Text Box 6">
            <a:extLst>
              <a:ext uri="{FF2B5EF4-FFF2-40B4-BE49-F238E27FC236}">
                <a16:creationId xmlns:a16="http://schemas.microsoft.com/office/drawing/2014/main" id="{2CFE1AB4-A7FB-4F0E-B353-51E3F76B396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408738" y="3467100"/>
            <a:ext cx="1927225" cy="34607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6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17767" name="AutoShape 7">
            <a:extLst>
              <a:ext uri="{FF2B5EF4-FFF2-40B4-BE49-F238E27FC236}">
                <a16:creationId xmlns:a16="http://schemas.microsoft.com/office/drawing/2014/main" id="{D034FE6F-3305-4B4B-9EAC-33EE409B560D}"/>
              </a:ext>
            </a:extLst>
          </p:cNvPr>
          <p:cNvCxnSpPr>
            <a:cxnSpLocks noChangeAspect="1" noChangeShapeType="1"/>
            <a:stCxn id="117764" idx="2"/>
            <a:endCxn id="117766" idx="0"/>
          </p:cNvCxnSpPr>
          <p:nvPr/>
        </p:nvCxnSpPr>
        <p:spPr bwMode="auto">
          <a:xfrm>
            <a:off x="7372350" y="2787650"/>
            <a:ext cx="0" cy="6794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768" name="AutoShape 8">
            <a:extLst>
              <a:ext uri="{FF2B5EF4-FFF2-40B4-BE49-F238E27FC236}">
                <a16:creationId xmlns:a16="http://schemas.microsoft.com/office/drawing/2014/main" id="{6E97A572-6B34-4F9F-B2EC-0E5009A042ED}"/>
              </a:ext>
            </a:extLst>
          </p:cNvPr>
          <p:cNvCxnSpPr>
            <a:cxnSpLocks noChangeAspect="1" noChangeShapeType="1"/>
            <a:stCxn id="117762" idx="3"/>
            <a:endCxn id="117763" idx="1"/>
          </p:cNvCxnSpPr>
          <p:nvPr/>
        </p:nvCxnSpPr>
        <p:spPr bwMode="auto">
          <a:xfrm>
            <a:off x="2987675" y="2616200"/>
            <a:ext cx="67151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771" name="Text Box 11">
            <a:extLst>
              <a:ext uri="{FF2B5EF4-FFF2-40B4-BE49-F238E27FC236}">
                <a16:creationId xmlns:a16="http://schemas.microsoft.com/office/drawing/2014/main" id="{9936CB07-87D4-4DF6-A15B-CBFCB7D1CBB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60788" y="3340100"/>
            <a:ext cx="1722437" cy="60007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600" b="1">
                <a:latin typeface="Tahoma" panose="020B0604030504040204" pitchFamily="34" charset="0"/>
              </a:rPr>
              <a:t>Equalização e tratamento</a:t>
            </a:r>
          </a:p>
        </p:txBody>
      </p:sp>
      <p:sp>
        <p:nvSpPr>
          <p:cNvPr id="117772" name="Text Box 12">
            <a:extLst>
              <a:ext uri="{FF2B5EF4-FFF2-40B4-BE49-F238E27FC236}">
                <a16:creationId xmlns:a16="http://schemas.microsoft.com/office/drawing/2014/main" id="{52E0B90E-F11D-4917-A055-9AF4BB8999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665538" y="4548188"/>
            <a:ext cx="1927225" cy="35560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6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17773" name="AutoShape 13">
            <a:extLst>
              <a:ext uri="{FF2B5EF4-FFF2-40B4-BE49-F238E27FC236}">
                <a16:creationId xmlns:a16="http://schemas.microsoft.com/office/drawing/2014/main" id="{E7767D3A-ABFB-43B3-BF44-D814A283C7E4}"/>
              </a:ext>
            </a:extLst>
          </p:cNvPr>
          <p:cNvCxnSpPr>
            <a:cxnSpLocks noChangeAspect="1" noChangeShapeType="1"/>
            <a:stCxn id="117771" idx="2"/>
            <a:endCxn id="117772" idx="0"/>
          </p:cNvCxnSpPr>
          <p:nvPr/>
        </p:nvCxnSpPr>
        <p:spPr bwMode="auto">
          <a:xfrm>
            <a:off x="4622800" y="3916363"/>
            <a:ext cx="6350" cy="63182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774" name="AutoShape 14">
            <a:extLst>
              <a:ext uri="{FF2B5EF4-FFF2-40B4-BE49-F238E27FC236}">
                <a16:creationId xmlns:a16="http://schemas.microsoft.com/office/drawing/2014/main" id="{1DCC47FC-4EF4-493F-948F-131F0D73B06A}"/>
              </a:ext>
            </a:extLst>
          </p:cNvPr>
          <p:cNvCxnSpPr>
            <a:cxnSpLocks noChangeAspect="1" noChangeShapeType="1"/>
            <a:stCxn id="117766" idx="1"/>
            <a:endCxn id="117771" idx="3"/>
          </p:cNvCxnSpPr>
          <p:nvPr/>
        </p:nvCxnSpPr>
        <p:spPr bwMode="auto">
          <a:xfrm flipH="1" flipV="1">
            <a:off x="5483225" y="3629025"/>
            <a:ext cx="92551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775" name="AutoShape 15">
            <a:extLst>
              <a:ext uri="{FF2B5EF4-FFF2-40B4-BE49-F238E27FC236}">
                <a16:creationId xmlns:a16="http://schemas.microsoft.com/office/drawing/2014/main" id="{F76A2AC8-A641-4FF6-A761-C99A8BE3DAFA}"/>
              </a:ext>
            </a:extLst>
          </p:cNvPr>
          <p:cNvCxnSpPr>
            <a:cxnSpLocks noChangeAspect="1" noChangeShapeType="1"/>
            <a:stCxn id="117771" idx="0"/>
            <a:endCxn id="117763" idx="2"/>
          </p:cNvCxnSpPr>
          <p:nvPr/>
        </p:nvCxnSpPr>
        <p:spPr bwMode="auto">
          <a:xfrm flipV="1">
            <a:off x="4622800" y="2778125"/>
            <a:ext cx="0" cy="5619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776" name="AutoShape 16">
            <a:extLst>
              <a:ext uri="{FF2B5EF4-FFF2-40B4-BE49-F238E27FC236}">
                <a16:creationId xmlns:a16="http://schemas.microsoft.com/office/drawing/2014/main" id="{F828BDD6-0A30-409A-BB0C-53DCD301629D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 flipH="1">
            <a:off x="7373938" y="3800475"/>
            <a:ext cx="0" cy="84772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777" name="Rectangle 17">
            <a:extLst>
              <a:ext uri="{FF2B5EF4-FFF2-40B4-BE49-F238E27FC236}">
                <a16:creationId xmlns:a16="http://schemas.microsoft.com/office/drawing/2014/main" id="{0293A51B-0E4F-45E2-B29A-7D70992D80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4975" y="1557338"/>
            <a:ext cx="1127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16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17778" name="AutoShape 18">
            <a:extLst>
              <a:ext uri="{FF2B5EF4-FFF2-40B4-BE49-F238E27FC236}">
                <a16:creationId xmlns:a16="http://schemas.microsoft.com/office/drawing/2014/main" id="{7D44C5C1-1B1B-42F4-987E-35383A634885}"/>
              </a:ext>
            </a:extLst>
          </p:cNvPr>
          <p:cNvCxnSpPr>
            <a:cxnSpLocks noChangeAspect="1" noChangeShapeType="1"/>
            <a:stCxn id="117777" idx="2"/>
            <a:endCxn id="117762" idx="0"/>
          </p:cNvCxnSpPr>
          <p:nvPr/>
        </p:nvCxnSpPr>
        <p:spPr bwMode="auto">
          <a:xfrm rot="5400000">
            <a:off x="1991519" y="2177256"/>
            <a:ext cx="552450" cy="1588"/>
          </a:xfrm>
          <a:prstGeom prst="bent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779" name="Rectangle 19">
            <a:extLst>
              <a:ext uri="{FF2B5EF4-FFF2-40B4-BE49-F238E27FC236}">
                <a16:creationId xmlns:a16="http://schemas.microsoft.com/office/drawing/2014/main" id="{CC90F422-C618-48DB-B25F-2FF0A9DBD0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0" y="1614488"/>
            <a:ext cx="1127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17780" name="AutoShape 20">
            <a:extLst>
              <a:ext uri="{FF2B5EF4-FFF2-40B4-BE49-F238E27FC236}">
                <a16:creationId xmlns:a16="http://schemas.microsoft.com/office/drawing/2014/main" id="{E0F2004B-259D-4953-A8D9-815C0A964ECA}"/>
              </a:ext>
            </a:extLst>
          </p:cNvPr>
          <p:cNvCxnSpPr>
            <a:cxnSpLocks noChangeAspect="1" noChangeShapeType="1"/>
            <a:stCxn id="117779" idx="2"/>
            <a:endCxn id="117763" idx="0"/>
          </p:cNvCxnSpPr>
          <p:nvPr/>
        </p:nvCxnSpPr>
        <p:spPr bwMode="auto">
          <a:xfrm rot="5400000">
            <a:off x="4377532" y="2204243"/>
            <a:ext cx="495300" cy="476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781" name="Rectangle 21">
            <a:extLst>
              <a:ext uri="{FF2B5EF4-FFF2-40B4-BE49-F238E27FC236}">
                <a16:creationId xmlns:a16="http://schemas.microsoft.com/office/drawing/2014/main" id="{BA68CB57-EAA0-4524-9DAE-7BB3D0EA9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9738" y="1730375"/>
            <a:ext cx="11938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16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7782" name="AutoShape 22">
            <a:extLst>
              <a:ext uri="{FF2B5EF4-FFF2-40B4-BE49-F238E27FC236}">
                <a16:creationId xmlns:a16="http://schemas.microsoft.com/office/drawing/2014/main" id="{542E2B88-F8B0-4470-99A8-3AD23283400E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 rot="5400000">
            <a:off x="5866606" y="2380457"/>
            <a:ext cx="379413" cy="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783" name="Rectangle 23">
            <a:extLst>
              <a:ext uri="{FF2B5EF4-FFF2-40B4-BE49-F238E27FC236}">
                <a16:creationId xmlns:a16="http://schemas.microsoft.com/office/drawing/2014/main" id="{C4BA3C38-8F63-4616-A47E-91EF4A4BC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2400" y="2936875"/>
            <a:ext cx="11922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8.812,8 m</a:t>
            </a:r>
            <a:r>
              <a:rPr lang="pt-BR" altLang="pt-BR" sz="16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7784" name="AutoShape 24">
            <a:extLst>
              <a:ext uri="{FF2B5EF4-FFF2-40B4-BE49-F238E27FC236}">
                <a16:creationId xmlns:a16="http://schemas.microsoft.com/office/drawing/2014/main" id="{23AE3770-90D2-444D-9009-B36C84E3DA56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 flipH="1">
            <a:off x="7388225" y="3109913"/>
            <a:ext cx="39687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785" name="Rectangle 25">
            <a:extLst>
              <a:ext uri="{FF2B5EF4-FFF2-40B4-BE49-F238E27FC236}">
                <a16:creationId xmlns:a16="http://schemas.microsoft.com/office/drawing/2014/main" id="{2F4EB078-E8F9-4F74-A624-7B1F15B08D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86438" y="4030663"/>
            <a:ext cx="11922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16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7786" name="AutoShape 26">
            <a:extLst>
              <a:ext uri="{FF2B5EF4-FFF2-40B4-BE49-F238E27FC236}">
                <a16:creationId xmlns:a16="http://schemas.microsoft.com/office/drawing/2014/main" id="{40C5D39F-A826-40E6-9DD3-1D0F0BC3D2C6}"/>
              </a:ext>
            </a:extLst>
          </p:cNvPr>
          <p:cNvCxnSpPr>
            <a:cxnSpLocks noChangeAspect="1" noChangeShapeType="1"/>
            <a:stCxn id="117785" idx="0"/>
          </p:cNvCxnSpPr>
          <p:nvPr/>
        </p:nvCxnSpPr>
        <p:spPr bwMode="auto">
          <a:xfrm rot="5400000" flipH="1">
            <a:off x="5983288" y="3630612"/>
            <a:ext cx="401638" cy="398463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787" name="Rectangle 27">
            <a:extLst>
              <a:ext uri="{FF2B5EF4-FFF2-40B4-BE49-F238E27FC236}">
                <a16:creationId xmlns:a16="http://schemas.microsoft.com/office/drawing/2014/main" id="{E4420007-6C08-49CB-8D04-16C49D70A9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72263" y="4754563"/>
            <a:ext cx="139223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16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17788" name="Rectangle 28">
            <a:extLst>
              <a:ext uri="{FF2B5EF4-FFF2-40B4-BE49-F238E27FC236}">
                <a16:creationId xmlns:a16="http://schemas.microsoft.com/office/drawing/2014/main" id="{AE86C27E-0873-4DF2-9BEC-1C1DC89D06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76475" y="3052763"/>
            <a:ext cx="11922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16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160,96 kg/d</a:t>
            </a:r>
          </a:p>
        </p:txBody>
      </p:sp>
      <p:cxnSp>
        <p:nvCxnSpPr>
          <p:cNvPr id="117789" name="AutoShape 29">
            <a:extLst>
              <a:ext uri="{FF2B5EF4-FFF2-40B4-BE49-F238E27FC236}">
                <a16:creationId xmlns:a16="http://schemas.microsoft.com/office/drawing/2014/main" id="{F3025DBF-B9D3-4C63-9D80-F919E552CBAC}"/>
              </a:ext>
            </a:extLst>
          </p:cNvPr>
          <p:cNvCxnSpPr>
            <a:cxnSpLocks noChangeAspect="1" noChangeShapeType="1"/>
            <a:stCxn id="117788" idx="3"/>
          </p:cNvCxnSpPr>
          <p:nvPr/>
        </p:nvCxnSpPr>
        <p:spPr bwMode="auto">
          <a:xfrm flipV="1">
            <a:off x="3468688" y="2995613"/>
            <a:ext cx="1123950" cy="230187"/>
          </a:xfrm>
          <a:prstGeom prst="bentConnector3">
            <a:avLst>
              <a:gd name="adj1" fmla="val 3415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790" name="Rectangle 30">
            <a:extLst>
              <a:ext uri="{FF2B5EF4-FFF2-40B4-BE49-F238E27FC236}">
                <a16:creationId xmlns:a16="http://schemas.microsoft.com/office/drawing/2014/main" id="{1351CE8A-758D-4C8D-A3B1-F3B7894BE2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8463" y="4030663"/>
            <a:ext cx="11922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m</a:t>
            </a:r>
            <a:r>
              <a:rPr lang="pt-BR" altLang="pt-BR" sz="16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cxnSp>
        <p:nvCxnSpPr>
          <p:cNvPr id="117791" name="AutoShape 31">
            <a:extLst>
              <a:ext uri="{FF2B5EF4-FFF2-40B4-BE49-F238E27FC236}">
                <a16:creationId xmlns:a16="http://schemas.microsoft.com/office/drawing/2014/main" id="{1DE27FD4-1455-44F0-BF81-1EAEC308D3A8}"/>
              </a:ext>
            </a:extLst>
          </p:cNvPr>
          <p:cNvCxnSpPr>
            <a:cxnSpLocks noChangeAspect="1" noChangeShapeType="1"/>
            <a:stCxn id="117790" idx="3"/>
          </p:cNvCxnSpPr>
          <p:nvPr/>
        </p:nvCxnSpPr>
        <p:spPr bwMode="auto">
          <a:xfrm>
            <a:off x="4130675" y="4203700"/>
            <a:ext cx="46196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793" name="Text Box 33">
            <a:extLst>
              <a:ext uri="{FF2B5EF4-FFF2-40B4-BE49-F238E27FC236}">
                <a16:creationId xmlns:a16="http://schemas.microsoft.com/office/drawing/2014/main" id="{90DEABA9-3C5F-438D-87B5-52EE6ABFC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5291138"/>
            <a:ext cx="7778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Não há fechamento do balanço de massa !!!</a:t>
            </a:r>
          </a:p>
          <a:p>
            <a:pPr>
              <a:buFontTx/>
              <a:buChar char="•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Não há saída de sólidos do volume de controle !!!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F8AB6E0F-0C35-40F0-B0C3-0EBBDF0F17D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7" name="Rectangle 3">
            <a:extLst>
              <a:ext uri="{FF2B5EF4-FFF2-40B4-BE49-F238E27FC236}">
                <a16:creationId xmlns:a16="http://schemas.microsoft.com/office/drawing/2014/main" id="{31307A9D-B8C7-4B6B-99C8-02BB5F2FC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pSp>
        <p:nvGrpSpPr>
          <p:cNvPr id="118788" name="Group 4">
            <a:extLst>
              <a:ext uri="{FF2B5EF4-FFF2-40B4-BE49-F238E27FC236}">
                <a16:creationId xmlns:a16="http://schemas.microsoft.com/office/drawing/2014/main" id="{187CDF52-7416-4F6A-B4E4-ED55F1324304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1628775"/>
            <a:ext cx="4105275" cy="2074863"/>
            <a:chOff x="385" y="1570"/>
            <a:chExt cx="4899" cy="2378"/>
          </a:xfrm>
        </p:grpSpPr>
        <p:sp>
          <p:nvSpPr>
            <p:cNvPr id="118789" name="Text Box 5">
              <a:extLst>
                <a:ext uri="{FF2B5EF4-FFF2-40B4-BE49-F238E27FC236}">
                  <a16:creationId xmlns:a16="http://schemas.microsoft.com/office/drawing/2014/main" id="{2671D189-3D70-46F0-8119-F18D2875F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686"/>
              <a:ext cx="1169" cy="326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118790" name="Text Box 6">
              <a:extLst>
                <a:ext uri="{FF2B5EF4-FFF2-40B4-BE49-F238E27FC236}">
                  <a16:creationId xmlns:a16="http://schemas.microsoft.com/office/drawing/2014/main" id="{D8F41DE1-11DD-490A-A886-3364D7C0C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" y="1686"/>
              <a:ext cx="1321" cy="326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118791" name="Text Box 7">
              <a:extLst>
                <a:ext uri="{FF2B5EF4-FFF2-40B4-BE49-F238E27FC236}">
                  <a16:creationId xmlns:a16="http://schemas.microsoft.com/office/drawing/2014/main" id="{4C0ADEEF-485A-40F6-804D-1909BD985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570"/>
              <a:ext cx="1319" cy="535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Pré-floculação</a:t>
              </a:r>
            </a:p>
          </p:txBody>
        </p:sp>
        <p:cxnSp>
          <p:nvCxnSpPr>
            <p:cNvPr id="118792" name="AutoShape 8">
              <a:extLst>
                <a:ext uri="{FF2B5EF4-FFF2-40B4-BE49-F238E27FC236}">
                  <a16:creationId xmlns:a16="http://schemas.microsoft.com/office/drawing/2014/main" id="{A21F2281-1068-45E4-BF5C-23AFA0F898DC}"/>
                </a:ext>
              </a:extLst>
            </p:cNvPr>
            <p:cNvCxnSpPr>
              <a:cxnSpLocks noChangeShapeType="1"/>
              <a:stCxn id="118790" idx="3"/>
              <a:endCxn id="118791" idx="1"/>
            </p:cNvCxnSpPr>
            <p:nvPr/>
          </p:nvCxnSpPr>
          <p:spPr bwMode="auto">
            <a:xfrm flipV="1">
              <a:off x="3332" y="1832"/>
              <a:ext cx="632" cy="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793" name="Text Box 9">
              <a:extLst>
                <a:ext uri="{FF2B5EF4-FFF2-40B4-BE49-F238E27FC236}">
                  <a16:creationId xmlns:a16="http://schemas.microsoft.com/office/drawing/2014/main" id="{7676464F-7044-4E49-A97E-3A378AE85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" y="2603"/>
              <a:ext cx="1318" cy="326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Filtração</a:t>
              </a:r>
            </a:p>
          </p:txBody>
        </p:sp>
        <p:cxnSp>
          <p:nvCxnSpPr>
            <p:cNvPr id="118794" name="AutoShape 10">
              <a:extLst>
                <a:ext uri="{FF2B5EF4-FFF2-40B4-BE49-F238E27FC236}">
                  <a16:creationId xmlns:a16="http://schemas.microsoft.com/office/drawing/2014/main" id="{D56ABA13-C1D6-4BA4-B57D-72E8543522BC}"/>
                </a:ext>
              </a:extLst>
            </p:cNvPr>
            <p:cNvCxnSpPr>
              <a:cxnSpLocks noChangeShapeType="1"/>
              <a:stCxn id="118791" idx="2"/>
              <a:endCxn id="118793" idx="0"/>
            </p:cNvCxnSpPr>
            <p:nvPr/>
          </p:nvCxnSpPr>
          <p:spPr bwMode="auto">
            <a:xfrm flipH="1">
              <a:off x="4619" y="2094"/>
              <a:ext cx="5" cy="51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795" name="AutoShape 11">
              <a:extLst>
                <a:ext uri="{FF2B5EF4-FFF2-40B4-BE49-F238E27FC236}">
                  <a16:creationId xmlns:a16="http://schemas.microsoft.com/office/drawing/2014/main" id="{130FFFA2-B6D6-4104-AE4D-FFB22A61278D}"/>
                </a:ext>
              </a:extLst>
            </p:cNvPr>
            <p:cNvCxnSpPr>
              <a:cxnSpLocks noChangeShapeType="1"/>
              <a:stCxn id="118789" idx="3"/>
              <a:endCxn id="118790" idx="1"/>
            </p:cNvCxnSpPr>
            <p:nvPr/>
          </p:nvCxnSpPr>
          <p:spPr bwMode="auto">
            <a:xfrm>
              <a:off x="1553" y="1835"/>
              <a:ext cx="460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796" name="Text Box 12">
              <a:extLst>
                <a:ext uri="{FF2B5EF4-FFF2-40B4-BE49-F238E27FC236}">
                  <a16:creationId xmlns:a16="http://schemas.microsoft.com/office/drawing/2014/main" id="{87B8D250-99A7-40BD-A67D-670FD9771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" y="2489"/>
              <a:ext cx="1501" cy="546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Equalização e tratamento</a:t>
              </a:r>
            </a:p>
          </p:txBody>
        </p:sp>
        <p:sp>
          <p:nvSpPr>
            <p:cNvPr id="118797" name="Text Box 13">
              <a:extLst>
                <a:ext uri="{FF2B5EF4-FFF2-40B4-BE49-F238E27FC236}">
                  <a16:creationId xmlns:a16="http://schemas.microsoft.com/office/drawing/2014/main" id="{79D953C4-258D-4DB5-B941-D5BDF16E6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3611"/>
              <a:ext cx="1318" cy="337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Torta</a:t>
              </a:r>
            </a:p>
          </p:txBody>
        </p:sp>
        <p:cxnSp>
          <p:nvCxnSpPr>
            <p:cNvPr id="118798" name="AutoShape 14">
              <a:extLst>
                <a:ext uri="{FF2B5EF4-FFF2-40B4-BE49-F238E27FC236}">
                  <a16:creationId xmlns:a16="http://schemas.microsoft.com/office/drawing/2014/main" id="{E0C8ED51-7204-4771-A384-CBB88F23C620}"/>
                </a:ext>
              </a:extLst>
            </p:cNvPr>
            <p:cNvCxnSpPr>
              <a:cxnSpLocks noChangeShapeType="1"/>
              <a:stCxn id="118796" idx="2"/>
              <a:endCxn id="118797" idx="0"/>
            </p:cNvCxnSpPr>
            <p:nvPr/>
          </p:nvCxnSpPr>
          <p:spPr bwMode="auto">
            <a:xfrm>
              <a:off x="2676" y="3017"/>
              <a:ext cx="2" cy="59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799" name="AutoShape 15">
              <a:extLst>
                <a:ext uri="{FF2B5EF4-FFF2-40B4-BE49-F238E27FC236}">
                  <a16:creationId xmlns:a16="http://schemas.microsoft.com/office/drawing/2014/main" id="{ACFF1CEC-9E35-4A7F-B3D2-FD1270962425}"/>
                </a:ext>
              </a:extLst>
            </p:cNvPr>
            <p:cNvCxnSpPr>
              <a:cxnSpLocks noChangeShapeType="1"/>
              <a:stCxn id="118793" idx="1"/>
              <a:endCxn id="118796" idx="3"/>
            </p:cNvCxnSpPr>
            <p:nvPr/>
          </p:nvCxnSpPr>
          <p:spPr bwMode="auto">
            <a:xfrm flipH="1">
              <a:off x="3424" y="2751"/>
              <a:ext cx="535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00" name="AutoShape 16">
              <a:extLst>
                <a:ext uri="{FF2B5EF4-FFF2-40B4-BE49-F238E27FC236}">
                  <a16:creationId xmlns:a16="http://schemas.microsoft.com/office/drawing/2014/main" id="{F20DFE43-E8C7-4087-92AF-121A92EE9C2D}"/>
                </a:ext>
              </a:extLst>
            </p:cNvPr>
            <p:cNvCxnSpPr>
              <a:cxnSpLocks noChangeShapeType="1"/>
              <a:stCxn id="118796" idx="0"/>
              <a:endCxn id="118790" idx="2"/>
            </p:cNvCxnSpPr>
            <p:nvPr/>
          </p:nvCxnSpPr>
          <p:spPr bwMode="auto">
            <a:xfrm flipH="1" flipV="1">
              <a:off x="2673" y="1982"/>
              <a:ext cx="3" cy="50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01" name="AutoShape 17">
              <a:extLst>
                <a:ext uri="{FF2B5EF4-FFF2-40B4-BE49-F238E27FC236}">
                  <a16:creationId xmlns:a16="http://schemas.microsoft.com/office/drawing/2014/main" id="{9D51E991-39E6-4652-9C3D-62020B8523B3}"/>
                </a:ext>
              </a:extLst>
            </p:cNvPr>
            <p:cNvCxnSpPr>
              <a:cxnSpLocks noChangeShapeType="1"/>
              <a:stCxn id="118793" idx="2"/>
            </p:cNvCxnSpPr>
            <p:nvPr/>
          </p:nvCxnSpPr>
          <p:spPr bwMode="auto">
            <a:xfrm flipH="1">
              <a:off x="4604" y="2898"/>
              <a:ext cx="15" cy="66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18802" name="Group 18">
            <a:extLst>
              <a:ext uri="{FF2B5EF4-FFF2-40B4-BE49-F238E27FC236}">
                <a16:creationId xmlns:a16="http://schemas.microsoft.com/office/drawing/2014/main" id="{5B3B1F4F-7BC1-423F-BCC1-9AE4B84299F6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133600"/>
          <a:ext cx="4824413" cy="4375150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832894062"/>
                    </a:ext>
                  </a:extLst>
                </a:gridCol>
                <a:gridCol w="2411413">
                  <a:extLst>
                    <a:ext uri="{9D8B030D-6E8A-4147-A177-3AD203B41FA5}">
                      <a16:colId xmlns:a16="http://schemas.microsoft.com/office/drawing/2014/main" val="2721680512"/>
                    </a:ext>
                  </a:extLst>
                </a:gridCol>
              </a:tblGrid>
              <a:tr h="330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7850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Vazão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100 l/s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69200"/>
                  </a:ext>
                </a:extLst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Turbidez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3,0 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478664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Coagulante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Sulfato férrico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156324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Dosagem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6,0 mg Fe</a:t>
                      </a:r>
                      <a:r>
                        <a:rPr kumimoji="0" lang="pt-BR" altLang="pt-BR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(SO</a:t>
                      </a:r>
                      <a:r>
                        <a:rPr kumimoji="0" lang="pt-BR" altLang="pt-BR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)</a:t>
                      </a:r>
                      <a:r>
                        <a:rPr kumimoji="0" lang="pt-BR" altLang="pt-BR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678135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Relação SST/Turbidez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105787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SST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3,0 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087818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Outros Aditivos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0,0 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47962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450D7DA-FE66-4719-9489-E1131A03480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19A0D44C-8F75-4E8F-9A78-130565166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QUALIDADE DA ÁGUA E O GERENCIAMENTO DE LODOS DE ETA’s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9A48043-81F8-4297-8998-87FEEE575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891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C7FAFB5-5F74-4FEE-AB33-C0750A82F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23891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Captação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A15F1F47-E843-4F44-8E1E-5A058C3A4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2205038"/>
            <a:ext cx="2017713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bruta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A9F6CDC3-8DCE-4E70-A90B-50A58CFFF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2387600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ETA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77558A7D-4E64-4B73-B5D0-2C0C4AA89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3468688"/>
            <a:ext cx="2046287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tratada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FB98903E-4AD6-4A7A-A4E1-3DDED9750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654425"/>
            <a:ext cx="17287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Reservação</a:t>
            </a: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181A46DF-7338-4620-ABDF-723BFB81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654425"/>
            <a:ext cx="16557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Distribuição</a:t>
            </a:r>
          </a:p>
        </p:txBody>
      </p:sp>
      <p:cxnSp>
        <p:nvCxnSpPr>
          <p:cNvPr id="14347" name="AutoShape 11">
            <a:extLst>
              <a:ext uri="{FF2B5EF4-FFF2-40B4-BE49-F238E27FC236}">
                <a16:creationId xmlns:a16="http://schemas.microsoft.com/office/drawing/2014/main" id="{56B3E317-19E9-49BF-8158-F6AFEDEB0D29}"/>
              </a:ext>
            </a:extLst>
          </p:cNvPr>
          <p:cNvCxnSpPr>
            <a:cxnSpLocks noChangeShapeType="1"/>
            <a:stCxn id="14340" idx="3"/>
            <a:endCxn id="14341" idx="1"/>
          </p:cNvCxnSpPr>
          <p:nvPr/>
        </p:nvCxnSpPr>
        <p:spPr bwMode="auto">
          <a:xfrm>
            <a:off x="1908175" y="2605088"/>
            <a:ext cx="6461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AutoShape 12">
            <a:extLst>
              <a:ext uri="{FF2B5EF4-FFF2-40B4-BE49-F238E27FC236}">
                <a16:creationId xmlns:a16="http://schemas.microsoft.com/office/drawing/2014/main" id="{A6B6CCE5-4F9D-4999-8F13-717F06CE031A}"/>
              </a:ext>
            </a:extLst>
          </p:cNvPr>
          <p:cNvCxnSpPr>
            <a:cxnSpLocks noChangeShapeType="1"/>
            <a:stCxn id="14341" idx="3"/>
            <a:endCxn id="14342" idx="1"/>
          </p:cNvCxnSpPr>
          <p:nvPr/>
        </p:nvCxnSpPr>
        <p:spPr bwMode="auto">
          <a:xfrm flipV="1">
            <a:off x="4067175" y="2601913"/>
            <a:ext cx="6477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AutoShape 13">
            <a:extLst>
              <a:ext uri="{FF2B5EF4-FFF2-40B4-BE49-F238E27FC236}">
                <a16:creationId xmlns:a16="http://schemas.microsoft.com/office/drawing/2014/main" id="{0E6A3D2D-12C3-46FA-80A3-6407E11567FB}"/>
              </a:ext>
            </a:extLst>
          </p:cNvPr>
          <p:cNvCxnSpPr>
            <a:cxnSpLocks noChangeShapeType="1"/>
            <a:stCxn id="14342" idx="3"/>
            <a:endCxn id="14343" idx="1"/>
          </p:cNvCxnSpPr>
          <p:nvPr/>
        </p:nvCxnSpPr>
        <p:spPr bwMode="auto">
          <a:xfrm>
            <a:off x="6732588" y="2601913"/>
            <a:ext cx="358775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AutoShape 14">
            <a:extLst>
              <a:ext uri="{FF2B5EF4-FFF2-40B4-BE49-F238E27FC236}">
                <a16:creationId xmlns:a16="http://schemas.microsoft.com/office/drawing/2014/main" id="{8F66F4B4-0082-4A43-9738-75997086B11D}"/>
              </a:ext>
            </a:extLst>
          </p:cNvPr>
          <p:cNvCxnSpPr>
            <a:cxnSpLocks noChangeShapeType="1"/>
            <a:stCxn id="14343" idx="2"/>
            <a:endCxn id="14344" idx="0"/>
          </p:cNvCxnSpPr>
          <p:nvPr/>
        </p:nvCxnSpPr>
        <p:spPr bwMode="auto">
          <a:xfrm rot="5400000">
            <a:off x="7520781" y="3140869"/>
            <a:ext cx="649288" cy="6350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1" name="AutoShape 15">
            <a:extLst>
              <a:ext uri="{FF2B5EF4-FFF2-40B4-BE49-F238E27FC236}">
                <a16:creationId xmlns:a16="http://schemas.microsoft.com/office/drawing/2014/main" id="{16108488-B2CA-49DE-814F-F62F7CE04E6C}"/>
              </a:ext>
            </a:extLst>
          </p:cNvPr>
          <p:cNvCxnSpPr>
            <a:cxnSpLocks noChangeShapeType="1"/>
            <a:stCxn id="14344" idx="1"/>
            <a:endCxn id="14345" idx="3"/>
          </p:cNvCxnSpPr>
          <p:nvPr/>
        </p:nvCxnSpPr>
        <p:spPr bwMode="auto">
          <a:xfrm rot="10800000" flipV="1">
            <a:off x="5724525" y="3865563"/>
            <a:ext cx="1093788" cy="4762"/>
          </a:xfrm>
          <a:prstGeom prst="bentConnector3">
            <a:avLst>
              <a:gd name="adj1" fmla="val 4992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2" name="AutoShape 16">
            <a:extLst>
              <a:ext uri="{FF2B5EF4-FFF2-40B4-BE49-F238E27FC236}">
                <a16:creationId xmlns:a16="http://schemas.microsoft.com/office/drawing/2014/main" id="{9F35D162-324B-416B-839B-3F1C88BCBF2F}"/>
              </a:ext>
            </a:extLst>
          </p:cNvPr>
          <p:cNvCxnSpPr>
            <a:cxnSpLocks noChangeShapeType="1"/>
            <a:stCxn id="14345" idx="1"/>
            <a:endCxn id="14346" idx="3"/>
          </p:cNvCxnSpPr>
          <p:nvPr/>
        </p:nvCxnSpPr>
        <p:spPr bwMode="auto">
          <a:xfrm rot="10800000">
            <a:off x="3348038" y="3870325"/>
            <a:ext cx="647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3" name="Rectangle 17">
            <a:extLst>
              <a:ext uri="{FF2B5EF4-FFF2-40B4-BE49-F238E27FC236}">
                <a16:creationId xmlns:a16="http://schemas.microsoft.com/office/drawing/2014/main" id="{ECCDF456-B482-48A9-9F9F-CEF51A302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229225"/>
            <a:ext cx="1512888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rápida</a:t>
            </a:r>
          </a:p>
        </p:txBody>
      </p: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5EC88DAF-EBBB-4A52-B978-F31A0D971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300663"/>
            <a:ext cx="1873250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Desinfecção</a:t>
            </a:r>
          </a:p>
        </p:txBody>
      </p:sp>
      <p:cxnSp>
        <p:nvCxnSpPr>
          <p:cNvPr id="14355" name="AutoShape 19">
            <a:extLst>
              <a:ext uri="{FF2B5EF4-FFF2-40B4-BE49-F238E27FC236}">
                <a16:creationId xmlns:a16="http://schemas.microsoft.com/office/drawing/2014/main" id="{36B0C025-90F1-4210-8A25-942DDEEF4E19}"/>
              </a:ext>
            </a:extLst>
          </p:cNvPr>
          <p:cNvCxnSpPr>
            <a:cxnSpLocks noChangeShapeType="1"/>
            <a:stCxn id="14353" idx="3"/>
            <a:endCxn id="14354" idx="1"/>
          </p:cNvCxnSpPr>
          <p:nvPr/>
        </p:nvCxnSpPr>
        <p:spPr bwMode="auto">
          <a:xfrm>
            <a:off x="5580063" y="5589588"/>
            <a:ext cx="863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6" name="Oval 20">
            <a:extLst>
              <a:ext uri="{FF2B5EF4-FFF2-40B4-BE49-F238E27FC236}">
                <a16:creationId xmlns:a16="http://schemas.microsoft.com/office/drawing/2014/main" id="{6495BC5A-E180-4F23-9C12-230575C4D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276475"/>
            <a:ext cx="1655763" cy="576263"/>
          </a:xfrm>
          <a:prstGeom prst="ellipse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4357" name="AutoShape 21">
            <a:extLst>
              <a:ext uri="{FF2B5EF4-FFF2-40B4-BE49-F238E27FC236}">
                <a16:creationId xmlns:a16="http://schemas.microsoft.com/office/drawing/2014/main" id="{C5A09059-96DC-4D56-86AA-ED9580478859}"/>
              </a:ext>
            </a:extLst>
          </p:cNvPr>
          <p:cNvCxnSpPr>
            <a:cxnSpLocks noChangeShapeType="1"/>
            <a:stCxn id="14356" idx="3"/>
            <a:endCxn id="14360" idx="0"/>
          </p:cNvCxnSpPr>
          <p:nvPr/>
        </p:nvCxnSpPr>
        <p:spPr bwMode="auto">
          <a:xfrm rot="5400000">
            <a:off x="5064919" y="2239169"/>
            <a:ext cx="1668463" cy="2727325"/>
          </a:xfrm>
          <a:prstGeom prst="curvedConnector3">
            <a:avLst>
              <a:gd name="adj1" fmla="val 7392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686EA4BF-3830-4580-A01E-2ABA17373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84763"/>
            <a:ext cx="2160587" cy="1008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Floculação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Sedimentação</a:t>
            </a:r>
          </a:p>
        </p:txBody>
      </p:sp>
      <p:cxnSp>
        <p:nvCxnSpPr>
          <p:cNvPr id="14359" name="AutoShape 23">
            <a:extLst>
              <a:ext uri="{FF2B5EF4-FFF2-40B4-BE49-F238E27FC236}">
                <a16:creationId xmlns:a16="http://schemas.microsoft.com/office/drawing/2014/main" id="{B8B387BD-FF12-4EBF-A2A8-F53D081EC542}"/>
              </a:ext>
            </a:extLst>
          </p:cNvPr>
          <p:cNvCxnSpPr>
            <a:cxnSpLocks noChangeShapeType="1"/>
            <a:stCxn id="14358" idx="3"/>
            <a:endCxn id="14353" idx="1"/>
          </p:cNvCxnSpPr>
          <p:nvPr/>
        </p:nvCxnSpPr>
        <p:spPr bwMode="auto">
          <a:xfrm>
            <a:off x="2987675" y="5589588"/>
            <a:ext cx="1079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60" name="Oval 24">
            <a:extLst>
              <a:ext uri="{FF2B5EF4-FFF2-40B4-BE49-F238E27FC236}">
                <a16:creationId xmlns:a16="http://schemas.microsoft.com/office/drawing/2014/main" id="{0A4CB570-8063-4E46-81A0-882F6B724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37063"/>
            <a:ext cx="8569325" cy="2160587"/>
          </a:xfrm>
          <a:prstGeom prst="ellipse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33EEB1A9-29FA-4845-8B7A-21F5D9CB029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1" name="Rectangle 3">
            <a:extLst>
              <a:ext uri="{FF2B5EF4-FFF2-40B4-BE49-F238E27FC236}">
                <a16:creationId xmlns:a16="http://schemas.microsoft.com/office/drawing/2014/main" id="{3A1460E7-B1FB-4EF8-B4D6-195D08D20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pSp>
        <p:nvGrpSpPr>
          <p:cNvPr id="119812" name="Group 4">
            <a:extLst>
              <a:ext uri="{FF2B5EF4-FFF2-40B4-BE49-F238E27FC236}">
                <a16:creationId xmlns:a16="http://schemas.microsoft.com/office/drawing/2014/main" id="{98299B70-6BB9-46BF-9550-52990F189BB0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1557338"/>
            <a:ext cx="4105275" cy="2074862"/>
            <a:chOff x="385" y="1570"/>
            <a:chExt cx="4899" cy="2378"/>
          </a:xfrm>
        </p:grpSpPr>
        <p:sp>
          <p:nvSpPr>
            <p:cNvPr id="119813" name="Text Box 5">
              <a:extLst>
                <a:ext uri="{FF2B5EF4-FFF2-40B4-BE49-F238E27FC236}">
                  <a16:creationId xmlns:a16="http://schemas.microsoft.com/office/drawing/2014/main" id="{64DC243D-233D-41AD-943D-3D52E85E0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686"/>
              <a:ext cx="1169" cy="326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119814" name="Text Box 6">
              <a:extLst>
                <a:ext uri="{FF2B5EF4-FFF2-40B4-BE49-F238E27FC236}">
                  <a16:creationId xmlns:a16="http://schemas.microsoft.com/office/drawing/2014/main" id="{7EFD9439-C307-4702-9EEB-BAE4F7E8D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" y="1686"/>
              <a:ext cx="1321" cy="326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119815" name="Text Box 7">
              <a:extLst>
                <a:ext uri="{FF2B5EF4-FFF2-40B4-BE49-F238E27FC236}">
                  <a16:creationId xmlns:a16="http://schemas.microsoft.com/office/drawing/2014/main" id="{2CFB3E80-50F9-4FE0-A33E-95A423CB9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570"/>
              <a:ext cx="1319" cy="535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Pré-floculação</a:t>
              </a:r>
            </a:p>
          </p:txBody>
        </p:sp>
        <p:cxnSp>
          <p:nvCxnSpPr>
            <p:cNvPr id="119816" name="AutoShape 8">
              <a:extLst>
                <a:ext uri="{FF2B5EF4-FFF2-40B4-BE49-F238E27FC236}">
                  <a16:creationId xmlns:a16="http://schemas.microsoft.com/office/drawing/2014/main" id="{7CEBB8D0-8FA3-4E49-9CF3-2D0885C455C4}"/>
                </a:ext>
              </a:extLst>
            </p:cNvPr>
            <p:cNvCxnSpPr>
              <a:cxnSpLocks noChangeShapeType="1"/>
              <a:stCxn id="119814" idx="3"/>
              <a:endCxn id="119815" idx="1"/>
            </p:cNvCxnSpPr>
            <p:nvPr/>
          </p:nvCxnSpPr>
          <p:spPr bwMode="auto">
            <a:xfrm flipV="1">
              <a:off x="3332" y="1832"/>
              <a:ext cx="632" cy="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817" name="Text Box 9">
              <a:extLst>
                <a:ext uri="{FF2B5EF4-FFF2-40B4-BE49-F238E27FC236}">
                  <a16:creationId xmlns:a16="http://schemas.microsoft.com/office/drawing/2014/main" id="{F52E1327-3A91-48E4-AB0B-CE1591210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" y="2603"/>
              <a:ext cx="1318" cy="326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Filtração</a:t>
              </a:r>
            </a:p>
          </p:txBody>
        </p:sp>
        <p:cxnSp>
          <p:nvCxnSpPr>
            <p:cNvPr id="119818" name="AutoShape 10">
              <a:extLst>
                <a:ext uri="{FF2B5EF4-FFF2-40B4-BE49-F238E27FC236}">
                  <a16:creationId xmlns:a16="http://schemas.microsoft.com/office/drawing/2014/main" id="{0CB138BD-768D-4B02-BF8B-E479A0B6BC7C}"/>
                </a:ext>
              </a:extLst>
            </p:cNvPr>
            <p:cNvCxnSpPr>
              <a:cxnSpLocks noChangeShapeType="1"/>
              <a:stCxn id="119815" idx="2"/>
              <a:endCxn id="119817" idx="0"/>
            </p:cNvCxnSpPr>
            <p:nvPr/>
          </p:nvCxnSpPr>
          <p:spPr bwMode="auto">
            <a:xfrm flipH="1">
              <a:off x="4619" y="2094"/>
              <a:ext cx="5" cy="51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19" name="AutoShape 11">
              <a:extLst>
                <a:ext uri="{FF2B5EF4-FFF2-40B4-BE49-F238E27FC236}">
                  <a16:creationId xmlns:a16="http://schemas.microsoft.com/office/drawing/2014/main" id="{0A2B5ACF-D40A-4154-9807-1AA8FB859718}"/>
                </a:ext>
              </a:extLst>
            </p:cNvPr>
            <p:cNvCxnSpPr>
              <a:cxnSpLocks noChangeShapeType="1"/>
              <a:stCxn id="119813" idx="3"/>
              <a:endCxn id="119814" idx="1"/>
            </p:cNvCxnSpPr>
            <p:nvPr/>
          </p:nvCxnSpPr>
          <p:spPr bwMode="auto">
            <a:xfrm>
              <a:off x="1553" y="1835"/>
              <a:ext cx="460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820" name="Text Box 12">
              <a:extLst>
                <a:ext uri="{FF2B5EF4-FFF2-40B4-BE49-F238E27FC236}">
                  <a16:creationId xmlns:a16="http://schemas.microsoft.com/office/drawing/2014/main" id="{EDBED17F-1384-4E5E-9C63-3981280C6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" y="2489"/>
              <a:ext cx="1501" cy="546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Equalização e tratamento</a:t>
              </a:r>
            </a:p>
          </p:txBody>
        </p:sp>
        <p:sp>
          <p:nvSpPr>
            <p:cNvPr id="119821" name="Text Box 13">
              <a:extLst>
                <a:ext uri="{FF2B5EF4-FFF2-40B4-BE49-F238E27FC236}">
                  <a16:creationId xmlns:a16="http://schemas.microsoft.com/office/drawing/2014/main" id="{83715695-F209-495D-9F8B-0D8A847A5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3611"/>
              <a:ext cx="1318" cy="337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200" b="1">
                  <a:latin typeface="Tahoma" panose="020B0604030504040204" pitchFamily="34" charset="0"/>
                </a:rPr>
                <a:t>Torta</a:t>
              </a:r>
            </a:p>
          </p:txBody>
        </p:sp>
        <p:cxnSp>
          <p:nvCxnSpPr>
            <p:cNvPr id="119822" name="AutoShape 14">
              <a:extLst>
                <a:ext uri="{FF2B5EF4-FFF2-40B4-BE49-F238E27FC236}">
                  <a16:creationId xmlns:a16="http://schemas.microsoft.com/office/drawing/2014/main" id="{7134BAEE-8A87-4559-859F-C3853E22CC88}"/>
                </a:ext>
              </a:extLst>
            </p:cNvPr>
            <p:cNvCxnSpPr>
              <a:cxnSpLocks noChangeShapeType="1"/>
              <a:stCxn id="119820" idx="2"/>
              <a:endCxn id="119821" idx="0"/>
            </p:cNvCxnSpPr>
            <p:nvPr/>
          </p:nvCxnSpPr>
          <p:spPr bwMode="auto">
            <a:xfrm>
              <a:off x="2676" y="3017"/>
              <a:ext cx="2" cy="59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23" name="AutoShape 15">
              <a:extLst>
                <a:ext uri="{FF2B5EF4-FFF2-40B4-BE49-F238E27FC236}">
                  <a16:creationId xmlns:a16="http://schemas.microsoft.com/office/drawing/2014/main" id="{B54C44A7-75CF-4495-8987-8669973B7505}"/>
                </a:ext>
              </a:extLst>
            </p:cNvPr>
            <p:cNvCxnSpPr>
              <a:cxnSpLocks noChangeShapeType="1"/>
              <a:stCxn id="119817" idx="1"/>
              <a:endCxn id="119820" idx="3"/>
            </p:cNvCxnSpPr>
            <p:nvPr/>
          </p:nvCxnSpPr>
          <p:spPr bwMode="auto">
            <a:xfrm flipH="1">
              <a:off x="3424" y="2751"/>
              <a:ext cx="535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24" name="AutoShape 16">
              <a:extLst>
                <a:ext uri="{FF2B5EF4-FFF2-40B4-BE49-F238E27FC236}">
                  <a16:creationId xmlns:a16="http://schemas.microsoft.com/office/drawing/2014/main" id="{3194D74A-DAC1-4075-9D24-6C3369A4BF88}"/>
                </a:ext>
              </a:extLst>
            </p:cNvPr>
            <p:cNvCxnSpPr>
              <a:cxnSpLocks noChangeShapeType="1"/>
              <a:stCxn id="119820" idx="0"/>
              <a:endCxn id="119814" idx="2"/>
            </p:cNvCxnSpPr>
            <p:nvPr/>
          </p:nvCxnSpPr>
          <p:spPr bwMode="auto">
            <a:xfrm flipH="1" flipV="1">
              <a:off x="2673" y="1982"/>
              <a:ext cx="3" cy="50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25" name="AutoShape 17">
              <a:extLst>
                <a:ext uri="{FF2B5EF4-FFF2-40B4-BE49-F238E27FC236}">
                  <a16:creationId xmlns:a16="http://schemas.microsoft.com/office/drawing/2014/main" id="{95C2E557-BDC5-47D3-B906-B885574F1511}"/>
                </a:ext>
              </a:extLst>
            </p:cNvPr>
            <p:cNvCxnSpPr>
              <a:cxnSpLocks noChangeShapeType="1"/>
              <a:stCxn id="119817" idx="2"/>
            </p:cNvCxnSpPr>
            <p:nvPr/>
          </p:nvCxnSpPr>
          <p:spPr bwMode="auto">
            <a:xfrm flipH="1">
              <a:off x="4604" y="2898"/>
              <a:ext cx="15" cy="66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19872" name="Group 64">
            <a:extLst>
              <a:ext uri="{FF2B5EF4-FFF2-40B4-BE49-F238E27FC236}">
                <a16:creationId xmlns:a16="http://schemas.microsoft.com/office/drawing/2014/main" id="{6165A7B2-6B3B-4126-8B2B-266803F6F7CD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133600"/>
          <a:ext cx="6337300" cy="4286250"/>
        </p:xfrm>
        <a:graphic>
          <a:graphicData uri="http://schemas.openxmlformats.org/drawingml/2006/table">
            <a:tbl>
              <a:tblPr/>
              <a:tblGrid>
                <a:gridCol w="4541838">
                  <a:extLst>
                    <a:ext uri="{9D8B030D-6E8A-4147-A177-3AD203B41FA5}">
                      <a16:colId xmlns:a16="http://schemas.microsoft.com/office/drawing/2014/main" val="716917662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1805444088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158167"/>
                  </a:ext>
                </a:extLst>
              </a:tr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Porcentagem de água para lavagem dos filtros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2,0 %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708521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Relação SST/Coagulante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0,535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130193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Taxa de captura dos sólidos no sistema de filtração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537483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Taxa de captura de sólidos no sistema de equalização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408172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Massa específica do lodo gerado na unidade de equalização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1.000 kg/m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82083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>
            <a:extLst>
              <a:ext uri="{FF2B5EF4-FFF2-40B4-BE49-F238E27FC236}">
                <a16:creationId xmlns:a16="http://schemas.microsoft.com/office/drawing/2014/main" id="{C4FC435F-0B19-44E6-9CB3-9FA9D4B31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79700"/>
            <a:ext cx="1439862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8227E612-760A-4980-A11C-5D4584D5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679700"/>
            <a:ext cx="1592262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20836" name="Text Box 4">
            <a:extLst>
              <a:ext uri="{FF2B5EF4-FFF2-40B4-BE49-F238E27FC236}">
                <a16:creationId xmlns:a16="http://schemas.microsoft.com/office/drawing/2014/main" id="{8899579E-FC70-438B-8CD5-84F8AC16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678113"/>
            <a:ext cx="2024063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20837" name="AutoShape 5">
            <a:extLst>
              <a:ext uri="{FF2B5EF4-FFF2-40B4-BE49-F238E27FC236}">
                <a16:creationId xmlns:a16="http://schemas.microsoft.com/office/drawing/2014/main" id="{B15CBF6A-CFBD-458E-A4CC-70D61722CB41}"/>
              </a:ext>
            </a:extLst>
          </p:cNvPr>
          <p:cNvCxnSpPr>
            <a:cxnSpLocks noChangeShapeType="1"/>
            <a:stCxn id="120835" idx="3"/>
            <a:endCxn id="120836" idx="1"/>
          </p:cNvCxnSpPr>
          <p:nvPr/>
        </p:nvCxnSpPr>
        <p:spPr bwMode="auto">
          <a:xfrm flipV="1">
            <a:off x="4787900" y="2867025"/>
            <a:ext cx="1504950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38" name="Text Box 6">
            <a:extLst>
              <a:ext uri="{FF2B5EF4-FFF2-40B4-BE49-F238E27FC236}">
                <a16:creationId xmlns:a16="http://schemas.microsoft.com/office/drawing/2014/main" id="{C94EC702-2180-4E47-92DC-97D24D098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573463"/>
            <a:ext cx="2095500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20839" name="AutoShape 7">
            <a:extLst>
              <a:ext uri="{FF2B5EF4-FFF2-40B4-BE49-F238E27FC236}">
                <a16:creationId xmlns:a16="http://schemas.microsoft.com/office/drawing/2014/main" id="{941A9934-FD44-4F46-B243-B8D3B0E06B68}"/>
              </a:ext>
            </a:extLst>
          </p:cNvPr>
          <p:cNvCxnSpPr>
            <a:cxnSpLocks noChangeShapeType="1"/>
            <a:stCxn id="120836" idx="2"/>
            <a:endCxn id="120838" idx="0"/>
          </p:cNvCxnSpPr>
          <p:nvPr/>
        </p:nvCxnSpPr>
        <p:spPr bwMode="auto">
          <a:xfrm flipH="1">
            <a:off x="7304088" y="3054350"/>
            <a:ext cx="1587" cy="5191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0" name="AutoShape 8">
            <a:extLst>
              <a:ext uri="{FF2B5EF4-FFF2-40B4-BE49-F238E27FC236}">
                <a16:creationId xmlns:a16="http://schemas.microsoft.com/office/drawing/2014/main" id="{22712CE6-4C9F-4E14-99B0-2DDACF170FA0}"/>
              </a:ext>
            </a:extLst>
          </p:cNvPr>
          <p:cNvCxnSpPr>
            <a:cxnSpLocks noChangeShapeType="1"/>
            <a:stCxn id="120834" idx="3"/>
            <a:endCxn id="120835" idx="1"/>
          </p:cNvCxnSpPr>
          <p:nvPr/>
        </p:nvCxnSpPr>
        <p:spPr bwMode="auto">
          <a:xfrm>
            <a:off x="2051050" y="2868613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0841" name="Picture 9">
            <a:extLst>
              <a:ext uri="{FF2B5EF4-FFF2-40B4-BE49-F238E27FC236}">
                <a16:creationId xmlns:a16="http://schemas.microsoft.com/office/drawing/2014/main" id="{A9D22DB9-A6D7-4543-A12B-649EA8CD50F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2" name="Rectangle 10">
            <a:extLst>
              <a:ext uri="{FF2B5EF4-FFF2-40B4-BE49-F238E27FC236}">
                <a16:creationId xmlns:a16="http://schemas.microsoft.com/office/drawing/2014/main" id="{F48D5FA4-4AEE-4C11-B92F-9ECA6E27A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77825"/>
            <a:ext cx="820737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sp>
        <p:nvSpPr>
          <p:cNvPr id="120843" name="Text Box 11">
            <a:extLst>
              <a:ext uri="{FF2B5EF4-FFF2-40B4-BE49-F238E27FC236}">
                <a16:creationId xmlns:a16="http://schemas.microsoft.com/office/drawing/2014/main" id="{7D2EF1F8-B468-4918-9825-581CEAD8D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573463"/>
            <a:ext cx="1727200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20844" name="Text Box 12">
            <a:extLst>
              <a:ext uri="{FF2B5EF4-FFF2-40B4-BE49-F238E27FC236}">
                <a16:creationId xmlns:a16="http://schemas.microsoft.com/office/drawing/2014/main" id="{468F8030-5515-4505-BA37-6DFD919DF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067425"/>
            <a:ext cx="20955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20845" name="AutoShape 13">
            <a:extLst>
              <a:ext uri="{FF2B5EF4-FFF2-40B4-BE49-F238E27FC236}">
                <a16:creationId xmlns:a16="http://schemas.microsoft.com/office/drawing/2014/main" id="{5236D981-378D-4FCD-B463-27D06EE3A091}"/>
              </a:ext>
            </a:extLst>
          </p:cNvPr>
          <p:cNvCxnSpPr>
            <a:cxnSpLocks noChangeShapeType="1"/>
            <a:stCxn id="120850" idx="3"/>
            <a:endCxn id="120844" idx="1"/>
          </p:cNvCxnSpPr>
          <p:nvPr/>
        </p:nvCxnSpPr>
        <p:spPr bwMode="auto">
          <a:xfrm>
            <a:off x="4930775" y="5783263"/>
            <a:ext cx="793750" cy="47783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6" name="AutoShape 14">
            <a:extLst>
              <a:ext uri="{FF2B5EF4-FFF2-40B4-BE49-F238E27FC236}">
                <a16:creationId xmlns:a16="http://schemas.microsoft.com/office/drawing/2014/main" id="{7FD503AC-8707-449E-B9DC-CB7AFBD6C36E}"/>
              </a:ext>
            </a:extLst>
          </p:cNvPr>
          <p:cNvCxnSpPr>
            <a:cxnSpLocks noChangeShapeType="1"/>
            <a:stCxn id="120838" idx="1"/>
            <a:endCxn id="120843" idx="3"/>
          </p:cNvCxnSpPr>
          <p:nvPr/>
        </p:nvCxnSpPr>
        <p:spPr bwMode="auto">
          <a:xfrm flipH="1">
            <a:off x="4857750" y="3762375"/>
            <a:ext cx="1398588" cy="47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8" name="AutoShape 16">
            <a:extLst>
              <a:ext uri="{FF2B5EF4-FFF2-40B4-BE49-F238E27FC236}">
                <a16:creationId xmlns:a16="http://schemas.microsoft.com/office/drawing/2014/main" id="{6824E049-1D2A-4C47-9455-807CF05EA647}"/>
              </a:ext>
            </a:extLst>
          </p:cNvPr>
          <p:cNvCxnSpPr>
            <a:cxnSpLocks noChangeShapeType="1"/>
            <a:stCxn id="120838" idx="2"/>
          </p:cNvCxnSpPr>
          <p:nvPr/>
        </p:nvCxnSpPr>
        <p:spPr bwMode="auto">
          <a:xfrm>
            <a:off x="7304088" y="3949700"/>
            <a:ext cx="4762" cy="9921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49" name="Text Box 17">
            <a:extLst>
              <a:ext uri="{FF2B5EF4-FFF2-40B4-BE49-F238E27FC236}">
                <a16:creationId xmlns:a16="http://schemas.microsoft.com/office/drawing/2014/main" id="{D9BF620B-12F3-49C1-B509-BF11E5CE0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556125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20850" name="Text Box 18">
            <a:extLst>
              <a:ext uri="{FF2B5EF4-FFF2-40B4-BE49-F238E27FC236}">
                <a16:creationId xmlns:a16="http://schemas.microsoft.com/office/drawing/2014/main" id="{B6699C7F-A15B-426B-9B0D-4D6F5A9F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58958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20851" name="AutoShape 19">
            <a:extLst>
              <a:ext uri="{FF2B5EF4-FFF2-40B4-BE49-F238E27FC236}">
                <a16:creationId xmlns:a16="http://schemas.microsoft.com/office/drawing/2014/main" id="{94219A82-A192-4E7B-A406-FFAC68B7604C}"/>
              </a:ext>
            </a:extLst>
          </p:cNvPr>
          <p:cNvCxnSpPr>
            <a:cxnSpLocks noChangeShapeType="1"/>
            <a:stCxn id="120843" idx="2"/>
            <a:endCxn id="120849" idx="0"/>
          </p:cNvCxnSpPr>
          <p:nvPr/>
        </p:nvCxnSpPr>
        <p:spPr bwMode="auto">
          <a:xfrm>
            <a:off x="3994150" y="3959225"/>
            <a:ext cx="1588" cy="5969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2" name="AutoShape 20">
            <a:extLst>
              <a:ext uri="{FF2B5EF4-FFF2-40B4-BE49-F238E27FC236}">
                <a16:creationId xmlns:a16="http://schemas.microsoft.com/office/drawing/2014/main" id="{55D231CA-1CAD-4F3A-A08D-E1D2EA4CEAC2}"/>
              </a:ext>
            </a:extLst>
          </p:cNvPr>
          <p:cNvCxnSpPr>
            <a:cxnSpLocks noChangeShapeType="1"/>
            <a:stCxn id="120849" idx="2"/>
            <a:endCxn id="120850" idx="0"/>
          </p:cNvCxnSpPr>
          <p:nvPr/>
        </p:nvCxnSpPr>
        <p:spPr bwMode="auto">
          <a:xfrm>
            <a:off x="3995738" y="4941888"/>
            <a:ext cx="0" cy="6477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3" name="AutoShape 21">
            <a:extLst>
              <a:ext uri="{FF2B5EF4-FFF2-40B4-BE49-F238E27FC236}">
                <a16:creationId xmlns:a16="http://schemas.microsoft.com/office/drawing/2014/main" id="{5074A161-7B7D-4D84-8E08-B7ED242DB4D6}"/>
              </a:ext>
            </a:extLst>
          </p:cNvPr>
          <p:cNvCxnSpPr>
            <a:cxnSpLocks noChangeShapeType="1"/>
            <a:stCxn id="120843" idx="1"/>
          </p:cNvCxnSpPr>
          <p:nvPr/>
        </p:nvCxnSpPr>
        <p:spPr bwMode="auto">
          <a:xfrm rot="10800000">
            <a:off x="2700338" y="2924175"/>
            <a:ext cx="430212" cy="84296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4" name="AutoShape 22">
            <a:extLst>
              <a:ext uri="{FF2B5EF4-FFF2-40B4-BE49-F238E27FC236}">
                <a16:creationId xmlns:a16="http://schemas.microsoft.com/office/drawing/2014/main" id="{54DC2A56-A686-47E7-807D-B285009939F7}"/>
              </a:ext>
            </a:extLst>
          </p:cNvPr>
          <p:cNvCxnSpPr>
            <a:cxnSpLocks noChangeShapeType="1"/>
            <a:stCxn id="120849" idx="1"/>
          </p:cNvCxnSpPr>
          <p:nvPr/>
        </p:nvCxnSpPr>
        <p:spPr bwMode="auto">
          <a:xfrm rot="10800000">
            <a:off x="2555875" y="2924175"/>
            <a:ext cx="503238" cy="18256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5" name="AutoShape 23">
            <a:extLst>
              <a:ext uri="{FF2B5EF4-FFF2-40B4-BE49-F238E27FC236}">
                <a16:creationId xmlns:a16="http://schemas.microsoft.com/office/drawing/2014/main" id="{C168659B-7DA3-4AFD-BC1F-A2FD85231E68}"/>
              </a:ext>
            </a:extLst>
          </p:cNvPr>
          <p:cNvCxnSpPr>
            <a:cxnSpLocks noChangeShapeType="1"/>
            <a:stCxn id="120850" idx="1"/>
          </p:cNvCxnSpPr>
          <p:nvPr/>
        </p:nvCxnSpPr>
        <p:spPr bwMode="auto">
          <a:xfrm rot="10800000">
            <a:off x="2411413" y="2924175"/>
            <a:ext cx="647700" cy="285908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49" name="Picture 25" descr="CIMG0244">
            <a:extLst>
              <a:ext uri="{FF2B5EF4-FFF2-40B4-BE49-F238E27FC236}">
                <a16:creationId xmlns:a16="http://schemas.microsoft.com/office/drawing/2014/main" id="{811D7B96-CFEA-4A93-A1B8-92DCB2F94D1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68413"/>
            <a:ext cx="7200900" cy="540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627" name="Picture 3">
            <a:extLst>
              <a:ext uri="{FF2B5EF4-FFF2-40B4-BE49-F238E27FC236}">
                <a16:creationId xmlns:a16="http://schemas.microsoft.com/office/drawing/2014/main" id="{81C67FE2-2B7D-43E8-BDD7-D2A75C8864C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8" name="Rectangle 4">
            <a:extLst>
              <a:ext uri="{FF2B5EF4-FFF2-40B4-BE49-F238E27FC236}">
                <a16:creationId xmlns:a16="http://schemas.microsoft.com/office/drawing/2014/main" id="{8886F496-108E-4CDA-8D05-14A4723C5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pSp>
        <p:nvGrpSpPr>
          <p:cNvPr id="154629" name="Group 5">
            <a:extLst>
              <a:ext uri="{FF2B5EF4-FFF2-40B4-BE49-F238E27FC236}">
                <a16:creationId xmlns:a16="http://schemas.microsoft.com/office/drawing/2014/main" id="{54C3952C-0869-4129-93A9-C0ECA5F0F9F1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1700213"/>
            <a:ext cx="5364162" cy="2198687"/>
            <a:chOff x="385" y="1687"/>
            <a:chExt cx="4876" cy="2427"/>
          </a:xfrm>
        </p:grpSpPr>
        <p:sp>
          <p:nvSpPr>
            <p:cNvPr id="154630" name="Text Box 6">
              <a:extLst>
                <a:ext uri="{FF2B5EF4-FFF2-40B4-BE49-F238E27FC236}">
                  <a16:creationId xmlns:a16="http://schemas.microsoft.com/office/drawing/2014/main" id="{2D097F24-A8D4-4638-9E6A-3251F5E53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687"/>
              <a:ext cx="908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154631" name="Text Box 7">
              <a:extLst>
                <a:ext uri="{FF2B5EF4-FFF2-40B4-BE49-F238E27FC236}">
                  <a16:creationId xmlns:a16="http://schemas.microsoft.com/office/drawing/2014/main" id="{884D769A-66A3-4C7E-9326-135E831A3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" y="1687"/>
              <a:ext cx="1005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154632" name="Text Box 8">
              <a:extLst>
                <a:ext uri="{FF2B5EF4-FFF2-40B4-BE49-F238E27FC236}">
                  <a16:creationId xmlns:a16="http://schemas.microsoft.com/office/drawing/2014/main" id="{DCE109C2-EC00-40A1-AFE4-95E977AC5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687"/>
              <a:ext cx="1274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Pré-floculação</a:t>
              </a:r>
            </a:p>
          </p:txBody>
        </p:sp>
        <p:cxnSp>
          <p:nvCxnSpPr>
            <p:cNvPr id="154633" name="AutoShape 9">
              <a:extLst>
                <a:ext uri="{FF2B5EF4-FFF2-40B4-BE49-F238E27FC236}">
                  <a16:creationId xmlns:a16="http://schemas.microsoft.com/office/drawing/2014/main" id="{298422FF-20BC-4036-92E1-A547E56D37FE}"/>
                </a:ext>
              </a:extLst>
            </p:cNvPr>
            <p:cNvCxnSpPr>
              <a:cxnSpLocks noChangeShapeType="1"/>
              <a:stCxn id="154631" idx="3"/>
              <a:endCxn id="154632" idx="1"/>
            </p:cNvCxnSpPr>
            <p:nvPr/>
          </p:nvCxnSpPr>
          <p:spPr bwMode="auto">
            <a:xfrm flipV="1">
              <a:off x="3016" y="1806"/>
              <a:ext cx="948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4634" name="Text Box 10">
              <a:extLst>
                <a:ext uri="{FF2B5EF4-FFF2-40B4-BE49-F238E27FC236}">
                  <a16:creationId xmlns:a16="http://schemas.microsoft.com/office/drawing/2014/main" id="{9F09BBD0-A93B-4DAE-BEAF-0F9CADBF7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1" y="2251"/>
              <a:ext cx="1320" cy="281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Filtração</a:t>
              </a:r>
            </a:p>
          </p:txBody>
        </p:sp>
        <p:cxnSp>
          <p:nvCxnSpPr>
            <p:cNvPr id="154635" name="AutoShape 11">
              <a:extLst>
                <a:ext uri="{FF2B5EF4-FFF2-40B4-BE49-F238E27FC236}">
                  <a16:creationId xmlns:a16="http://schemas.microsoft.com/office/drawing/2014/main" id="{D8E788DA-FD88-4884-B3F4-CBA776AB274B}"/>
                </a:ext>
              </a:extLst>
            </p:cNvPr>
            <p:cNvCxnSpPr>
              <a:cxnSpLocks noChangeShapeType="1"/>
              <a:stCxn id="154632" idx="2"/>
              <a:endCxn id="154634" idx="0"/>
            </p:cNvCxnSpPr>
            <p:nvPr/>
          </p:nvCxnSpPr>
          <p:spPr bwMode="auto">
            <a:xfrm flipH="1">
              <a:off x="4601" y="1924"/>
              <a:ext cx="1" cy="32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36" name="AutoShape 12">
              <a:extLst>
                <a:ext uri="{FF2B5EF4-FFF2-40B4-BE49-F238E27FC236}">
                  <a16:creationId xmlns:a16="http://schemas.microsoft.com/office/drawing/2014/main" id="{ED5B59A0-C477-4182-9D7D-C85D09DE475A}"/>
                </a:ext>
              </a:extLst>
            </p:cNvPr>
            <p:cNvCxnSpPr>
              <a:cxnSpLocks noChangeShapeType="1"/>
              <a:stCxn id="154630" idx="3"/>
              <a:endCxn id="154631" idx="1"/>
            </p:cNvCxnSpPr>
            <p:nvPr/>
          </p:nvCxnSpPr>
          <p:spPr bwMode="auto">
            <a:xfrm>
              <a:off x="1292" y="1807"/>
              <a:ext cx="721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4637" name="Text Box 13">
              <a:extLst>
                <a:ext uri="{FF2B5EF4-FFF2-40B4-BE49-F238E27FC236}">
                  <a16:creationId xmlns:a16="http://schemas.microsoft.com/office/drawing/2014/main" id="{CCF48AC3-B0C6-4A21-9F92-4E9C724A9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2251"/>
              <a:ext cx="1088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Equalização </a:t>
              </a:r>
            </a:p>
          </p:txBody>
        </p:sp>
        <p:sp>
          <p:nvSpPr>
            <p:cNvPr id="154638" name="Text Box 14">
              <a:extLst>
                <a:ext uri="{FF2B5EF4-FFF2-40B4-BE49-F238E27FC236}">
                  <a16:creationId xmlns:a16="http://schemas.microsoft.com/office/drawing/2014/main" id="{CCA2E702-6A88-4108-B6BB-94E55828E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823"/>
              <a:ext cx="131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Torta</a:t>
              </a:r>
            </a:p>
          </p:txBody>
        </p:sp>
        <p:cxnSp>
          <p:nvCxnSpPr>
            <p:cNvPr id="154639" name="AutoShape 15">
              <a:extLst>
                <a:ext uri="{FF2B5EF4-FFF2-40B4-BE49-F238E27FC236}">
                  <a16:creationId xmlns:a16="http://schemas.microsoft.com/office/drawing/2014/main" id="{54DC6B65-27BA-4BB1-B1C6-51AFF41C216A}"/>
                </a:ext>
              </a:extLst>
            </p:cNvPr>
            <p:cNvCxnSpPr>
              <a:cxnSpLocks noChangeShapeType="1"/>
              <a:stCxn id="154643" idx="3"/>
              <a:endCxn id="154638" idx="1"/>
            </p:cNvCxnSpPr>
            <p:nvPr/>
          </p:nvCxnSpPr>
          <p:spPr bwMode="auto">
            <a:xfrm>
              <a:off x="3106" y="3643"/>
              <a:ext cx="500" cy="301"/>
            </a:xfrm>
            <a:prstGeom prst="bent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40" name="AutoShape 16">
              <a:extLst>
                <a:ext uri="{FF2B5EF4-FFF2-40B4-BE49-F238E27FC236}">
                  <a16:creationId xmlns:a16="http://schemas.microsoft.com/office/drawing/2014/main" id="{E4BDBF42-5F60-4891-91C8-6933A132B10E}"/>
                </a:ext>
              </a:extLst>
            </p:cNvPr>
            <p:cNvCxnSpPr>
              <a:cxnSpLocks noChangeShapeType="1"/>
              <a:stCxn id="154634" idx="1"/>
              <a:endCxn id="154637" idx="3"/>
            </p:cNvCxnSpPr>
            <p:nvPr/>
          </p:nvCxnSpPr>
          <p:spPr bwMode="auto">
            <a:xfrm flipH="1">
              <a:off x="3060" y="2370"/>
              <a:ext cx="881" cy="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41" name="AutoShape 17">
              <a:extLst>
                <a:ext uri="{FF2B5EF4-FFF2-40B4-BE49-F238E27FC236}">
                  <a16:creationId xmlns:a16="http://schemas.microsoft.com/office/drawing/2014/main" id="{F16AA0C7-FA00-4BFA-9CD1-8E2ABD46C24E}"/>
                </a:ext>
              </a:extLst>
            </p:cNvPr>
            <p:cNvCxnSpPr>
              <a:cxnSpLocks noChangeShapeType="1"/>
              <a:stCxn id="154634" idx="2"/>
            </p:cNvCxnSpPr>
            <p:nvPr/>
          </p:nvCxnSpPr>
          <p:spPr bwMode="auto">
            <a:xfrm>
              <a:off x="4601" y="2488"/>
              <a:ext cx="3" cy="62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4642" name="Text Box 18">
              <a:extLst>
                <a:ext uri="{FF2B5EF4-FFF2-40B4-BE49-F238E27FC236}">
                  <a16:creationId xmlns:a16="http://schemas.microsoft.com/office/drawing/2014/main" id="{B49BE03B-A29A-4156-9A9D-C2239481A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2872"/>
              <a:ext cx="117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Adensamento </a:t>
              </a:r>
            </a:p>
          </p:txBody>
        </p:sp>
        <p:sp>
          <p:nvSpPr>
            <p:cNvPr id="154643" name="Text Box 19">
              <a:extLst>
                <a:ext uri="{FF2B5EF4-FFF2-40B4-BE49-F238E27FC236}">
                  <a16:creationId xmlns:a16="http://schemas.microsoft.com/office/drawing/2014/main" id="{63EC4AD3-81FC-414D-BCE9-A49160D9D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3522"/>
              <a:ext cx="117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Desidratação </a:t>
              </a:r>
            </a:p>
          </p:txBody>
        </p:sp>
        <p:cxnSp>
          <p:nvCxnSpPr>
            <p:cNvPr id="154644" name="AutoShape 20">
              <a:extLst>
                <a:ext uri="{FF2B5EF4-FFF2-40B4-BE49-F238E27FC236}">
                  <a16:creationId xmlns:a16="http://schemas.microsoft.com/office/drawing/2014/main" id="{7020D054-7AF1-4394-AB5B-155717345AB4}"/>
                </a:ext>
              </a:extLst>
            </p:cNvPr>
            <p:cNvCxnSpPr>
              <a:cxnSpLocks noChangeShapeType="1"/>
              <a:stCxn id="154637" idx="2"/>
              <a:endCxn id="154642" idx="0"/>
            </p:cNvCxnSpPr>
            <p:nvPr/>
          </p:nvCxnSpPr>
          <p:spPr bwMode="auto">
            <a:xfrm>
              <a:off x="2516" y="2494"/>
              <a:ext cx="1" cy="37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45" name="AutoShape 21">
              <a:extLst>
                <a:ext uri="{FF2B5EF4-FFF2-40B4-BE49-F238E27FC236}">
                  <a16:creationId xmlns:a16="http://schemas.microsoft.com/office/drawing/2014/main" id="{964334BB-659B-4430-8083-0BB8EA0BEA37}"/>
                </a:ext>
              </a:extLst>
            </p:cNvPr>
            <p:cNvCxnSpPr>
              <a:cxnSpLocks noChangeShapeType="1"/>
              <a:stCxn id="154642" idx="2"/>
              <a:endCxn id="154643" idx="0"/>
            </p:cNvCxnSpPr>
            <p:nvPr/>
          </p:nvCxnSpPr>
          <p:spPr bwMode="auto">
            <a:xfrm>
              <a:off x="2517" y="3113"/>
              <a:ext cx="0" cy="4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46" name="AutoShape 22">
              <a:extLst>
                <a:ext uri="{FF2B5EF4-FFF2-40B4-BE49-F238E27FC236}">
                  <a16:creationId xmlns:a16="http://schemas.microsoft.com/office/drawing/2014/main" id="{D544978D-C283-48CC-A120-42260CCA1B22}"/>
                </a:ext>
              </a:extLst>
            </p:cNvPr>
            <p:cNvCxnSpPr>
              <a:cxnSpLocks noChangeShapeType="1"/>
              <a:stCxn id="154637" idx="1"/>
            </p:cNvCxnSpPr>
            <p:nvPr/>
          </p:nvCxnSpPr>
          <p:spPr bwMode="auto">
            <a:xfrm rot="10800000">
              <a:off x="1701" y="1842"/>
              <a:ext cx="271" cy="53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47" name="AutoShape 23">
              <a:extLst>
                <a:ext uri="{FF2B5EF4-FFF2-40B4-BE49-F238E27FC236}">
                  <a16:creationId xmlns:a16="http://schemas.microsoft.com/office/drawing/2014/main" id="{15F5262E-EF33-4427-B74F-22723EA015D9}"/>
                </a:ext>
              </a:extLst>
            </p:cNvPr>
            <p:cNvCxnSpPr>
              <a:cxnSpLocks noChangeShapeType="1"/>
              <a:stCxn id="154642" idx="1"/>
            </p:cNvCxnSpPr>
            <p:nvPr/>
          </p:nvCxnSpPr>
          <p:spPr bwMode="auto">
            <a:xfrm rot="10800000">
              <a:off x="1610" y="1842"/>
              <a:ext cx="317" cy="1150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48" name="AutoShape 24">
              <a:extLst>
                <a:ext uri="{FF2B5EF4-FFF2-40B4-BE49-F238E27FC236}">
                  <a16:creationId xmlns:a16="http://schemas.microsoft.com/office/drawing/2014/main" id="{2214F3A4-AA18-4139-9E4C-CDA9D8C8F390}"/>
                </a:ext>
              </a:extLst>
            </p:cNvPr>
            <p:cNvCxnSpPr>
              <a:cxnSpLocks noChangeShapeType="1"/>
              <a:stCxn id="154643" idx="1"/>
            </p:cNvCxnSpPr>
            <p:nvPr/>
          </p:nvCxnSpPr>
          <p:spPr bwMode="auto">
            <a:xfrm rot="10800000">
              <a:off x="1519" y="1842"/>
              <a:ext cx="408" cy="180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4651" name="Oval 27">
            <a:extLst>
              <a:ext uri="{FF2B5EF4-FFF2-40B4-BE49-F238E27FC236}">
                <a16:creationId xmlns:a16="http://schemas.microsoft.com/office/drawing/2014/main" id="{8E42B484-96B2-4CD6-A3C5-923E059E0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989138"/>
            <a:ext cx="1584325" cy="576262"/>
          </a:xfrm>
          <a:prstGeom prst="ellipse">
            <a:avLst/>
          </a:prstGeom>
          <a:solidFill>
            <a:srgbClr val="993366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28" name="Picture 24" descr="CIMG0237">
            <a:extLst>
              <a:ext uri="{FF2B5EF4-FFF2-40B4-BE49-F238E27FC236}">
                <a16:creationId xmlns:a16="http://schemas.microsoft.com/office/drawing/2014/main" id="{CD6A483E-32C6-4708-89D1-64DE6923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69119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3" name="Picture 9">
            <a:extLst>
              <a:ext uri="{FF2B5EF4-FFF2-40B4-BE49-F238E27FC236}">
                <a16:creationId xmlns:a16="http://schemas.microsoft.com/office/drawing/2014/main" id="{6D57BDD2-4D60-4BBD-8670-9CF40B6FA49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14" name="Rectangle 10">
            <a:extLst>
              <a:ext uri="{FF2B5EF4-FFF2-40B4-BE49-F238E27FC236}">
                <a16:creationId xmlns:a16="http://schemas.microsoft.com/office/drawing/2014/main" id="{634C8935-AFDC-45BE-BF4D-DE896DFE0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0737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pSp>
        <p:nvGrpSpPr>
          <p:cNvPr id="149527" name="Group 23">
            <a:extLst>
              <a:ext uri="{FF2B5EF4-FFF2-40B4-BE49-F238E27FC236}">
                <a16:creationId xmlns:a16="http://schemas.microsoft.com/office/drawing/2014/main" id="{0A3E125E-B12B-4909-998C-B0D17FE66347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1700213"/>
            <a:ext cx="5364162" cy="2198687"/>
            <a:chOff x="385" y="1687"/>
            <a:chExt cx="4876" cy="2427"/>
          </a:xfrm>
        </p:grpSpPr>
        <p:sp>
          <p:nvSpPr>
            <p:cNvPr id="149506" name="Text Box 2">
              <a:extLst>
                <a:ext uri="{FF2B5EF4-FFF2-40B4-BE49-F238E27FC236}">
                  <a16:creationId xmlns:a16="http://schemas.microsoft.com/office/drawing/2014/main" id="{2010B836-F36F-47A1-B8BC-1EB662F00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687"/>
              <a:ext cx="908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149507" name="Text Box 3">
              <a:extLst>
                <a:ext uri="{FF2B5EF4-FFF2-40B4-BE49-F238E27FC236}">
                  <a16:creationId xmlns:a16="http://schemas.microsoft.com/office/drawing/2014/main" id="{15326E03-3189-475B-8657-D1BE40AFA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" y="1687"/>
              <a:ext cx="1005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149508" name="Text Box 4">
              <a:extLst>
                <a:ext uri="{FF2B5EF4-FFF2-40B4-BE49-F238E27FC236}">
                  <a16:creationId xmlns:a16="http://schemas.microsoft.com/office/drawing/2014/main" id="{1A0F22BB-4D0B-4F49-9EEA-1D695F58A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687"/>
              <a:ext cx="1274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Pré-floculação</a:t>
              </a:r>
            </a:p>
          </p:txBody>
        </p:sp>
        <p:cxnSp>
          <p:nvCxnSpPr>
            <p:cNvPr id="149509" name="AutoShape 5">
              <a:extLst>
                <a:ext uri="{FF2B5EF4-FFF2-40B4-BE49-F238E27FC236}">
                  <a16:creationId xmlns:a16="http://schemas.microsoft.com/office/drawing/2014/main" id="{1A8D8CB2-CB78-49BB-8A8C-5AE6360CF30D}"/>
                </a:ext>
              </a:extLst>
            </p:cNvPr>
            <p:cNvCxnSpPr>
              <a:cxnSpLocks noChangeShapeType="1"/>
              <a:stCxn id="149507" idx="3"/>
              <a:endCxn id="149508" idx="1"/>
            </p:cNvCxnSpPr>
            <p:nvPr/>
          </p:nvCxnSpPr>
          <p:spPr bwMode="auto">
            <a:xfrm flipV="1">
              <a:off x="3016" y="1806"/>
              <a:ext cx="948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510" name="Text Box 6">
              <a:extLst>
                <a:ext uri="{FF2B5EF4-FFF2-40B4-BE49-F238E27FC236}">
                  <a16:creationId xmlns:a16="http://schemas.microsoft.com/office/drawing/2014/main" id="{50528D2C-E162-4277-8A25-96796579F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1" y="2251"/>
              <a:ext cx="1320" cy="281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Filtração</a:t>
              </a:r>
            </a:p>
          </p:txBody>
        </p:sp>
        <p:cxnSp>
          <p:nvCxnSpPr>
            <p:cNvPr id="149511" name="AutoShape 7">
              <a:extLst>
                <a:ext uri="{FF2B5EF4-FFF2-40B4-BE49-F238E27FC236}">
                  <a16:creationId xmlns:a16="http://schemas.microsoft.com/office/drawing/2014/main" id="{8DF2314F-3FEC-4292-BEA5-A23DCE9BCD3D}"/>
                </a:ext>
              </a:extLst>
            </p:cNvPr>
            <p:cNvCxnSpPr>
              <a:cxnSpLocks noChangeShapeType="1"/>
              <a:stCxn id="149508" idx="2"/>
              <a:endCxn id="149510" idx="0"/>
            </p:cNvCxnSpPr>
            <p:nvPr/>
          </p:nvCxnSpPr>
          <p:spPr bwMode="auto">
            <a:xfrm flipH="1">
              <a:off x="4601" y="1924"/>
              <a:ext cx="1" cy="32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512" name="AutoShape 8">
              <a:extLst>
                <a:ext uri="{FF2B5EF4-FFF2-40B4-BE49-F238E27FC236}">
                  <a16:creationId xmlns:a16="http://schemas.microsoft.com/office/drawing/2014/main" id="{2A4CCAD0-D4FC-46EB-832D-74E84887D5B3}"/>
                </a:ext>
              </a:extLst>
            </p:cNvPr>
            <p:cNvCxnSpPr>
              <a:cxnSpLocks noChangeShapeType="1"/>
              <a:stCxn id="149506" idx="3"/>
              <a:endCxn id="149507" idx="1"/>
            </p:cNvCxnSpPr>
            <p:nvPr/>
          </p:nvCxnSpPr>
          <p:spPr bwMode="auto">
            <a:xfrm>
              <a:off x="1292" y="1807"/>
              <a:ext cx="721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515" name="Text Box 11">
              <a:extLst>
                <a:ext uri="{FF2B5EF4-FFF2-40B4-BE49-F238E27FC236}">
                  <a16:creationId xmlns:a16="http://schemas.microsoft.com/office/drawing/2014/main" id="{F82BB346-7FFA-42D1-9385-71BF47475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2251"/>
              <a:ext cx="1088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Equalização </a:t>
              </a:r>
            </a:p>
          </p:txBody>
        </p:sp>
        <p:sp>
          <p:nvSpPr>
            <p:cNvPr id="149516" name="Text Box 12">
              <a:extLst>
                <a:ext uri="{FF2B5EF4-FFF2-40B4-BE49-F238E27FC236}">
                  <a16:creationId xmlns:a16="http://schemas.microsoft.com/office/drawing/2014/main" id="{7605BE66-F3EC-4759-9669-E17E1B02A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823"/>
              <a:ext cx="131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Torta</a:t>
              </a:r>
            </a:p>
          </p:txBody>
        </p:sp>
        <p:cxnSp>
          <p:nvCxnSpPr>
            <p:cNvPr id="149517" name="AutoShape 13">
              <a:extLst>
                <a:ext uri="{FF2B5EF4-FFF2-40B4-BE49-F238E27FC236}">
                  <a16:creationId xmlns:a16="http://schemas.microsoft.com/office/drawing/2014/main" id="{67CDA606-F2A1-482E-A6FD-8BF2E43ECEB7}"/>
                </a:ext>
              </a:extLst>
            </p:cNvPr>
            <p:cNvCxnSpPr>
              <a:cxnSpLocks noChangeShapeType="1"/>
              <a:stCxn id="149521" idx="3"/>
              <a:endCxn id="149516" idx="1"/>
            </p:cNvCxnSpPr>
            <p:nvPr/>
          </p:nvCxnSpPr>
          <p:spPr bwMode="auto">
            <a:xfrm>
              <a:off x="3106" y="3643"/>
              <a:ext cx="500" cy="301"/>
            </a:xfrm>
            <a:prstGeom prst="bent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518" name="AutoShape 14">
              <a:extLst>
                <a:ext uri="{FF2B5EF4-FFF2-40B4-BE49-F238E27FC236}">
                  <a16:creationId xmlns:a16="http://schemas.microsoft.com/office/drawing/2014/main" id="{C5032ADF-FD07-4BA1-8B54-29E340F76564}"/>
                </a:ext>
              </a:extLst>
            </p:cNvPr>
            <p:cNvCxnSpPr>
              <a:cxnSpLocks noChangeShapeType="1"/>
              <a:stCxn id="149510" idx="1"/>
              <a:endCxn id="149515" idx="3"/>
            </p:cNvCxnSpPr>
            <p:nvPr/>
          </p:nvCxnSpPr>
          <p:spPr bwMode="auto">
            <a:xfrm flipH="1">
              <a:off x="3060" y="2370"/>
              <a:ext cx="881" cy="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519" name="AutoShape 15">
              <a:extLst>
                <a:ext uri="{FF2B5EF4-FFF2-40B4-BE49-F238E27FC236}">
                  <a16:creationId xmlns:a16="http://schemas.microsoft.com/office/drawing/2014/main" id="{8E91ECB2-B4D9-4A21-902D-178C401F1EDB}"/>
                </a:ext>
              </a:extLst>
            </p:cNvPr>
            <p:cNvCxnSpPr>
              <a:cxnSpLocks noChangeShapeType="1"/>
              <a:stCxn id="149510" idx="2"/>
            </p:cNvCxnSpPr>
            <p:nvPr/>
          </p:nvCxnSpPr>
          <p:spPr bwMode="auto">
            <a:xfrm>
              <a:off x="4601" y="2488"/>
              <a:ext cx="3" cy="62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520" name="Text Box 16">
              <a:extLst>
                <a:ext uri="{FF2B5EF4-FFF2-40B4-BE49-F238E27FC236}">
                  <a16:creationId xmlns:a16="http://schemas.microsoft.com/office/drawing/2014/main" id="{0D98A499-F905-4C5C-8E8A-011AEDF7E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2872"/>
              <a:ext cx="117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Adensamento </a:t>
              </a:r>
            </a:p>
          </p:txBody>
        </p:sp>
        <p:sp>
          <p:nvSpPr>
            <p:cNvPr id="149521" name="Text Box 17">
              <a:extLst>
                <a:ext uri="{FF2B5EF4-FFF2-40B4-BE49-F238E27FC236}">
                  <a16:creationId xmlns:a16="http://schemas.microsoft.com/office/drawing/2014/main" id="{0872EEE5-07B9-4B5E-AA72-ECE76D98D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3522"/>
              <a:ext cx="117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Desidratação </a:t>
              </a:r>
            </a:p>
          </p:txBody>
        </p:sp>
        <p:cxnSp>
          <p:nvCxnSpPr>
            <p:cNvPr id="149522" name="AutoShape 18">
              <a:extLst>
                <a:ext uri="{FF2B5EF4-FFF2-40B4-BE49-F238E27FC236}">
                  <a16:creationId xmlns:a16="http://schemas.microsoft.com/office/drawing/2014/main" id="{DF7B264E-0C17-471D-88EB-153E59AB8252}"/>
                </a:ext>
              </a:extLst>
            </p:cNvPr>
            <p:cNvCxnSpPr>
              <a:cxnSpLocks noChangeShapeType="1"/>
              <a:stCxn id="149515" idx="2"/>
              <a:endCxn id="149520" idx="0"/>
            </p:cNvCxnSpPr>
            <p:nvPr/>
          </p:nvCxnSpPr>
          <p:spPr bwMode="auto">
            <a:xfrm>
              <a:off x="2516" y="2494"/>
              <a:ext cx="1" cy="37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523" name="AutoShape 19">
              <a:extLst>
                <a:ext uri="{FF2B5EF4-FFF2-40B4-BE49-F238E27FC236}">
                  <a16:creationId xmlns:a16="http://schemas.microsoft.com/office/drawing/2014/main" id="{4FF40F02-37F4-4E7E-97CC-974D11DD78C7}"/>
                </a:ext>
              </a:extLst>
            </p:cNvPr>
            <p:cNvCxnSpPr>
              <a:cxnSpLocks noChangeShapeType="1"/>
              <a:stCxn id="149520" idx="2"/>
              <a:endCxn id="149521" idx="0"/>
            </p:cNvCxnSpPr>
            <p:nvPr/>
          </p:nvCxnSpPr>
          <p:spPr bwMode="auto">
            <a:xfrm>
              <a:off x="2517" y="3113"/>
              <a:ext cx="0" cy="4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524" name="AutoShape 20">
              <a:extLst>
                <a:ext uri="{FF2B5EF4-FFF2-40B4-BE49-F238E27FC236}">
                  <a16:creationId xmlns:a16="http://schemas.microsoft.com/office/drawing/2014/main" id="{8DB44D2B-7D9A-4A62-8E43-896A25739935}"/>
                </a:ext>
              </a:extLst>
            </p:cNvPr>
            <p:cNvCxnSpPr>
              <a:cxnSpLocks noChangeShapeType="1"/>
              <a:stCxn id="149515" idx="1"/>
            </p:cNvCxnSpPr>
            <p:nvPr/>
          </p:nvCxnSpPr>
          <p:spPr bwMode="auto">
            <a:xfrm rot="10800000">
              <a:off x="1701" y="1842"/>
              <a:ext cx="271" cy="53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525" name="AutoShape 21">
              <a:extLst>
                <a:ext uri="{FF2B5EF4-FFF2-40B4-BE49-F238E27FC236}">
                  <a16:creationId xmlns:a16="http://schemas.microsoft.com/office/drawing/2014/main" id="{74FBC092-C8F6-4DB5-999E-FF11FA97DFC3}"/>
                </a:ext>
              </a:extLst>
            </p:cNvPr>
            <p:cNvCxnSpPr>
              <a:cxnSpLocks noChangeShapeType="1"/>
              <a:stCxn id="149520" idx="1"/>
            </p:cNvCxnSpPr>
            <p:nvPr/>
          </p:nvCxnSpPr>
          <p:spPr bwMode="auto">
            <a:xfrm rot="10800000">
              <a:off x="1610" y="1842"/>
              <a:ext cx="317" cy="1150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526" name="AutoShape 22">
              <a:extLst>
                <a:ext uri="{FF2B5EF4-FFF2-40B4-BE49-F238E27FC236}">
                  <a16:creationId xmlns:a16="http://schemas.microsoft.com/office/drawing/2014/main" id="{5C58A5C2-6160-49D6-8D83-0A2FABB02866}"/>
                </a:ext>
              </a:extLst>
            </p:cNvPr>
            <p:cNvCxnSpPr>
              <a:cxnSpLocks noChangeShapeType="1"/>
              <a:stCxn id="149521" idx="1"/>
            </p:cNvCxnSpPr>
            <p:nvPr/>
          </p:nvCxnSpPr>
          <p:spPr bwMode="auto">
            <a:xfrm rot="10800000">
              <a:off x="1519" y="1842"/>
              <a:ext cx="408" cy="180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9530" name="Oval 26">
            <a:extLst>
              <a:ext uri="{FF2B5EF4-FFF2-40B4-BE49-F238E27FC236}">
                <a16:creationId xmlns:a16="http://schemas.microsoft.com/office/drawing/2014/main" id="{110B2F56-57C1-4205-8C0B-0C57D65C9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989138"/>
            <a:ext cx="1584325" cy="576262"/>
          </a:xfrm>
          <a:prstGeom prst="ellipse">
            <a:avLst/>
          </a:prstGeom>
          <a:solidFill>
            <a:srgbClr val="993366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52" name="Picture 24" descr="CIMG0485">
            <a:extLst>
              <a:ext uri="{FF2B5EF4-FFF2-40B4-BE49-F238E27FC236}">
                <a16:creationId xmlns:a16="http://schemas.microsoft.com/office/drawing/2014/main" id="{F1C4D64F-A278-44CC-B92A-C930C9EAA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6985000" cy="52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0" name="Picture 2">
            <a:extLst>
              <a:ext uri="{FF2B5EF4-FFF2-40B4-BE49-F238E27FC236}">
                <a16:creationId xmlns:a16="http://schemas.microsoft.com/office/drawing/2014/main" id="{151813DA-6505-4700-BA14-C4BAA54769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1" name="Rectangle 3">
            <a:extLst>
              <a:ext uri="{FF2B5EF4-FFF2-40B4-BE49-F238E27FC236}">
                <a16:creationId xmlns:a16="http://schemas.microsoft.com/office/drawing/2014/main" id="{1CF2B3D3-91A2-4097-BD57-4D99DD693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0737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pSp>
        <p:nvGrpSpPr>
          <p:cNvPr id="150532" name="Group 4">
            <a:extLst>
              <a:ext uri="{FF2B5EF4-FFF2-40B4-BE49-F238E27FC236}">
                <a16:creationId xmlns:a16="http://schemas.microsoft.com/office/drawing/2014/main" id="{638FE05B-F397-4CB8-AD4E-9E1C23605E57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1700213"/>
            <a:ext cx="5364162" cy="2198687"/>
            <a:chOff x="385" y="1687"/>
            <a:chExt cx="4876" cy="2427"/>
          </a:xfrm>
        </p:grpSpPr>
        <p:sp>
          <p:nvSpPr>
            <p:cNvPr id="150533" name="Text Box 5">
              <a:extLst>
                <a:ext uri="{FF2B5EF4-FFF2-40B4-BE49-F238E27FC236}">
                  <a16:creationId xmlns:a16="http://schemas.microsoft.com/office/drawing/2014/main" id="{5AD306D3-926F-44B3-AEF7-1B9714C18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687"/>
              <a:ext cx="908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150534" name="Text Box 6">
              <a:extLst>
                <a:ext uri="{FF2B5EF4-FFF2-40B4-BE49-F238E27FC236}">
                  <a16:creationId xmlns:a16="http://schemas.microsoft.com/office/drawing/2014/main" id="{21226EAF-3FC9-46FB-B782-6E03A9FEF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" y="1687"/>
              <a:ext cx="1005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150535" name="Text Box 7">
              <a:extLst>
                <a:ext uri="{FF2B5EF4-FFF2-40B4-BE49-F238E27FC236}">
                  <a16:creationId xmlns:a16="http://schemas.microsoft.com/office/drawing/2014/main" id="{96503C1B-B200-43AA-A39E-1363D5E03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687"/>
              <a:ext cx="1274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Pré-floculação</a:t>
              </a:r>
            </a:p>
          </p:txBody>
        </p:sp>
        <p:cxnSp>
          <p:nvCxnSpPr>
            <p:cNvPr id="150536" name="AutoShape 8">
              <a:extLst>
                <a:ext uri="{FF2B5EF4-FFF2-40B4-BE49-F238E27FC236}">
                  <a16:creationId xmlns:a16="http://schemas.microsoft.com/office/drawing/2014/main" id="{887F16F5-D909-4E86-8232-685CF15A3DE7}"/>
                </a:ext>
              </a:extLst>
            </p:cNvPr>
            <p:cNvCxnSpPr>
              <a:cxnSpLocks noChangeShapeType="1"/>
              <a:stCxn id="150534" idx="3"/>
              <a:endCxn id="150535" idx="1"/>
            </p:cNvCxnSpPr>
            <p:nvPr/>
          </p:nvCxnSpPr>
          <p:spPr bwMode="auto">
            <a:xfrm flipV="1">
              <a:off x="3016" y="1806"/>
              <a:ext cx="948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0537" name="Text Box 9">
              <a:extLst>
                <a:ext uri="{FF2B5EF4-FFF2-40B4-BE49-F238E27FC236}">
                  <a16:creationId xmlns:a16="http://schemas.microsoft.com/office/drawing/2014/main" id="{644BD39B-AD15-4032-BAFF-B58835AC1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1" y="2251"/>
              <a:ext cx="1320" cy="281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Filtração</a:t>
              </a:r>
            </a:p>
          </p:txBody>
        </p:sp>
        <p:cxnSp>
          <p:nvCxnSpPr>
            <p:cNvPr id="150538" name="AutoShape 10">
              <a:extLst>
                <a:ext uri="{FF2B5EF4-FFF2-40B4-BE49-F238E27FC236}">
                  <a16:creationId xmlns:a16="http://schemas.microsoft.com/office/drawing/2014/main" id="{FF0F8378-8D63-4732-9307-882ADD5698C8}"/>
                </a:ext>
              </a:extLst>
            </p:cNvPr>
            <p:cNvCxnSpPr>
              <a:cxnSpLocks noChangeShapeType="1"/>
              <a:stCxn id="150535" idx="2"/>
              <a:endCxn id="150537" idx="0"/>
            </p:cNvCxnSpPr>
            <p:nvPr/>
          </p:nvCxnSpPr>
          <p:spPr bwMode="auto">
            <a:xfrm flipH="1">
              <a:off x="4601" y="1924"/>
              <a:ext cx="1" cy="32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539" name="AutoShape 11">
              <a:extLst>
                <a:ext uri="{FF2B5EF4-FFF2-40B4-BE49-F238E27FC236}">
                  <a16:creationId xmlns:a16="http://schemas.microsoft.com/office/drawing/2014/main" id="{F81391FD-52B8-478F-BE6E-E3D07AA31CC8}"/>
                </a:ext>
              </a:extLst>
            </p:cNvPr>
            <p:cNvCxnSpPr>
              <a:cxnSpLocks noChangeShapeType="1"/>
              <a:stCxn id="150533" idx="3"/>
              <a:endCxn id="150534" idx="1"/>
            </p:cNvCxnSpPr>
            <p:nvPr/>
          </p:nvCxnSpPr>
          <p:spPr bwMode="auto">
            <a:xfrm>
              <a:off x="1292" y="1807"/>
              <a:ext cx="721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0540" name="Text Box 12">
              <a:extLst>
                <a:ext uri="{FF2B5EF4-FFF2-40B4-BE49-F238E27FC236}">
                  <a16:creationId xmlns:a16="http://schemas.microsoft.com/office/drawing/2014/main" id="{50ECB31D-B819-4862-8964-81EE177F4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2251"/>
              <a:ext cx="1088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Equalização </a:t>
              </a:r>
            </a:p>
          </p:txBody>
        </p:sp>
        <p:sp>
          <p:nvSpPr>
            <p:cNvPr id="150541" name="Text Box 13">
              <a:extLst>
                <a:ext uri="{FF2B5EF4-FFF2-40B4-BE49-F238E27FC236}">
                  <a16:creationId xmlns:a16="http://schemas.microsoft.com/office/drawing/2014/main" id="{078DEFB3-47DF-41EB-9162-B9E69C720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823"/>
              <a:ext cx="131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Torta</a:t>
              </a:r>
            </a:p>
          </p:txBody>
        </p:sp>
        <p:cxnSp>
          <p:nvCxnSpPr>
            <p:cNvPr id="150542" name="AutoShape 14">
              <a:extLst>
                <a:ext uri="{FF2B5EF4-FFF2-40B4-BE49-F238E27FC236}">
                  <a16:creationId xmlns:a16="http://schemas.microsoft.com/office/drawing/2014/main" id="{BEC7BFC8-ADC3-48BE-B3C0-E40A48766F1B}"/>
                </a:ext>
              </a:extLst>
            </p:cNvPr>
            <p:cNvCxnSpPr>
              <a:cxnSpLocks noChangeShapeType="1"/>
              <a:stCxn id="150546" idx="3"/>
              <a:endCxn id="150541" idx="1"/>
            </p:cNvCxnSpPr>
            <p:nvPr/>
          </p:nvCxnSpPr>
          <p:spPr bwMode="auto">
            <a:xfrm>
              <a:off x="3106" y="3643"/>
              <a:ext cx="500" cy="301"/>
            </a:xfrm>
            <a:prstGeom prst="bent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543" name="AutoShape 15">
              <a:extLst>
                <a:ext uri="{FF2B5EF4-FFF2-40B4-BE49-F238E27FC236}">
                  <a16:creationId xmlns:a16="http://schemas.microsoft.com/office/drawing/2014/main" id="{075D95BA-EDD6-4B9A-8068-05F3B3AE1259}"/>
                </a:ext>
              </a:extLst>
            </p:cNvPr>
            <p:cNvCxnSpPr>
              <a:cxnSpLocks noChangeShapeType="1"/>
              <a:stCxn id="150537" idx="1"/>
              <a:endCxn id="150540" idx="3"/>
            </p:cNvCxnSpPr>
            <p:nvPr/>
          </p:nvCxnSpPr>
          <p:spPr bwMode="auto">
            <a:xfrm flipH="1">
              <a:off x="3060" y="2370"/>
              <a:ext cx="881" cy="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544" name="AutoShape 16">
              <a:extLst>
                <a:ext uri="{FF2B5EF4-FFF2-40B4-BE49-F238E27FC236}">
                  <a16:creationId xmlns:a16="http://schemas.microsoft.com/office/drawing/2014/main" id="{504AB79B-14C7-48D7-A2C9-0C996FE377DA}"/>
                </a:ext>
              </a:extLst>
            </p:cNvPr>
            <p:cNvCxnSpPr>
              <a:cxnSpLocks noChangeShapeType="1"/>
              <a:stCxn id="150537" idx="2"/>
            </p:cNvCxnSpPr>
            <p:nvPr/>
          </p:nvCxnSpPr>
          <p:spPr bwMode="auto">
            <a:xfrm>
              <a:off x="4601" y="2488"/>
              <a:ext cx="3" cy="62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0545" name="Text Box 17">
              <a:extLst>
                <a:ext uri="{FF2B5EF4-FFF2-40B4-BE49-F238E27FC236}">
                  <a16:creationId xmlns:a16="http://schemas.microsoft.com/office/drawing/2014/main" id="{7318BA85-08BB-4734-B111-39A5E4FE0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2872"/>
              <a:ext cx="117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Adensamento </a:t>
              </a:r>
            </a:p>
          </p:txBody>
        </p:sp>
        <p:sp>
          <p:nvSpPr>
            <p:cNvPr id="150546" name="Text Box 18">
              <a:extLst>
                <a:ext uri="{FF2B5EF4-FFF2-40B4-BE49-F238E27FC236}">
                  <a16:creationId xmlns:a16="http://schemas.microsoft.com/office/drawing/2014/main" id="{A86E1F1F-B83A-48CF-B4CC-8D4D5D35D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3522"/>
              <a:ext cx="117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Desidratação </a:t>
              </a:r>
            </a:p>
          </p:txBody>
        </p:sp>
        <p:cxnSp>
          <p:nvCxnSpPr>
            <p:cNvPr id="150547" name="AutoShape 19">
              <a:extLst>
                <a:ext uri="{FF2B5EF4-FFF2-40B4-BE49-F238E27FC236}">
                  <a16:creationId xmlns:a16="http://schemas.microsoft.com/office/drawing/2014/main" id="{CEFC0FEE-111B-4C27-BA24-53468FA2C352}"/>
                </a:ext>
              </a:extLst>
            </p:cNvPr>
            <p:cNvCxnSpPr>
              <a:cxnSpLocks noChangeShapeType="1"/>
              <a:stCxn id="150540" idx="2"/>
              <a:endCxn id="150545" idx="0"/>
            </p:cNvCxnSpPr>
            <p:nvPr/>
          </p:nvCxnSpPr>
          <p:spPr bwMode="auto">
            <a:xfrm>
              <a:off x="2516" y="2494"/>
              <a:ext cx="1" cy="37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548" name="AutoShape 20">
              <a:extLst>
                <a:ext uri="{FF2B5EF4-FFF2-40B4-BE49-F238E27FC236}">
                  <a16:creationId xmlns:a16="http://schemas.microsoft.com/office/drawing/2014/main" id="{BEFCFBDD-A806-4D11-BF63-380D390CEB56}"/>
                </a:ext>
              </a:extLst>
            </p:cNvPr>
            <p:cNvCxnSpPr>
              <a:cxnSpLocks noChangeShapeType="1"/>
              <a:stCxn id="150545" idx="2"/>
              <a:endCxn id="150546" idx="0"/>
            </p:cNvCxnSpPr>
            <p:nvPr/>
          </p:nvCxnSpPr>
          <p:spPr bwMode="auto">
            <a:xfrm>
              <a:off x="2517" y="3113"/>
              <a:ext cx="0" cy="4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549" name="AutoShape 21">
              <a:extLst>
                <a:ext uri="{FF2B5EF4-FFF2-40B4-BE49-F238E27FC236}">
                  <a16:creationId xmlns:a16="http://schemas.microsoft.com/office/drawing/2014/main" id="{D4E9B46E-8DAA-42C7-A03C-C3BFAEDB3A80}"/>
                </a:ext>
              </a:extLst>
            </p:cNvPr>
            <p:cNvCxnSpPr>
              <a:cxnSpLocks noChangeShapeType="1"/>
              <a:stCxn id="150540" idx="1"/>
            </p:cNvCxnSpPr>
            <p:nvPr/>
          </p:nvCxnSpPr>
          <p:spPr bwMode="auto">
            <a:xfrm rot="10800000">
              <a:off x="1701" y="1842"/>
              <a:ext cx="271" cy="53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550" name="AutoShape 22">
              <a:extLst>
                <a:ext uri="{FF2B5EF4-FFF2-40B4-BE49-F238E27FC236}">
                  <a16:creationId xmlns:a16="http://schemas.microsoft.com/office/drawing/2014/main" id="{270FD6D4-9A37-4D36-938C-CE58BFCB4A19}"/>
                </a:ext>
              </a:extLst>
            </p:cNvPr>
            <p:cNvCxnSpPr>
              <a:cxnSpLocks noChangeShapeType="1"/>
              <a:stCxn id="150545" idx="1"/>
            </p:cNvCxnSpPr>
            <p:nvPr/>
          </p:nvCxnSpPr>
          <p:spPr bwMode="auto">
            <a:xfrm rot="10800000">
              <a:off x="1610" y="1842"/>
              <a:ext cx="317" cy="1150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551" name="AutoShape 23">
              <a:extLst>
                <a:ext uri="{FF2B5EF4-FFF2-40B4-BE49-F238E27FC236}">
                  <a16:creationId xmlns:a16="http://schemas.microsoft.com/office/drawing/2014/main" id="{B2D3E928-F222-45DA-9E8B-E22BD0CB8941}"/>
                </a:ext>
              </a:extLst>
            </p:cNvPr>
            <p:cNvCxnSpPr>
              <a:cxnSpLocks noChangeShapeType="1"/>
              <a:stCxn id="150546" idx="1"/>
            </p:cNvCxnSpPr>
            <p:nvPr/>
          </p:nvCxnSpPr>
          <p:spPr bwMode="auto">
            <a:xfrm rot="10800000">
              <a:off x="1519" y="1842"/>
              <a:ext cx="408" cy="180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0554" name="Oval 26">
            <a:extLst>
              <a:ext uri="{FF2B5EF4-FFF2-40B4-BE49-F238E27FC236}">
                <a16:creationId xmlns:a16="http://schemas.microsoft.com/office/drawing/2014/main" id="{C8A2C7E9-86F1-4065-AB45-E18EDBC6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989138"/>
            <a:ext cx="1584325" cy="576262"/>
          </a:xfrm>
          <a:prstGeom prst="ellipse">
            <a:avLst/>
          </a:prstGeom>
          <a:solidFill>
            <a:srgbClr val="993366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02" name="Picture 26" descr="CIMG0250">
            <a:extLst>
              <a:ext uri="{FF2B5EF4-FFF2-40B4-BE49-F238E27FC236}">
                <a16:creationId xmlns:a16="http://schemas.microsoft.com/office/drawing/2014/main" id="{31840F43-C342-4890-AFC7-70DC08FCE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81635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600" name="Picture 24" descr="CIMG0178">
            <a:extLst>
              <a:ext uri="{FF2B5EF4-FFF2-40B4-BE49-F238E27FC236}">
                <a16:creationId xmlns:a16="http://schemas.microsoft.com/office/drawing/2014/main" id="{5310CC78-40B8-4D9E-A781-37CD96ED740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5688012" cy="426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2578" name="Picture 2">
            <a:extLst>
              <a:ext uri="{FF2B5EF4-FFF2-40B4-BE49-F238E27FC236}">
                <a16:creationId xmlns:a16="http://schemas.microsoft.com/office/drawing/2014/main" id="{8DC2D496-0B10-4403-9418-47F66D68370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9" name="Rectangle 3">
            <a:extLst>
              <a:ext uri="{FF2B5EF4-FFF2-40B4-BE49-F238E27FC236}">
                <a16:creationId xmlns:a16="http://schemas.microsoft.com/office/drawing/2014/main" id="{3CF0E947-5046-4D22-957A-9B4160D0E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pSp>
        <p:nvGrpSpPr>
          <p:cNvPr id="152580" name="Group 4">
            <a:extLst>
              <a:ext uri="{FF2B5EF4-FFF2-40B4-BE49-F238E27FC236}">
                <a16:creationId xmlns:a16="http://schemas.microsoft.com/office/drawing/2014/main" id="{078E7B76-DEC0-4DE3-AD73-A68DAD4C328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365625"/>
            <a:ext cx="5364162" cy="2198688"/>
            <a:chOff x="385" y="1687"/>
            <a:chExt cx="4876" cy="2427"/>
          </a:xfrm>
        </p:grpSpPr>
        <p:sp>
          <p:nvSpPr>
            <p:cNvPr id="152581" name="Text Box 5">
              <a:extLst>
                <a:ext uri="{FF2B5EF4-FFF2-40B4-BE49-F238E27FC236}">
                  <a16:creationId xmlns:a16="http://schemas.microsoft.com/office/drawing/2014/main" id="{FE5E7148-616A-4FDB-BE3B-BB3F0DEE4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687"/>
              <a:ext cx="908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152582" name="Text Box 6">
              <a:extLst>
                <a:ext uri="{FF2B5EF4-FFF2-40B4-BE49-F238E27FC236}">
                  <a16:creationId xmlns:a16="http://schemas.microsoft.com/office/drawing/2014/main" id="{4593ABB5-A09A-4D7F-9D33-593A1157B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" y="1687"/>
              <a:ext cx="1005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152583" name="Text Box 7">
              <a:extLst>
                <a:ext uri="{FF2B5EF4-FFF2-40B4-BE49-F238E27FC236}">
                  <a16:creationId xmlns:a16="http://schemas.microsoft.com/office/drawing/2014/main" id="{209F81C1-4A86-494E-A9E5-F5D16DBA2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687"/>
              <a:ext cx="1274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Pré-floculação</a:t>
              </a:r>
            </a:p>
          </p:txBody>
        </p:sp>
        <p:cxnSp>
          <p:nvCxnSpPr>
            <p:cNvPr id="152584" name="AutoShape 8">
              <a:extLst>
                <a:ext uri="{FF2B5EF4-FFF2-40B4-BE49-F238E27FC236}">
                  <a16:creationId xmlns:a16="http://schemas.microsoft.com/office/drawing/2014/main" id="{9616E7F9-5550-4D8E-B8B3-18EB754131CB}"/>
                </a:ext>
              </a:extLst>
            </p:cNvPr>
            <p:cNvCxnSpPr>
              <a:cxnSpLocks noChangeShapeType="1"/>
              <a:stCxn id="152582" idx="3"/>
              <a:endCxn id="152583" idx="1"/>
            </p:cNvCxnSpPr>
            <p:nvPr/>
          </p:nvCxnSpPr>
          <p:spPr bwMode="auto">
            <a:xfrm flipV="1">
              <a:off x="3016" y="1806"/>
              <a:ext cx="948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2585" name="Text Box 9">
              <a:extLst>
                <a:ext uri="{FF2B5EF4-FFF2-40B4-BE49-F238E27FC236}">
                  <a16:creationId xmlns:a16="http://schemas.microsoft.com/office/drawing/2014/main" id="{6A8C17AF-3A98-4AE8-89E1-9F6EB0C49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1" y="2251"/>
              <a:ext cx="1320" cy="281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Filtração</a:t>
              </a:r>
            </a:p>
          </p:txBody>
        </p:sp>
        <p:cxnSp>
          <p:nvCxnSpPr>
            <p:cNvPr id="152586" name="AutoShape 10">
              <a:extLst>
                <a:ext uri="{FF2B5EF4-FFF2-40B4-BE49-F238E27FC236}">
                  <a16:creationId xmlns:a16="http://schemas.microsoft.com/office/drawing/2014/main" id="{96C0E44F-C657-465D-9AE2-F4611A18C560}"/>
                </a:ext>
              </a:extLst>
            </p:cNvPr>
            <p:cNvCxnSpPr>
              <a:cxnSpLocks noChangeShapeType="1"/>
              <a:stCxn id="152583" idx="2"/>
              <a:endCxn id="152585" idx="0"/>
            </p:cNvCxnSpPr>
            <p:nvPr/>
          </p:nvCxnSpPr>
          <p:spPr bwMode="auto">
            <a:xfrm flipH="1">
              <a:off x="4601" y="1924"/>
              <a:ext cx="1" cy="32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587" name="AutoShape 11">
              <a:extLst>
                <a:ext uri="{FF2B5EF4-FFF2-40B4-BE49-F238E27FC236}">
                  <a16:creationId xmlns:a16="http://schemas.microsoft.com/office/drawing/2014/main" id="{1ABDFC98-CE1E-4EAB-9B4E-C14A653FF212}"/>
                </a:ext>
              </a:extLst>
            </p:cNvPr>
            <p:cNvCxnSpPr>
              <a:cxnSpLocks noChangeShapeType="1"/>
              <a:stCxn id="152581" idx="3"/>
              <a:endCxn id="152582" idx="1"/>
            </p:cNvCxnSpPr>
            <p:nvPr/>
          </p:nvCxnSpPr>
          <p:spPr bwMode="auto">
            <a:xfrm>
              <a:off x="1292" y="1807"/>
              <a:ext cx="721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2588" name="Text Box 12">
              <a:extLst>
                <a:ext uri="{FF2B5EF4-FFF2-40B4-BE49-F238E27FC236}">
                  <a16:creationId xmlns:a16="http://schemas.microsoft.com/office/drawing/2014/main" id="{D96E5629-C0C8-4E27-B7C3-5CF0E19B8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2251"/>
              <a:ext cx="1088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Equalização </a:t>
              </a:r>
            </a:p>
          </p:txBody>
        </p:sp>
        <p:sp>
          <p:nvSpPr>
            <p:cNvPr id="152589" name="Text Box 13">
              <a:extLst>
                <a:ext uri="{FF2B5EF4-FFF2-40B4-BE49-F238E27FC236}">
                  <a16:creationId xmlns:a16="http://schemas.microsoft.com/office/drawing/2014/main" id="{1E47BC09-21E9-428F-B349-8F70EA7EB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823"/>
              <a:ext cx="131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Torta</a:t>
              </a:r>
            </a:p>
          </p:txBody>
        </p:sp>
        <p:cxnSp>
          <p:nvCxnSpPr>
            <p:cNvPr id="152590" name="AutoShape 14">
              <a:extLst>
                <a:ext uri="{FF2B5EF4-FFF2-40B4-BE49-F238E27FC236}">
                  <a16:creationId xmlns:a16="http://schemas.microsoft.com/office/drawing/2014/main" id="{BE0F5604-182A-4A94-A7B4-AF939FF97E7F}"/>
                </a:ext>
              </a:extLst>
            </p:cNvPr>
            <p:cNvCxnSpPr>
              <a:cxnSpLocks noChangeShapeType="1"/>
              <a:stCxn id="152594" idx="3"/>
              <a:endCxn id="152589" idx="1"/>
            </p:cNvCxnSpPr>
            <p:nvPr/>
          </p:nvCxnSpPr>
          <p:spPr bwMode="auto">
            <a:xfrm>
              <a:off x="3106" y="3643"/>
              <a:ext cx="500" cy="301"/>
            </a:xfrm>
            <a:prstGeom prst="bent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591" name="AutoShape 15">
              <a:extLst>
                <a:ext uri="{FF2B5EF4-FFF2-40B4-BE49-F238E27FC236}">
                  <a16:creationId xmlns:a16="http://schemas.microsoft.com/office/drawing/2014/main" id="{047E6B25-B8CC-481E-914F-182C6BAAE86D}"/>
                </a:ext>
              </a:extLst>
            </p:cNvPr>
            <p:cNvCxnSpPr>
              <a:cxnSpLocks noChangeShapeType="1"/>
              <a:stCxn id="152585" idx="1"/>
              <a:endCxn id="152588" idx="3"/>
            </p:cNvCxnSpPr>
            <p:nvPr/>
          </p:nvCxnSpPr>
          <p:spPr bwMode="auto">
            <a:xfrm flipH="1">
              <a:off x="3060" y="2370"/>
              <a:ext cx="881" cy="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592" name="AutoShape 16">
              <a:extLst>
                <a:ext uri="{FF2B5EF4-FFF2-40B4-BE49-F238E27FC236}">
                  <a16:creationId xmlns:a16="http://schemas.microsoft.com/office/drawing/2014/main" id="{3A3CA9C4-5DF2-4BFB-A320-292E97869FDF}"/>
                </a:ext>
              </a:extLst>
            </p:cNvPr>
            <p:cNvCxnSpPr>
              <a:cxnSpLocks noChangeShapeType="1"/>
              <a:stCxn id="152585" idx="2"/>
            </p:cNvCxnSpPr>
            <p:nvPr/>
          </p:nvCxnSpPr>
          <p:spPr bwMode="auto">
            <a:xfrm>
              <a:off x="4601" y="2488"/>
              <a:ext cx="3" cy="62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2593" name="Text Box 17">
              <a:extLst>
                <a:ext uri="{FF2B5EF4-FFF2-40B4-BE49-F238E27FC236}">
                  <a16:creationId xmlns:a16="http://schemas.microsoft.com/office/drawing/2014/main" id="{B5341FA2-42F0-4921-AB72-871B2E947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2872"/>
              <a:ext cx="117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Adensamento </a:t>
              </a:r>
            </a:p>
          </p:txBody>
        </p:sp>
        <p:sp>
          <p:nvSpPr>
            <p:cNvPr id="152594" name="Text Box 18">
              <a:extLst>
                <a:ext uri="{FF2B5EF4-FFF2-40B4-BE49-F238E27FC236}">
                  <a16:creationId xmlns:a16="http://schemas.microsoft.com/office/drawing/2014/main" id="{3424750A-9576-4010-A038-C5C473A0E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3522"/>
              <a:ext cx="117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>
                  <a:latin typeface="Tahoma" panose="020B0604030504040204" pitchFamily="34" charset="0"/>
                </a:rPr>
                <a:t>Desidratação </a:t>
              </a:r>
            </a:p>
          </p:txBody>
        </p:sp>
        <p:cxnSp>
          <p:nvCxnSpPr>
            <p:cNvPr id="152595" name="AutoShape 19">
              <a:extLst>
                <a:ext uri="{FF2B5EF4-FFF2-40B4-BE49-F238E27FC236}">
                  <a16:creationId xmlns:a16="http://schemas.microsoft.com/office/drawing/2014/main" id="{6AA8F426-7495-406F-973F-E54902E1504E}"/>
                </a:ext>
              </a:extLst>
            </p:cNvPr>
            <p:cNvCxnSpPr>
              <a:cxnSpLocks noChangeShapeType="1"/>
              <a:stCxn id="152588" idx="2"/>
              <a:endCxn id="152593" idx="0"/>
            </p:cNvCxnSpPr>
            <p:nvPr/>
          </p:nvCxnSpPr>
          <p:spPr bwMode="auto">
            <a:xfrm>
              <a:off x="2516" y="2494"/>
              <a:ext cx="1" cy="37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596" name="AutoShape 20">
              <a:extLst>
                <a:ext uri="{FF2B5EF4-FFF2-40B4-BE49-F238E27FC236}">
                  <a16:creationId xmlns:a16="http://schemas.microsoft.com/office/drawing/2014/main" id="{314CCEC6-9CE1-422F-906B-9CE6EF824BA7}"/>
                </a:ext>
              </a:extLst>
            </p:cNvPr>
            <p:cNvCxnSpPr>
              <a:cxnSpLocks noChangeShapeType="1"/>
              <a:stCxn id="152593" idx="2"/>
              <a:endCxn id="152594" idx="0"/>
            </p:cNvCxnSpPr>
            <p:nvPr/>
          </p:nvCxnSpPr>
          <p:spPr bwMode="auto">
            <a:xfrm>
              <a:off x="2517" y="3113"/>
              <a:ext cx="0" cy="4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597" name="AutoShape 21">
              <a:extLst>
                <a:ext uri="{FF2B5EF4-FFF2-40B4-BE49-F238E27FC236}">
                  <a16:creationId xmlns:a16="http://schemas.microsoft.com/office/drawing/2014/main" id="{07238E60-6846-43DC-8A83-2AB09E0D1831}"/>
                </a:ext>
              </a:extLst>
            </p:cNvPr>
            <p:cNvCxnSpPr>
              <a:cxnSpLocks noChangeShapeType="1"/>
              <a:stCxn id="152588" idx="1"/>
            </p:cNvCxnSpPr>
            <p:nvPr/>
          </p:nvCxnSpPr>
          <p:spPr bwMode="auto">
            <a:xfrm rot="10800000">
              <a:off x="1701" y="1842"/>
              <a:ext cx="271" cy="53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598" name="AutoShape 22">
              <a:extLst>
                <a:ext uri="{FF2B5EF4-FFF2-40B4-BE49-F238E27FC236}">
                  <a16:creationId xmlns:a16="http://schemas.microsoft.com/office/drawing/2014/main" id="{4A43F7BD-7214-4C0A-BBA0-E01AF6051060}"/>
                </a:ext>
              </a:extLst>
            </p:cNvPr>
            <p:cNvCxnSpPr>
              <a:cxnSpLocks noChangeShapeType="1"/>
              <a:stCxn id="152593" idx="1"/>
            </p:cNvCxnSpPr>
            <p:nvPr/>
          </p:nvCxnSpPr>
          <p:spPr bwMode="auto">
            <a:xfrm rot="10800000">
              <a:off x="1610" y="1842"/>
              <a:ext cx="317" cy="1150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599" name="AutoShape 23">
              <a:extLst>
                <a:ext uri="{FF2B5EF4-FFF2-40B4-BE49-F238E27FC236}">
                  <a16:creationId xmlns:a16="http://schemas.microsoft.com/office/drawing/2014/main" id="{8B92F23F-0052-4BB6-9852-1EAA77BC61F7}"/>
                </a:ext>
              </a:extLst>
            </p:cNvPr>
            <p:cNvCxnSpPr>
              <a:cxnSpLocks noChangeShapeType="1"/>
              <a:stCxn id="152594" idx="1"/>
            </p:cNvCxnSpPr>
            <p:nvPr/>
          </p:nvCxnSpPr>
          <p:spPr bwMode="auto">
            <a:xfrm rot="10800000">
              <a:off x="1519" y="1842"/>
              <a:ext cx="408" cy="180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2604" name="Oval 28">
            <a:extLst>
              <a:ext uri="{FF2B5EF4-FFF2-40B4-BE49-F238E27FC236}">
                <a16:creationId xmlns:a16="http://schemas.microsoft.com/office/drawing/2014/main" id="{F1EC296B-DA7E-4ACC-AE21-8E22F0C00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652963"/>
            <a:ext cx="1584325" cy="576262"/>
          </a:xfrm>
          <a:prstGeom prst="ellipse">
            <a:avLst/>
          </a:prstGeom>
          <a:solidFill>
            <a:srgbClr val="993366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2605" name="Oval 29">
            <a:extLst>
              <a:ext uri="{FF2B5EF4-FFF2-40B4-BE49-F238E27FC236}">
                <a16:creationId xmlns:a16="http://schemas.microsoft.com/office/drawing/2014/main" id="{48B70C34-731B-4241-912D-A00924E9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229225"/>
            <a:ext cx="1800225" cy="1223963"/>
          </a:xfrm>
          <a:prstGeom prst="ellipse">
            <a:avLst/>
          </a:prstGeom>
          <a:solidFill>
            <a:srgbClr val="FF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5" name="Picture 9">
            <a:extLst>
              <a:ext uri="{FF2B5EF4-FFF2-40B4-BE49-F238E27FC236}">
                <a16:creationId xmlns:a16="http://schemas.microsoft.com/office/drawing/2014/main" id="{E0B1CDB9-5C04-4F50-A867-629651E11EA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6" name="Rectangle 10">
            <a:extLst>
              <a:ext uri="{FF2B5EF4-FFF2-40B4-BE49-F238E27FC236}">
                <a16:creationId xmlns:a16="http://schemas.microsoft.com/office/drawing/2014/main" id="{68C6BEA7-1833-4E92-88DA-0BE4F06C4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aphicFrame>
        <p:nvGraphicFramePr>
          <p:cNvPr id="121974" name="Group 118">
            <a:extLst>
              <a:ext uri="{FF2B5EF4-FFF2-40B4-BE49-F238E27FC236}">
                <a16:creationId xmlns:a16="http://schemas.microsoft.com/office/drawing/2014/main" id="{1F3E43F7-0E0F-4191-B20C-4EBF71FD4A77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377950"/>
          <a:ext cx="8497888" cy="4859338"/>
        </p:xfrm>
        <a:graphic>
          <a:graphicData uri="http://schemas.openxmlformats.org/drawingml/2006/table">
            <a:tbl>
              <a:tblPr/>
              <a:tblGrid>
                <a:gridCol w="7200900">
                  <a:extLst>
                    <a:ext uri="{9D8B030D-6E8A-4147-A177-3AD203B41FA5}">
                      <a16:colId xmlns:a16="http://schemas.microsoft.com/office/drawing/2014/main" val="2408442545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3173959035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176390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Taxa de captura dos sólidos no sistema de filtração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693053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Taxa de captura de sólidos no sistema de equalização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352730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Massa específica do lodo gerado na equalização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1.000 kg/m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77930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Taxa de captura de sólidos nos adensadores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889479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Massa específica do lodo gerado nos adensadores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1.020 kg/m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640972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Taxa de captura de sólidos na desidratação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293484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Massa específica do lodo gerado na desidratação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1.060 kg/m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12151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id="{202634A5-458A-496B-8677-834DDD39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32809653-224C-4832-885B-1BDE86F05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EEEEBF72-DCC2-4448-A828-1B6859266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22885" name="AutoShape 5">
            <a:extLst>
              <a:ext uri="{FF2B5EF4-FFF2-40B4-BE49-F238E27FC236}">
                <a16:creationId xmlns:a16="http://schemas.microsoft.com/office/drawing/2014/main" id="{1480F668-38D7-4676-8941-2C1230B31F01}"/>
              </a:ext>
            </a:extLst>
          </p:cNvPr>
          <p:cNvCxnSpPr>
            <a:cxnSpLocks noChangeShapeType="1"/>
            <a:stCxn id="122883" idx="3"/>
            <a:endCxn id="122884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886" name="Text Box 6">
            <a:extLst>
              <a:ext uri="{FF2B5EF4-FFF2-40B4-BE49-F238E27FC236}">
                <a16:creationId xmlns:a16="http://schemas.microsoft.com/office/drawing/2014/main" id="{538BC1FA-BB2B-493A-B85D-1CA4A2BC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22887" name="AutoShape 7">
            <a:extLst>
              <a:ext uri="{FF2B5EF4-FFF2-40B4-BE49-F238E27FC236}">
                <a16:creationId xmlns:a16="http://schemas.microsoft.com/office/drawing/2014/main" id="{E48E544B-E904-49F4-8DC0-B5610F04601D}"/>
              </a:ext>
            </a:extLst>
          </p:cNvPr>
          <p:cNvCxnSpPr>
            <a:cxnSpLocks noChangeShapeType="1"/>
            <a:stCxn id="122884" idx="2"/>
            <a:endCxn id="122886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88" name="AutoShape 8">
            <a:extLst>
              <a:ext uri="{FF2B5EF4-FFF2-40B4-BE49-F238E27FC236}">
                <a16:creationId xmlns:a16="http://schemas.microsoft.com/office/drawing/2014/main" id="{BEA2AFA2-9307-4A44-8D45-D0FA8945E5DC}"/>
              </a:ext>
            </a:extLst>
          </p:cNvPr>
          <p:cNvCxnSpPr>
            <a:cxnSpLocks noChangeShapeType="1"/>
            <a:stCxn id="122882" idx="3"/>
            <a:endCxn id="122883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889" name="Picture 9">
            <a:extLst>
              <a:ext uri="{FF2B5EF4-FFF2-40B4-BE49-F238E27FC236}">
                <a16:creationId xmlns:a16="http://schemas.microsoft.com/office/drawing/2014/main" id="{6E541288-C420-42B7-B366-9E142D48E41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0" name="Rectangle 10">
            <a:extLst>
              <a:ext uri="{FF2B5EF4-FFF2-40B4-BE49-F238E27FC236}">
                <a16:creationId xmlns:a16="http://schemas.microsoft.com/office/drawing/2014/main" id="{6E692F7D-014E-4E8B-AD51-7533E5117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PRIMEIRA ITERAÇÃO</a:t>
            </a:r>
          </a:p>
        </p:txBody>
      </p:sp>
      <p:sp>
        <p:nvSpPr>
          <p:cNvPr id="122891" name="Text Box 11">
            <a:extLst>
              <a:ext uri="{FF2B5EF4-FFF2-40B4-BE49-F238E27FC236}">
                <a16:creationId xmlns:a16="http://schemas.microsoft.com/office/drawing/2014/main" id="{9FF1C73D-EC51-4669-8D46-8D2384963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22892" name="Text Box 12">
            <a:extLst>
              <a:ext uri="{FF2B5EF4-FFF2-40B4-BE49-F238E27FC236}">
                <a16:creationId xmlns:a16="http://schemas.microsoft.com/office/drawing/2014/main" id="{283AF01E-E7BC-4CDB-8D69-5B0CC2712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2095500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22893" name="AutoShape 13">
            <a:extLst>
              <a:ext uri="{FF2B5EF4-FFF2-40B4-BE49-F238E27FC236}">
                <a16:creationId xmlns:a16="http://schemas.microsoft.com/office/drawing/2014/main" id="{7BBDC124-462E-4C85-8C2A-F7C5635BEFEA}"/>
              </a:ext>
            </a:extLst>
          </p:cNvPr>
          <p:cNvCxnSpPr>
            <a:cxnSpLocks noChangeShapeType="1"/>
            <a:stCxn id="122897" idx="3"/>
            <a:endCxn id="122892" idx="1"/>
          </p:cNvCxnSpPr>
          <p:nvPr/>
        </p:nvCxnSpPr>
        <p:spPr bwMode="auto">
          <a:xfrm>
            <a:off x="4930775" y="5597525"/>
            <a:ext cx="793750" cy="47783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4" name="AutoShape 14">
            <a:extLst>
              <a:ext uri="{FF2B5EF4-FFF2-40B4-BE49-F238E27FC236}">
                <a16:creationId xmlns:a16="http://schemas.microsoft.com/office/drawing/2014/main" id="{E944A3D0-2FA3-4F83-8117-1064D77291A3}"/>
              </a:ext>
            </a:extLst>
          </p:cNvPr>
          <p:cNvCxnSpPr>
            <a:cxnSpLocks noChangeShapeType="1"/>
            <a:stCxn id="122886" idx="1"/>
            <a:endCxn id="122891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5" name="AutoShape 15">
            <a:extLst>
              <a:ext uri="{FF2B5EF4-FFF2-40B4-BE49-F238E27FC236}">
                <a16:creationId xmlns:a16="http://schemas.microsoft.com/office/drawing/2014/main" id="{E27285D1-F7AC-4780-ABF7-621BC67E4512}"/>
              </a:ext>
            </a:extLst>
          </p:cNvPr>
          <p:cNvCxnSpPr>
            <a:cxnSpLocks noChangeShapeType="1"/>
            <a:stCxn id="122886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896" name="Text Box 16">
            <a:extLst>
              <a:ext uri="{FF2B5EF4-FFF2-40B4-BE49-F238E27FC236}">
                <a16:creationId xmlns:a16="http://schemas.microsoft.com/office/drawing/2014/main" id="{A474C7A8-1D7C-4FDF-AC20-9143DEDF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37038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22897" name="Text Box 17">
            <a:extLst>
              <a:ext uri="{FF2B5EF4-FFF2-40B4-BE49-F238E27FC236}">
                <a16:creationId xmlns:a16="http://schemas.microsoft.com/office/drawing/2014/main" id="{7346224B-755F-4E55-B5E8-7181FD7C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40385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22898" name="AutoShape 18">
            <a:extLst>
              <a:ext uri="{FF2B5EF4-FFF2-40B4-BE49-F238E27FC236}">
                <a16:creationId xmlns:a16="http://schemas.microsoft.com/office/drawing/2014/main" id="{A7D26831-8A20-4C6A-B4E9-80C33A812F35}"/>
              </a:ext>
            </a:extLst>
          </p:cNvPr>
          <p:cNvCxnSpPr>
            <a:cxnSpLocks noChangeShapeType="1"/>
            <a:stCxn id="122891" idx="2"/>
            <a:endCxn id="122896" idx="0"/>
          </p:cNvCxnSpPr>
          <p:nvPr/>
        </p:nvCxnSpPr>
        <p:spPr bwMode="auto">
          <a:xfrm>
            <a:off x="3994150" y="3773488"/>
            <a:ext cx="1588" cy="5969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9" name="AutoShape 19">
            <a:extLst>
              <a:ext uri="{FF2B5EF4-FFF2-40B4-BE49-F238E27FC236}">
                <a16:creationId xmlns:a16="http://schemas.microsoft.com/office/drawing/2014/main" id="{E9DE4EC2-52FC-4AB1-88C1-7CBE8DE65E8E}"/>
              </a:ext>
            </a:extLst>
          </p:cNvPr>
          <p:cNvCxnSpPr>
            <a:cxnSpLocks noChangeShapeType="1"/>
            <a:stCxn id="122896" idx="2"/>
            <a:endCxn id="122897" idx="0"/>
          </p:cNvCxnSpPr>
          <p:nvPr/>
        </p:nvCxnSpPr>
        <p:spPr bwMode="auto">
          <a:xfrm>
            <a:off x="3995738" y="4756150"/>
            <a:ext cx="0" cy="6477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00" name="AutoShape 20">
            <a:extLst>
              <a:ext uri="{FF2B5EF4-FFF2-40B4-BE49-F238E27FC236}">
                <a16:creationId xmlns:a16="http://schemas.microsoft.com/office/drawing/2014/main" id="{EF8EAE4B-F0ED-4FFB-8BD4-C9048ADCBB31}"/>
              </a:ext>
            </a:extLst>
          </p:cNvPr>
          <p:cNvCxnSpPr>
            <a:cxnSpLocks noChangeShapeType="1"/>
            <a:stCxn id="122891" idx="1"/>
          </p:cNvCxnSpPr>
          <p:nvPr/>
        </p:nvCxnSpPr>
        <p:spPr bwMode="auto">
          <a:xfrm rot="10800000">
            <a:off x="2700338" y="2738438"/>
            <a:ext cx="430212" cy="842962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01" name="AutoShape 21">
            <a:extLst>
              <a:ext uri="{FF2B5EF4-FFF2-40B4-BE49-F238E27FC236}">
                <a16:creationId xmlns:a16="http://schemas.microsoft.com/office/drawing/2014/main" id="{59C19782-4A93-4DAD-972E-49F091C5C3B0}"/>
              </a:ext>
            </a:extLst>
          </p:cNvPr>
          <p:cNvCxnSpPr>
            <a:cxnSpLocks noChangeShapeType="1"/>
            <a:stCxn id="122896" idx="1"/>
          </p:cNvCxnSpPr>
          <p:nvPr/>
        </p:nvCxnSpPr>
        <p:spPr bwMode="auto">
          <a:xfrm rot="10800000">
            <a:off x="2555875" y="2738438"/>
            <a:ext cx="503238" cy="18256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02" name="AutoShape 22">
            <a:extLst>
              <a:ext uri="{FF2B5EF4-FFF2-40B4-BE49-F238E27FC236}">
                <a16:creationId xmlns:a16="http://schemas.microsoft.com/office/drawing/2014/main" id="{65C22CF3-9F92-4CFF-982E-86A8CA5AC8D2}"/>
              </a:ext>
            </a:extLst>
          </p:cNvPr>
          <p:cNvCxnSpPr>
            <a:cxnSpLocks noChangeShapeType="1"/>
            <a:stCxn id="122897" idx="1"/>
          </p:cNvCxnSpPr>
          <p:nvPr/>
        </p:nvCxnSpPr>
        <p:spPr bwMode="auto">
          <a:xfrm rot="10800000">
            <a:off x="2411413" y="2738438"/>
            <a:ext cx="647700" cy="2859087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03" name="Rectangle 23">
            <a:extLst>
              <a:ext uri="{FF2B5EF4-FFF2-40B4-BE49-F238E27FC236}">
                <a16:creationId xmlns:a16="http://schemas.microsoft.com/office/drawing/2014/main" id="{CDFCACB0-C8D4-48F7-B31A-EA9E98A5C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22904" name="AutoShape 24">
            <a:extLst>
              <a:ext uri="{FF2B5EF4-FFF2-40B4-BE49-F238E27FC236}">
                <a16:creationId xmlns:a16="http://schemas.microsoft.com/office/drawing/2014/main" id="{822A991E-16EA-4457-AFB5-040F31148561}"/>
              </a:ext>
            </a:extLst>
          </p:cNvPr>
          <p:cNvCxnSpPr>
            <a:cxnSpLocks noChangeShapeType="1"/>
            <a:stCxn id="122903" idx="2"/>
            <a:endCxn id="122882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05" name="Rectangle 25">
            <a:extLst>
              <a:ext uri="{FF2B5EF4-FFF2-40B4-BE49-F238E27FC236}">
                <a16:creationId xmlns:a16="http://schemas.microsoft.com/office/drawing/2014/main" id="{575B87EE-E611-43B5-8845-0E32F3832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22906" name="AutoShape 26">
            <a:extLst>
              <a:ext uri="{FF2B5EF4-FFF2-40B4-BE49-F238E27FC236}">
                <a16:creationId xmlns:a16="http://schemas.microsoft.com/office/drawing/2014/main" id="{D15CAC45-D656-41EC-BA3D-1F527609C97B}"/>
              </a:ext>
            </a:extLst>
          </p:cNvPr>
          <p:cNvCxnSpPr>
            <a:cxnSpLocks noChangeShapeType="1"/>
            <a:stCxn id="122905" idx="2"/>
            <a:endCxn id="122883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08" name="Rectangle 28">
            <a:extLst>
              <a:ext uri="{FF2B5EF4-FFF2-40B4-BE49-F238E27FC236}">
                <a16:creationId xmlns:a16="http://schemas.microsoft.com/office/drawing/2014/main" id="{31C73C41-D18A-47F2-8294-0DCFF382F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2909" name="AutoShape 29">
            <a:extLst>
              <a:ext uri="{FF2B5EF4-FFF2-40B4-BE49-F238E27FC236}">
                <a16:creationId xmlns:a16="http://schemas.microsoft.com/office/drawing/2014/main" id="{BA2BF802-D32F-4201-9C68-056062B2B140}"/>
              </a:ext>
            </a:extLst>
          </p:cNvPr>
          <p:cNvCxnSpPr>
            <a:cxnSpLocks noChangeShapeType="1"/>
            <a:stCxn id="122908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11" name="Rectangle 31">
            <a:extLst>
              <a:ext uri="{FF2B5EF4-FFF2-40B4-BE49-F238E27FC236}">
                <a16:creationId xmlns:a16="http://schemas.microsoft.com/office/drawing/2014/main" id="{1DCE6D2F-F962-4CED-8835-0AED286C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2912" name="AutoShape 32">
            <a:extLst>
              <a:ext uri="{FF2B5EF4-FFF2-40B4-BE49-F238E27FC236}">
                <a16:creationId xmlns:a16="http://schemas.microsoft.com/office/drawing/2014/main" id="{337B6F11-8412-4613-A9B3-05AF9AA1EA3C}"/>
              </a:ext>
            </a:extLst>
          </p:cNvPr>
          <p:cNvCxnSpPr>
            <a:cxnSpLocks noChangeShapeType="1"/>
            <a:stCxn id="122911" idx="3"/>
          </p:cNvCxnSpPr>
          <p:nvPr/>
        </p:nvCxnSpPr>
        <p:spPr bwMode="auto">
          <a:xfrm flipH="1">
            <a:off x="7308850" y="1773238"/>
            <a:ext cx="1584325" cy="1295400"/>
          </a:xfrm>
          <a:prstGeom prst="bentConnector3">
            <a:avLst>
              <a:gd name="adj1" fmla="val -8319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>
            <a:extLst>
              <a:ext uri="{FF2B5EF4-FFF2-40B4-BE49-F238E27FC236}">
                <a16:creationId xmlns:a16="http://schemas.microsoft.com/office/drawing/2014/main" id="{74595C65-66FD-4289-A559-EF6F39E1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60591413-8925-4D78-BEDC-C1FFDEFE1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23908" name="Text Box 4">
            <a:extLst>
              <a:ext uri="{FF2B5EF4-FFF2-40B4-BE49-F238E27FC236}">
                <a16:creationId xmlns:a16="http://schemas.microsoft.com/office/drawing/2014/main" id="{FE56F67E-825C-4E9F-B41E-91D2BDC2C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23909" name="AutoShape 5">
            <a:extLst>
              <a:ext uri="{FF2B5EF4-FFF2-40B4-BE49-F238E27FC236}">
                <a16:creationId xmlns:a16="http://schemas.microsoft.com/office/drawing/2014/main" id="{A36C87CF-C6B6-4B9C-A120-CF1F752455A9}"/>
              </a:ext>
            </a:extLst>
          </p:cNvPr>
          <p:cNvCxnSpPr>
            <a:cxnSpLocks noChangeShapeType="1"/>
            <a:stCxn id="123907" idx="3"/>
            <a:endCxn id="123908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910" name="Text Box 6">
            <a:extLst>
              <a:ext uri="{FF2B5EF4-FFF2-40B4-BE49-F238E27FC236}">
                <a16:creationId xmlns:a16="http://schemas.microsoft.com/office/drawing/2014/main" id="{5AA212CE-8EBE-4D14-AF0A-0A571B16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23911" name="AutoShape 7">
            <a:extLst>
              <a:ext uri="{FF2B5EF4-FFF2-40B4-BE49-F238E27FC236}">
                <a16:creationId xmlns:a16="http://schemas.microsoft.com/office/drawing/2014/main" id="{F85258CE-CB5C-4B0A-855F-8A3535B987C6}"/>
              </a:ext>
            </a:extLst>
          </p:cNvPr>
          <p:cNvCxnSpPr>
            <a:cxnSpLocks noChangeShapeType="1"/>
            <a:stCxn id="123908" idx="2"/>
            <a:endCxn id="123910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912" name="AutoShape 8">
            <a:extLst>
              <a:ext uri="{FF2B5EF4-FFF2-40B4-BE49-F238E27FC236}">
                <a16:creationId xmlns:a16="http://schemas.microsoft.com/office/drawing/2014/main" id="{66200551-91E2-475B-92EA-3A12D07891A4}"/>
              </a:ext>
            </a:extLst>
          </p:cNvPr>
          <p:cNvCxnSpPr>
            <a:cxnSpLocks noChangeShapeType="1"/>
            <a:stCxn id="123906" idx="3"/>
            <a:endCxn id="123907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3913" name="Picture 9">
            <a:extLst>
              <a:ext uri="{FF2B5EF4-FFF2-40B4-BE49-F238E27FC236}">
                <a16:creationId xmlns:a16="http://schemas.microsoft.com/office/drawing/2014/main" id="{712EDCDB-FD17-461C-A92E-F8EE3610E4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14" name="Rectangle 10">
            <a:extLst>
              <a:ext uri="{FF2B5EF4-FFF2-40B4-BE49-F238E27FC236}">
                <a16:creationId xmlns:a16="http://schemas.microsoft.com/office/drawing/2014/main" id="{0D00D052-5BCE-4F4F-8A7D-365FCD6F6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PRIMEIRA ITERAÇÃO</a:t>
            </a:r>
          </a:p>
        </p:txBody>
      </p:sp>
      <p:sp>
        <p:nvSpPr>
          <p:cNvPr id="123915" name="Text Box 11">
            <a:extLst>
              <a:ext uri="{FF2B5EF4-FFF2-40B4-BE49-F238E27FC236}">
                <a16:creationId xmlns:a16="http://schemas.microsoft.com/office/drawing/2014/main" id="{F040978F-4B3B-4C44-BADA-E0764FA1A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23916" name="Text Box 12">
            <a:extLst>
              <a:ext uri="{FF2B5EF4-FFF2-40B4-BE49-F238E27FC236}">
                <a16:creationId xmlns:a16="http://schemas.microsoft.com/office/drawing/2014/main" id="{A8FBDA9B-9C9E-4B3C-A6E2-202CC42FA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2095500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23917" name="AutoShape 13">
            <a:extLst>
              <a:ext uri="{FF2B5EF4-FFF2-40B4-BE49-F238E27FC236}">
                <a16:creationId xmlns:a16="http://schemas.microsoft.com/office/drawing/2014/main" id="{3D962D6D-095D-4838-B82E-504250755E35}"/>
              </a:ext>
            </a:extLst>
          </p:cNvPr>
          <p:cNvCxnSpPr>
            <a:cxnSpLocks noChangeShapeType="1"/>
            <a:stCxn id="123921" idx="3"/>
            <a:endCxn id="123916" idx="1"/>
          </p:cNvCxnSpPr>
          <p:nvPr/>
        </p:nvCxnSpPr>
        <p:spPr bwMode="auto">
          <a:xfrm>
            <a:off x="4930775" y="5597525"/>
            <a:ext cx="793750" cy="47783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918" name="AutoShape 14">
            <a:extLst>
              <a:ext uri="{FF2B5EF4-FFF2-40B4-BE49-F238E27FC236}">
                <a16:creationId xmlns:a16="http://schemas.microsoft.com/office/drawing/2014/main" id="{8CF3D8DD-F30F-42B5-8D29-1F143BEDBD16}"/>
              </a:ext>
            </a:extLst>
          </p:cNvPr>
          <p:cNvCxnSpPr>
            <a:cxnSpLocks noChangeShapeType="1"/>
            <a:stCxn id="123910" idx="1"/>
            <a:endCxn id="123915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919" name="AutoShape 15">
            <a:extLst>
              <a:ext uri="{FF2B5EF4-FFF2-40B4-BE49-F238E27FC236}">
                <a16:creationId xmlns:a16="http://schemas.microsoft.com/office/drawing/2014/main" id="{5A854CAE-852B-4343-B3AF-7778036900B9}"/>
              </a:ext>
            </a:extLst>
          </p:cNvPr>
          <p:cNvCxnSpPr>
            <a:cxnSpLocks noChangeShapeType="1"/>
            <a:stCxn id="123910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920" name="Text Box 16">
            <a:extLst>
              <a:ext uri="{FF2B5EF4-FFF2-40B4-BE49-F238E27FC236}">
                <a16:creationId xmlns:a16="http://schemas.microsoft.com/office/drawing/2014/main" id="{9487466C-46F7-4E15-AD14-0A3F7DFB5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37038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23921" name="Text Box 17">
            <a:extLst>
              <a:ext uri="{FF2B5EF4-FFF2-40B4-BE49-F238E27FC236}">
                <a16:creationId xmlns:a16="http://schemas.microsoft.com/office/drawing/2014/main" id="{894A5BF7-39AA-4DD3-909F-B27BB67A4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40385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23922" name="AutoShape 18">
            <a:extLst>
              <a:ext uri="{FF2B5EF4-FFF2-40B4-BE49-F238E27FC236}">
                <a16:creationId xmlns:a16="http://schemas.microsoft.com/office/drawing/2014/main" id="{DD050F68-63AA-4BF2-988F-CC28AD8FDEA3}"/>
              </a:ext>
            </a:extLst>
          </p:cNvPr>
          <p:cNvCxnSpPr>
            <a:cxnSpLocks noChangeShapeType="1"/>
            <a:stCxn id="123915" idx="2"/>
            <a:endCxn id="123920" idx="0"/>
          </p:cNvCxnSpPr>
          <p:nvPr/>
        </p:nvCxnSpPr>
        <p:spPr bwMode="auto">
          <a:xfrm>
            <a:off x="3994150" y="3773488"/>
            <a:ext cx="1588" cy="5969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923" name="AutoShape 19">
            <a:extLst>
              <a:ext uri="{FF2B5EF4-FFF2-40B4-BE49-F238E27FC236}">
                <a16:creationId xmlns:a16="http://schemas.microsoft.com/office/drawing/2014/main" id="{100308F2-FA48-4EF4-A2C0-F22F795F5167}"/>
              </a:ext>
            </a:extLst>
          </p:cNvPr>
          <p:cNvCxnSpPr>
            <a:cxnSpLocks noChangeShapeType="1"/>
            <a:stCxn id="123920" idx="2"/>
            <a:endCxn id="123921" idx="0"/>
          </p:cNvCxnSpPr>
          <p:nvPr/>
        </p:nvCxnSpPr>
        <p:spPr bwMode="auto">
          <a:xfrm>
            <a:off x="3995738" y="4756150"/>
            <a:ext cx="0" cy="6477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924" name="AutoShape 20">
            <a:extLst>
              <a:ext uri="{FF2B5EF4-FFF2-40B4-BE49-F238E27FC236}">
                <a16:creationId xmlns:a16="http://schemas.microsoft.com/office/drawing/2014/main" id="{7D0A7F1A-AF56-4627-B8B4-EF205D7A2AA1}"/>
              </a:ext>
            </a:extLst>
          </p:cNvPr>
          <p:cNvCxnSpPr>
            <a:cxnSpLocks noChangeShapeType="1"/>
            <a:stCxn id="123915" idx="1"/>
          </p:cNvCxnSpPr>
          <p:nvPr/>
        </p:nvCxnSpPr>
        <p:spPr bwMode="auto">
          <a:xfrm rot="10800000">
            <a:off x="2700338" y="2738438"/>
            <a:ext cx="430212" cy="842962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925" name="AutoShape 21">
            <a:extLst>
              <a:ext uri="{FF2B5EF4-FFF2-40B4-BE49-F238E27FC236}">
                <a16:creationId xmlns:a16="http://schemas.microsoft.com/office/drawing/2014/main" id="{FD914E93-9B1A-4C3E-A6BB-C51FCAD1655F}"/>
              </a:ext>
            </a:extLst>
          </p:cNvPr>
          <p:cNvCxnSpPr>
            <a:cxnSpLocks noChangeShapeType="1"/>
            <a:stCxn id="123920" idx="1"/>
          </p:cNvCxnSpPr>
          <p:nvPr/>
        </p:nvCxnSpPr>
        <p:spPr bwMode="auto">
          <a:xfrm rot="10800000">
            <a:off x="2555875" y="2738438"/>
            <a:ext cx="503238" cy="18256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926" name="AutoShape 22">
            <a:extLst>
              <a:ext uri="{FF2B5EF4-FFF2-40B4-BE49-F238E27FC236}">
                <a16:creationId xmlns:a16="http://schemas.microsoft.com/office/drawing/2014/main" id="{D7EDEF56-7CC8-42EB-B15F-4A14716BEBA0}"/>
              </a:ext>
            </a:extLst>
          </p:cNvPr>
          <p:cNvCxnSpPr>
            <a:cxnSpLocks noChangeShapeType="1"/>
            <a:stCxn id="123921" idx="1"/>
          </p:cNvCxnSpPr>
          <p:nvPr/>
        </p:nvCxnSpPr>
        <p:spPr bwMode="auto">
          <a:xfrm rot="10800000">
            <a:off x="2411413" y="2738438"/>
            <a:ext cx="647700" cy="2859087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927" name="Rectangle 23">
            <a:extLst>
              <a:ext uri="{FF2B5EF4-FFF2-40B4-BE49-F238E27FC236}">
                <a16:creationId xmlns:a16="http://schemas.microsoft.com/office/drawing/2014/main" id="{F71DBFED-A813-49B9-AFD9-0267153B0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23928" name="AutoShape 24">
            <a:extLst>
              <a:ext uri="{FF2B5EF4-FFF2-40B4-BE49-F238E27FC236}">
                <a16:creationId xmlns:a16="http://schemas.microsoft.com/office/drawing/2014/main" id="{9B5A3C5D-575A-4AA6-9F94-B0331C1BD899}"/>
              </a:ext>
            </a:extLst>
          </p:cNvPr>
          <p:cNvCxnSpPr>
            <a:cxnSpLocks noChangeShapeType="1"/>
            <a:stCxn id="123927" idx="2"/>
            <a:endCxn id="123906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929" name="Rectangle 25">
            <a:extLst>
              <a:ext uri="{FF2B5EF4-FFF2-40B4-BE49-F238E27FC236}">
                <a16:creationId xmlns:a16="http://schemas.microsoft.com/office/drawing/2014/main" id="{481AD28B-93A7-4EF4-A1CA-991E5959D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23930" name="AutoShape 26">
            <a:extLst>
              <a:ext uri="{FF2B5EF4-FFF2-40B4-BE49-F238E27FC236}">
                <a16:creationId xmlns:a16="http://schemas.microsoft.com/office/drawing/2014/main" id="{BBF9F468-2312-43F2-8BC0-977184CBA42E}"/>
              </a:ext>
            </a:extLst>
          </p:cNvPr>
          <p:cNvCxnSpPr>
            <a:cxnSpLocks noChangeShapeType="1"/>
            <a:stCxn id="123929" idx="2"/>
            <a:endCxn id="123907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931" name="Rectangle 27">
            <a:extLst>
              <a:ext uri="{FF2B5EF4-FFF2-40B4-BE49-F238E27FC236}">
                <a16:creationId xmlns:a16="http://schemas.microsoft.com/office/drawing/2014/main" id="{AFF28735-09A5-40F8-9487-7C39887D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3932" name="AutoShape 28">
            <a:extLst>
              <a:ext uri="{FF2B5EF4-FFF2-40B4-BE49-F238E27FC236}">
                <a16:creationId xmlns:a16="http://schemas.microsoft.com/office/drawing/2014/main" id="{0BC03865-64B9-4BF3-9743-E3C02C26D804}"/>
              </a:ext>
            </a:extLst>
          </p:cNvPr>
          <p:cNvCxnSpPr>
            <a:cxnSpLocks noChangeShapeType="1"/>
            <a:stCxn id="123931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933" name="Rectangle 29">
            <a:extLst>
              <a:ext uri="{FF2B5EF4-FFF2-40B4-BE49-F238E27FC236}">
                <a16:creationId xmlns:a16="http://schemas.microsoft.com/office/drawing/2014/main" id="{1801F428-53F2-49E5-85C3-A8229A10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3934" name="AutoShape 30">
            <a:extLst>
              <a:ext uri="{FF2B5EF4-FFF2-40B4-BE49-F238E27FC236}">
                <a16:creationId xmlns:a16="http://schemas.microsoft.com/office/drawing/2014/main" id="{87F04CA3-EB0C-4BFC-A7C4-DAEEBA6DC4E7}"/>
              </a:ext>
            </a:extLst>
          </p:cNvPr>
          <p:cNvCxnSpPr>
            <a:cxnSpLocks noChangeShapeType="1"/>
            <a:stCxn id="123933" idx="3"/>
          </p:cNvCxnSpPr>
          <p:nvPr/>
        </p:nvCxnSpPr>
        <p:spPr bwMode="auto">
          <a:xfrm flipH="1">
            <a:off x="7308850" y="1773238"/>
            <a:ext cx="1584325" cy="1295400"/>
          </a:xfrm>
          <a:prstGeom prst="bentConnector3">
            <a:avLst>
              <a:gd name="adj1" fmla="val -8319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935" name="Rectangle 31">
            <a:extLst>
              <a:ext uri="{FF2B5EF4-FFF2-40B4-BE49-F238E27FC236}">
                <a16:creationId xmlns:a16="http://schemas.microsoft.com/office/drawing/2014/main" id="{CDCAAB35-5152-42A3-9F70-73E4F4135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7974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8.467,20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23937" name="Rectangle 33">
            <a:extLst>
              <a:ext uri="{FF2B5EF4-FFF2-40B4-BE49-F238E27FC236}">
                <a16:creationId xmlns:a16="http://schemas.microsoft.com/office/drawing/2014/main" id="{15CEDF3A-6F97-49C7-AAA8-B9BB9BDCE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2211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3938" name="AutoShape 34">
            <a:extLst>
              <a:ext uri="{FF2B5EF4-FFF2-40B4-BE49-F238E27FC236}">
                <a16:creationId xmlns:a16="http://schemas.microsoft.com/office/drawing/2014/main" id="{5AC6A435-094A-49D0-AFF8-77E4D49B7361}"/>
              </a:ext>
            </a:extLst>
          </p:cNvPr>
          <p:cNvCxnSpPr>
            <a:cxnSpLocks noChangeShapeType="1"/>
            <a:stCxn id="123937" idx="0"/>
          </p:cNvCxnSpPr>
          <p:nvPr/>
        </p:nvCxnSpPr>
        <p:spPr bwMode="auto">
          <a:xfrm rot="5400000" flipH="1">
            <a:off x="5544344" y="3680619"/>
            <a:ext cx="576263" cy="504825"/>
          </a:xfrm>
          <a:prstGeom prst="bentConnector3">
            <a:avLst>
              <a:gd name="adj1" fmla="val 498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>
            <a:extLst>
              <a:ext uri="{FF2B5EF4-FFF2-40B4-BE49-F238E27FC236}">
                <a16:creationId xmlns:a16="http://schemas.microsoft.com/office/drawing/2014/main" id="{E457712B-6C23-4B99-9693-81F306710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24931" name="Text Box 3">
            <a:extLst>
              <a:ext uri="{FF2B5EF4-FFF2-40B4-BE49-F238E27FC236}">
                <a16:creationId xmlns:a16="http://schemas.microsoft.com/office/drawing/2014/main" id="{D5AF2C0D-D5E6-41C4-AE77-8939EDBEF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24932" name="Text Box 4">
            <a:extLst>
              <a:ext uri="{FF2B5EF4-FFF2-40B4-BE49-F238E27FC236}">
                <a16:creationId xmlns:a16="http://schemas.microsoft.com/office/drawing/2014/main" id="{43D1462A-96B7-461E-A45A-D4882907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24933" name="AutoShape 5">
            <a:extLst>
              <a:ext uri="{FF2B5EF4-FFF2-40B4-BE49-F238E27FC236}">
                <a16:creationId xmlns:a16="http://schemas.microsoft.com/office/drawing/2014/main" id="{93E0DB4A-4DAB-4967-9EAB-CC2BE164020D}"/>
              </a:ext>
            </a:extLst>
          </p:cNvPr>
          <p:cNvCxnSpPr>
            <a:cxnSpLocks noChangeShapeType="1"/>
            <a:stCxn id="124931" idx="3"/>
            <a:endCxn id="124932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34" name="Text Box 6">
            <a:extLst>
              <a:ext uri="{FF2B5EF4-FFF2-40B4-BE49-F238E27FC236}">
                <a16:creationId xmlns:a16="http://schemas.microsoft.com/office/drawing/2014/main" id="{B5FB6591-149D-461C-8B22-A71A8D49B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24935" name="AutoShape 7">
            <a:extLst>
              <a:ext uri="{FF2B5EF4-FFF2-40B4-BE49-F238E27FC236}">
                <a16:creationId xmlns:a16="http://schemas.microsoft.com/office/drawing/2014/main" id="{20D1A563-CC05-497F-8206-6595FA0E5FFD}"/>
              </a:ext>
            </a:extLst>
          </p:cNvPr>
          <p:cNvCxnSpPr>
            <a:cxnSpLocks noChangeShapeType="1"/>
            <a:stCxn id="124932" idx="2"/>
            <a:endCxn id="124934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6" name="AutoShape 8">
            <a:extLst>
              <a:ext uri="{FF2B5EF4-FFF2-40B4-BE49-F238E27FC236}">
                <a16:creationId xmlns:a16="http://schemas.microsoft.com/office/drawing/2014/main" id="{050CEEA0-813A-40F6-ADE5-734FBB52AF53}"/>
              </a:ext>
            </a:extLst>
          </p:cNvPr>
          <p:cNvCxnSpPr>
            <a:cxnSpLocks noChangeShapeType="1"/>
            <a:stCxn id="124930" idx="3"/>
            <a:endCxn id="124931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4937" name="Picture 9">
            <a:extLst>
              <a:ext uri="{FF2B5EF4-FFF2-40B4-BE49-F238E27FC236}">
                <a16:creationId xmlns:a16="http://schemas.microsoft.com/office/drawing/2014/main" id="{B6BE8181-3E53-4DED-98ED-7E565B0F260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8" name="Rectangle 10">
            <a:extLst>
              <a:ext uri="{FF2B5EF4-FFF2-40B4-BE49-F238E27FC236}">
                <a16:creationId xmlns:a16="http://schemas.microsoft.com/office/drawing/2014/main" id="{8D64C82A-8084-4AD7-8D94-90D0B2611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PRIMEIRA ITERAÇÃO</a:t>
            </a:r>
          </a:p>
        </p:txBody>
      </p:sp>
      <p:sp>
        <p:nvSpPr>
          <p:cNvPr id="124939" name="Text Box 11">
            <a:extLst>
              <a:ext uri="{FF2B5EF4-FFF2-40B4-BE49-F238E27FC236}">
                <a16:creationId xmlns:a16="http://schemas.microsoft.com/office/drawing/2014/main" id="{685E0671-80DE-425F-8786-7EF343AD9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24940" name="Text Box 12">
            <a:extLst>
              <a:ext uri="{FF2B5EF4-FFF2-40B4-BE49-F238E27FC236}">
                <a16:creationId xmlns:a16="http://schemas.microsoft.com/office/drawing/2014/main" id="{0F1E0352-BD74-43C5-B2F4-E84D7A5A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2095500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24941" name="AutoShape 13">
            <a:extLst>
              <a:ext uri="{FF2B5EF4-FFF2-40B4-BE49-F238E27FC236}">
                <a16:creationId xmlns:a16="http://schemas.microsoft.com/office/drawing/2014/main" id="{735A6D04-3F86-4A3C-B4C0-76EA36BD35F5}"/>
              </a:ext>
            </a:extLst>
          </p:cNvPr>
          <p:cNvCxnSpPr>
            <a:cxnSpLocks noChangeShapeType="1"/>
            <a:stCxn id="124945" idx="3"/>
            <a:endCxn id="124940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42" name="AutoShape 14">
            <a:extLst>
              <a:ext uri="{FF2B5EF4-FFF2-40B4-BE49-F238E27FC236}">
                <a16:creationId xmlns:a16="http://schemas.microsoft.com/office/drawing/2014/main" id="{5E6F9784-17A6-45B1-9212-16F3EAD4E0FA}"/>
              </a:ext>
            </a:extLst>
          </p:cNvPr>
          <p:cNvCxnSpPr>
            <a:cxnSpLocks noChangeShapeType="1"/>
            <a:stCxn id="124934" idx="1"/>
            <a:endCxn id="124939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43" name="AutoShape 15">
            <a:extLst>
              <a:ext uri="{FF2B5EF4-FFF2-40B4-BE49-F238E27FC236}">
                <a16:creationId xmlns:a16="http://schemas.microsoft.com/office/drawing/2014/main" id="{97C3A59C-5BB5-4610-A51C-1A55B0D53A08}"/>
              </a:ext>
            </a:extLst>
          </p:cNvPr>
          <p:cNvCxnSpPr>
            <a:cxnSpLocks noChangeShapeType="1"/>
            <a:stCxn id="124934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44" name="Text Box 16">
            <a:extLst>
              <a:ext uri="{FF2B5EF4-FFF2-40B4-BE49-F238E27FC236}">
                <a16:creationId xmlns:a16="http://schemas.microsoft.com/office/drawing/2014/main" id="{30947546-E361-48C2-955D-079888B18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24945" name="Text Box 17">
            <a:extLst>
              <a:ext uri="{FF2B5EF4-FFF2-40B4-BE49-F238E27FC236}">
                <a16:creationId xmlns:a16="http://schemas.microsoft.com/office/drawing/2014/main" id="{7855E15C-9E9A-4673-BF84-3AD8816D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24946" name="AutoShape 18">
            <a:extLst>
              <a:ext uri="{FF2B5EF4-FFF2-40B4-BE49-F238E27FC236}">
                <a16:creationId xmlns:a16="http://schemas.microsoft.com/office/drawing/2014/main" id="{E078EEDB-24FD-4361-8889-353058D0711A}"/>
              </a:ext>
            </a:extLst>
          </p:cNvPr>
          <p:cNvCxnSpPr>
            <a:cxnSpLocks noChangeShapeType="1"/>
            <a:stCxn id="124939" idx="2"/>
            <a:endCxn id="124944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47" name="AutoShape 19">
            <a:extLst>
              <a:ext uri="{FF2B5EF4-FFF2-40B4-BE49-F238E27FC236}">
                <a16:creationId xmlns:a16="http://schemas.microsoft.com/office/drawing/2014/main" id="{41F0C35A-F77E-45CA-B486-0C5F04B19DA4}"/>
              </a:ext>
            </a:extLst>
          </p:cNvPr>
          <p:cNvCxnSpPr>
            <a:cxnSpLocks noChangeShapeType="1"/>
            <a:stCxn id="124944" idx="2"/>
            <a:endCxn id="124945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48" name="AutoShape 20">
            <a:extLst>
              <a:ext uri="{FF2B5EF4-FFF2-40B4-BE49-F238E27FC236}">
                <a16:creationId xmlns:a16="http://schemas.microsoft.com/office/drawing/2014/main" id="{6EB4699C-E108-4C7E-B93B-A430F3FE1B63}"/>
              </a:ext>
            </a:extLst>
          </p:cNvPr>
          <p:cNvCxnSpPr>
            <a:cxnSpLocks noChangeShapeType="1"/>
            <a:stCxn id="124939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49" name="AutoShape 21">
            <a:extLst>
              <a:ext uri="{FF2B5EF4-FFF2-40B4-BE49-F238E27FC236}">
                <a16:creationId xmlns:a16="http://schemas.microsoft.com/office/drawing/2014/main" id="{2A122C34-AAAA-4A4C-9C53-7A7BDF89C847}"/>
              </a:ext>
            </a:extLst>
          </p:cNvPr>
          <p:cNvCxnSpPr>
            <a:cxnSpLocks noChangeShapeType="1"/>
            <a:stCxn id="124944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50" name="AutoShape 22">
            <a:extLst>
              <a:ext uri="{FF2B5EF4-FFF2-40B4-BE49-F238E27FC236}">
                <a16:creationId xmlns:a16="http://schemas.microsoft.com/office/drawing/2014/main" id="{3D24132B-BA54-41C8-B1C5-CC1F3772C8A1}"/>
              </a:ext>
            </a:extLst>
          </p:cNvPr>
          <p:cNvCxnSpPr>
            <a:cxnSpLocks noChangeShapeType="1"/>
            <a:stCxn id="124945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51" name="Rectangle 23">
            <a:extLst>
              <a:ext uri="{FF2B5EF4-FFF2-40B4-BE49-F238E27FC236}">
                <a16:creationId xmlns:a16="http://schemas.microsoft.com/office/drawing/2014/main" id="{25A7EACB-D583-4EFE-B663-7AC93E2DF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24952" name="AutoShape 24">
            <a:extLst>
              <a:ext uri="{FF2B5EF4-FFF2-40B4-BE49-F238E27FC236}">
                <a16:creationId xmlns:a16="http://schemas.microsoft.com/office/drawing/2014/main" id="{5C31A2A1-5FDE-45C0-890B-5D4D97B9357F}"/>
              </a:ext>
            </a:extLst>
          </p:cNvPr>
          <p:cNvCxnSpPr>
            <a:cxnSpLocks noChangeShapeType="1"/>
            <a:stCxn id="124951" idx="2"/>
            <a:endCxn id="124930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53" name="Rectangle 25">
            <a:extLst>
              <a:ext uri="{FF2B5EF4-FFF2-40B4-BE49-F238E27FC236}">
                <a16:creationId xmlns:a16="http://schemas.microsoft.com/office/drawing/2014/main" id="{9F373BA0-C437-4E70-A1B5-9177C541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24954" name="AutoShape 26">
            <a:extLst>
              <a:ext uri="{FF2B5EF4-FFF2-40B4-BE49-F238E27FC236}">
                <a16:creationId xmlns:a16="http://schemas.microsoft.com/office/drawing/2014/main" id="{ECDC06C9-D6B5-49FD-B5C3-7FC6D29BB8F7}"/>
              </a:ext>
            </a:extLst>
          </p:cNvPr>
          <p:cNvCxnSpPr>
            <a:cxnSpLocks noChangeShapeType="1"/>
            <a:stCxn id="124953" idx="2"/>
            <a:endCxn id="124931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55" name="Rectangle 27">
            <a:extLst>
              <a:ext uri="{FF2B5EF4-FFF2-40B4-BE49-F238E27FC236}">
                <a16:creationId xmlns:a16="http://schemas.microsoft.com/office/drawing/2014/main" id="{EA4C8736-076B-4AA0-BF0C-F3CB6B929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4956" name="AutoShape 28">
            <a:extLst>
              <a:ext uri="{FF2B5EF4-FFF2-40B4-BE49-F238E27FC236}">
                <a16:creationId xmlns:a16="http://schemas.microsoft.com/office/drawing/2014/main" id="{D046696E-B812-4301-90A9-643391E3F10C}"/>
              </a:ext>
            </a:extLst>
          </p:cNvPr>
          <p:cNvCxnSpPr>
            <a:cxnSpLocks noChangeShapeType="1"/>
            <a:stCxn id="124955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57" name="Rectangle 29">
            <a:extLst>
              <a:ext uri="{FF2B5EF4-FFF2-40B4-BE49-F238E27FC236}">
                <a16:creationId xmlns:a16="http://schemas.microsoft.com/office/drawing/2014/main" id="{5B29A950-85F4-4495-B3A2-67D2B1C05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4958" name="AutoShape 30">
            <a:extLst>
              <a:ext uri="{FF2B5EF4-FFF2-40B4-BE49-F238E27FC236}">
                <a16:creationId xmlns:a16="http://schemas.microsoft.com/office/drawing/2014/main" id="{D0434EDC-A1C8-43EC-A412-BE7FE23E4311}"/>
              </a:ext>
            </a:extLst>
          </p:cNvPr>
          <p:cNvCxnSpPr>
            <a:cxnSpLocks noChangeShapeType="1"/>
            <a:stCxn id="124957" idx="3"/>
          </p:cNvCxnSpPr>
          <p:nvPr/>
        </p:nvCxnSpPr>
        <p:spPr bwMode="auto">
          <a:xfrm flipH="1">
            <a:off x="7308850" y="1773238"/>
            <a:ext cx="1584325" cy="1295400"/>
          </a:xfrm>
          <a:prstGeom prst="bentConnector3">
            <a:avLst>
              <a:gd name="adj1" fmla="val -8319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59" name="Rectangle 31">
            <a:extLst>
              <a:ext uri="{FF2B5EF4-FFF2-40B4-BE49-F238E27FC236}">
                <a16:creationId xmlns:a16="http://schemas.microsoft.com/office/drawing/2014/main" id="{92C82650-0CBF-45AB-9488-411C1759F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897438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8.467,20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24960" name="Rectangle 32">
            <a:extLst>
              <a:ext uri="{FF2B5EF4-FFF2-40B4-BE49-F238E27FC236}">
                <a16:creationId xmlns:a16="http://schemas.microsoft.com/office/drawing/2014/main" id="{7BE8C39F-22CC-4B85-92F6-5197B20EA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2211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4961" name="AutoShape 33">
            <a:extLst>
              <a:ext uri="{FF2B5EF4-FFF2-40B4-BE49-F238E27FC236}">
                <a16:creationId xmlns:a16="http://schemas.microsoft.com/office/drawing/2014/main" id="{87B5BE1A-C18F-4F70-A7C5-96063732D17F}"/>
              </a:ext>
            </a:extLst>
          </p:cNvPr>
          <p:cNvCxnSpPr>
            <a:cxnSpLocks noChangeShapeType="1"/>
            <a:stCxn id="124960" idx="0"/>
          </p:cNvCxnSpPr>
          <p:nvPr/>
        </p:nvCxnSpPr>
        <p:spPr bwMode="auto">
          <a:xfrm rot="5400000" flipH="1">
            <a:off x="5904706" y="3680619"/>
            <a:ext cx="576263" cy="504825"/>
          </a:xfrm>
          <a:prstGeom prst="bentConnector3">
            <a:avLst>
              <a:gd name="adj1" fmla="val 3277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62" name="Rectangle 34">
            <a:extLst>
              <a:ext uri="{FF2B5EF4-FFF2-40B4-BE49-F238E27FC236}">
                <a16:creationId xmlns:a16="http://schemas.microsoft.com/office/drawing/2014/main" id="{C4337765-F1DA-4DB6-B9DC-847DD0219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5,37 kg/d</a:t>
            </a:r>
          </a:p>
        </p:txBody>
      </p:sp>
      <p:cxnSp>
        <p:nvCxnSpPr>
          <p:cNvPr id="124963" name="AutoShape 35">
            <a:extLst>
              <a:ext uri="{FF2B5EF4-FFF2-40B4-BE49-F238E27FC236}">
                <a16:creationId xmlns:a16="http://schemas.microsoft.com/office/drawing/2014/main" id="{4A3073F0-3662-4B83-9FD2-B925548DD652}"/>
              </a:ext>
            </a:extLst>
          </p:cNvPr>
          <p:cNvCxnSpPr>
            <a:cxnSpLocks noChangeShapeType="1"/>
            <a:stCxn id="124962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64" name="Rectangle 36">
            <a:extLst>
              <a:ext uri="{FF2B5EF4-FFF2-40B4-BE49-F238E27FC236}">
                <a16:creationId xmlns:a16="http://schemas.microsoft.com/office/drawing/2014/main" id="{406C1323-1A6A-4785-9872-C88BB89B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48,29 kg/d</a:t>
            </a:r>
          </a:p>
        </p:txBody>
      </p:sp>
      <p:cxnSp>
        <p:nvCxnSpPr>
          <p:cNvPr id="124965" name="AutoShape 37">
            <a:extLst>
              <a:ext uri="{FF2B5EF4-FFF2-40B4-BE49-F238E27FC236}">
                <a16:creationId xmlns:a16="http://schemas.microsoft.com/office/drawing/2014/main" id="{769C0F5D-4244-42E1-B1AC-68B65EFEAF9A}"/>
              </a:ext>
            </a:extLst>
          </p:cNvPr>
          <p:cNvCxnSpPr>
            <a:cxnSpLocks noChangeShapeType="1"/>
            <a:stCxn id="124964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1D5DE68-77FD-446C-ADE7-76FCF3726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2540000"/>
            <a:ext cx="1854200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87EAAAA1-EEBB-4254-B52F-E25F247E6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2540000"/>
            <a:ext cx="2093912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2D117D23-4FFD-471E-8E08-7BC5947C4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540000"/>
            <a:ext cx="2095500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5365" name="AutoShape 5">
            <a:extLst>
              <a:ext uri="{FF2B5EF4-FFF2-40B4-BE49-F238E27FC236}">
                <a16:creationId xmlns:a16="http://schemas.microsoft.com/office/drawing/2014/main" id="{487E5CA5-D59F-40E3-8DB1-8FAE81A1ADB8}"/>
              </a:ext>
            </a:extLst>
          </p:cNvPr>
          <p:cNvCxnSpPr>
            <a:cxnSpLocks noChangeShapeType="1"/>
            <a:stCxn id="15362" idx="3"/>
            <a:endCxn id="15363" idx="1"/>
          </p:cNvCxnSpPr>
          <p:nvPr/>
        </p:nvCxnSpPr>
        <p:spPr bwMode="auto">
          <a:xfrm>
            <a:off x="2408238" y="2728913"/>
            <a:ext cx="7302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6" name="AutoShape 6">
            <a:extLst>
              <a:ext uri="{FF2B5EF4-FFF2-40B4-BE49-F238E27FC236}">
                <a16:creationId xmlns:a16="http://schemas.microsoft.com/office/drawing/2014/main" id="{9A0D0017-5B12-414A-8915-F08C89AFEEEC}"/>
              </a:ext>
            </a:extLst>
          </p:cNvPr>
          <p:cNvCxnSpPr>
            <a:cxnSpLocks noChangeShapeType="1"/>
            <a:stCxn id="15363" idx="3"/>
            <a:endCxn id="15364" idx="1"/>
          </p:cNvCxnSpPr>
          <p:nvPr/>
        </p:nvCxnSpPr>
        <p:spPr bwMode="auto">
          <a:xfrm>
            <a:off x="5232400" y="2728913"/>
            <a:ext cx="10033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7" name="Text Box 7">
            <a:extLst>
              <a:ext uri="{FF2B5EF4-FFF2-40B4-BE49-F238E27FC236}">
                <a16:creationId xmlns:a16="http://schemas.microsoft.com/office/drawing/2014/main" id="{9F37B15A-C5A6-4997-AF5E-6E490610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513263"/>
            <a:ext cx="5432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Filtração em linha !!!</a:t>
            </a:r>
          </a:p>
        </p:txBody>
      </p:sp>
      <p:cxnSp>
        <p:nvCxnSpPr>
          <p:cNvPr id="15368" name="AutoShape 8">
            <a:extLst>
              <a:ext uri="{FF2B5EF4-FFF2-40B4-BE49-F238E27FC236}">
                <a16:creationId xmlns:a16="http://schemas.microsoft.com/office/drawing/2014/main" id="{475796D1-AE37-40EB-BD30-F1E72DF0FD84}"/>
              </a:ext>
            </a:extLst>
          </p:cNvPr>
          <p:cNvCxnSpPr>
            <a:cxnSpLocks noChangeShapeType="1"/>
            <a:stCxn id="15367" idx="0"/>
            <a:endCxn id="15363" idx="2"/>
          </p:cNvCxnSpPr>
          <p:nvPr/>
        </p:nvCxnSpPr>
        <p:spPr bwMode="auto">
          <a:xfrm rot="16200000">
            <a:off x="3152775" y="3479800"/>
            <a:ext cx="1497013" cy="569913"/>
          </a:xfrm>
          <a:prstGeom prst="curvedConnector3">
            <a:avLst>
              <a:gd name="adj1" fmla="val 49949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369" name="Picture 9">
            <a:extLst>
              <a:ext uri="{FF2B5EF4-FFF2-40B4-BE49-F238E27FC236}">
                <a16:creationId xmlns:a16="http://schemas.microsoft.com/office/drawing/2014/main" id="{E6560E7A-458B-4477-A72C-C357ED97810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0" name="Rectangle 10">
            <a:extLst>
              <a:ext uri="{FF2B5EF4-FFF2-40B4-BE49-F238E27FC236}">
                <a16:creationId xmlns:a16="http://schemas.microsoft.com/office/drawing/2014/main" id="{83A0876C-41F7-48C2-867D-E786F348E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77825"/>
            <a:ext cx="7772400" cy="13112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CONCEPÇÃO DE ESTAÇÕES DE TRATAMENTO DE ÁGUA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8F9F7566-09C7-4C2D-BAD8-51EE118A0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3860800"/>
            <a:ext cx="2303463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Desinfecção</a:t>
            </a:r>
          </a:p>
        </p:txBody>
      </p:sp>
      <p:cxnSp>
        <p:nvCxnSpPr>
          <p:cNvPr id="15372" name="AutoShape 12">
            <a:extLst>
              <a:ext uri="{FF2B5EF4-FFF2-40B4-BE49-F238E27FC236}">
                <a16:creationId xmlns:a16="http://schemas.microsoft.com/office/drawing/2014/main" id="{7CF1EA7B-B904-4037-911C-BFD92BF532F4}"/>
              </a:ext>
            </a:extLst>
          </p:cNvPr>
          <p:cNvCxnSpPr>
            <a:cxnSpLocks noChangeShapeType="1"/>
            <a:stCxn id="15364" idx="2"/>
            <a:endCxn id="15371" idx="0"/>
          </p:cNvCxnSpPr>
          <p:nvPr/>
        </p:nvCxnSpPr>
        <p:spPr bwMode="auto">
          <a:xfrm flipH="1">
            <a:off x="7280275" y="3016250"/>
            <a:ext cx="3175" cy="844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19F9D29C-B702-4202-B40A-6E3AB416604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5" name="Rectangle 3">
            <a:extLst>
              <a:ext uri="{FF2B5EF4-FFF2-40B4-BE49-F238E27FC236}">
                <a16:creationId xmlns:a16="http://schemas.microsoft.com/office/drawing/2014/main" id="{080123A5-2967-45BC-95D1-BF25F85C3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22288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aphicFrame>
        <p:nvGraphicFramePr>
          <p:cNvPr id="125986" name="Object 34">
            <a:extLst>
              <a:ext uri="{FF2B5EF4-FFF2-40B4-BE49-F238E27FC236}">
                <a16:creationId xmlns:a16="http://schemas.microsoft.com/office/drawing/2014/main" id="{448D25AE-F448-4969-877F-FB3D79F91C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276475"/>
          <a:ext cx="1968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7" name="Equation" r:id="rId4" imgW="1968480" imgH="1054080" progId="Equation.3">
                  <p:embed/>
                </p:oleObj>
              </mc:Choice>
              <mc:Fallback>
                <p:oleObj name="Equation" r:id="rId4" imgW="1968480" imgH="10540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76475"/>
                        <a:ext cx="1968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7" name="Text Box 35">
            <a:extLst>
              <a:ext uri="{FF2B5EF4-FFF2-40B4-BE49-F238E27FC236}">
                <a16:creationId xmlns:a16="http://schemas.microsoft.com/office/drawing/2014/main" id="{914A1BEB-170B-4085-8D6C-30B5ACA2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2533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Teor de Sólidos</a:t>
            </a:r>
          </a:p>
        </p:txBody>
      </p:sp>
      <p:cxnSp>
        <p:nvCxnSpPr>
          <p:cNvPr id="125988" name="AutoShape 36">
            <a:extLst>
              <a:ext uri="{FF2B5EF4-FFF2-40B4-BE49-F238E27FC236}">
                <a16:creationId xmlns:a16="http://schemas.microsoft.com/office/drawing/2014/main" id="{84856DA4-DD75-4704-8604-8C2225BBA06B}"/>
              </a:ext>
            </a:extLst>
          </p:cNvPr>
          <p:cNvCxnSpPr>
            <a:cxnSpLocks noChangeShapeType="1"/>
            <a:stCxn id="125987" idx="0"/>
            <a:endCxn id="0" idx="1"/>
          </p:cNvCxnSpPr>
          <p:nvPr/>
        </p:nvCxnSpPr>
        <p:spPr bwMode="auto">
          <a:xfrm rot="5400000" flipH="1">
            <a:off x="968375" y="2951163"/>
            <a:ext cx="1057275" cy="762000"/>
          </a:xfrm>
          <a:prstGeom prst="curvedConnector4">
            <a:avLst>
              <a:gd name="adj1" fmla="val 25074"/>
              <a:gd name="adj2" fmla="val 13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5989" name="Object 37">
            <a:extLst>
              <a:ext uri="{FF2B5EF4-FFF2-40B4-BE49-F238E27FC236}">
                <a16:creationId xmlns:a16="http://schemas.microsoft.com/office/drawing/2014/main" id="{E0E05AAC-E6B7-47D8-B558-3DE50740A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700213"/>
          <a:ext cx="2159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8" name="Equation" r:id="rId6" imgW="2158920" imgH="1054080" progId="Equation.3">
                  <p:embed/>
                </p:oleObj>
              </mc:Choice>
              <mc:Fallback>
                <p:oleObj name="Equation" r:id="rId6" imgW="2158920" imgH="10540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700213"/>
                        <a:ext cx="2159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0" name="Object 38">
            <a:extLst>
              <a:ext uri="{FF2B5EF4-FFF2-40B4-BE49-F238E27FC236}">
                <a16:creationId xmlns:a16="http://schemas.microsoft.com/office/drawing/2014/main" id="{62A3D6CA-0C1E-49CC-9B85-26B12B4FD8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3284538"/>
          <a:ext cx="23749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9" name="Equation" r:id="rId8" imgW="2374560" imgH="1054080" progId="Equation.3">
                  <p:embed/>
                </p:oleObj>
              </mc:Choice>
              <mc:Fallback>
                <p:oleObj name="Equation" r:id="rId8" imgW="2374560" imgH="10540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284538"/>
                        <a:ext cx="23749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1" name="Object 39">
            <a:extLst>
              <a:ext uri="{FF2B5EF4-FFF2-40B4-BE49-F238E27FC236}">
                <a16:creationId xmlns:a16="http://schemas.microsoft.com/office/drawing/2014/main" id="{12060FA3-406E-464E-9262-8E529F8321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013325"/>
          <a:ext cx="23749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0" name="Equation" r:id="rId10" imgW="2374560" imgH="1054080" progId="Equation.3">
                  <p:embed/>
                </p:oleObj>
              </mc:Choice>
              <mc:Fallback>
                <p:oleObj name="Equation" r:id="rId10" imgW="2374560" imgH="10540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013325"/>
                        <a:ext cx="23749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5992" name="AutoShape 40">
            <a:extLst>
              <a:ext uri="{FF2B5EF4-FFF2-40B4-BE49-F238E27FC236}">
                <a16:creationId xmlns:a16="http://schemas.microsoft.com/office/drawing/2014/main" id="{83F06653-0148-40A9-9135-76051DF633D3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3084513" y="2803525"/>
            <a:ext cx="1703387" cy="1008063"/>
          </a:xfrm>
          <a:prstGeom prst="curvedConnector3">
            <a:avLst>
              <a:gd name="adj1" fmla="val 49954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994" name="AutoShape 42">
            <a:extLst>
              <a:ext uri="{FF2B5EF4-FFF2-40B4-BE49-F238E27FC236}">
                <a16:creationId xmlns:a16="http://schemas.microsoft.com/office/drawing/2014/main" id="{F4530026-1FE1-41E3-AB59-125E5FD80D3C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4161631" y="3199607"/>
            <a:ext cx="674687" cy="2952750"/>
          </a:xfrm>
          <a:prstGeom prst="curved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5995" name="Object 43">
            <a:extLst>
              <a:ext uri="{FF2B5EF4-FFF2-40B4-BE49-F238E27FC236}">
                <a16:creationId xmlns:a16="http://schemas.microsoft.com/office/drawing/2014/main" id="{84E85A19-A1A8-49A8-8938-24A67106D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4941888"/>
          <a:ext cx="3048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1" name="Equation" r:id="rId12" imgW="3047760" imgH="1054080" progId="Equation.3">
                  <p:embed/>
                </p:oleObj>
              </mc:Choice>
              <mc:Fallback>
                <p:oleObj name="Equation" r:id="rId12" imgW="3047760" imgH="10540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941888"/>
                        <a:ext cx="3048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5996" name="AutoShape 44">
            <a:extLst>
              <a:ext uri="{FF2B5EF4-FFF2-40B4-BE49-F238E27FC236}">
                <a16:creationId xmlns:a16="http://schemas.microsoft.com/office/drawing/2014/main" id="{056F9B91-FEA5-4259-B2F7-E2519EA2D765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5986463" y="4327525"/>
            <a:ext cx="603250" cy="625475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>
            <a:extLst>
              <a:ext uri="{FF2B5EF4-FFF2-40B4-BE49-F238E27FC236}">
                <a16:creationId xmlns:a16="http://schemas.microsoft.com/office/drawing/2014/main" id="{7AF9955E-1251-47AD-84ED-DA536F5550E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3" name="Rectangle 3">
            <a:extLst>
              <a:ext uri="{FF2B5EF4-FFF2-40B4-BE49-F238E27FC236}">
                <a16:creationId xmlns:a16="http://schemas.microsoft.com/office/drawing/2014/main" id="{49C675CC-C13F-432B-A88D-BE47D25CB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aphicFrame>
        <p:nvGraphicFramePr>
          <p:cNvPr id="128036" name="Group 36">
            <a:extLst>
              <a:ext uri="{FF2B5EF4-FFF2-40B4-BE49-F238E27FC236}">
                <a16:creationId xmlns:a16="http://schemas.microsoft.com/office/drawing/2014/main" id="{A336A941-C9AD-4B09-A8CA-48C800738AA5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989138"/>
          <a:ext cx="8497888" cy="3130550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997756889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1263102085"/>
                    </a:ext>
                  </a:extLst>
                </a:gridCol>
              </a:tblGrid>
              <a:tr h="7731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60012"/>
                  </a:ext>
                </a:extLst>
              </a:tr>
              <a:tr h="771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Teor de sólidos no lodo da equalização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591781"/>
                  </a:ext>
                </a:extLst>
              </a:tr>
              <a:tr h="773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Teor de sólidos no lodo dos adensadores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2,0 %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97854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Teor de sólidos no lodo desidratado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80113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>
            <a:extLst>
              <a:ext uri="{FF2B5EF4-FFF2-40B4-BE49-F238E27FC236}">
                <a16:creationId xmlns:a16="http://schemas.microsoft.com/office/drawing/2014/main" id="{D8748EAE-D9AF-4E35-A6FE-5FBF7B73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691FE3E5-6B49-440B-A9C6-9788AE1E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26980" name="Text Box 4">
            <a:extLst>
              <a:ext uri="{FF2B5EF4-FFF2-40B4-BE49-F238E27FC236}">
                <a16:creationId xmlns:a16="http://schemas.microsoft.com/office/drawing/2014/main" id="{42ACEABB-86C0-4B82-BA59-9FFF538B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26981" name="AutoShape 5">
            <a:extLst>
              <a:ext uri="{FF2B5EF4-FFF2-40B4-BE49-F238E27FC236}">
                <a16:creationId xmlns:a16="http://schemas.microsoft.com/office/drawing/2014/main" id="{FCF86138-E0E7-4178-B824-91FBF00D2916}"/>
              </a:ext>
            </a:extLst>
          </p:cNvPr>
          <p:cNvCxnSpPr>
            <a:cxnSpLocks noChangeShapeType="1"/>
            <a:stCxn id="126979" idx="3"/>
            <a:endCxn id="126980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982" name="Text Box 6">
            <a:extLst>
              <a:ext uri="{FF2B5EF4-FFF2-40B4-BE49-F238E27FC236}">
                <a16:creationId xmlns:a16="http://schemas.microsoft.com/office/drawing/2014/main" id="{5BBA43A0-B8EC-47AB-9253-468196536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26983" name="AutoShape 7">
            <a:extLst>
              <a:ext uri="{FF2B5EF4-FFF2-40B4-BE49-F238E27FC236}">
                <a16:creationId xmlns:a16="http://schemas.microsoft.com/office/drawing/2014/main" id="{9A679F5A-1483-4284-A741-654A73386CE7}"/>
              </a:ext>
            </a:extLst>
          </p:cNvPr>
          <p:cNvCxnSpPr>
            <a:cxnSpLocks noChangeShapeType="1"/>
            <a:stCxn id="126980" idx="2"/>
            <a:endCxn id="126982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84" name="AutoShape 8">
            <a:extLst>
              <a:ext uri="{FF2B5EF4-FFF2-40B4-BE49-F238E27FC236}">
                <a16:creationId xmlns:a16="http://schemas.microsoft.com/office/drawing/2014/main" id="{32E4EA82-7253-4A5E-9A33-DDDDD3B009C8}"/>
              </a:ext>
            </a:extLst>
          </p:cNvPr>
          <p:cNvCxnSpPr>
            <a:cxnSpLocks noChangeShapeType="1"/>
            <a:stCxn id="126978" idx="3"/>
            <a:endCxn id="126979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6985" name="Picture 9">
            <a:extLst>
              <a:ext uri="{FF2B5EF4-FFF2-40B4-BE49-F238E27FC236}">
                <a16:creationId xmlns:a16="http://schemas.microsoft.com/office/drawing/2014/main" id="{91EAACC7-D5B1-4A64-A9EB-62EFBB5C0E6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6" name="Rectangle 10">
            <a:extLst>
              <a:ext uri="{FF2B5EF4-FFF2-40B4-BE49-F238E27FC236}">
                <a16:creationId xmlns:a16="http://schemas.microsoft.com/office/drawing/2014/main" id="{5EB86875-53B3-4A5E-8128-70A4357ED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PRIMEIRA ITERAÇÃO</a:t>
            </a:r>
          </a:p>
        </p:txBody>
      </p:sp>
      <p:sp>
        <p:nvSpPr>
          <p:cNvPr id="126987" name="Text Box 11">
            <a:extLst>
              <a:ext uri="{FF2B5EF4-FFF2-40B4-BE49-F238E27FC236}">
                <a16:creationId xmlns:a16="http://schemas.microsoft.com/office/drawing/2014/main" id="{C0C5AEF1-C84A-47F8-B6CE-B1643FE94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26988" name="Text Box 12">
            <a:extLst>
              <a:ext uri="{FF2B5EF4-FFF2-40B4-BE49-F238E27FC236}">
                <a16:creationId xmlns:a16="http://schemas.microsoft.com/office/drawing/2014/main" id="{1D126293-2906-48A0-9267-4D230AB9E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2095500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26989" name="AutoShape 13">
            <a:extLst>
              <a:ext uri="{FF2B5EF4-FFF2-40B4-BE49-F238E27FC236}">
                <a16:creationId xmlns:a16="http://schemas.microsoft.com/office/drawing/2014/main" id="{E0A78E46-FBAE-4459-AEDD-3DCD0238E15C}"/>
              </a:ext>
            </a:extLst>
          </p:cNvPr>
          <p:cNvCxnSpPr>
            <a:cxnSpLocks noChangeShapeType="1"/>
            <a:stCxn id="126993" idx="3"/>
            <a:endCxn id="126988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0" name="AutoShape 14">
            <a:extLst>
              <a:ext uri="{FF2B5EF4-FFF2-40B4-BE49-F238E27FC236}">
                <a16:creationId xmlns:a16="http://schemas.microsoft.com/office/drawing/2014/main" id="{E1381BA9-6F41-483E-9FEB-1DF0240A85BF}"/>
              </a:ext>
            </a:extLst>
          </p:cNvPr>
          <p:cNvCxnSpPr>
            <a:cxnSpLocks noChangeShapeType="1"/>
            <a:stCxn id="126982" idx="1"/>
            <a:endCxn id="126987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1" name="AutoShape 15">
            <a:extLst>
              <a:ext uri="{FF2B5EF4-FFF2-40B4-BE49-F238E27FC236}">
                <a16:creationId xmlns:a16="http://schemas.microsoft.com/office/drawing/2014/main" id="{05A5997C-FC6C-4572-9D1D-1EA51279EA6F}"/>
              </a:ext>
            </a:extLst>
          </p:cNvPr>
          <p:cNvCxnSpPr>
            <a:cxnSpLocks noChangeShapeType="1"/>
            <a:stCxn id="126982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992" name="Text Box 16">
            <a:extLst>
              <a:ext uri="{FF2B5EF4-FFF2-40B4-BE49-F238E27FC236}">
                <a16:creationId xmlns:a16="http://schemas.microsoft.com/office/drawing/2014/main" id="{E63CB5F0-99F8-4D1A-8E95-6CA27E7D4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26993" name="Text Box 17">
            <a:extLst>
              <a:ext uri="{FF2B5EF4-FFF2-40B4-BE49-F238E27FC236}">
                <a16:creationId xmlns:a16="http://schemas.microsoft.com/office/drawing/2014/main" id="{7026EFCF-E77C-4E11-B59F-8A3FD215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26994" name="AutoShape 18">
            <a:extLst>
              <a:ext uri="{FF2B5EF4-FFF2-40B4-BE49-F238E27FC236}">
                <a16:creationId xmlns:a16="http://schemas.microsoft.com/office/drawing/2014/main" id="{4D26F2D9-AFB9-4F49-9B68-F3C8108616FC}"/>
              </a:ext>
            </a:extLst>
          </p:cNvPr>
          <p:cNvCxnSpPr>
            <a:cxnSpLocks noChangeShapeType="1"/>
            <a:stCxn id="126987" idx="2"/>
            <a:endCxn id="126992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5" name="AutoShape 19">
            <a:extLst>
              <a:ext uri="{FF2B5EF4-FFF2-40B4-BE49-F238E27FC236}">
                <a16:creationId xmlns:a16="http://schemas.microsoft.com/office/drawing/2014/main" id="{3E509E9B-D7EA-41FC-B9C1-428F35E69F2B}"/>
              </a:ext>
            </a:extLst>
          </p:cNvPr>
          <p:cNvCxnSpPr>
            <a:cxnSpLocks noChangeShapeType="1"/>
            <a:stCxn id="126992" idx="2"/>
            <a:endCxn id="126993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6" name="AutoShape 20">
            <a:extLst>
              <a:ext uri="{FF2B5EF4-FFF2-40B4-BE49-F238E27FC236}">
                <a16:creationId xmlns:a16="http://schemas.microsoft.com/office/drawing/2014/main" id="{26D6E4B2-23B7-478E-8FA9-9C194065BEB8}"/>
              </a:ext>
            </a:extLst>
          </p:cNvPr>
          <p:cNvCxnSpPr>
            <a:cxnSpLocks noChangeShapeType="1"/>
            <a:stCxn id="126987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7" name="AutoShape 21">
            <a:extLst>
              <a:ext uri="{FF2B5EF4-FFF2-40B4-BE49-F238E27FC236}">
                <a16:creationId xmlns:a16="http://schemas.microsoft.com/office/drawing/2014/main" id="{50BFF645-1DC9-4DC2-90AF-CF72584EC393}"/>
              </a:ext>
            </a:extLst>
          </p:cNvPr>
          <p:cNvCxnSpPr>
            <a:cxnSpLocks noChangeShapeType="1"/>
            <a:stCxn id="126992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8" name="AutoShape 22">
            <a:extLst>
              <a:ext uri="{FF2B5EF4-FFF2-40B4-BE49-F238E27FC236}">
                <a16:creationId xmlns:a16="http://schemas.microsoft.com/office/drawing/2014/main" id="{711B14D2-7637-44ED-99D6-ACB69E452796}"/>
              </a:ext>
            </a:extLst>
          </p:cNvPr>
          <p:cNvCxnSpPr>
            <a:cxnSpLocks noChangeShapeType="1"/>
            <a:stCxn id="126993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999" name="Rectangle 23">
            <a:extLst>
              <a:ext uri="{FF2B5EF4-FFF2-40B4-BE49-F238E27FC236}">
                <a16:creationId xmlns:a16="http://schemas.microsoft.com/office/drawing/2014/main" id="{0CB468DC-2CD9-410B-B5E5-045750470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27000" name="AutoShape 24">
            <a:extLst>
              <a:ext uri="{FF2B5EF4-FFF2-40B4-BE49-F238E27FC236}">
                <a16:creationId xmlns:a16="http://schemas.microsoft.com/office/drawing/2014/main" id="{BA627E1C-44E8-4969-B0D6-D7CBD397D533}"/>
              </a:ext>
            </a:extLst>
          </p:cNvPr>
          <p:cNvCxnSpPr>
            <a:cxnSpLocks noChangeShapeType="1"/>
            <a:stCxn id="126999" idx="2"/>
            <a:endCxn id="126978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01" name="Rectangle 25">
            <a:extLst>
              <a:ext uri="{FF2B5EF4-FFF2-40B4-BE49-F238E27FC236}">
                <a16:creationId xmlns:a16="http://schemas.microsoft.com/office/drawing/2014/main" id="{C404A348-3C76-4364-AB67-79E9C51B0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27002" name="AutoShape 26">
            <a:extLst>
              <a:ext uri="{FF2B5EF4-FFF2-40B4-BE49-F238E27FC236}">
                <a16:creationId xmlns:a16="http://schemas.microsoft.com/office/drawing/2014/main" id="{B3A7E621-7304-48C3-9068-1CD5D826E60E}"/>
              </a:ext>
            </a:extLst>
          </p:cNvPr>
          <p:cNvCxnSpPr>
            <a:cxnSpLocks noChangeShapeType="1"/>
            <a:stCxn id="127001" idx="2"/>
            <a:endCxn id="126979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03" name="Rectangle 27">
            <a:extLst>
              <a:ext uri="{FF2B5EF4-FFF2-40B4-BE49-F238E27FC236}">
                <a16:creationId xmlns:a16="http://schemas.microsoft.com/office/drawing/2014/main" id="{2605736D-99AD-4802-AE1F-EF5D8406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7004" name="AutoShape 28">
            <a:extLst>
              <a:ext uri="{FF2B5EF4-FFF2-40B4-BE49-F238E27FC236}">
                <a16:creationId xmlns:a16="http://schemas.microsoft.com/office/drawing/2014/main" id="{BB2DF4B6-F68A-422A-937A-7F81E411A6C3}"/>
              </a:ext>
            </a:extLst>
          </p:cNvPr>
          <p:cNvCxnSpPr>
            <a:cxnSpLocks noChangeShapeType="1"/>
            <a:stCxn id="127003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05" name="Rectangle 29">
            <a:extLst>
              <a:ext uri="{FF2B5EF4-FFF2-40B4-BE49-F238E27FC236}">
                <a16:creationId xmlns:a16="http://schemas.microsoft.com/office/drawing/2014/main" id="{CD1E8B86-EB67-44CE-9B25-D1E79EB34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7006" name="AutoShape 30">
            <a:extLst>
              <a:ext uri="{FF2B5EF4-FFF2-40B4-BE49-F238E27FC236}">
                <a16:creationId xmlns:a16="http://schemas.microsoft.com/office/drawing/2014/main" id="{F3AE14DD-6FD3-4D5C-AEBA-4D070411147E}"/>
              </a:ext>
            </a:extLst>
          </p:cNvPr>
          <p:cNvCxnSpPr>
            <a:cxnSpLocks noChangeShapeType="1"/>
            <a:stCxn id="127005" idx="3"/>
          </p:cNvCxnSpPr>
          <p:nvPr/>
        </p:nvCxnSpPr>
        <p:spPr bwMode="auto">
          <a:xfrm flipH="1">
            <a:off x="7308850" y="1773238"/>
            <a:ext cx="1584325" cy="1295400"/>
          </a:xfrm>
          <a:prstGeom prst="bentConnector3">
            <a:avLst>
              <a:gd name="adj1" fmla="val -8319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07" name="Rectangle 31">
            <a:extLst>
              <a:ext uri="{FF2B5EF4-FFF2-40B4-BE49-F238E27FC236}">
                <a16:creationId xmlns:a16="http://schemas.microsoft.com/office/drawing/2014/main" id="{CFCC2D47-F104-434D-973B-13F84C70E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897438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8.467,20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27008" name="Rectangle 32">
            <a:extLst>
              <a:ext uri="{FF2B5EF4-FFF2-40B4-BE49-F238E27FC236}">
                <a16:creationId xmlns:a16="http://schemas.microsoft.com/office/drawing/2014/main" id="{D34ABA86-0875-43B9-9BD4-8D665073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2211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7009" name="AutoShape 33">
            <a:extLst>
              <a:ext uri="{FF2B5EF4-FFF2-40B4-BE49-F238E27FC236}">
                <a16:creationId xmlns:a16="http://schemas.microsoft.com/office/drawing/2014/main" id="{148FA623-DA21-4FC1-A577-84F6108A680E}"/>
              </a:ext>
            </a:extLst>
          </p:cNvPr>
          <p:cNvCxnSpPr>
            <a:cxnSpLocks noChangeShapeType="1"/>
            <a:stCxn id="127008" idx="0"/>
          </p:cNvCxnSpPr>
          <p:nvPr/>
        </p:nvCxnSpPr>
        <p:spPr bwMode="auto">
          <a:xfrm rot="5400000" flipH="1">
            <a:off x="5904706" y="3680619"/>
            <a:ext cx="576263" cy="504825"/>
          </a:xfrm>
          <a:prstGeom prst="bentConnector3">
            <a:avLst>
              <a:gd name="adj1" fmla="val 3277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10" name="Rectangle 34">
            <a:extLst>
              <a:ext uri="{FF2B5EF4-FFF2-40B4-BE49-F238E27FC236}">
                <a16:creationId xmlns:a16="http://schemas.microsoft.com/office/drawing/2014/main" id="{EA7C991B-39C1-42C5-BC97-AE521011E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163,14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5,37 kg/d</a:t>
            </a:r>
          </a:p>
        </p:txBody>
      </p:sp>
      <p:cxnSp>
        <p:nvCxnSpPr>
          <p:cNvPr id="127011" name="AutoShape 35">
            <a:extLst>
              <a:ext uri="{FF2B5EF4-FFF2-40B4-BE49-F238E27FC236}">
                <a16:creationId xmlns:a16="http://schemas.microsoft.com/office/drawing/2014/main" id="{2D0D8586-BB10-48F8-A45B-70CE6DF8752A}"/>
              </a:ext>
            </a:extLst>
          </p:cNvPr>
          <p:cNvCxnSpPr>
            <a:cxnSpLocks noChangeShapeType="1"/>
            <a:stCxn id="127010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12" name="Rectangle 36">
            <a:extLst>
              <a:ext uri="{FF2B5EF4-FFF2-40B4-BE49-F238E27FC236}">
                <a16:creationId xmlns:a16="http://schemas.microsoft.com/office/drawing/2014/main" id="{CD0F8B4E-243B-4A97-BDF3-36CD1DDA4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9,66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48,29 kg/d</a:t>
            </a:r>
          </a:p>
        </p:txBody>
      </p:sp>
      <p:cxnSp>
        <p:nvCxnSpPr>
          <p:cNvPr id="127013" name="AutoShape 37">
            <a:extLst>
              <a:ext uri="{FF2B5EF4-FFF2-40B4-BE49-F238E27FC236}">
                <a16:creationId xmlns:a16="http://schemas.microsoft.com/office/drawing/2014/main" id="{4ADD52E1-DA06-484C-BA4A-5EA73C4579A3}"/>
              </a:ext>
            </a:extLst>
          </p:cNvPr>
          <p:cNvCxnSpPr>
            <a:cxnSpLocks noChangeShapeType="1"/>
            <a:stCxn id="127012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>
            <a:extLst>
              <a:ext uri="{FF2B5EF4-FFF2-40B4-BE49-F238E27FC236}">
                <a16:creationId xmlns:a16="http://schemas.microsoft.com/office/drawing/2014/main" id="{3A9FA67D-8559-42DE-BAB9-2865E0418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29027" name="Text Box 3">
            <a:extLst>
              <a:ext uri="{FF2B5EF4-FFF2-40B4-BE49-F238E27FC236}">
                <a16:creationId xmlns:a16="http://schemas.microsoft.com/office/drawing/2014/main" id="{E58DCB08-C8CE-4083-B1E6-97388278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29028" name="Text Box 4">
            <a:extLst>
              <a:ext uri="{FF2B5EF4-FFF2-40B4-BE49-F238E27FC236}">
                <a16:creationId xmlns:a16="http://schemas.microsoft.com/office/drawing/2014/main" id="{E9C5597C-1FE2-41D2-BC00-D8429F75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29029" name="AutoShape 5">
            <a:extLst>
              <a:ext uri="{FF2B5EF4-FFF2-40B4-BE49-F238E27FC236}">
                <a16:creationId xmlns:a16="http://schemas.microsoft.com/office/drawing/2014/main" id="{B5443DA9-6E96-4441-B19E-F4393994438B}"/>
              </a:ext>
            </a:extLst>
          </p:cNvPr>
          <p:cNvCxnSpPr>
            <a:cxnSpLocks noChangeShapeType="1"/>
            <a:stCxn id="129027" idx="3"/>
            <a:endCxn id="129028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30" name="Text Box 6">
            <a:extLst>
              <a:ext uri="{FF2B5EF4-FFF2-40B4-BE49-F238E27FC236}">
                <a16:creationId xmlns:a16="http://schemas.microsoft.com/office/drawing/2014/main" id="{E7DC7574-8069-4B53-9E0A-7E7C77F29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29031" name="AutoShape 7">
            <a:extLst>
              <a:ext uri="{FF2B5EF4-FFF2-40B4-BE49-F238E27FC236}">
                <a16:creationId xmlns:a16="http://schemas.microsoft.com/office/drawing/2014/main" id="{634AC326-5581-4860-AE7B-52D4D63A47EB}"/>
              </a:ext>
            </a:extLst>
          </p:cNvPr>
          <p:cNvCxnSpPr>
            <a:cxnSpLocks noChangeShapeType="1"/>
            <a:stCxn id="129028" idx="2"/>
            <a:endCxn id="129030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32" name="AutoShape 8">
            <a:extLst>
              <a:ext uri="{FF2B5EF4-FFF2-40B4-BE49-F238E27FC236}">
                <a16:creationId xmlns:a16="http://schemas.microsoft.com/office/drawing/2014/main" id="{B0CE3CC0-088C-4E01-A8F7-2362FAE26311}"/>
              </a:ext>
            </a:extLst>
          </p:cNvPr>
          <p:cNvCxnSpPr>
            <a:cxnSpLocks noChangeShapeType="1"/>
            <a:stCxn id="129026" idx="3"/>
            <a:endCxn id="129027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9033" name="Picture 9">
            <a:extLst>
              <a:ext uri="{FF2B5EF4-FFF2-40B4-BE49-F238E27FC236}">
                <a16:creationId xmlns:a16="http://schemas.microsoft.com/office/drawing/2014/main" id="{E20E4D62-06B4-468F-AF97-6F748750EAE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34" name="Rectangle 10">
            <a:extLst>
              <a:ext uri="{FF2B5EF4-FFF2-40B4-BE49-F238E27FC236}">
                <a16:creationId xmlns:a16="http://schemas.microsoft.com/office/drawing/2014/main" id="{5D7A4ED9-E18E-49C8-963B-5B1DF0960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PRIMEIRA ITERAÇÃO</a:t>
            </a:r>
          </a:p>
        </p:txBody>
      </p:sp>
      <p:sp>
        <p:nvSpPr>
          <p:cNvPr id="129035" name="Text Box 11">
            <a:extLst>
              <a:ext uri="{FF2B5EF4-FFF2-40B4-BE49-F238E27FC236}">
                <a16:creationId xmlns:a16="http://schemas.microsoft.com/office/drawing/2014/main" id="{8131D44E-AA5E-4CF3-830A-4ED3DBB8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29036" name="Text Box 12">
            <a:extLst>
              <a:ext uri="{FF2B5EF4-FFF2-40B4-BE49-F238E27FC236}">
                <a16:creationId xmlns:a16="http://schemas.microsoft.com/office/drawing/2014/main" id="{F0438E47-A3C3-4BFA-8BFB-AE51FC30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2095500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29037" name="AutoShape 13">
            <a:extLst>
              <a:ext uri="{FF2B5EF4-FFF2-40B4-BE49-F238E27FC236}">
                <a16:creationId xmlns:a16="http://schemas.microsoft.com/office/drawing/2014/main" id="{BB367C7A-7E8B-4DF7-A6F2-F066027E5BF7}"/>
              </a:ext>
            </a:extLst>
          </p:cNvPr>
          <p:cNvCxnSpPr>
            <a:cxnSpLocks noChangeShapeType="1"/>
            <a:stCxn id="129041" idx="3"/>
            <a:endCxn id="129036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38" name="AutoShape 14">
            <a:extLst>
              <a:ext uri="{FF2B5EF4-FFF2-40B4-BE49-F238E27FC236}">
                <a16:creationId xmlns:a16="http://schemas.microsoft.com/office/drawing/2014/main" id="{3BCA9652-1FCC-4E12-B4C5-F0C951F64055}"/>
              </a:ext>
            </a:extLst>
          </p:cNvPr>
          <p:cNvCxnSpPr>
            <a:cxnSpLocks noChangeShapeType="1"/>
            <a:stCxn id="129030" idx="1"/>
            <a:endCxn id="129035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39" name="AutoShape 15">
            <a:extLst>
              <a:ext uri="{FF2B5EF4-FFF2-40B4-BE49-F238E27FC236}">
                <a16:creationId xmlns:a16="http://schemas.microsoft.com/office/drawing/2014/main" id="{031055A7-A29D-45F1-BD16-38A520D545A4}"/>
              </a:ext>
            </a:extLst>
          </p:cNvPr>
          <p:cNvCxnSpPr>
            <a:cxnSpLocks noChangeShapeType="1"/>
            <a:stCxn id="129030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40" name="Text Box 16">
            <a:extLst>
              <a:ext uri="{FF2B5EF4-FFF2-40B4-BE49-F238E27FC236}">
                <a16:creationId xmlns:a16="http://schemas.microsoft.com/office/drawing/2014/main" id="{EF8807F3-3020-4F5D-855B-BA373A597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29041" name="Text Box 17">
            <a:extLst>
              <a:ext uri="{FF2B5EF4-FFF2-40B4-BE49-F238E27FC236}">
                <a16:creationId xmlns:a16="http://schemas.microsoft.com/office/drawing/2014/main" id="{77FD00E3-8647-4D8A-9DD8-F15E1D7BE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29042" name="AutoShape 18">
            <a:extLst>
              <a:ext uri="{FF2B5EF4-FFF2-40B4-BE49-F238E27FC236}">
                <a16:creationId xmlns:a16="http://schemas.microsoft.com/office/drawing/2014/main" id="{83994D18-F3C8-48CA-9A59-07EC02EB6062}"/>
              </a:ext>
            </a:extLst>
          </p:cNvPr>
          <p:cNvCxnSpPr>
            <a:cxnSpLocks noChangeShapeType="1"/>
            <a:stCxn id="129035" idx="2"/>
            <a:endCxn id="129040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43" name="AutoShape 19">
            <a:extLst>
              <a:ext uri="{FF2B5EF4-FFF2-40B4-BE49-F238E27FC236}">
                <a16:creationId xmlns:a16="http://schemas.microsoft.com/office/drawing/2014/main" id="{4F8FF554-D0FE-4ADF-B60D-661D9C327D3A}"/>
              </a:ext>
            </a:extLst>
          </p:cNvPr>
          <p:cNvCxnSpPr>
            <a:cxnSpLocks noChangeShapeType="1"/>
            <a:stCxn id="129040" idx="2"/>
            <a:endCxn id="129041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44" name="AutoShape 20">
            <a:extLst>
              <a:ext uri="{FF2B5EF4-FFF2-40B4-BE49-F238E27FC236}">
                <a16:creationId xmlns:a16="http://schemas.microsoft.com/office/drawing/2014/main" id="{B18299FF-8708-45A8-966F-8EBE804E2517}"/>
              </a:ext>
            </a:extLst>
          </p:cNvPr>
          <p:cNvCxnSpPr>
            <a:cxnSpLocks noChangeShapeType="1"/>
            <a:stCxn id="129035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45" name="AutoShape 21">
            <a:extLst>
              <a:ext uri="{FF2B5EF4-FFF2-40B4-BE49-F238E27FC236}">
                <a16:creationId xmlns:a16="http://schemas.microsoft.com/office/drawing/2014/main" id="{CE115618-8B75-4107-BCA9-E3A02682FAAF}"/>
              </a:ext>
            </a:extLst>
          </p:cNvPr>
          <p:cNvCxnSpPr>
            <a:cxnSpLocks noChangeShapeType="1"/>
            <a:stCxn id="129040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46" name="AutoShape 22">
            <a:extLst>
              <a:ext uri="{FF2B5EF4-FFF2-40B4-BE49-F238E27FC236}">
                <a16:creationId xmlns:a16="http://schemas.microsoft.com/office/drawing/2014/main" id="{32B1CFCC-126E-4F27-9F44-BB593DB67F84}"/>
              </a:ext>
            </a:extLst>
          </p:cNvPr>
          <p:cNvCxnSpPr>
            <a:cxnSpLocks noChangeShapeType="1"/>
            <a:stCxn id="129041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47" name="Rectangle 23">
            <a:extLst>
              <a:ext uri="{FF2B5EF4-FFF2-40B4-BE49-F238E27FC236}">
                <a16:creationId xmlns:a16="http://schemas.microsoft.com/office/drawing/2014/main" id="{552BBB86-88FA-46D1-AE46-25271704C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29048" name="AutoShape 24">
            <a:extLst>
              <a:ext uri="{FF2B5EF4-FFF2-40B4-BE49-F238E27FC236}">
                <a16:creationId xmlns:a16="http://schemas.microsoft.com/office/drawing/2014/main" id="{B29D84D7-FE3A-444A-83EB-6E3CFE179042}"/>
              </a:ext>
            </a:extLst>
          </p:cNvPr>
          <p:cNvCxnSpPr>
            <a:cxnSpLocks noChangeShapeType="1"/>
            <a:stCxn id="129047" idx="2"/>
            <a:endCxn id="129026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49" name="Rectangle 25">
            <a:extLst>
              <a:ext uri="{FF2B5EF4-FFF2-40B4-BE49-F238E27FC236}">
                <a16:creationId xmlns:a16="http://schemas.microsoft.com/office/drawing/2014/main" id="{E613E95B-1F6C-4723-8AE4-47EE866D9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29050" name="AutoShape 26">
            <a:extLst>
              <a:ext uri="{FF2B5EF4-FFF2-40B4-BE49-F238E27FC236}">
                <a16:creationId xmlns:a16="http://schemas.microsoft.com/office/drawing/2014/main" id="{BD0B3926-3E7D-47BA-B3C9-CD6F7CAD0891}"/>
              </a:ext>
            </a:extLst>
          </p:cNvPr>
          <p:cNvCxnSpPr>
            <a:cxnSpLocks noChangeShapeType="1"/>
            <a:stCxn id="129049" idx="2"/>
            <a:endCxn id="129027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51" name="Rectangle 27">
            <a:extLst>
              <a:ext uri="{FF2B5EF4-FFF2-40B4-BE49-F238E27FC236}">
                <a16:creationId xmlns:a16="http://schemas.microsoft.com/office/drawing/2014/main" id="{FF60FEDA-46E0-45B1-A47F-61BDD7EB6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9052" name="AutoShape 28">
            <a:extLst>
              <a:ext uri="{FF2B5EF4-FFF2-40B4-BE49-F238E27FC236}">
                <a16:creationId xmlns:a16="http://schemas.microsoft.com/office/drawing/2014/main" id="{6E2D7E81-F2E5-4EEB-B5EF-0BDCC25563EC}"/>
              </a:ext>
            </a:extLst>
          </p:cNvPr>
          <p:cNvCxnSpPr>
            <a:cxnSpLocks noChangeShapeType="1"/>
            <a:stCxn id="129051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53" name="Rectangle 29">
            <a:extLst>
              <a:ext uri="{FF2B5EF4-FFF2-40B4-BE49-F238E27FC236}">
                <a16:creationId xmlns:a16="http://schemas.microsoft.com/office/drawing/2014/main" id="{F03F8F73-7A40-4CEA-83E7-7D28F8B91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9054" name="AutoShape 30">
            <a:extLst>
              <a:ext uri="{FF2B5EF4-FFF2-40B4-BE49-F238E27FC236}">
                <a16:creationId xmlns:a16="http://schemas.microsoft.com/office/drawing/2014/main" id="{7517A4F7-886F-4ECD-B14D-FD82164A7B79}"/>
              </a:ext>
            </a:extLst>
          </p:cNvPr>
          <p:cNvCxnSpPr>
            <a:cxnSpLocks noChangeShapeType="1"/>
            <a:stCxn id="129053" idx="3"/>
          </p:cNvCxnSpPr>
          <p:nvPr/>
        </p:nvCxnSpPr>
        <p:spPr bwMode="auto">
          <a:xfrm flipH="1">
            <a:off x="7308850" y="1773238"/>
            <a:ext cx="1584325" cy="1295400"/>
          </a:xfrm>
          <a:prstGeom prst="bentConnector3">
            <a:avLst>
              <a:gd name="adj1" fmla="val -8319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55" name="Rectangle 31">
            <a:extLst>
              <a:ext uri="{FF2B5EF4-FFF2-40B4-BE49-F238E27FC236}">
                <a16:creationId xmlns:a16="http://schemas.microsoft.com/office/drawing/2014/main" id="{7EE13399-D99A-499A-A4CB-F798938D7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897438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8.467,20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29056" name="Rectangle 32">
            <a:extLst>
              <a:ext uri="{FF2B5EF4-FFF2-40B4-BE49-F238E27FC236}">
                <a16:creationId xmlns:a16="http://schemas.microsoft.com/office/drawing/2014/main" id="{140F0844-FE24-40FC-941E-FE1F672B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2211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29057" name="AutoShape 33">
            <a:extLst>
              <a:ext uri="{FF2B5EF4-FFF2-40B4-BE49-F238E27FC236}">
                <a16:creationId xmlns:a16="http://schemas.microsoft.com/office/drawing/2014/main" id="{59E4271C-4902-4A20-BB58-E16A7E793D3B}"/>
              </a:ext>
            </a:extLst>
          </p:cNvPr>
          <p:cNvCxnSpPr>
            <a:cxnSpLocks noChangeShapeType="1"/>
            <a:stCxn id="129056" idx="0"/>
          </p:cNvCxnSpPr>
          <p:nvPr/>
        </p:nvCxnSpPr>
        <p:spPr bwMode="auto">
          <a:xfrm rot="5400000" flipH="1">
            <a:off x="5904706" y="3680619"/>
            <a:ext cx="576263" cy="504825"/>
          </a:xfrm>
          <a:prstGeom prst="bentConnector3">
            <a:avLst>
              <a:gd name="adj1" fmla="val 3277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58" name="Rectangle 34">
            <a:extLst>
              <a:ext uri="{FF2B5EF4-FFF2-40B4-BE49-F238E27FC236}">
                <a16:creationId xmlns:a16="http://schemas.microsoft.com/office/drawing/2014/main" id="{FD7033D6-9232-499F-904C-8495DAE9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163,14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5,37 kg/d</a:t>
            </a:r>
          </a:p>
        </p:txBody>
      </p:sp>
      <p:cxnSp>
        <p:nvCxnSpPr>
          <p:cNvPr id="129059" name="AutoShape 35">
            <a:extLst>
              <a:ext uri="{FF2B5EF4-FFF2-40B4-BE49-F238E27FC236}">
                <a16:creationId xmlns:a16="http://schemas.microsoft.com/office/drawing/2014/main" id="{3ECFB9CD-EC0E-46B3-81CF-346F88A54824}"/>
              </a:ext>
            </a:extLst>
          </p:cNvPr>
          <p:cNvCxnSpPr>
            <a:cxnSpLocks noChangeShapeType="1"/>
            <a:stCxn id="129058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60" name="Rectangle 36">
            <a:extLst>
              <a:ext uri="{FF2B5EF4-FFF2-40B4-BE49-F238E27FC236}">
                <a16:creationId xmlns:a16="http://schemas.microsoft.com/office/drawing/2014/main" id="{794FBFE4-3673-478A-9D66-60598683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9,66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48,29 kg/d</a:t>
            </a:r>
          </a:p>
        </p:txBody>
      </p:sp>
      <p:cxnSp>
        <p:nvCxnSpPr>
          <p:cNvPr id="129061" name="AutoShape 37">
            <a:extLst>
              <a:ext uri="{FF2B5EF4-FFF2-40B4-BE49-F238E27FC236}">
                <a16:creationId xmlns:a16="http://schemas.microsoft.com/office/drawing/2014/main" id="{BAB24587-FD94-4902-80D2-3197781F9EB1}"/>
              </a:ext>
            </a:extLst>
          </p:cNvPr>
          <p:cNvCxnSpPr>
            <a:cxnSpLocks noChangeShapeType="1"/>
            <a:stCxn id="129060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63" name="Rectangle 39">
            <a:extLst>
              <a:ext uri="{FF2B5EF4-FFF2-40B4-BE49-F238E27FC236}">
                <a16:creationId xmlns:a16="http://schemas.microsoft.com/office/drawing/2014/main" id="{1673699C-8AF3-4434-AD64-62D9D9C4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1863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41,05 kg/d</a:t>
            </a:r>
          </a:p>
        </p:txBody>
      </p:sp>
      <p:cxnSp>
        <p:nvCxnSpPr>
          <p:cNvPr id="129064" name="AutoShape 40">
            <a:extLst>
              <a:ext uri="{FF2B5EF4-FFF2-40B4-BE49-F238E27FC236}">
                <a16:creationId xmlns:a16="http://schemas.microsoft.com/office/drawing/2014/main" id="{C302D89D-7EEE-4888-B614-0866BCC07CD8}"/>
              </a:ext>
            </a:extLst>
          </p:cNvPr>
          <p:cNvCxnSpPr>
            <a:cxnSpLocks noChangeShapeType="1"/>
            <a:stCxn id="129063" idx="1"/>
          </p:cNvCxnSpPr>
          <p:nvPr/>
        </p:nvCxnSpPr>
        <p:spPr bwMode="auto">
          <a:xfrm rot="10800000">
            <a:off x="3995738" y="5402263"/>
            <a:ext cx="2889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65" name="Rectangle 41">
            <a:extLst>
              <a:ext uri="{FF2B5EF4-FFF2-40B4-BE49-F238E27FC236}">
                <a16:creationId xmlns:a16="http://schemas.microsoft.com/office/drawing/2014/main" id="{55DEB663-08BF-490A-8257-5AB611CB7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7,65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7,24 kg/d</a:t>
            </a:r>
          </a:p>
        </p:txBody>
      </p:sp>
      <p:cxnSp>
        <p:nvCxnSpPr>
          <p:cNvPr id="129066" name="AutoShape 42">
            <a:extLst>
              <a:ext uri="{FF2B5EF4-FFF2-40B4-BE49-F238E27FC236}">
                <a16:creationId xmlns:a16="http://schemas.microsoft.com/office/drawing/2014/main" id="{E1DAE986-58DC-487B-8A23-A830AC037BB7}"/>
              </a:ext>
            </a:extLst>
          </p:cNvPr>
          <p:cNvCxnSpPr>
            <a:cxnSpLocks noChangeShapeType="1"/>
            <a:stCxn id="129065" idx="3"/>
          </p:cNvCxnSpPr>
          <p:nvPr/>
        </p:nvCxnSpPr>
        <p:spPr bwMode="auto">
          <a:xfrm flipV="1">
            <a:off x="1620838" y="3860800"/>
            <a:ext cx="935037" cy="792163"/>
          </a:xfrm>
          <a:prstGeom prst="bentConnector3">
            <a:avLst>
              <a:gd name="adj1" fmla="val 4991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>
            <a:extLst>
              <a:ext uri="{FF2B5EF4-FFF2-40B4-BE49-F238E27FC236}">
                <a16:creationId xmlns:a16="http://schemas.microsoft.com/office/drawing/2014/main" id="{69C745EC-F512-4012-87D3-619FC6F4E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30051" name="Text Box 3">
            <a:extLst>
              <a:ext uri="{FF2B5EF4-FFF2-40B4-BE49-F238E27FC236}">
                <a16:creationId xmlns:a16="http://schemas.microsoft.com/office/drawing/2014/main" id="{3FCA2B07-98D7-42CF-B5C2-249558A8F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F0FC72A1-F0C9-48A9-A6DA-7D3E3DF96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30053" name="AutoShape 5">
            <a:extLst>
              <a:ext uri="{FF2B5EF4-FFF2-40B4-BE49-F238E27FC236}">
                <a16:creationId xmlns:a16="http://schemas.microsoft.com/office/drawing/2014/main" id="{6BE86C3C-4CDD-41CE-9846-D567FF1F47F1}"/>
              </a:ext>
            </a:extLst>
          </p:cNvPr>
          <p:cNvCxnSpPr>
            <a:cxnSpLocks noChangeShapeType="1"/>
            <a:stCxn id="130051" idx="3"/>
            <a:endCxn id="130052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54" name="Text Box 6">
            <a:extLst>
              <a:ext uri="{FF2B5EF4-FFF2-40B4-BE49-F238E27FC236}">
                <a16:creationId xmlns:a16="http://schemas.microsoft.com/office/drawing/2014/main" id="{1BC9C1AE-6153-46D2-B39E-336C29D7C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30055" name="AutoShape 7">
            <a:extLst>
              <a:ext uri="{FF2B5EF4-FFF2-40B4-BE49-F238E27FC236}">
                <a16:creationId xmlns:a16="http://schemas.microsoft.com/office/drawing/2014/main" id="{82582DE9-CFD8-44BD-A486-45E0D89F7807}"/>
              </a:ext>
            </a:extLst>
          </p:cNvPr>
          <p:cNvCxnSpPr>
            <a:cxnSpLocks noChangeShapeType="1"/>
            <a:stCxn id="130052" idx="2"/>
            <a:endCxn id="130054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056" name="AutoShape 8">
            <a:extLst>
              <a:ext uri="{FF2B5EF4-FFF2-40B4-BE49-F238E27FC236}">
                <a16:creationId xmlns:a16="http://schemas.microsoft.com/office/drawing/2014/main" id="{99D7EFCA-4C68-439D-B288-9C5A116545CA}"/>
              </a:ext>
            </a:extLst>
          </p:cNvPr>
          <p:cNvCxnSpPr>
            <a:cxnSpLocks noChangeShapeType="1"/>
            <a:stCxn id="130050" idx="3"/>
            <a:endCxn id="130051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0057" name="Picture 9">
            <a:extLst>
              <a:ext uri="{FF2B5EF4-FFF2-40B4-BE49-F238E27FC236}">
                <a16:creationId xmlns:a16="http://schemas.microsoft.com/office/drawing/2014/main" id="{9BF6849F-9EF6-4810-A9EE-68397A901E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8" name="Rectangle 10">
            <a:extLst>
              <a:ext uri="{FF2B5EF4-FFF2-40B4-BE49-F238E27FC236}">
                <a16:creationId xmlns:a16="http://schemas.microsoft.com/office/drawing/2014/main" id="{88779F97-4D84-4098-8A5D-110FB7775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PRIMEIRA ITERAÇÃO</a:t>
            </a:r>
          </a:p>
        </p:txBody>
      </p:sp>
      <p:sp>
        <p:nvSpPr>
          <p:cNvPr id="130059" name="Text Box 11">
            <a:extLst>
              <a:ext uri="{FF2B5EF4-FFF2-40B4-BE49-F238E27FC236}">
                <a16:creationId xmlns:a16="http://schemas.microsoft.com/office/drawing/2014/main" id="{569EC91F-212E-4FB2-984A-32EA1ED83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30060" name="Text Box 12">
            <a:extLst>
              <a:ext uri="{FF2B5EF4-FFF2-40B4-BE49-F238E27FC236}">
                <a16:creationId xmlns:a16="http://schemas.microsoft.com/office/drawing/2014/main" id="{D878E6E7-CB08-4F0D-A7E2-9CEB2CE1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30061" name="AutoShape 13">
            <a:extLst>
              <a:ext uri="{FF2B5EF4-FFF2-40B4-BE49-F238E27FC236}">
                <a16:creationId xmlns:a16="http://schemas.microsoft.com/office/drawing/2014/main" id="{0B8625CD-9C08-4813-AA1F-6DFC708C1E11}"/>
              </a:ext>
            </a:extLst>
          </p:cNvPr>
          <p:cNvCxnSpPr>
            <a:cxnSpLocks noChangeShapeType="1"/>
            <a:stCxn id="130065" idx="3"/>
            <a:endCxn id="130060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062" name="AutoShape 14">
            <a:extLst>
              <a:ext uri="{FF2B5EF4-FFF2-40B4-BE49-F238E27FC236}">
                <a16:creationId xmlns:a16="http://schemas.microsoft.com/office/drawing/2014/main" id="{8CECC713-2219-4A3F-894D-A2B297F656F7}"/>
              </a:ext>
            </a:extLst>
          </p:cNvPr>
          <p:cNvCxnSpPr>
            <a:cxnSpLocks noChangeShapeType="1"/>
            <a:stCxn id="130054" idx="1"/>
            <a:endCxn id="130059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063" name="AutoShape 15">
            <a:extLst>
              <a:ext uri="{FF2B5EF4-FFF2-40B4-BE49-F238E27FC236}">
                <a16:creationId xmlns:a16="http://schemas.microsoft.com/office/drawing/2014/main" id="{F8599E9E-3D97-4350-A2A9-5B56088A0689}"/>
              </a:ext>
            </a:extLst>
          </p:cNvPr>
          <p:cNvCxnSpPr>
            <a:cxnSpLocks noChangeShapeType="1"/>
            <a:stCxn id="130054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64" name="Text Box 16">
            <a:extLst>
              <a:ext uri="{FF2B5EF4-FFF2-40B4-BE49-F238E27FC236}">
                <a16:creationId xmlns:a16="http://schemas.microsoft.com/office/drawing/2014/main" id="{F9923528-30F8-49CC-9160-3E6B0BF6B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30065" name="Text Box 17">
            <a:extLst>
              <a:ext uri="{FF2B5EF4-FFF2-40B4-BE49-F238E27FC236}">
                <a16:creationId xmlns:a16="http://schemas.microsoft.com/office/drawing/2014/main" id="{DFE133F4-794F-4BEC-B79F-C3EC3D92E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30066" name="AutoShape 18">
            <a:extLst>
              <a:ext uri="{FF2B5EF4-FFF2-40B4-BE49-F238E27FC236}">
                <a16:creationId xmlns:a16="http://schemas.microsoft.com/office/drawing/2014/main" id="{D3AC4B9E-2314-446C-B2BD-E0FBC23CECE5}"/>
              </a:ext>
            </a:extLst>
          </p:cNvPr>
          <p:cNvCxnSpPr>
            <a:cxnSpLocks noChangeShapeType="1"/>
            <a:stCxn id="130059" idx="2"/>
            <a:endCxn id="130064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067" name="AutoShape 19">
            <a:extLst>
              <a:ext uri="{FF2B5EF4-FFF2-40B4-BE49-F238E27FC236}">
                <a16:creationId xmlns:a16="http://schemas.microsoft.com/office/drawing/2014/main" id="{6569B6D6-9B8A-4BBB-99F6-D41340833A1F}"/>
              </a:ext>
            </a:extLst>
          </p:cNvPr>
          <p:cNvCxnSpPr>
            <a:cxnSpLocks noChangeShapeType="1"/>
            <a:stCxn id="130064" idx="2"/>
            <a:endCxn id="130065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068" name="AutoShape 20">
            <a:extLst>
              <a:ext uri="{FF2B5EF4-FFF2-40B4-BE49-F238E27FC236}">
                <a16:creationId xmlns:a16="http://schemas.microsoft.com/office/drawing/2014/main" id="{95E2ED8B-9B1E-4600-A9CF-1693A7B3FA40}"/>
              </a:ext>
            </a:extLst>
          </p:cNvPr>
          <p:cNvCxnSpPr>
            <a:cxnSpLocks noChangeShapeType="1"/>
            <a:stCxn id="130059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069" name="AutoShape 21">
            <a:extLst>
              <a:ext uri="{FF2B5EF4-FFF2-40B4-BE49-F238E27FC236}">
                <a16:creationId xmlns:a16="http://schemas.microsoft.com/office/drawing/2014/main" id="{E9F4DA65-3418-4D41-9C4C-E7D813BA57E6}"/>
              </a:ext>
            </a:extLst>
          </p:cNvPr>
          <p:cNvCxnSpPr>
            <a:cxnSpLocks noChangeShapeType="1"/>
            <a:stCxn id="130064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070" name="AutoShape 22">
            <a:extLst>
              <a:ext uri="{FF2B5EF4-FFF2-40B4-BE49-F238E27FC236}">
                <a16:creationId xmlns:a16="http://schemas.microsoft.com/office/drawing/2014/main" id="{1DAB9060-9763-4765-97C6-82B9F97BB4F8}"/>
              </a:ext>
            </a:extLst>
          </p:cNvPr>
          <p:cNvCxnSpPr>
            <a:cxnSpLocks noChangeShapeType="1"/>
            <a:stCxn id="130065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71" name="Rectangle 23">
            <a:extLst>
              <a:ext uri="{FF2B5EF4-FFF2-40B4-BE49-F238E27FC236}">
                <a16:creationId xmlns:a16="http://schemas.microsoft.com/office/drawing/2014/main" id="{0E23C23F-2B1B-4B6A-A42B-D703EDC62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30072" name="AutoShape 24">
            <a:extLst>
              <a:ext uri="{FF2B5EF4-FFF2-40B4-BE49-F238E27FC236}">
                <a16:creationId xmlns:a16="http://schemas.microsoft.com/office/drawing/2014/main" id="{C07E875C-9720-447B-BAD0-00023193226A}"/>
              </a:ext>
            </a:extLst>
          </p:cNvPr>
          <p:cNvCxnSpPr>
            <a:cxnSpLocks noChangeShapeType="1"/>
            <a:stCxn id="130071" idx="2"/>
            <a:endCxn id="130050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73" name="Rectangle 25">
            <a:extLst>
              <a:ext uri="{FF2B5EF4-FFF2-40B4-BE49-F238E27FC236}">
                <a16:creationId xmlns:a16="http://schemas.microsoft.com/office/drawing/2014/main" id="{B85EC86E-76FD-411B-A689-94CF4FC8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30074" name="AutoShape 26">
            <a:extLst>
              <a:ext uri="{FF2B5EF4-FFF2-40B4-BE49-F238E27FC236}">
                <a16:creationId xmlns:a16="http://schemas.microsoft.com/office/drawing/2014/main" id="{0B0E57FD-7AE1-4B0A-A1B8-4D36B22446DF}"/>
              </a:ext>
            </a:extLst>
          </p:cNvPr>
          <p:cNvCxnSpPr>
            <a:cxnSpLocks noChangeShapeType="1"/>
            <a:stCxn id="130073" idx="2"/>
            <a:endCxn id="130051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75" name="Rectangle 27">
            <a:extLst>
              <a:ext uri="{FF2B5EF4-FFF2-40B4-BE49-F238E27FC236}">
                <a16:creationId xmlns:a16="http://schemas.microsoft.com/office/drawing/2014/main" id="{F6D39D9E-4F48-4EAB-862C-560EE74CF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30076" name="AutoShape 28">
            <a:extLst>
              <a:ext uri="{FF2B5EF4-FFF2-40B4-BE49-F238E27FC236}">
                <a16:creationId xmlns:a16="http://schemas.microsoft.com/office/drawing/2014/main" id="{923AAA57-976F-4F24-B0E2-22B365988FCE}"/>
              </a:ext>
            </a:extLst>
          </p:cNvPr>
          <p:cNvCxnSpPr>
            <a:cxnSpLocks noChangeShapeType="1"/>
            <a:stCxn id="130075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77" name="Rectangle 29">
            <a:extLst>
              <a:ext uri="{FF2B5EF4-FFF2-40B4-BE49-F238E27FC236}">
                <a16:creationId xmlns:a16="http://schemas.microsoft.com/office/drawing/2014/main" id="{0F734F75-8369-4D50-8051-A777BFEDD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30078" name="AutoShape 30">
            <a:extLst>
              <a:ext uri="{FF2B5EF4-FFF2-40B4-BE49-F238E27FC236}">
                <a16:creationId xmlns:a16="http://schemas.microsoft.com/office/drawing/2014/main" id="{18E654C1-9328-40BE-B8E2-CC5538F65031}"/>
              </a:ext>
            </a:extLst>
          </p:cNvPr>
          <p:cNvCxnSpPr>
            <a:cxnSpLocks noChangeShapeType="1"/>
            <a:stCxn id="130077" idx="3"/>
          </p:cNvCxnSpPr>
          <p:nvPr/>
        </p:nvCxnSpPr>
        <p:spPr bwMode="auto">
          <a:xfrm flipH="1">
            <a:off x="7308850" y="1773238"/>
            <a:ext cx="1584325" cy="1295400"/>
          </a:xfrm>
          <a:prstGeom prst="bentConnector3">
            <a:avLst>
              <a:gd name="adj1" fmla="val -8319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79" name="Rectangle 31">
            <a:extLst>
              <a:ext uri="{FF2B5EF4-FFF2-40B4-BE49-F238E27FC236}">
                <a16:creationId xmlns:a16="http://schemas.microsoft.com/office/drawing/2014/main" id="{7F2B01F1-35E0-4089-A3CE-6F538CFB7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897438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8.467,20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30080" name="Rectangle 32">
            <a:extLst>
              <a:ext uri="{FF2B5EF4-FFF2-40B4-BE49-F238E27FC236}">
                <a16:creationId xmlns:a16="http://schemas.microsoft.com/office/drawing/2014/main" id="{F6B3309F-AE29-48C4-9AC4-2078B16FD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2211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53,65 kg/d</a:t>
            </a:r>
          </a:p>
        </p:txBody>
      </p:sp>
      <p:cxnSp>
        <p:nvCxnSpPr>
          <p:cNvPr id="130081" name="AutoShape 33">
            <a:extLst>
              <a:ext uri="{FF2B5EF4-FFF2-40B4-BE49-F238E27FC236}">
                <a16:creationId xmlns:a16="http://schemas.microsoft.com/office/drawing/2014/main" id="{61579CF2-AA88-4222-9B7E-BF38E464B48F}"/>
              </a:ext>
            </a:extLst>
          </p:cNvPr>
          <p:cNvCxnSpPr>
            <a:cxnSpLocks noChangeShapeType="1"/>
            <a:stCxn id="130080" idx="0"/>
          </p:cNvCxnSpPr>
          <p:nvPr/>
        </p:nvCxnSpPr>
        <p:spPr bwMode="auto">
          <a:xfrm rot="5400000" flipH="1">
            <a:off x="5904706" y="3680619"/>
            <a:ext cx="576263" cy="504825"/>
          </a:xfrm>
          <a:prstGeom prst="bentConnector3">
            <a:avLst>
              <a:gd name="adj1" fmla="val 3277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82" name="Rectangle 34">
            <a:extLst>
              <a:ext uri="{FF2B5EF4-FFF2-40B4-BE49-F238E27FC236}">
                <a16:creationId xmlns:a16="http://schemas.microsoft.com/office/drawing/2014/main" id="{BF92C9F6-1FC9-4203-8C61-9C694D040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163,14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5,37 kg/d</a:t>
            </a:r>
          </a:p>
        </p:txBody>
      </p:sp>
      <p:cxnSp>
        <p:nvCxnSpPr>
          <p:cNvPr id="130083" name="AutoShape 35">
            <a:extLst>
              <a:ext uri="{FF2B5EF4-FFF2-40B4-BE49-F238E27FC236}">
                <a16:creationId xmlns:a16="http://schemas.microsoft.com/office/drawing/2014/main" id="{FEED20FC-BCF2-416F-90E3-471834D509AF}"/>
              </a:ext>
            </a:extLst>
          </p:cNvPr>
          <p:cNvCxnSpPr>
            <a:cxnSpLocks noChangeShapeType="1"/>
            <a:stCxn id="130082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84" name="Rectangle 36">
            <a:extLst>
              <a:ext uri="{FF2B5EF4-FFF2-40B4-BE49-F238E27FC236}">
                <a16:creationId xmlns:a16="http://schemas.microsoft.com/office/drawing/2014/main" id="{C1AECE48-27F2-471C-932F-8BA5778D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9,66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48,29 kg/d</a:t>
            </a:r>
          </a:p>
        </p:txBody>
      </p:sp>
      <p:cxnSp>
        <p:nvCxnSpPr>
          <p:cNvPr id="130085" name="AutoShape 37">
            <a:extLst>
              <a:ext uri="{FF2B5EF4-FFF2-40B4-BE49-F238E27FC236}">
                <a16:creationId xmlns:a16="http://schemas.microsoft.com/office/drawing/2014/main" id="{99177039-3027-4604-81AC-4FF3719E75FE}"/>
              </a:ext>
            </a:extLst>
          </p:cNvPr>
          <p:cNvCxnSpPr>
            <a:cxnSpLocks noChangeShapeType="1"/>
            <a:stCxn id="130084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86" name="Rectangle 38">
            <a:extLst>
              <a:ext uri="{FF2B5EF4-FFF2-40B4-BE49-F238E27FC236}">
                <a16:creationId xmlns:a16="http://schemas.microsoft.com/office/drawing/2014/main" id="{EC3C5F1E-746C-4157-BB6F-9AB151003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1863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41,05 kg/d</a:t>
            </a:r>
          </a:p>
        </p:txBody>
      </p:sp>
      <p:cxnSp>
        <p:nvCxnSpPr>
          <p:cNvPr id="130087" name="AutoShape 39">
            <a:extLst>
              <a:ext uri="{FF2B5EF4-FFF2-40B4-BE49-F238E27FC236}">
                <a16:creationId xmlns:a16="http://schemas.microsoft.com/office/drawing/2014/main" id="{F6F7F070-317B-440C-8CEB-BDBE3B2B10A9}"/>
              </a:ext>
            </a:extLst>
          </p:cNvPr>
          <p:cNvCxnSpPr>
            <a:cxnSpLocks noChangeShapeType="1"/>
            <a:stCxn id="130086" idx="1"/>
          </p:cNvCxnSpPr>
          <p:nvPr/>
        </p:nvCxnSpPr>
        <p:spPr bwMode="auto">
          <a:xfrm rot="10800000">
            <a:off x="3995738" y="5402263"/>
            <a:ext cx="2889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88" name="Rectangle 40">
            <a:extLst>
              <a:ext uri="{FF2B5EF4-FFF2-40B4-BE49-F238E27FC236}">
                <a16:creationId xmlns:a16="http://schemas.microsoft.com/office/drawing/2014/main" id="{56897F72-3B0E-49C7-9135-D206452B1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7,65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7,24 kg/d</a:t>
            </a:r>
          </a:p>
        </p:txBody>
      </p:sp>
      <p:cxnSp>
        <p:nvCxnSpPr>
          <p:cNvPr id="130089" name="AutoShape 41">
            <a:extLst>
              <a:ext uri="{FF2B5EF4-FFF2-40B4-BE49-F238E27FC236}">
                <a16:creationId xmlns:a16="http://schemas.microsoft.com/office/drawing/2014/main" id="{C748FDC0-6463-4D2D-8D54-85F1F2AE77F8}"/>
              </a:ext>
            </a:extLst>
          </p:cNvPr>
          <p:cNvCxnSpPr>
            <a:cxnSpLocks noChangeShapeType="1"/>
            <a:stCxn id="130088" idx="3"/>
          </p:cNvCxnSpPr>
          <p:nvPr/>
        </p:nvCxnSpPr>
        <p:spPr bwMode="auto">
          <a:xfrm flipV="1">
            <a:off x="1620838" y="3860800"/>
            <a:ext cx="935037" cy="792163"/>
          </a:xfrm>
          <a:prstGeom prst="bentConnector3">
            <a:avLst>
              <a:gd name="adj1" fmla="val 4991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90" name="Rectangle 42">
            <a:extLst>
              <a:ext uri="{FF2B5EF4-FFF2-40B4-BE49-F238E27FC236}">
                <a16:creationId xmlns:a16="http://schemas.microsoft.com/office/drawing/2014/main" id="{63B20216-0F91-4832-8D29-493ED5B2B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16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1,85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0,82 kg/d</a:t>
            </a:r>
          </a:p>
        </p:txBody>
      </p:sp>
      <p:cxnSp>
        <p:nvCxnSpPr>
          <p:cNvPr id="130091" name="AutoShape 43">
            <a:extLst>
              <a:ext uri="{FF2B5EF4-FFF2-40B4-BE49-F238E27FC236}">
                <a16:creationId xmlns:a16="http://schemas.microsoft.com/office/drawing/2014/main" id="{2CFDA34C-2585-4F0B-92E8-AC435A2CEA0D}"/>
              </a:ext>
            </a:extLst>
          </p:cNvPr>
          <p:cNvCxnSpPr>
            <a:cxnSpLocks noChangeShapeType="1"/>
            <a:stCxn id="130090" idx="3"/>
          </p:cNvCxnSpPr>
          <p:nvPr/>
        </p:nvCxnSpPr>
        <p:spPr bwMode="auto">
          <a:xfrm flipV="1">
            <a:off x="1620838" y="4941888"/>
            <a:ext cx="790575" cy="5905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92" name="Rectangle 44">
            <a:extLst>
              <a:ext uri="{FF2B5EF4-FFF2-40B4-BE49-F238E27FC236}">
                <a16:creationId xmlns:a16="http://schemas.microsoft.com/office/drawing/2014/main" id="{39382296-525E-457B-8482-6409985A1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675313"/>
            <a:ext cx="1441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0,19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40,22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201,12 kg/d</a:t>
            </a:r>
          </a:p>
        </p:txBody>
      </p:sp>
      <p:cxnSp>
        <p:nvCxnSpPr>
          <p:cNvPr id="130093" name="AutoShape 45">
            <a:extLst>
              <a:ext uri="{FF2B5EF4-FFF2-40B4-BE49-F238E27FC236}">
                <a16:creationId xmlns:a16="http://schemas.microsoft.com/office/drawing/2014/main" id="{DCDDA547-ABBE-4116-A009-A0BE8C7AD1B3}"/>
              </a:ext>
            </a:extLst>
          </p:cNvPr>
          <p:cNvCxnSpPr>
            <a:cxnSpLocks noChangeShapeType="1"/>
            <a:stCxn id="130092" idx="1"/>
            <a:endCxn id="130060" idx="3"/>
          </p:cNvCxnSpPr>
          <p:nvPr/>
        </p:nvCxnSpPr>
        <p:spPr bwMode="auto">
          <a:xfrm rot="10800000" flipV="1">
            <a:off x="6877050" y="6072188"/>
            <a:ext cx="574675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>
            <a:extLst>
              <a:ext uri="{FF2B5EF4-FFF2-40B4-BE49-F238E27FC236}">
                <a16:creationId xmlns:a16="http://schemas.microsoft.com/office/drawing/2014/main" id="{20561AE1-0599-456C-BCD9-B7E6815E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31075" name="Text Box 3">
            <a:extLst>
              <a:ext uri="{FF2B5EF4-FFF2-40B4-BE49-F238E27FC236}">
                <a16:creationId xmlns:a16="http://schemas.microsoft.com/office/drawing/2014/main" id="{63B3B116-8859-45EE-BCFA-30381BD2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31076" name="Text Box 4">
            <a:extLst>
              <a:ext uri="{FF2B5EF4-FFF2-40B4-BE49-F238E27FC236}">
                <a16:creationId xmlns:a16="http://schemas.microsoft.com/office/drawing/2014/main" id="{328311DD-6DB4-4387-A111-473C00D01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31077" name="AutoShape 5">
            <a:extLst>
              <a:ext uri="{FF2B5EF4-FFF2-40B4-BE49-F238E27FC236}">
                <a16:creationId xmlns:a16="http://schemas.microsoft.com/office/drawing/2014/main" id="{365A8B17-E56E-4E84-B0EB-A492F264D111}"/>
              </a:ext>
            </a:extLst>
          </p:cNvPr>
          <p:cNvCxnSpPr>
            <a:cxnSpLocks noChangeShapeType="1"/>
            <a:stCxn id="131075" idx="3"/>
            <a:endCxn id="131076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078" name="Text Box 6">
            <a:extLst>
              <a:ext uri="{FF2B5EF4-FFF2-40B4-BE49-F238E27FC236}">
                <a16:creationId xmlns:a16="http://schemas.microsoft.com/office/drawing/2014/main" id="{60871991-0B18-4370-A3A3-D429A53CA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31079" name="AutoShape 7">
            <a:extLst>
              <a:ext uri="{FF2B5EF4-FFF2-40B4-BE49-F238E27FC236}">
                <a16:creationId xmlns:a16="http://schemas.microsoft.com/office/drawing/2014/main" id="{6E432E21-8C7E-4CEA-BE63-0B313C7C2F37}"/>
              </a:ext>
            </a:extLst>
          </p:cNvPr>
          <p:cNvCxnSpPr>
            <a:cxnSpLocks noChangeShapeType="1"/>
            <a:stCxn id="131076" idx="2"/>
            <a:endCxn id="131078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080" name="AutoShape 8">
            <a:extLst>
              <a:ext uri="{FF2B5EF4-FFF2-40B4-BE49-F238E27FC236}">
                <a16:creationId xmlns:a16="http://schemas.microsoft.com/office/drawing/2014/main" id="{FA21E08B-6A99-4600-84AA-FD2A151905B1}"/>
              </a:ext>
            </a:extLst>
          </p:cNvPr>
          <p:cNvCxnSpPr>
            <a:cxnSpLocks noChangeShapeType="1"/>
            <a:stCxn id="131074" idx="3"/>
            <a:endCxn id="131075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1081" name="Picture 9">
            <a:extLst>
              <a:ext uri="{FF2B5EF4-FFF2-40B4-BE49-F238E27FC236}">
                <a16:creationId xmlns:a16="http://schemas.microsoft.com/office/drawing/2014/main" id="{0CF58B29-8323-4475-A825-50DDEB2F693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82" name="Rectangle 10">
            <a:extLst>
              <a:ext uri="{FF2B5EF4-FFF2-40B4-BE49-F238E27FC236}">
                <a16:creationId xmlns:a16="http://schemas.microsoft.com/office/drawing/2014/main" id="{77B93670-F3EF-42AE-92EC-3A59F942B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SEGUNDA ITERAÇÃO</a:t>
            </a:r>
          </a:p>
        </p:txBody>
      </p:sp>
      <p:sp>
        <p:nvSpPr>
          <p:cNvPr id="131083" name="Text Box 11">
            <a:extLst>
              <a:ext uri="{FF2B5EF4-FFF2-40B4-BE49-F238E27FC236}">
                <a16:creationId xmlns:a16="http://schemas.microsoft.com/office/drawing/2014/main" id="{BF5671E0-A9D6-4723-AB82-3EF8DBCE1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31084" name="Text Box 12">
            <a:extLst>
              <a:ext uri="{FF2B5EF4-FFF2-40B4-BE49-F238E27FC236}">
                <a16:creationId xmlns:a16="http://schemas.microsoft.com/office/drawing/2014/main" id="{AE801F0D-9FA1-48DB-83BE-84652584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31085" name="AutoShape 13">
            <a:extLst>
              <a:ext uri="{FF2B5EF4-FFF2-40B4-BE49-F238E27FC236}">
                <a16:creationId xmlns:a16="http://schemas.microsoft.com/office/drawing/2014/main" id="{A3094A46-691A-4698-B4A2-EEF91F49AB80}"/>
              </a:ext>
            </a:extLst>
          </p:cNvPr>
          <p:cNvCxnSpPr>
            <a:cxnSpLocks noChangeShapeType="1"/>
            <a:stCxn id="131089" idx="3"/>
            <a:endCxn id="131084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086" name="AutoShape 14">
            <a:extLst>
              <a:ext uri="{FF2B5EF4-FFF2-40B4-BE49-F238E27FC236}">
                <a16:creationId xmlns:a16="http://schemas.microsoft.com/office/drawing/2014/main" id="{199B3A01-C6FF-4ED5-B565-21F544AED4F5}"/>
              </a:ext>
            </a:extLst>
          </p:cNvPr>
          <p:cNvCxnSpPr>
            <a:cxnSpLocks noChangeShapeType="1"/>
            <a:stCxn id="131078" idx="1"/>
            <a:endCxn id="131083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087" name="AutoShape 15">
            <a:extLst>
              <a:ext uri="{FF2B5EF4-FFF2-40B4-BE49-F238E27FC236}">
                <a16:creationId xmlns:a16="http://schemas.microsoft.com/office/drawing/2014/main" id="{46512F21-FAB9-43D7-AD1E-F55C8DDEF98B}"/>
              </a:ext>
            </a:extLst>
          </p:cNvPr>
          <p:cNvCxnSpPr>
            <a:cxnSpLocks noChangeShapeType="1"/>
            <a:stCxn id="131078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088" name="Text Box 16">
            <a:extLst>
              <a:ext uri="{FF2B5EF4-FFF2-40B4-BE49-F238E27FC236}">
                <a16:creationId xmlns:a16="http://schemas.microsoft.com/office/drawing/2014/main" id="{49FE1608-EF4F-4533-9681-DCD15F373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31089" name="Text Box 17">
            <a:extLst>
              <a:ext uri="{FF2B5EF4-FFF2-40B4-BE49-F238E27FC236}">
                <a16:creationId xmlns:a16="http://schemas.microsoft.com/office/drawing/2014/main" id="{D38097BF-3681-4E0E-847C-505FBE828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31090" name="AutoShape 18">
            <a:extLst>
              <a:ext uri="{FF2B5EF4-FFF2-40B4-BE49-F238E27FC236}">
                <a16:creationId xmlns:a16="http://schemas.microsoft.com/office/drawing/2014/main" id="{00F31369-9682-4C8C-A026-E8B32C683714}"/>
              </a:ext>
            </a:extLst>
          </p:cNvPr>
          <p:cNvCxnSpPr>
            <a:cxnSpLocks noChangeShapeType="1"/>
            <a:stCxn id="131083" idx="2"/>
            <a:endCxn id="131088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091" name="AutoShape 19">
            <a:extLst>
              <a:ext uri="{FF2B5EF4-FFF2-40B4-BE49-F238E27FC236}">
                <a16:creationId xmlns:a16="http://schemas.microsoft.com/office/drawing/2014/main" id="{C3E804B5-F95C-47C5-9567-14F6C7C25966}"/>
              </a:ext>
            </a:extLst>
          </p:cNvPr>
          <p:cNvCxnSpPr>
            <a:cxnSpLocks noChangeShapeType="1"/>
            <a:stCxn id="131088" idx="2"/>
            <a:endCxn id="131089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092" name="AutoShape 20">
            <a:extLst>
              <a:ext uri="{FF2B5EF4-FFF2-40B4-BE49-F238E27FC236}">
                <a16:creationId xmlns:a16="http://schemas.microsoft.com/office/drawing/2014/main" id="{81206568-72AA-4FEC-A03B-5E603960112C}"/>
              </a:ext>
            </a:extLst>
          </p:cNvPr>
          <p:cNvCxnSpPr>
            <a:cxnSpLocks noChangeShapeType="1"/>
            <a:stCxn id="131083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093" name="AutoShape 21">
            <a:extLst>
              <a:ext uri="{FF2B5EF4-FFF2-40B4-BE49-F238E27FC236}">
                <a16:creationId xmlns:a16="http://schemas.microsoft.com/office/drawing/2014/main" id="{A626CBF1-27B8-41B6-BD0E-A405D4162C21}"/>
              </a:ext>
            </a:extLst>
          </p:cNvPr>
          <p:cNvCxnSpPr>
            <a:cxnSpLocks noChangeShapeType="1"/>
            <a:stCxn id="131088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094" name="AutoShape 22">
            <a:extLst>
              <a:ext uri="{FF2B5EF4-FFF2-40B4-BE49-F238E27FC236}">
                <a16:creationId xmlns:a16="http://schemas.microsoft.com/office/drawing/2014/main" id="{643D4EB4-0FBC-485C-8AFB-52836365C1F2}"/>
              </a:ext>
            </a:extLst>
          </p:cNvPr>
          <p:cNvCxnSpPr>
            <a:cxnSpLocks noChangeShapeType="1"/>
            <a:stCxn id="131089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095" name="Rectangle 23">
            <a:extLst>
              <a:ext uri="{FF2B5EF4-FFF2-40B4-BE49-F238E27FC236}">
                <a16:creationId xmlns:a16="http://schemas.microsoft.com/office/drawing/2014/main" id="{3758133A-8D22-4797-9260-8E91BF560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31096" name="AutoShape 24">
            <a:extLst>
              <a:ext uri="{FF2B5EF4-FFF2-40B4-BE49-F238E27FC236}">
                <a16:creationId xmlns:a16="http://schemas.microsoft.com/office/drawing/2014/main" id="{75280AF4-CA48-4577-ABD8-D91B7027DDB5}"/>
              </a:ext>
            </a:extLst>
          </p:cNvPr>
          <p:cNvCxnSpPr>
            <a:cxnSpLocks noChangeShapeType="1"/>
            <a:stCxn id="131095" idx="2"/>
            <a:endCxn id="131074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097" name="Rectangle 25">
            <a:extLst>
              <a:ext uri="{FF2B5EF4-FFF2-40B4-BE49-F238E27FC236}">
                <a16:creationId xmlns:a16="http://schemas.microsoft.com/office/drawing/2014/main" id="{52BA3ABA-8B49-4110-8DFC-387C9F6AD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31098" name="AutoShape 26">
            <a:extLst>
              <a:ext uri="{FF2B5EF4-FFF2-40B4-BE49-F238E27FC236}">
                <a16:creationId xmlns:a16="http://schemas.microsoft.com/office/drawing/2014/main" id="{A9B3030C-D99E-425D-A52E-A31CF8F423C1}"/>
              </a:ext>
            </a:extLst>
          </p:cNvPr>
          <p:cNvCxnSpPr>
            <a:cxnSpLocks noChangeShapeType="1"/>
            <a:stCxn id="131097" idx="2"/>
            <a:endCxn id="131075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099" name="Rectangle 27">
            <a:extLst>
              <a:ext uri="{FF2B5EF4-FFF2-40B4-BE49-F238E27FC236}">
                <a16:creationId xmlns:a16="http://schemas.microsoft.com/office/drawing/2014/main" id="{1AAEC5FF-B589-4AD7-82A1-DD2F6661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1100" name="AutoShape 28">
            <a:extLst>
              <a:ext uri="{FF2B5EF4-FFF2-40B4-BE49-F238E27FC236}">
                <a16:creationId xmlns:a16="http://schemas.microsoft.com/office/drawing/2014/main" id="{1B7ABCC5-1DB8-4AB8-A403-9075F74226E9}"/>
              </a:ext>
            </a:extLst>
          </p:cNvPr>
          <p:cNvCxnSpPr>
            <a:cxnSpLocks noChangeShapeType="1"/>
            <a:stCxn id="131099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106" name="Rectangle 34">
            <a:extLst>
              <a:ext uri="{FF2B5EF4-FFF2-40B4-BE49-F238E27FC236}">
                <a16:creationId xmlns:a16="http://schemas.microsoft.com/office/drawing/2014/main" id="{A1BAA0EA-DB6D-4776-8BB9-10A7FD3C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163,14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5,37 kg/d</a:t>
            </a:r>
          </a:p>
        </p:txBody>
      </p:sp>
      <p:cxnSp>
        <p:nvCxnSpPr>
          <p:cNvPr id="131107" name="AutoShape 35">
            <a:extLst>
              <a:ext uri="{FF2B5EF4-FFF2-40B4-BE49-F238E27FC236}">
                <a16:creationId xmlns:a16="http://schemas.microsoft.com/office/drawing/2014/main" id="{41650621-EE0F-47DD-87C2-96F58409F4E5}"/>
              </a:ext>
            </a:extLst>
          </p:cNvPr>
          <p:cNvCxnSpPr>
            <a:cxnSpLocks noChangeShapeType="1"/>
            <a:stCxn id="131106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112" name="Rectangle 40">
            <a:extLst>
              <a:ext uri="{FF2B5EF4-FFF2-40B4-BE49-F238E27FC236}">
                <a16:creationId xmlns:a16="http://schemas.microsoft.com/office/drawing/2014/main" id="{2C0B4806-0E16-4FD3-8FE0-CD9706672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7,65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7,24 kg/d</a:t>
            </a:r>
          </a:p>
        </p:txBody>
      </p:sp>
      <p:cxnSp>
        <p:nvCxnSpPr>
          <p:cNvPr id="131113" name="AutoShape 41">
            <a:extLst>
              <a:ext uri="{FF2B5EF4-FFF2-40B4-BE49-F238E27FC236}">
                <a16:creationId xmlns:a16="http://schemas.microsoft.com/office/drawing/2014/main" id="{1D2445A3-78AA-48B6-9DB7-3C31C32BB4C3}"/>
              </a:ext>
            </a:extLst>
          </p:cNvPr>
          <p:cNvCxnSpPr>
            <a:cxnSpLocks noChangeShapeType="1"/>
            <a:stCxn id="131112" idx="3"/>
          </p:cNvCxnSpPr>
          <p:nvPr/>
        </p:nvCxnSpPr>
        <p:spPr bwMode="auto">
          <a:xfrm flipV="1">
            <a:off x="1620838" y="3860800"/>
            <a:ext cx="935037" cy="792163"/>
          </a:xfrm>
          <a:prstGeom prst="bentConnector3">
            <a:avLst>
              <a:gd name="adj1" fmla="val 4991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114" name="Rectangle 42">
            <a:extLst>
              <a:ext uri="{FF2B5EF4-FFF2-40B4-BE49-F238E27FC236}">
                <a16:creationId xmlns:a16="http://schemas.microsoft.com/office/drawing/2014/main" id="{677414C5-80E6-4644-A5AF-BD3D6989D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16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1,85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0,82 kg/d</a:t>
            </a:r>
          </a:p>
        </p:txBody>
      </p:sp>
      <p:cxnSp>
        <p:nvCxnSpPr>
          <p:cNvPr id="131115" name="AutoShape 43">
            <a:extLst>
              <a:ext uri="{FF2B5EF4-FFF2-40B4-BE49-F238E27FC236}">
                <a16:creationId xmlns:a16="http://schemas.microsoft.com/office/drawing/2014/main" id="{F38B8695-2F5F-441F-B009-41A7FBBEFAC5}"/>
              </a:ext>
            </a:extLst>
          </p:cNvPr>
          <p:cNvCxnSpPr>
            <a:cxnSpLocks noChangeShapeType="1"/>
            <a:stCxn id="131114" idx="3"/>
          </p:cNvCxnSpPr>
          <p:nvPr/>
        </p:nvCxnSpPr>
        <p:spPr bwMode="auto">
          <a:xfrm flipV="1">
            <a:off x="1620838" y="4941888"/>
            <a:ext cx="790575" cy="5905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119" name="Rectangle 47">
            <a:extLst>
              <a:ext uri="{FF2B5EF4-FFF2-40B4-BE49-F238E27FC236}">
                <a16:creationId xmlns:a16="http://schemas.microsoft.com/office/drawing/2014/main" id="{FB6E7533-457C-4E27-99AA-BD13368E4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1120" name="AutoShape 48">
            <a:extLst>
              <a:ext uri="{FF2B5EF4-FFF2-40B4-BE49-F238E27FC236}">
                <a16:creationId xmlns:a16="http://schemas.microsoft.com/office/drawing/2014/main" id="{3E87F3F6-E71A-4915-8C8B-18D422E29E3F}"/>
              </a:ext>
            </a:extLst>
          </p:cNvPr>
          <p:cNvCxnSpPr>
            <a:cxnSpLocks noChangeShapeType="1"/>
            <a:stCxn id="131119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>
            <a:extLst>
              <a:ext uri="{FF2B5EF4-FFF2-40B4-BE49-F238E27FC236}">
                <a16:creationId xmlns:a16="http://schemas.microsoft.com/office/drawing/2014/main" id="{B39DBF96-59AA-4787-B435-B5D883629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32099" name="Text Box 3">
            <a:extLst>
              <a:ext uri="{FF2B5EF4-FFF2-40B4-BE49-F238E27FC236}">
                <a16:creationId xmlns:a16="http://schemas.microsoft.com/office/drawing/2014/main" id="{8E2BE5A6-E1F0-424C-A695-D975E1ED3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32100" name="Text Box 4">
            <a:extLst>
              <a:ext uri="{FF2B5EF4-FFF2-40B4-BE49-F238E27FC236}">
                <a16:creationId xmlns:a16="http://schemas.microsoft.com/office/drawing/2014/main" id="{538C80AA-D9FD-4E39-B7BC-68FE3D4A4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32101" name="AutoShape 5">
            <a:extLst>
              <a:ext uri="{FF2B5EF4-FFF2-40B4-BE49-F238E27FC236}">
                <a16:creationId xmlns:a16="http://schemas.microsoft.com/office/drawing/2014/main" id="{523DF927-C339-45F1-835D-8FCA78CF6B6F}"/>
              </a:ext>
            </a:extLst>
          </p:cNvPr>
          <p:cNvCxnSpPr>
            <a:cxnSpLocks noChangeShapeType="1"/>
            <a:stCxn id="132099" idx="3"/>
            <a:endCxn id="132100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02" name="Text Box 6">
            <a:extLst>
              <a:ext uri="{FF2B5EF4-FFF2-40B4-BE49-F238E27FC236}">
                <a16:creationId xmlns:a16="http://schemas.microsoft.com/office/drawing/2014/main" id="{755C4017-954C-4249-A34D-ED00593C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32103" name="AutoShape 7">
            <a:extLst>
              <a:ext uri="{FF2B5EF4-FFF2-40B4-BE49-F238E27FC236}">
                <a16:creationId xmlns:a16="http://schemas.microsoft.com/office/drawing/2014/main" id="{84779A74-6F1D-4910-A062-FAB10789B3F6}"/>
              </a:ext>
            </a:extLst>
          </p:cNvPr>
          <p:cNvCxnSpPr>
            <a:cxnSpLocks noChangeShapeType="1"/>
            <a:stCxn id="132100" idx="2"/>
            <a:endCxn id="132102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04" name="AutoShape 8">
            <a:extLst>
              <a:ext uri="{FF2B5EF4-FFF2-40B4-BE49-F238E27FC236}">
                <a16:creationId xmlns:a16="http://schemas.microsoft.com/office/drawing/2014/main" id="{0D7A12AB-F990-404B-81EF-8179FB2CAEEC}"/>
              </a:ext>
            </a:extLst>
          </p:cNvPr>
          <p:cNvCxnSpPr>
            <a:cxnSpLocks noChangeShapeType="1"/>
            <a:stCxn id="132098" idx="3"/>
            <a:endCxn id="132099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2105" name="Picture 9">
            <a:extLst>
              <a:ext uri="{FF2B5EF4-FFF2-40B4-BE49-F238E27FC236}">
                <a16:creationId xmlns:a16="http://schemas.microsoft.com/office/drawing/2014/main" id="{1E9765B7-4CAE-4503-9895-3BB7B80E070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6" name="Rectangle 10">
            <a:extLst>
              <a:ext uri="{FF2B5EF4-FFF2-40B4-BE49-F238E27FC236}">
                <a16:creationId xmlns:a16="http://schemas.microsoft.com/office/drawing/2014/main" id="{4E0A6326-866A-4F43-BC21-7CB1EBEA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SEGUNDA ITERAÇÃO</a:t>
            </a:r>
          </a:p>
        </p:txBody>
      </p:sp>
      <p:sp>
        <p:nvSpPr>
          <p:cNvPr id="132107" name="Text Box 11">
            <a:extLst>
              <a:ext uri="{FF2B5EF4-FFF2-40B4-BE49-F238E27FC236}">
                <a16:creationId xmlns:a16="http://schemas.microsoft.com/office/drawing/2014/main" id="{2CD5993D-9CBC-4B1D-AB86-9941AEC7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32108" name="Text Box 12">
            <a:extLst>
              <a:ext uri="{FF2B5EF4-FFF2-40B4-BE49-F238E27FC236}">
                <a16:creationId xmlns:a16="http://schemas.microsoft.com/office/drawing/2014/main" id="{5E89E5C4-808B-486D-ADAD-A0DDF1AC4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32109" name="AutoShape 13">
            <a:extLst>
              <a:ext uri="{FF2B5EF4-FFF2-40B4-BE49-F238E27FC236}">
                <a16:creationId xmlns:a16="http://schemas.microsoft.com/office/drawing/2014/main" id="{6CF8B81E-5A04-441D-9E6C-4D77CE488A6A}"/>
              </a:ext>
            </a:extLst>
          </p:cNvPr>
          <p:cNvCxnSpPr>
            <a:cxnSpLocks noChangeShapeType="1"/>
            <a:stCxn id="132113" idx="3"/>
            <a:endCxn id="132108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10" name="AutoShape 14">
            <a:extLst>
              <a:ext uri="{FF2B5EF4-FFF2-40B4-BE49-F238E27FC236}">
                <a16:creationId xmlns:a16="http://schemas.microsoft.com/office/drawing/2014/main" id="{DB32EBD5-2EDD-4CE8-8179-7BA137BE0A37}"/>
              </a:ext>
            </a:extLst>
          </p:cNvPr>
          <p:cNvCxnSpPr>
            <a:cxnSpLocks noChangeShapeType="1"/>
            <a:stCxn id="132102" idx="1"/>
            <a:endCxn id="132107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11" name="AutoShape 15">
            <a:extLst>
              <a:ext uri="{FF2B5EF4-FFF2-40B4-BE49-F238E27FC236}">
                <a16:creationId xmlns:a16="http://schemas.microsoft.com/office/drawing/2014/main" id="{1BDB307E-5A42-46B5-8D95-D26B25236B57}"/>
              </a:ext>
            </a:extLst>
          </p:cNvPr>
          <p:cNvCxnSpPr>
            <a:cxnSpLocks noChangeShapeType="1"/>
            <a:stCxn id="132102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12" name="Text Box 16">
            <a:extLst>
              <a:ext uri="{FF2B5EF4-FFF2-40B4-BE49-F238E27FC236}">
                <a16:creationId xmlns:a16="http://schemas.microsoft.com/office/drawing/2014/main" id="{FFEDECA2-F8B7-4F06-B7EB-C7C001EC7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32113" name="Text Box 17">
            <a:extLst>
              <a:ext uri="{FF2B5EF4-FFF2-40B4-BE49-F238E27FC236}">
                <a16:creationId xmlns:a16="http://schemas.microsoft.com/office/drawing/2014/main" id="{6BD8ACDA-A9EB-4568-BD22-510AB020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32114" name="AutoShape 18">
            <a:extLst>
              <a:ext uri="{FF2B5EF4-FFF2-40B4-BE49-F238E27FC236}">
                <a16:creationId xmlns:a16="http://schemas.microsoft.com/office/drawing/2014/main" id="{BDDB6D6E-2232-44CE-B95E-C0336A3CED99}"/>
              </a:ext>
            </a:extLst>
          </p:cNvPr>
          <p:cNvCxnSpPr>
            <a:cxnSpLocks noChangeShapeType="1"/>
            <a:stCxn id="132107" idx="2"/>
            <a:endCxn id="132112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15" name="AutoShape 19">
            <a:extLst>
              <a:ext uri="{FF2B5EF4-FFF2-40B4-BE49-F238E27FC236}">
                <a16:creationId xmlns:a16="http://schemas.microsoft.com/office/drawing/2014/main" id="{A2771018-B7A0-4C00-BBBA-D836593D7851}"/>
              </a:ext>
            </a:extLst>
          </p:cNvPr>
          <p:cNvCxnSpPr>
            <a:cxnSpLocks noChangeShapeType="1"/>
            <a:stCxn id="132112" idx="2"/>
            <a:endCxn id="132113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16" name="AutoShape 20">
            <a:extLst>
              <a:ext uri="{FF2B5EF4-FFF2-40B4-BE49-F238E27FC236}">
                <a16:creationId xmlns:a16="http://schemas.microsoft.com/office/drawing/2014/main" id="{B203B562-EB2A-4C24-BEE9-85880FEFEA83}"/>
              </a:ext>
            </a:extLst>
          </p:cNvPr>
          <p:cNvCxnSpPr>
            <a:cxnSpLocks noChangeShapeType="1"/>
            <a:stCxn id="132107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17" name="AutoShape 21">
            <a:extLst>
              <a:ext uri="{FF2B5EF4-FFF2-40B4-BE49-F238E27FC236}">
                <a16:creationId xmlns:a16="http://schemas.microsoft.com/office/drawing/2014/main" id="{6342C337-3B26-4BFD-A67F-109B326FA9DA}"/>
              </a:ext>
            </a:extLst>
          </p:cNvPr>
          <p:cNvCxnSpPr>
            <a:cxnSpLocks noChangeShapeType="1"/>
            <a:stCxn id="132112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18" name="AutoShape 22">
            <a:extLst>
              <a:ext uri="{FF2B5EF4-FFF2-40B4-BE49-F238E27FC236}">
                <a16:creationId xmlns:a16="http://schemas.microsoft.com/office/drawing/2014/main" id="{970C8512-1B65-4BF4-AA10-7AC0B6ED6062}"/>
              </a:ext>
            </a:extLst>
          </p:cNvPr>
          <p:cNvCxnSpPr>
            <a:cxnSpLocks noChangeShapeType="1"/>
            <a:stCxn id="132113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19" name="Rectangle 23">
            <a:extLst>
              <a:ext uri="{FF2B5EF4-FFF2-40B4-BE49-F238E27FC236}">
                <a16:creationId xmlns:a16="http://schemas.microsoft.com/office/drawing/2014/main" id="{5940D3C5-4231-475E-B7DE-B86D86933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32120" name="AutoShape 24">
            <a:extLst>
              <a:ext uri="{FF2B5EF4-FFF2-40B4-BE49-F238E27FC236}">
                <a16:creationId xmlns:a16="http://schemas.microsoft.com/office/drawing/2014/main" id="{231249F1-4CDF-4834-86A7-76E11F4131D6}"/>
              </a:ext>
            </a:extLst>
          </p:cNvPr>
          <p:cNvCxnSpPr>
            <a:cxnSpLocks noChangeShapeType="1"/>
            <a:stCxn id="132119" idx="2"/>
            <a:endCxn id="132098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21" name="Rectangle 25">
            <a:extLst>
              <a:ext uri="{FF2B5EF4-FFF2-40B4-BE49-F238E27FC236}">
                <a16:creationId xmlns:a16="http://schemas.microsoft.com/office/drawing/2014/main" id="{90B00573-2C35-48E2-BA17-6EEB4E9BC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32122" name="AutoShape 26">
            <a:extLst>
              <a:ext uri="{FF2B5EF4-FFF2-40B4-BE49-F238E27FC236}">
                <a16:creationId xmlns:a16="http://schemas.microsoft.com/office/drawing/2014/main" id="{2F239E28-FA7A-4A9A-A4DF-74DD0C524152}"/>
              </a:ext>
            </a:extLst>
          </p:cNvPr>
          <p:cNvCxnSpPr>
            <a:cxnSpLocks noChangeShapeType="1"/>
            <a:stCxn id="132121" idx="2"/>
            <a:endCxn id="132099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23" name="Rectangle 27">
            <a:extLst>
              <a:ext uri="{FF2B5EF4-FFF2-40B4-BE49-F238E27FC236}">
                <a16:creationId xmlns:a16="http://schemas.microsoft.com/office/drawing/2014/main" id="{AD2B8317-C974-4F58-BB61-34FA37F1F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2124" name="AutoShape 28">
            <a:extLst>
              <a:ext uri="{FF2B5EF4-FFF2-40B4-BE49-F238E27FC236}">
                <a16:creationId xmlns:a16="http://schemas.microsoft.com/office/drawing/2014/main" id="{0BE2905C-3368-48BC-A025-477EE2EA325B}"/>
              </a:ext>
            </a:extLst>
          </p:cNvPr>
          <p:cNvCxnSpPr>
            <a:cxnSpLocks noChangeShapeType="1"/>
            <a:stCxn id="132123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31" name="Rectangle 35">
            <a:extLst>
              <a:ext uri="{FF2B5EF4-FFF2-40B4-BE49-F238E27FC236}">
                <a16:creationId xmlns:a16="http://schemas.microsoft.com/office/drawing/2014/main" id="{946E36DA-7082-4341-B408-9047CAFAA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2132" name="AutoShape 36">
            <a:extLst>
              <a:ext uri="{FF2B5EF4-FFF2-40B4-BE49-F238E27FC236}">
                <a16:creationId xmlns:a16="http://schemas.microsoft.com/office/drawing/2014/main" id="{0E9357E4-146F-4D19-87A7-0B4DC5E1A8D3}"/>
              </a:ext>
            </a:extLst>
          </p:cNvPr>
          <p:cNvCxnSpPr>
            <a:cxnSpLocks noChangeShapeType="1"/>
            <a:stCxn id="132131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33" name="Rectangle 37">
            <a:extLst>
              <a:ext uri="{FF2B5EF4-FFF2-40B4-BE49-F238E27FC236}">
                <a16:creationId xmlns:a16="http://schemas.microsoft.com/office/drawing/2014/main" id="{B8226E60-1DB4-4BB8-A097-E49401B20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7974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8.639,84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32134" name="Rectangle 38">
            <a:extLst>
              <a:ext uri="{FF2B5EF4-FFF2-40B4-BE49-F238E27FC236}">
                <a16:creationId xmlns:a16="http://schemas.microsoft.com/office/drawing/2014/main" id="{678CBFE3-E98F-43F5-8883-D85F9BAAA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2211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2135" name="AutoShape 39">
            <a:extLst>
              <a:ext uri="{FF2B5EF4-FFF2-40B4-BE49-F238E27FC236}">
                <a16:creationId xmlns:a16="http://schemas.microsoft.com/office/drawing/2014/main" id="{C995E2E9-6FB3-4C2F-B681-6C24B5D82B9D}"/>
              </a:ext>
            </a:extLst>
          </p:cNvPr>
          <p:cNvCxnSpPr>
            <a:cxnSpLocks noChangeShapeType="1"/>
            <a:stCxn id="132134" idx="0"/>
          </p:cNvCxnSpPr>
          <p:nvPr/>
        </p:nvCxnSpPr>
        <p:spPr bwMode="auto">
          <a:xfrm rot="5400000" flipH="1">
            <a:off x="5544344" y="3680619"/>
            <a:ext cx="576263" cy="504825"/>
          </a:xfrm>
          <a:prstGeom prst="bentConnector3">
            <a:avLst>
              <a:gd name="adj1" fmla="val 498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>
            <a:extLst>
              <a:ext uri="{FF2B5EF4-FFF2-40B4-BE49-F238E27FC236}">
                <a16:creationId xmlns:a16="http://schemas.microsoft.com/office/drawing/2014/main" id="{73F5ABC7-D6D2-4324-9EEE-656C5A9C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33123" name="Text Box 3">
            <a:extLst>
              <a:ext uri="{FF2B5EF4-FFF2-40B4-BE49-F238E27FC236}">
                <a16:creationId xmlns:a16="http://schemas.microsoft.com/office/drawing/2014/main" id="{46E88702-076D-4772-8C1F-FDAC849E2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1414E5BD-4193-464B-A62F-82BBE70E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33125" name="AutoShape 5">
            <a:extLst>
              <a:ext uri="{FF2B5EF4-FFF2-40B4-BE49-F238E27FC236}">
                <a16:creationId xmlns:a16="http://schemas.microsoft.com/office/drawing/2014/main" id="{3B8CA20D-943B-4F69-98F1-65F80C0F3ACB}"/>
              </a:ext>
            </a:extLst>
          </p:cNvPr>
          <p:cNvCxnSpPr>
            <a:cxnSpLocks noChangeShapeType="1"/>
            <a:stCxn id="133123" idx="3"/>
            <a:endCxn id="133124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26" name="Text Box 6">
            <a:extLst>
              <a:ext uri="{FF2B5EF4-FFF2-40B4-BE49-F238E27FC236}">
                <a16:creationId xmlns:a16="http://schemas.microsoft.com/office/drawing/2014/main" id="{00AE38E2-F420-425F-BE82-3B7C2EDD9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33127" name="AutoShape 7">
            <a:extLst>
              <a:ext uri="{FF2B5EF4-FFF2-40B4-BE49-F238E27FC236}">
                <a16:creationId xmlns:a16="http://schemas.microsoft.com/office/drawing/2014/main" id="{09A4434C-1714-412A-A6DF-F0DF0C7F7118}"/>
              </a:ext>
            </a:extLst>
          </p:cNvPr>
          <p:cNvCxnSpPr>
            <a:cxnSpLocks noChangeShapeType="1"/>
            <a:stCxn id="133124" idx="2"/>
            <a:endCxn id="133126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28" name="AutoShape 8">
            <a:extLst>
              <a:ext uri="{FF2B5EF4-FFF2-40B4-BE49-F238E27FC236}">
                <a16:creationId xmlns:a16="http://schemas.microsoft.com/office/drawing/2014/main" id="{B7E0DF05-7A7D-45C3-B243-1C5864917687}"/>
              </a:ext>
            </a:extLst>
          </p:cNvPr>
          <p:cNvCxnSpPr>
            <a:cxnSpLocks noChangeShapeType="1"/>
            <a:stCxn id="133122" idx="3"/>
            <a:endCxn id="133123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129" name="Picture 9">
            <a:extLst>
              <a:ext uri="{FF2B5EF4-FFF2-40B4-BE49-F238E27FC236}">
                <a16:creationId xmlns:a16="http://schemas.microsoft.com/office/drawing/2014/main" id="{A561D67F-0A1C-44F1-940C-91B7FF87DBA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30" name="Rectangle 10">
            <a:extLst>
              <a:ext uri="{FF2B5EF4-FFF2-40B4-BE49-F238E27FC236}">
                <a16:creationId xmlns:a16="http://schemas.microsoft.com/office/drawing/2014/main" id="{BC417BDE-0D37-43F1-BD49-15278A264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SEGUNDA ITERAÇÃO</a:t>
            </a:r>
          </a:p>
        </p:txBody>
      </p:sp>
      <p:sp>
        <p:nvSpPr>
          <p:cNvPr id="133131" name="Text Box 11">
            <a:extLst>
              <a:ext uri="{FF2B5EF4-FFF2-40B4-BE49-F238E27FC236}">
                <a16:creationId xmlns:a16="http://schemas.microsoft.com/office/drawing/2014/main" id="{42BAACD9-968B-4079-8AFC-DA483A13A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33132" name="Text Box 12">
            <a:extLst>
              <a:ext uri="{FF2B5EF4-FFF2-40B4-BE49-F238E27FC236}">
                <a16:creationId xmlns:a16="http://schemas.microsoft.com/office/drawing/2014/main" id="{2D8173F3-3CE8-47AE-9F87-588B29DEF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33133" name="AutoShape 13">
            <a:extLst>
              <a:ext uri="{FF2B5EF4-FFF2-40B4-BE49-F238E27FC236}">
                <a16:creationId xmlns:a16="http://schemas.microsoft.com/office/drawing/2014/main" id="{27A5C136-866F-4FA9-ABA5-D4B4042085AC}"/>
              </a:ext>
            </a:extLst>
          </p:cNvPr>
          <p:cNvCxnSpPr>
            <a:cxnSpLocks noChangeShapeType="1"/>
            <a:stCxn id="133137" idx="3"/>
            <a:endCxn id="133132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34" name="AutoShape 14">
            <a:extLst>
              <a:ext uri="{FF2B5EF4-FFF2-40B4-BE49-F238E27FC236}">
                <a16:creationId xmlns:a16="http://schemas.microsoft.com/office/drawing/2014/main" id="{0A34DD7F-27EA-4D72-9C9B-2F678FC1931C}"/>
              </a:ext>
            </a:extLst>
          </p:cNvPr>
          <p:cNvCxnSpPr>
            <a:cxnSpLocks noChangeShapeType="1"/>
            <a:stCxn id="133126" idx="1"/>
            <a:endCxn id="133131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35" name="AutoShape 15">
            <a:extLst>
              <a:ext uri="{FF2B5EF4-FFF2-40B4-BE49-F238E27FC236}">
                <a16:creationId xmlns:a16="http://schemas.microsoft.com/office/drawing/2014/main" id="{19FDA110-F10C-49B3-8AEA-F46ACBB3B340}"/>
              </a:ext>
            </a:extLst>
          </p:cNvPr>
          <p:cNvCxnSpPr>
            <a:cxnSpLocks noChangeShapeType="1"/>
            <a:stCxn id="133126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36" name="Text Box 16">
            <a:extLst>
              <a:ext uri="{FF2B5EF4-FFF2-40B4-BE49-F238E27FC236}">
                <a16:creationId xmlns:a16="http://schemas.microsoft.com/office/drawing/2014/main" id="{1D0B00CE-90EC-4685-B310-AA9B93CC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33137" name="Text Box 17">
            <a:extLst>
              <a:ext uri="{FF2B5EF4-FFF2-40B4-BE49-F238E27FC236}">
                <a16:creationId xmlns:a16="http://schemas.microsoft.com/office/drawing/2014/main" id="{4CC921EB-955F-480C-B84F-3CB7DD331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33138" name="AutoShape 18">
            <a:extLst>
              <a:ext uri="{FF2B5EF4-FFF2-40B4-BE49-F238E27FC236}">
                <a16:creationId xmlns:a16="http://schemas.microsoft.com/office/drawing/2014/main" id="{52A1D644-74C8-45D5-9A01-C728ED1414D1}"/>
              </a:ext>
            </a:extLst>
          </p:cNvPr>
          <p:cNvCxnSpPr>
            <a:cxnSpLocks noChangeShapeType="1"/>
            <a:stCxn id="133131" idx="2"/>
            <a:endCxn id="133136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39" name="AutoShape 19">
            <a:extLst>
              <a:ext uri="{FF2B5EF4-FFF2-40B4-BE49-F238E27FC236}">
                <a16:creationId xmlns:a16="http://schemas.microsoft.com/office/drawing/2014/main" id="{7007606C-01C1-4432-9ED3-CE9A323733A5}"/>
              </a:ext>
            </a:extLst>
          </p:cNvPr>
          <p:cNvCxnSpPr>
            <a:cxnSpLocks noChangeShapeType="1"/>
            <a:stCxn id="133136" idx="2"/>
            <a:endCxn id="133137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40" name="AutoShape 20">
            <a:extLst>
              <a:ext uri="{FF2B5EF4-FFF2-40B4-BE49-F238E27FC236}">
                <a16:creationId xmlns:a16="http://schemas.microsoft.com/office/drawing/2014/main" id="{66DE32BF-4428-4B36-B4CC-17A963563C62}"/>
              </a:ext>
            </a:extLst>
          </p:cNvPr>
          <p:cNvCxnSpPr>
            <a:cxnSpLocks noChangeShapeType="1"/>
            <a:stCxn id="133131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41" name="AutoShape 21">
            <a:extLst>
              <a:ext uri="{FF2B5EF4-FFF2-40B4-BE49-F238E27FC236}">
                <a16:creationId xmlns:a16="http://schemas.microsoft.com/office/drawing/2014/main" id="{6D5BC0C1-2B2C-494E-8C28-350672ABF61B}"/>
              </a:ext>
            </a:extLst>
          </p:cNvPr>
          <p:cNvCxnSpPr>
            <a:cxnSpLocks noChangeShapeType="1"/>
            <a:stCxn id="133136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42" name="AutoShape 22">
            <a:extLst>
              <a:ext uri="{FF2B5EF4-FFF2-40B4-BE49-F238E27FC236}">
                <a16:creationId xmlns:a16="http://schemas.microsoft.com/office/drawing/2014/main" id="{A02BAD0E-45E2-4648-920D-CD3635B2DE42}"/>
              </a:ext>
            </a:extLst>
          </p:cNvPr>
          <p:cNvCxnSpPr>
            <a:cxnSpLocks noChangeShapeType="1"/>
            <a:stCxn id="133137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43" name="Rectangle 23">
            <a:extLst>
              <a:ext uri="{FF2B5EF4-FFF2-40B4-BE49-F238E27FC236}">
                <a16:creationId xmlns:a16="http://schemas.microsoft.com/office/drawing/2014/main" id="{FC5ABF9E-ACD3-4350-AD88-9897C4506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33144" name="AutoShape 24">
            <a:extLst>
              <a:ext uri="{FF2B5EF4-FFF2-40B4-BE49-F238E27FC236}">
                <a16:creationId xmlns:a16="http://schemas.microsoft.com/office/drawing/2014/main" id="{EBB4EFF7-CA23-4E3F-A8B1-8F725D315282}"/>
              </a:ext>
            </a:extLst>
          </p:cNvPr>
          <p:cNvCxnSpPr>
            <a:cxnSpLocks noChangeShapeType="1"/>
            <a:stCxn id="133143" idx="2"/>
            <a:endCxn id="133122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45" name="Rectangle 25">
            <a:extLst>
              <a:ext uri="{FF2B5EF4-FFF2-40B4-BE49-F238E27FC236}">
                <a16:creationId xmlns:a16="http://schemas.microsoft.com/office/drawing/2014/main" id="{95E6F900-A4E2-4909-B7B2-EE6BD3308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33146" name="AutoShape 26">
            <a:extLst>
              <a:ext uri="{FF2B5EF4-FFF2-40B4-BE49-F238E27FC236}">
                <a16:creationId xmlns:a16="http://schemas.microsoft.com/office/drawing/2014/main" id="{67988F0C-7BD2-485A-92F2-7E18FB1296D6}"/>
              </a:ext>
            </a:extLst>
          </p:cNvPr>
          <p:cNvCxnSpPr>
            <a:cxnSpLocks noChangeShapeType="1"/>
            <a:stCxn id="133145" idx="2"/>
            <a:endCxn id="133123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47" name="Rectangle 27">
            <a:extLst>
              <a:ext uri="{FF2B5EF4-FFF2-40B4-BE49-F238E27FC236}">
                <a16:creationId xmlns:a16="http://schemas.microsoft.com/office/drawing/2014/main" id="{F390A10C-CA36-4732-8C97-9181F032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3148" name="AutoShape 28">
            <a:extLst>
              <a:ext uri="{FF2B5EF4-FFF2-40B4-BE49-F238E27FC236}">
                <a16:creationId xmlns:a16="http://schemas.microsoft.com/office/drawing/2014/main" id="{855A2C18-CCAF-4A79-B3EB-D158C177B9D2}"/>
              </a:ext>
            </a:extLst>
          </p:cNvPr>
          <p:cNvCxnSpPr>
            <a:cxnSpLocks noChangeShapeType="1"/>
            <a:stCxn id="133147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49" name="Rectangle 29">
            <a:extLst>
              <a:ext uri="{FF2B5EF4-FFF2-40B4-BE49-F238E27FC236}">
                <a16:creationId xmlns:a16="http://schemas.microsoft.com/office/drawing/2014/main" id="{C13FC4D1-7FD0-4914-A0AB-F99C4F92E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3150" name="AutoShape 30">
            <a:extLst>
              <a:ext uri="{FF2B5EF4-FFF2-40B4-BE49-F238E27FC236}">
                <a16:creationId xmlns:a16="http://schemas.microsoft.com/office/drawing/2014/main" id="{742C19F2-0AB3-4DF9-9129-15DD99C82A30}"/>
              </a:ext>
            </a:extLst>
          </p:cNvPr>
          <p:cNvCxnSpPr>
            <a:cxnSpLocks noChangeShapeType="1"/>
            <a:stCxn id="133149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51" name="Rectangle 31">
            <a:extLst>
              <a:ext uri="{FF2B5EF4-FFF2-40B4-BE49-F238E27FC236}">
                <a16:creationId xmlns:a16="http://schemas.microsoft.com/office/drawing/2014/main" id="{3CDD802D-DC1E-44B6-A8C9-84E99B8E9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7974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8.639,84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33152" name="Rectangle 32">
            <a:extLst>
              <a:ext uri="{FF2B5EF4-FFF2-40B4-BE49-F238E27FC236}">
                <a16:creationId xmlns:a16="http://schemas.microsoft.com/office/drawing/2014/main" id="{4DA8693D-8570-4CE8-803C-BD5670D3A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49725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3153" name="AutoShape 33">
            <a:extLst>
              <a:ext uri="{FF2B5EF4-FFF2-40B4-BE49-F238E27FC236}">
                <a16:creationId xmlns:a16="http://schemas.microsoft.com/office/drawing/2014/main" id="{F5F1CBFE-B38F-4B00-AF5F-CCE2C14E3923}"/>
              </a:ext>
            </a:extLst>
          </p:cNvPr>
          <p:cNvCxnSpPr>
            <a:cxnSpLocks noChangeShapeType="1"/>
            <a:stCxn id="133152" idx="0"/>
          </p:cNvCxnSpPr>
          <p:nvPr/>
        </p:nvCxnSpPr>
        <p:spPr bwMode="auto">
          <a:xfrm rot="5400000" flipH="1">
            <a:off x="5833270" y="3609181"/>
            <a:ext cx="576262" cy="504825"/>
          </a:xfrm>
          <a:prstGeom prst="bentConnector3">
            <a:avLst>
              <a:gd name="adj1" fmla="val 498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54" name="Rectangle 34">
            <a:extLst>
              <a:ext uri="{FF2B5EF4-FFF2-40B4-BE49-F238E27FC236}">
                <a16:creationId xmlns:a16="http://schemas.microsoft.com/office/drawing/2014/main" id="{B02D736D-D79A-43AC-858E-4A9E2329D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12,08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60,38 kg/d</a:t>
            </a:r>
          </a:p>
        </p:txBody>
      </p:sp>
      <p:cxnSp>
        <p:nvCxnSpPr>
          <p:cNvPr id="133155" name="AutoShape 35">
            <a:extLst>
              <a:ext uri="{FF2B5EF4-FFF2-40B4-BE49-F238E27FC236}">
                <a16:creationId xmlns:a16="http://schemas.microsoft.com/office/drawing/2014/main" id="{04566389-880D-4305-8D95-B6D99E3F2D18}"/>
              </a:ext>
            </a:extLst>
          </p:cNvPr>
          <p:cNvCxnSpPr>
            <a:cxnSpLocks noChangeShapeType="1"/>
            <a:stCxn id="133154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56" name="Rectangle 36">
            <a:extLst>
              <a:ext uri="{FF2B5EF4-FFF2-40B4-BE49-F238E27FC236}">
                <a16:creationId xmlns:a16="http://schemas.microsoft.com/office/drawing/2014/main" id="{BD51CCBA-0742-4BC0-99B8-C587E75D5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160,72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6,71 kg/d</a:t>
            </a:r>
          </a:p>
        </p:txBody>
      </p:sp>
      <p:cxnSp>
        <p:nvCxnSpPr>
          <p:cNvPr id="133157" name="AutoShape 37">
            <a:extLst>
              <a:ext uri="{FF2B5EF4-FFF2-40B4-BE49-F238E27FC236}">
                <a16:creationId xmlns:a16="http://schemas.microsoft.com/office/drawing/2014/main" id="{BE1353B3-4875-45D3-B4C4-42AB517451EF}"/>
              </a:ext>
            </a:extLst>
          </p:cNvPr>
          <p:cNvCxnSpPr>
            <a:cxnSpLocks noChangeShapeType="1"/>
            <a:stCxn id="133156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extLst>
              <a:ext uri="{FF2B5EF4-FFF2-40B4-BE49-F238E27FC236}">
                <a16:creationId xmlns:a16="http://schemas.microsoft.com/office/drawing/2014/main" id="{C1DF03A6-07FF-44E3-85A8-74A7E12D2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E65F37B4-DC6B-4D27-825B-C57F4A03F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34148" name="Text Box 4">
            <a:extLst>
              <a:ext uri="{FF2B5EF4-FFF2-40B4-BE49-F238E27FC236}">
                <a16:creationId xmlns:a16="http://schemas.microsoft.com/office/drawing/2014/main" id="{A206A769-6053-4018-A874-857EBEA8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34149" name="AutoShape 5">
            <a:extLst>
              <a:ext uri="{FF2B5EF4-FFF2-40B4-BE49-F238E27FC236}">
                <a16:creationId xmlns:a16="http://schemas.microsoft.com/office/drawing/2014/main" id="{811B00F9-CB41-4847-9612-E1682C7059D1}"/>
              </a:ext>
            </a:extLst>
          </p:cNvPr>
          <p:cNvCxnSpPr>
            <a:cxnSpLocks noChangeShapeType="1"/>
            <a:stCxn id="134147" idx="3"/>
            <a:endCxn id="134148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50" name="Text Box 6">
            <a:extLst>
              <a:ext uri="{FF2B5EF4-FFF2-40B4-BE49-F238E27FC236}">
                <a16:creationId xmlns:a16="http://schemas.microsoft.com/office/drawing/2014/main" id="{4C5AA75D-C623-469C-A702-5E2698B60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34151" name="AutoShape 7">
            <a:extLst>
              <a:ext uri="{FF2B5EF4-FFF2-40B4-BE49-F238E27FC236}">
                <a16:creationId xmlns:a16="http://schemas.microsoft.com/office/drawing/2014/main" id="{ABD0D4E2-9D1E-4F05-89FC-62885E6616D6}"/>
              </a:ext>
            </a:extLst>
          </p:cNvPr>
          <p:cNvCxnSpPr>
            <a:cxnSpLocks noChangeShapeType="1"/>
            <a:stCxn id="134148" idx="2"/>
            <a:endCxn id="134150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152" name="AutoShape 8">
            <a:extLst>
              <a:ext uri="{FF2B5EF4-FFF2-40B4-BE49-F238E27FC236}">
                <a16:creationId xmlns:a16="http://schemas.microsoft.com/office/drawing/2014/main" id="{1C01E8FE-2139-4229-B195-2AEFDDEE0DBA}"/>
              </a:ext>
            </a:extLst>
          </p:cNvPr>
          <p:cNvCxnSpPr>
            <a:cxnSpLocks noChangeShapeType="1"/>
            <a:stCxn id="134146" idx="3"/>
            <a:endCxn id="134147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153" name="Picture 9">
            <a:extLst>
              <a:ext uri="{FF2B5EF4-FFF2-40B4-BE49-F238E27FC236}">
                <a16:creationId xmlns:a16="http://schemas.microsoft.com/office/drawing/2014/main" id="{3E146867-00C7-433A-B52C-644178A3E10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54" name="Rectangle 10">
            <a:extLst>
              <a:ext uri="{FF2B5EF4-FFF2-40B4-BE49-F238E27FC236}">
                <a16:creationId xmlns:a16="http://schemas.microsoft.com/office/drawing/2014/main" id="{0CCF5C6C-CF97-445D-A28A-7F0D610B3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SEGUNDA ITERAÇÃO</a:t>
            </a:r>
          </a:p>
        </p:txBody>
      </p:sp>
      <p:sp>
        <p:nvSpPr>
          <p:cNvPr id="134155" name="Text Box 11">
            <a:extLst>
              <a:ext uri="{FF2B5EF4-FFF2-40B4-BE49-F238E27FC236}">
                <a16:creationId xmlns:a16="http://schemas.microsoft.com/office/drawing/2014/main" id="{5C4CD93D-478F-4AA6-9463-183915B9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34156" name="Text Box 12">
            <a:extLst>
              <a:ext uri="{FF2B5EF4-FFF2-40B4-BE49-F238E27FC236}">
                <a16:creationId xmlns:a16="http://schemas.microsoft.com/office/drawing/2014/main" id="{3FCBA98A-C9D4-4599-8D61-174D4074A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34157" name="AutoShape 13">
            <a:extLst>
              <a:ext uri="{FF2B5EF4-FFF2-40B4-BE49-F238E27FC236}">
                <a16:creationId xmlns:a16="http://schemas.microsoft.com/office/drawing/2014/main" id="{3E5B8CC9-3FFF-4768-B7B8-9E7F1E8254AA}"/>
              </a:ext>
            </a:extLst>
          </p:cNvPr>
          <p:cNvCxnSpPr>
            <a:cxnSpLocks noChangeShapeType="1"/>
            <a:stCxn id="134161" idx="3"/>
            <a:endCxn id="134156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158" name="AutoShape 14">
            <a:extLst>
              <a:ext uri="{FF2B5EF4-FFF2-40B4-BE49-F238E27FC236}">
                <a16:creationId xmlns:a16="http://schemas.microsoft.com/office/drawing/2014/main" id="{E2D27C68-53D4-42EA-9098-131B67CEB26A}"/>
              </a:ext>
            </a:extLst>
          </p:cNvPr>
          <p:cNvCxnSpPr>
            <a:cxnSpLocks noChangeShapeType="1"/>
            <a:stCxn id="134150" idx="1"/>
            <a:endCxn id="134155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159" name="AutoShape 15">
            <a:extLst>
              <a:ext uri="{FF2B5EF4-FFF2-40B4-BE49-F238E27FC236}">
                <a16:creationId xmlns:a16="http://schemas.microsoft.com/office/drawing/2014/main" id="{33665987-BCF5-4E30-9B1A-9F11CE1F4152}"/>
              </a:ext>
            </a:extLst>
          </p:cNvPr>
          <p:cNvCxnSpPr>
            <a:cxnSpLocks noChangeShapeType="1"/>
            <a:stCxn id="134150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60" name="Text Box 16">
            <a:extLst>
              <a:ext uri="{FF2B5EF4-FFF2-40B4-BE49-F238E27FC236}">
                <a16:creationId xmlns:a16="http://schemas.microsoft.com/office/drawing/2014/main" id="{9DB0136C-43E7-4F17-8D4D-1E9ED1B17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34161" name="Text Box 17">
            <a:extLst>
              <a:ext uri="{FF2B5EF4-FFF2-40B4-BE49-F238E27FC236}">
                <a16:creationId xmlns:a16="http://schemas.microsoft.com/office/drawing/2014/main" id="{7523EEAD-D7A7-4E3A-B0B0-122069FF0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34162" name="AutoShape 18">
            <a:extLst>
              <a:ext uri="{FF2B5EF4-FFF2-40B4-BE49-F238E27FC236}">
                <a16:creationId xmlns:a16="http://schemas.microsoft.com/office/drawing/2014/main" id="{644C7F9D-DF16-40BC-89B8-6BB40D142BF9}"/>
              </a:ext>
            </a:extLst>
          </p:cNvPr>
          <p:cNvCxnSpPr>
            <a:cxnSpLocks noChangeShapeType="1"/>
            <a:stCxn id="134155" idx="2"/>
            <a:endCxn id="134160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163" name="AutoShape 19">
            <a:extLst>
              <a:ext uri="{FF2B5EF4-FFF2-40B4-BE49-F238E27FC236}">
                <a16:creationId xmlns:a16="http://schemas.microsoft.com/office/drawing/2014/main" id="{3C9D5E33-CDEA-4935-89E0-8FADF2D0F49A}"/>
              </a:ext>
            </a:extLst>
          </p:cNvPr>
          <p:cNvCxnSpPr>
            <a:cxnSpLocks noChangeShapeType="1"/>
            <a:stCxn id="134160" idx="2"/>
            <a:endCxn id="134161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164" name="AutoShape 20">
            <a:extLst>
              <a:ext uri="{FF2B5EF4-FFF2-40B4-BE49-F238E27FC236}">
                <a16:creationId xmlns:a16="http://schemas.microsoft.com/office/drawing/2014/main" id="{3C880198-8A8D-4E2F-871F-94D5BABB6D3B}"/>
              </a:ext>
            </a:extLst>
          </p:cNvPr>
          <p:cNvCxnSpPr>
            <a:cxnSpLocks noChangeShapeType="1"/>
            <a:stCxn id="134155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165" name="AutoShape 21">
            <a:extLst>
              <a:ext uri="{FF2B5EF4-FFF2-40B4-BE49-F238E27FC236}">
                <a16:creationId xmlns:a16="http://schemas.microsoft.com/office/drawing/2014/main" id="{CCCA4141-8344-4CF5-9633-8F3C9C6AC8AA}"/>
              </a:ext>
            </a:extLst>
          </p:cNvPr>
          <p:cNvCxnSpPr>
            <a:cxnSpLocks noChangeShapeType="1"/>
            <a:stCxn id="134160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166" name="AutoShape 22">
            <a:extLst>
              <a:ext uri="{FF2B5EF4-FFF2-40B4-BE49-F238E27FC236}">
                <a16:creationId xmlns:a16="http://schemas.microsoft.com/office/drawing/2014/main" id="{A3384564-A8EB-4B23-A859-066805EF656F}"/>
              </a:ext>
            </a:extLst>
          </p:cNvPr>
          <p:cNvCxnSpPr>
            <a:cxnSpLocks noChangeShapeType="1"/>
            <a:stCxn id="134161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67" name="Rectangle 23">
            <a:extLst>
              <a:ext uri="{FF2B5EF4-FFF2-40B4-BE49-F238E27FC236}">
                <a16:creationId xmlns:a16="http://schemas.microsoft.com/office/drawing/2014/main" id="{4A8CB616-B5AB-4100-A672-89B587905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34168" name="AutoShape 24">
            <a:extLst>
              <a:ext uri="{FF2B5EF4-FFF2-40B4-BE49-F238E27FC236}">
                <a16:creationId xmlns:a16="http://schemas.microsoft.com/office/drawing/2014/main" id="{4BE4812B-B8F4-4D97-A804-CAF35FC7C5ED}"/>
              </a:ext>
            </a:extLst>
          </p:cNvPr>
          <p:cNvCxnSpPr>
            <a:cxnSpLocks noChangeShapeType="1"/>
            <a:stCxn id="134167" idx="2"/>
            <a:endCxn id="134146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69" name="Rectangle 25">
            <a:extLst>
              <a:ext uri="{FF2B5EF4-FFF2-40B4-BE49-F238E27FC236}">
                <a16:creationId xmlns:a16="http://schemas.microsoft.com/office/drawing/2014/main" id="{53E6FE4B-EDF6-4785-94E4-9FFD98FE5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34170" name="AutoShape 26">
            <a:extLst>
              <a:ext uri="{FF2B5EF4-FFF2-40B4-BE49-F238E27FC236}">
                <a16:creationId xmlns:a16="http://schemas.microsoft.com/office/drawing/2014/main" id="{DD0563DF-F601-4C85-A3FA-1BD1F45D6792}"/>
              </a:ext>
            </a:extLst>
          </p:cNvPr>
          <p:cNvCxnSpPr>
            <a:cxnSpLocks noChangeShapeType="1"/>
            <a:stCxn id="134169" idx="2"/>
            <a:endCxn id="134147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71" name="Rectangle 27">
            <a:extLst>
              <a:ext uri="{FF2B5EF4-FFF2-40B4-BE49-F238E27FC236}">
                <a16:creationId xmlns:a16="http://schemas.microsoft.com/office/drawing/2014/main" id="{D88E6B8C-752F-48D9-811D-FD4014A37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4172" name="AutoShape 28">
            <a:extLst>
              <a:ext uri="{FF2B5EF4-FFF2-40B4-BE49-F238E27FC236}">
                <a16:creationId xmlns:a16="http://schemas.microsoft.com/office/drawing/2014/main" id="{668E8260-A964-4301-9D38-CBBF23C27844}"/>
              </a:ext>
            </a:extLst>
          </p:cNvPr>
          <p:cNvCxnSpPr>
            <a:cxnSpLocks noChangeShapeType="1"/>
            <a:stCxn id="134171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73" name="Rectangle 29">
            <a:extLst>
              <a:ext uri="{FF2B5EF4-FFF2-40B4-BE49-F238E27FC236}">
                <a16:creationId xmlns:a16="http://schemas.microsoft.com/office/drawing/2014/main" id="{C12B6EC5-1B24-441C-A58C-0E3178950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4174" name="AutoShape 30">
            <a:extLst>
              <a:ext uri="{FF2B5EF4-FFF2-40B4-BE49-F238E27FC236}">
                <a16:creationId xmlns:a16="http://schemas.microsoft.com/office/drawing/2014/main" id="{A63B027D-FF37-4359-86CD-AAB82ADFAF4C}"/>
              </a:ext>
            </a:extLst>
          </p:cNvPr>
          <p:cNvCxnSpPr>
            <a:cxnSpLocks noChangeShapeType="1"/>
            <a:stCxn id="134173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75" name="Rectangle 31">
            <a:extLst>
              <a:ext uri="{FF2B5EF4-FFF2-40B4-BE49-F238E27FC236}">
                <a16:creationId xmlns:a16="http://schemas.microsoft.com/office/drawing/2014/main" id="{CABA823A-C904-4E97-B2EC-506E96634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7974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8.639,84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34176" name="Rectangle 32">
            <a:extLst>
              <a:ext uri="{FF2B5EF4-FFF2-40B4-BE49-F238E27FC236}">
                <a16:creationId xmlns:a16="http://schemas.microsoft.com/office/drawing/2014/main" id="{26DC2BAD-F041-4FF0-982C-DB165750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49725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4177" name="AutoShape 33">
            <a:extLst>
              <a:ext uri="{FF2B5EF4-FFF2-40B4-BE49-F238E27FC236}">
                <a16:creationId xmlns:a16="http://schemas.microsoft.com/office/drawing/2014/main" id="{AB71C449-9A23-454E-8DE9-90B0BE063DDB}"/>
              </a:ext>
            </a:extLst>
          </p:cNvPr>
          <p:cNvCxnSpPr>
            <a:cxnSpLocks noChangeShapeType="1"/>
            <a:stCxn id="134176" idx="0"/>
          </p:cNvCxnSpPr>
          <p:nvPr/>
        </p:nvCxnSpPr>
        <p:spPr bwMode="auto">
          <a:xfrm rot="5400000" flipH="1">
            <a:off x="5833270" y="3609181"/>
            <a:ext cx="576262" cy="504825"/>
          </a:xfrm>
          <a:prstGeom prst="bentConnector3">
            <a:avLst>
              <a:gd name="adj1" fmla="val 498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78" name="Rectangle 34">
            <a:extLst>
              <a:ext uri="{FF2B5EF4-FFF2-40B4-BE49-F238E27FC236}">
                <a16:creationId xmlns:a16="http://schemas.microsoft.com/office/drawing/2014/main" id="{EC5457ED-D74A-4CD0-B0A0-BD9CA76B3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12,08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60,38 kg/d</a:t>
            </a:r>
          </a:p>
        </p:txBody>
      </p:sp>
      <p:cxnSp>
        <p:nvCxnSpPr>
          <p:cNvPr id="134179" name="AutoShape 35">
            <a:extLst>
              <a:ext uri="{FF2B5EF4-FFF2-40B4-BE49-F238E27FC236}">
                <a16:creationId xmlns:a16="http://schemas.microsoft.com/office/drawing/2014/main" id="{97A740D3-35CA-44D1-8B33-0CDBB4E82310}"/>
              </a:ext>
            </a:extLst>
          </p:cNvPr>
          <p:cNvCxnSpPr>
            <a:cxnSpLocks noChangeShapeType="1"/>
            <a:stCxn id="134178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80" name="Rectangle 36">
            <a:extLst>
              <a:ext uri="{FF2B5EF4-FFF2-40B4-BE49-F238E27FC236}">
                <a16:creationId xmlns:a16="http://schemas.microsoft.com/office/drawing/2014/main" id="{94B6E241-C7DD-4278-BD22-63AD7B4C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160,72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6,71 kg/d</a:t>
            </a:r>
          </a:p>
        </p:txBody>
      </p:sp>
      <p:cxnSp>
        <p:nvCxnSpPr>
          <p:cNvPr id="134181" name="AutoShape 37">
            <a:extLst>
              <a:ext uri="{FF2B5EF4-FFF2-40B4-BE49-F238E27FC236}">
                <a16:creationId xmlns:a16="http://schemas.microsoft.com/office/drawing/2014/main" id="{5EC4E684-B000-482C-B995-D2752697A24D}"/>
              </a:ext>
            </a:extLst>
          </p:cNvPr>
          <p:cNvCxnSpPr>
            <a:cxnSpLocks noChangeShapeType="1"/>
            <a:stCxn id="134180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83" name="Rectangle 39">
            <a:extLst>
              <a:ext uri="{FF2B5EF4-FFF2-40B4-BE49-F238E27FC236}">
                <a16:creationId xmlns:a16="http://schemas.microsoft.com/office/drawing/2014/main" id="{DF690A0B-3CD1-4A56-BC52-9E542E226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1863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2,52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51,32 kg/d</a:t>
            </a:r>
          </a:p>
        </p:txBody>
      </p:sp>
      <p:cxnSp>
        <p:nvCxnSpPr>
          <p:cNvPr id="134184" name="AutoShape 40">
            <a:extLst>
              <a:ext uri="{FF2B5EF4-FFF2-40B4-BE49-F238E27FC236}">
                <a16:creationId xmlns:a16="http://schemas.microsoft.com/office/drawing/2014/main" id="{EB7C0D8B-D027-4E72-96C8-77C63A602D1F}"/>
              </a:ext>
            </a:extLst>
          </p:cNvPr>
          <p:cNvCxnSpPr>
            <a:cxnSpLocks noChangeShapeType="1"/>
            <a:stCxn id="134183" idx="1"/>
          </p:cNvCxnSpPr>
          <p:nvPr/>
        </p:nvCxnSpPr>
        <p:spPr bwMode="auto">
          <a:xfrm rot="10800000">
            <a:off x="3995738" y="5402263"/>
            <a:ext cx="2889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85" name="Rectangle 41">
            <a:extLst>
              <a:ext uri="{FF2B5EF4-FFF2-40B4-BE49-F238E27FC236}">
                <a16:creationId xmlns:a16="http://schemas.microsoft.com/office/drawing/2014/main" id="{F59AF565-1A82-44DB-9A2E-0B3C31306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9,56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9,06 kg/d</a:t>
            </a:r>
          </a:p>
        </p:txBody>
      </p:sp>
      <p:cxnSp>
        <p:nvCxnSpPr>
          <p:cNvPr id="134186" name="AutoShape 42">
            <a:extLst>
              <a:ext uri="{FF2B5EF4-FFF2-40B4-BE49-F238E27FC236}">
                <a16:creationId xmlns:a16="http://schemas.microsoft.com/office/drawing/2014/main" id="{D9D1852D-D72E-432C-A211-82DBEABF769C}"/>
              </a:ext>
            </a:extLst>
          </p:cNvPr>
          <p:cNvCxnSpPr>
            <a:cxnSpLocks noChangeShapeType="1"/>
            <a:stCxn id="134185" idx="3"/>
          </p:cNvCxnSpPr>
          <p:nvPr/>
        </p:nvCxnSpPr>
        <p:spPr bwMode="auto">
          <a:xfrm flipV="1">
            <a:off x="1620838" y="3860800"/>
            <a:ext cx="935037" cy="792163"/>
          </a:xfrm>
          <a:prstGeom prst="bentConnector3">
            <a:avLst>
              <a:gd name="adj1" fmla="val 4991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>
            <a:extLst>
              <a:ext uri="{FF2B5EF4-FFF2-40B4-BE49-F238E27FC236}">
                <a16:creationId xmlns:a16="http://schemas.microsoft.com/office/drawing/2014/main" id="{E842D5DD-38A8-4F0D-8D98-4E5660347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35171" name="Text Box 3">
            <a:extLst>
              <a:ext uri="{FF2B5EF4-FFF2-40B4-BE49-F238E27FC236}">
                <a16:creationId xmlns:a16="http://schemas.microsoft.com/office/drawing/2014/main" id="{8286D89C-CB4E-4B68-8186-046FD39EE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35172" name="Text Box 4">
            <a:extLst>
              <a:ext uri="{FF2B5EF4-FFF2-40B4-BE49-F238E27FC236}">
                <a16:creationId xmlns:a16="http://schemas.microsoft.com/office/drawing/2014/main" id="{CB37F4E0-6021-483D-9CBE-B8EFD9825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35173" name="AutoShape 5">
            <a:extLst>
              <a:ext uri="{FF2B5EF4-FFF2-40B4-BE49-F238E27FC236}">
                <a16:creationId xmlns:a16="http://schemas.microsoft.com/office/drawing/2014/main" id="{4B058572-63C0-4820-B2D8-2FC8F320BEE1}"/>
              </a:ext>
            </a:extLst>
          </p:cNvPr>
          <p:cNvCxnSpPr>
            <a:cxnSpLocks noChangeShapeType="1"/>
            <a:stCxn id="135171" idx="3"/>
            <a:endCxn id="135172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174" name="Text Box 6">
            <a:extLst>
              <a:ext uri="{FF2B5EF4-FFF2-40B4-BE49-F238E27FC236}">
                <a16:creationId xmlns:a16="http://schemas.microsoft.com/office/drawing/2014/main" id="{CF104B08-05E7-4DCC-AECE-D910D4BA9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35175" name="AutoShape 7">
            <a:extLst>
              <a:ext uri="{FF2B5EF4-FFF2-40B4-BE49-F238E27FC236}">
                <a16:creationId xmlns:a16="http://schemas.microsoft.com/office/drawing/2014/main" id="{18B5CF8D-C73D-44E2-BB15-50CE2C0E5ECE}"/>
              </a:ext>
            </a:extLst>
          </p:cNvPr>
          <p:cNvCxnSpPr>
            <a:cxnSpLocks noChangeShapeType="1"/>
            <a:stCxn id="135172" idx="2"/>
            <a:endCxn id="135174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176" name="AutoShape 8">
            <a:extLst>
              <a:ext uri="{FF2B5EF4-FFF2-40B4-BE49-F238E27FC236}">
                <a16:creationId xmlns:a16="http://schemas.microsoft.com/office/drawing/2014/main" id="{DA7CE31A-0330-4645-AB8A-8B46DCA3F50F}"/>
              </a:ext>
            </a:extLst>
          </p:cNvPr>
          <p:cNvCxnSpPr>
            <a:cxnSpLocks noChangeShapeType="1"/>
            <a:stCxn id="135170" idx="3"/>
            <a:endCxn id="135171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5177" name="Picture 9">
            <a:extLst>
              <a:ext uri="{FF2B5EF4-FFF2-40B4-BE49-F238E27FC236}">
                <a16:creationId xmlns:a16="http://schemas.microsoft.com/office/drawing/2014/main" id="{3049A992-28CD-4E32-962A-D42D0AFB1D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8" name="Rectangle 10">
            <a:extLst>
              <a:ext uri="{FF2B5EF4-FFF2-40B4-BE49-F238E27FC236}">
                <a16:creationId xmlns:a16="http://schemas.microsoft.com/office/drawing/2014/main" id="{26085206-F154-490B-9BC1-08D218727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SEGUNDA ITERAÇÃO</a:t>
            </a:r>
          </a:p>
        </p:txBody>
      </p:sp>
      <p:sp>
        <p:nvSpPr>
          <p:cNvPr id="135179" name="Text Box 11">
            <a:extLst>
              <a:ext uri="{FF2B5EF4-FFF2-40B4-BE49-F238E27FC236}">
                <a16:creationId xmlns:a16="http://schemas.microsoft.com/office/drawing/2014/main" id="{AB908BC1-B537-4221-BE54-EE9FF396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35180" name="Text Box 12">
            <a:extLst>
              <a:ext uri="{FF2B5EF4-FFF2-40B4-BE49-F238E27FC236}">
                <a16:creationId xmlns:a16="http://schemas.microsoft.com/office/drawing/2014/main" id="{1092FF0C-605C-41AB-9F85-31FFBF022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35181" name="AutoShape 13">
            <a:extLst>
              <a:ext uri="{FF2B5EF4-FFF2-40B4-BE49-F238E27FC236}">
                <a16:creationId xmlns:a16="http://schemas.microsoft.com/office/drawing/2014/main" id="{4F53B4F4-3317-4BBF-A84B-C1936D4C6452}"/>
              </a:ext>
            </a:extLst>
          </p:cNvPr>
          <p:cNvCxnSpPr>
            <a:cxnSpLocks noChangeShapeType="1"/>
            <a:stCxn id="135185" idx="3"/>
            <a:endCxn id="135180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182" name="AutoShape 14">
            <a:extLst>
              <a:ext uri="{FF2B5EF4-FFF2-40B4-BE49-F238E27FC236}">
                <a16:creationId xmlns:a16="http://schemas.microsoft.com/office/drawing/2014/main" id="{23F43124-61C9-4BFA-A353-23224D193ED1}"/>
              </a:ext>
            </a:extLst>
          </p:cNvPr>
          <p:cNvCxnSpPr>
            <a:cxnSpLocks noChangeShapeType="1"/>
            <a:stCxn id="135174" idx="1"/>
            <a:endCxn id="135179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183" name="AutoShape 15">
            <a:extLst>
              <a:ext uri="{FF2B5EF4-FFF2-40B4-BE49-F238E27FC236}">
                <a16:creationId xmlns:a16="http://schemas.microsoft.com/office/drawing/2014/main" id="{F71DAE23-8B6B-4D71-95CB-3C50BABF4959}"/>
              </a:ext>
            </a:extLst>
          </p:cNvPr>
          <p:cNvCxnSpPr>
            <a:cxnSpLocks noChangeShapeType="1"/>
            <a:stCxn id="135174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184" name="Text Box 16">
            <a:extLst>
              <a:ext uri="{FF2B5EF4-FFF2-40B4-BE49-F238E27FC236}">
                <a16:creationId xmlns:a16="http://schemas.microsoft.com/office/drawing/2014/main" id="{7A6B0527-B3FF-4309-A834-2777A6F35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35185" name="Text Box 17">
            <a:extLst>
              <a:ext uri="{FF2B5EF4-FFF2-40B4-BE49-F238E27FC236}">
                <a16:creationId xmlns:a16="http://schemas.microsoft.com/office/drawing/2014/main" id="{1B48EC3E-738C-4228-B63F-DABE5BDFC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35186" name="AutoShape 18">
            <a:extLst>
              <a:ext uri="{FF2B5EF4-FFF2-40B4-BE49-F238E27FC236}">
                <a16:creationId xmlns:a16="http://schemas.microsoft.com/office/drawing/2014/main" id="{53133F0D-25E0-4AF3-BB0E-EAA76B4956E9}"/>
              </a:ext>
            </a:extLst>
          </p:cNvPr>
          <p:cNvCxnSpPr>
            <a:cxnSpLocks noChangeShapeType="1"/>
            <a:stCxn id="135179" idx="2"/>
            <a:endCxn id="135184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187" name="AutoShape 19">
            <a:extLst>
              <a:ext uri="{FF2B5EF4-FFF2-40B4-BE49-F238E27FC236}">
                <a16:creationId xmlns:a16="http://schemas.microsoft.com/office/drawing/2014/main" id="{9BE92B3C-F58B-46FB-8C98-E344E62899C9}"/>
              </a:ext>
            </a:extLst>
          </p:cNvPr>
          <p:cNvCxnSpPr>
            <a:cxnSpLocks noChangeShapeType="1"/>
            <a:stCxn id="135184" idx="2"/>
            <a:endCxn id="135185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188" name="AutoShape 20">
            <a:extLst>
              <a:ext uri="{FF2B5EF4-FFF2-40B4-BE49-F238E27FC236}">
                <a16:creationId xmlns:a16="http://schemas.microsoft.com/office/drawing/2014/main" id="{AF1BAFAC-7888-4B55-BAF2-2D06F64DAB6E}"/>
              </a:ext>
            </a:extLst>
          </p:cNvPr>
          <p:cNvCxnSpPr>
            <a:cxnSpLocks noChangeShapeType="1"/>
            <a:stCxn id="135179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189" name="AutoShape 21">
            <a:extLst>
              <a:ext uri="{FF2B5EF4-FFF2-40B4-BE49-F238E27FC236}">
                <a16:creationId xmlns:a16="http://schemas.microsoft.com/office/drawing/2014/main" id="{F7D753E9-FA7C-40A2-BECC-7424DC67C8B8}"/>
              </a:ext>
            </a:extLst>
          </p:cNvPr>
          <p:cNvCxnSpPr>
            <a:cxnSpLocks noChangeShapeType="1"/>
            <a:stCxn id="135184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190" name="AutoShape 22">
            <a:extLst>
              <a:ext uri="{FF2B5EF4-FFF2-40B4-BE49-F238E27FC236}">
                <a16:creationId xmlns:a16="http://schemas.microsoft.com/office/drawing/2014/main" id="{A5EB580E-EBB0-47A8-858D-FA42303BECF9}"/>
              </a:ext>
            </a:extLst>
          </p:cNvPr>
          <p:cNvCxnSpPr>
            <a:cxnSpLocks noChangeShapeType="1"/>
            <a:stCxn id="135185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191" name="Rectangle 23">
            <a:extLst>
              <a:ext uri="{FF2B5EF4-FFF2-40B4-BE49-F238E27FC236}">
                <a16:creationId xmlns:a16="http://schemas.microsoft.com/office/drawing/2014/main" id="{9E44BC3D-978E-46D7-835A-14106237C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35192" name="AutoShape 24">
            <a:extLst>
              <a:ext uri="{FF2B5EF4-FFF2-40B4-BE49-F238E27FC236}">
                <a16:creationId xmlns:a16="http://schemas.microsoft.com/office/drawing/2014/main" id="{D07E2C57-B5B5-425F-A528-919AE3A2A477}"/>
              </a:ext>
            </a:extLst>
          </p:cNvPr>
          <p:cNvCxnSpPr>
            <a:cxnSpLocks noChangeShapeType="1"/>
            <a:stCxn id="135191" idx="2"/>
            <a:endCxn id="135170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193" name="Rectangle 25">
            <a:extLst>
              <a:ext uri="{FF2B5EF4-FFF2-40B4-BE49-F238E27FC236}">
                <a16:creationId xmlns:a16="http://schemas.microsoft.com/office/drawing/2014/main" id="{B8C619B5-721F-4236-863E-ACE861332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35194" name="AutoShape 26">
            <a:extLst>
              <a:ext uri="{FF2B5EF4-FFF2-40B4-BE49-F238E27FC236}">
                <a16:creationId xmlns:a16="http://schemas.microsoft.com/office/drawing/2014/main" id="{BE1CF260-2240-4913-AC1C-636FF701AE3F}"/>
              </a:ext>
            </a:extLst>
          </p:cNvPr>
          <p:cNvCxnSpPr>
            <a:cxnSpLocks noChangeShapeType="1"/>
            <a:stCxn id="135193" idx="2"/>
            <a:endCxn id="135171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195" name="Rectangle 27">
            <a:extLst>
              <a:ext uri="{FF2B5EF4-FFF2-40B4-BE49-F238E27FC236}">
                <a16:creationId xmlns:a16="http://schemas.microsoft.com/office/drawing/2014/main" id="{2503A79D-4BA8-4A5E-B917-5DA8E2E5A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5196" name="AutoShape 28">
            <a:extLst>
              <a:ext uri="{FF2B5EF4-FFF2-40B4-BE49-F238E27FC236}">
                <a16:creationId xmlns:a16="http://schemas.microsoft.com/office/drawing/2014/main" id="{63D6FF57-221D-49C1-AE66-28AAC2B8E533}"/>
              </a:ext>
            </a:extLst>
          </p:cNvPr>
          <p:cNvCxnSpPr>
            <a:cxnSpLocks noChangeShapeType="1"/>
            <a:stCxn id="135195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197" name="Rectangle 29">
            <a:extLst>
              <a:ext uri="{FF2B5EF4-FFF2-40B4-BE49-F238E27FC236}">
                <a16:creationId xmlns:a16="http://schemas.microsoft.com/office/drawing/2014/main" id="{B20A3672-3644-4FBD-8E42-622C6B9BA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5198" name="AutoShape 30">
            <a:extLst>
              <a:ext uri="{FF2B5EF4-FFF2-40B4-BE49-F238E27FC236}">
                <a16:creationId xmlns:a16="http://schemas.microsoft.com/office/drawing/2014/main" id="{5E4F9B76-B092-468F-B802-CD9BBCD2E349}"/>
              </a:ext>
            </a:extLst>
          </p:cNvPr>
          <p:cNvCxnSpPr>
            <a:cxnSpLocks noChangeShapeType="1"/>
            <a:stCxn id="135197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199" name="Rectangle 31">
            <a:extLst>
              <a:ext uri="{FF2B5EF4-FFF2-40B4-BE49-F238E27FC236}">
                <a16:creationId xmlns:a16="http://schemas.microsoft.com/office/drawing/2014/main" id="{08EE3CC3-1C2D-4CC5-BEC4-02F369AF1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7974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8.639,84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35200" name="Rectangle 32">
            <a:extLst>
              <a:ext uri="{FF2B5EF4-FFF2-40B4-BE49-F238E27FC236}">
                <a16:creationId xmlns:a16="http://schemas.microsoft.com/office/drawing/2014/main" id="{CEE76C52-C367-4AEF-AC58-61B6C4E16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49725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67,08 kg/d</a:t>
            </a:r>
          </a:p>
        </p:txBody>
      </p:sp>
      <p:cxnSp>
        <p:nvCxnSpPr>
          <p:cNvPr id="135201" name="AutoShape 33">
            <a:extLst>
              <a:ext uri="{FF2B5EF4-FFF2-40B4-BE49-F238E27FC236}">
                <a16:creationId xmlns:a16="http://schemas.microsoft.com/office/drawing/2014/main" id="{58B63A3D-B8D2-4237-8BC5-4E18574F5C36}"/>
              </a:ext>
            </a:extLst>
          </p:cNvPr>
          <p:cNvCxnSpPr>
            <a:cxnSpLocks noChangeShapeType="1"/>
            <a:stCxn id="135200" idx="0"/>
          </p:cNvCxnSpPr>
          <p:nvPr/>
        </p:nvCxnSpPr>
        <p:spPr bwMode="auto">
          <a:xfrm rot="5400000" flipH="1">
            <a:off x="5833270" y="3609181"/>
            <a:ext cx="576262" cy="504825"/>
          </a:xfrm>
          <a:prstGeom prst="bentConnector3">
            <a:avLst>
              <a:gd name="adj1" fmla="val 498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202" name="Rectangle 34">
            <a:extLst>
              <a:ext uri="{FF2B5EF4-FFF2-40B4-BE49-F238E27FC236}">
                <a16:creationId xmlns:a16="http://schemas.microsoft.com/office/drawing/2014/main" id="{CE9A078B-DAC2-4E55-9B95-3CA19F256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12,08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60,38 kg/d</a:t>
            </a:r>
          </a:p>
        </p:txBody>
      </p:sp>
      <p:cxnSp>
        <p:nvCxnSpPr>
          <p:cNvPr id="135203" name="AutoShape 35">
            <a:extLst>
              <a:ext uri="{FF2B5EF4-FFF2-40B4-BE49-F238E27FC236}">
                <a16:creationId xmlns:a16="http://schemas.microsoft.com/office/drawing/2014/main" id="{8612B861-EFFA-4892-AE78-C31ABC35BEB8}"/>
              </a:ext>
            </a:extLst>
          </p:cNvPr>
          <p:cNvCxnSpPr>
            <a:cxnSpLocks noChangeShapeType="1"/>
            <a:stCxn id="135202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204" name="Rectangle 36">
            <a:extLst>
              <a:ext uri="{FF2B5EF4-FFF2-40B4-BE49-F238E27FC236}">
                <a16:creationId xmlns:a16="http://schemas.microsoft.com/office/drawing/2014/main" id="{3F9E4CD0-0234-4ADC-8E28-65073A6B4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160,72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6,71 kg/d</a:t>
            </a:r>
          </a:p>
        </p:txBody>
      </p:sp>
      <p:cxnSp>
        <p:nvCxnSpPr>
          <p:cNvPr id="135205" name="AutoShape 37">
            <a:extLst>
              <a:ext uri="{FF2B5EF4-FFF2-40B4-BE49-F238E27FC236}">
                <a16:creationId xmlns:a16="http://schemas.microsoft.com/office/drawing/2014/main" id="{B0CFD317-8036-4B8C-B583-58AE55D25E17}"/>
              </a:ext>
            </a:extLst>
          </p:cNvPr>
          <p:cNvCxnSpPr>
            <a:cxnSpLocks noChangeShapeType="1"/>
            <a:stCxn id="135204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206" name="Rectangle 38">
            <a:extLst>
              <a:ext uri="{FF2B5EF4-FFF2-40B4-BE49-F238E27FC236}">
                <a16:creationId xmlns:a16="http://schemas.microsoft.com/office/drawing/2014/main" id="{BB13B1F8-94F0-4FAC-B523-473FF7606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1863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2,52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51,32 kg/d</a:t>
            </a:r>
          </a:p>
        </p:txBody>
      </p:sp>
      <p:cxnSp>
        <p:nvCxnSpPr>
          <p:cNvPr id="135207" name="AutoShape 39">
            <a:extLst>
              <a:ext uri="{FF2B5EF4-FFF2-40B4-BE49-F238E27FC236}">
                <a16:creationId xmlns:a16="http://schemas.microsoft.com/office/drawing/2014/main" id="{6A84ADB7-297D-4AC4-BFEC-19B280CB69F6}"/>
              </a:ext>
            </a:extLst>
          </p:cNvPr>
          <p:cNvCxnSpPr>
            <a:cxnSpLocks noChangeShapeType="1"/>
            <a:stCxn id="135206" idx="1"/>
          </p:cNvCxnSpPr>
          <p:nvPr/>
        </p:nvCxnSpPr>
        <p:spPr bwMode="auto">
          <a:xfrm rot="10800000">
            <a:off x="3995738" y="5402263"/>
            <a:ext cx="2889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208" name="Rectangle 40">
            <a:extLst>
              <a:ext uri="{FF2B5EF4-FFF2-40B4-BE49-F238E27FC236}">
                <a16:creationId xmlns:a16="http://schemas.microsoft.com/office/drawing/2014/main" id="{36A0FC0E-0387-4B30-9665-D7248C82F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9,56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9,06 kg/d</a:t>
            </a:r>
          </a:p>
        </p:txBody>
      </p:sp>
      <p:cxnSp>
        <p:nvCxnSpPr>
          <p:cNvPr id="135209" name="AutoShape 41">
            <a:extLst>
              <a:ext uri="{FF2B5EF4-FFF2-40B4-BE49-F238E27FC236}">
                <a16:creationId xmlns:a16="http://schemas.microsoft.com/office/drawing/2014/main" id="{BF50592D-3EB6-4614-9E5D-940DCDE118CA}"/>
              </a:ext>
            </a:extLst>
          </p:cNvPr>
          <p:cNvCxnSpPr>
            <a:cxnSpLocks noChangeShapeType="1"/>
            <a:stCxn id="135208" idx="3"/>
          </p:cNvCxnSpPr>
          <p:nvPr/>
        </p:nvCxnSpPr>
        <p:spPr bwMode="auto">
          <a:xfrm flipV="1">
            <a:off x="1620838" y="3860800"/>
            <a:ext cx="935037" cy="792163"/>
          </a:xfrm>
          <a:prstGeom prst="bentConnector3">
            <a:avLst>
              <a:gd name="adj1" fmla="val 4991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210" name="Rectangle 42">
            <a:extLst>
              <a:ext uri="{FF2B5EF4-FFF2-40B4-BE49-F238E27FC236}">
                <a16:creationId xmlns:a16="http://schemas.microsoft.com/office/drawing/2014/main" id="{A4535B20-5F3B-48E1-8BD1-0DB14AB8C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675313"/>
            <a:ext cx="1441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0,24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50,29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251,46 kg/d</a:t>
            </a:r>
          </a:p>
        </p:txBody>
      </p:sp>
      <p:cxnSp>
        <p:nvCxnSpPr>
          <p:cNvPr id="135211" name="AutoShape 43">
            <a:extLst>
              <a:ext uri="{FF2B5EF4-FFF2-40B4-BE49-F238E27FC236}">
                <a16:creationId xmlns:a16="http://schemas.microsoft.com/office/drawing/2014/main" id="{FC683AFF-D177-4C1C-8908-6209177E1C7B}"/>
              </a:ext>
            </a:extLst>
          </p:cNvPr>
          <p:cNvCxnSpPr>
            <a:cxnSpLocks noChangeShapeType="1"/>
            <a:stCxn id="135210" idx="1"/>
          </p:cNvCxnSpPr>
          <p:nvPr/>
        </p:nvCxnSpPr>
        <p:spPr bwMode="auto">
          <a:xfrm rot="10800000" flipV="1">
            <a:off x="6877050" y="6072188"/>
            <a:ext cx="574675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212" name="Rectangle 44">
            <a:extLst>
              <a:ext uri="{FF2B5EF4-FFF2-40B4-BE49-F238E27FC236}">
                <a16:creationId xmlns:a16="http://schemas.microsoft.com/office/drawing/2014/main" id="{C139D220-941A-49B5-9B81-1F4FEC43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16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2,31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1,03 kg/d</a:t>
            </a:r>
          </a:p>
        </p:txBody>
      </p:sp>
      <p:cxnSp>
        <p:nvCxnSpPr>
          <p:cNvPr id="135213" name="AutoShape 45">
            <a:extLst>
              <a:ext uri="{FF2B5EF4-FFF2-40B4-BE49-F238E27FC236}">
                <a16:creationId xmlns:a16="http://schemas.microsoft.com/office/drawing/2014/main" id="{D9DAB2BF-BF28-4E97-9B5E-A377336B8760}"/>
              </a:ext>
            </a:extLst>
          </p:cNvPr>
          <p:cNvCxnSpPr>
            <a:cxnSpLocks noChangeShapeType="1"/>
            <a:stCxn id="135212" idx="3"/>
          </p:cNvCxnSpPr>
          <p:nvPr/>
        </p:nvCxnSpPr>
        <p:spPr bwMode="auto">
          <a:xfrm flipV="1">
            <a:off x="1620838" y="4941888"/>
            <a:ext cx="790575" cy="5905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1D8AF55F-DD88-4B9C-ACD2-E8FE91915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2540000"/>
            <a:ext cx="1854200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A0F7BB4B-EF43-470E-B680-07F5B4A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2540000"/>
            <a:ext cx="2093912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0EDB77C2-D591-4D8F-B90A-AAD654389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540000"/>
            <a:ext cx="2095500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01381" name="AutoShape 5">
            <a:extLst>
              <a:ext uri="{FF2B5EF4-FFF2-40B4-BE49-F238E27FC236}">
                <a16:creationId xmlns:a16="http://schemas.microsoft.com/office/drawing/2014/main" id="{125C3F6D-9ED4-43E9-9A6C-82D3C3416653}"/>
              </a:ext>
            </a:extLst>
          </p:cNvPr>
          <p:cNvCxnSpPr>
            <a:cxnSpLocks noChangeShapeType="1"/>
            <a:stCxn id="101378" idx="3"/>
            <a:endCxn id="101379" idx="1"/>
          </p:cNvCxnSpPr>
          <p:nvPr/>
        </p:nvCxnSpPr>
        <p:spPr bwMode="auto">
          <a:xfrm>
            <a:off x="2408238" y="2728913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382" name="AutoShape 6">
            <a:extLst>
              <a:ext uri="{FF2B5EF4-FFF2-40B4-BE49-F238E27FC236}">
                <a16:creationId xmlns:a16="http://schemas.microsoft.com/office/drawing/2014/main" id="{BA798628-B017-4954-9BD2-0CCCFE63A3B5}"/>
              </a:ext>
            </a:extLst>
          </p:cNvPr>
          <p:cNvCxnSpPr>
            <a:cxnSpLocks noChangeShapeType="1"/>
            <a:stCxn id="101379" idx="3"/>
            <a:endCxn id="101380" idx="1"/>
          </p:cNvCxnSpPr>
          <p:nvPr/>
        </p:nvCxnSpPr>
        <p:spPr bwMode="auto">
          <a:xfrm>
            <a:off x="5232400" y="2728913"/>
            <a:ext cx="10033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1383" name="Picture 7">
            <a:extLst>
              <a:ext uri="{FF2B5EF4-FFF2-40B4-BE49-F238E27FC236}">
                <a16:creationId xmlns:a16="http://schemas.microsoft.com/office/drawing/2014/main" id="{9D328C54-307E-4FE3-93CC-154DE901965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4" name="Rectangle 8">
            <a:extLst>
              <a:ext uri="{FF2B5EF4-FFF2-40B4-BE49-F238E27FC236}">
                <a16:creationId xmlns:a16="http://schemas.microsoft.com/office/drawing/2014/main" id="{1F33FCD1-1F31-46FA-8DFB-5EFF22049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77825"/>
            <a:ext cx="7772400" cy="13112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CONCEPÇÃO DE ESTAÇÕES DE TRATAMENTO DE ÁGUA</a:t>
            </a:r>
          </a:p>
        </p:txBody>
      </p:sp>
      <p:sp>
        <p:nvSpPr>
          <p:cNvPr id="101385" name="Text Box 9">
            <a:extLst>
              <a:ext uri="{FF2B5EF4-FFF2-40B4-BE49-F238E27FC236}">
                <a16:creationId xmlns:a16="http://schemas.microsoft.com/office/drawing/2014/main" id="{C31657F9-FD74-4B7D-A361-AB323777D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149725"/>
            <a:ext cx="2376487" cy="84137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Equalização e tratamento</a:t>
            </a:r>
          </a:p>
        </p:txBody>
      </p:sp>
      <p:cxnSp>
        <p:nvCxnSpPr>
          <p:cNvPr id="101386" name="AutoShape 10">
            <a:extLst>
              <a:ext uri="{FF2B5EF4-FFF2-40B4-BE49-F238E27FC236}">
                <a16:creationId xmlns:a16="http://schemas.microsoft.com/office/drawing/2014/main" id="{26BC22B6-E1E5-4D55-83FA-50DA925C3F6F}"/>
              </a:ext>
            </a:extLst>
          </p:cNvPr>
          <p:cNvCxnSpPr>
            <a:cxnSpLocks noChangeShapeType="1"/>
            <a:stCxn id="101380" idx="3"/>
          </p:cNvCxnSpPr>
          <p:nvPr/>
        </p:nvCxnSpPr>
        <p:spPr bwMode="auto">
          <a:xfrm>
            <a:off x="8331200" y="2778125"/>
            <a:ext cx="488950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387" name="AutoShape 11">
            <a:extLst>
              <a:ext uri="{FF2B5EF4-FFF2-40B4-BE49-F238E27FC236}">
                <a16:creationId xmlns:a16="http://schemas.microsoft.com/office/drawing/2014/main" id="{241DFE78-40D3-4B59-8BDF-B0274F82474C}"/>
              </a:ext>
            </a:extLst>
          </p:cNvPr>
          <p:cNvCxnSpPr>
            <a:cxnSpLocks noChangeShapeType="1"/>
            <a:stCxn id="101380" idx="2"/>
            <a:endCxn id="101385" idx="0"/>
          </p:cNvCxnSpPr>
          <p:nvPr/>
        </p:nvCxnSpPr>
        <p:spPr bwMode="auto">
          <a:xfrm flipH="1">
            <a:off x="7273925" y="3016250"/>
            <a:ext cx="9525" cy="11334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388" name="AutoShape 12">
            <a:extLst>
              <a:ext uri="{FF2B5EF4-FFF2-40B4-BE49-F238E27FC236}">
                <a16:creationId xmlns:a16="http://schemas.microsoft.com/office/drawing/2014/main" id="{E2429BE7-22A1-4001-8DEE-063A34FC55B7}"/>
              </a:ext>
            </a:extLst>
          </p:cNvPr>
          <p:cNvCxnSpPr>
            <a:cxnSpLocks noChangeShapeType="1"/>
            <a:stCxn id="101385" idx="1"/>
            <a:endCxn id="101379" idx="2"/>
          </p:cNvCxnSpPr>
          <p:nvPr/>
        </p:nvCxnSpPr>
        <p:spPr bwMode="auto">
          <a:xfrm rot="10800000">
            <a:off x="4186238" y="3016250"/>
            <a:ext cx="1898650" cy="155416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389" name="Text Box 13">
            <a:extLst>
              <a:ext uri="{FF2B5EF4-FFF2-40B4-BE49-F238E27FC236}">
                <a16:creationId xmlns:a16="http://schemas.microsoft.com/office/drawing/2014/main" id="{DA471FA5-C57A-4592-8730-02361DFAB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5734050"/>
            <a:ext cx="2095500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01390" name="AutoShape 14">
            <a:extLst>
              <a:ext uri="{FF2B5EF4-FFF2-40B4-BE49-F238E27FC236}">
                <a16:creationId xmlns:a16="http://schemas.microsoft.com/office/drawing/2014/main" id="{82DFF824-CE22-4714-B1C1-171A2503C18F}"/>
              </a:ext>
            </a:extLst>
          </p:cNvPr>
          <p:cNvCxnSpPr>
            <a:cxnSpLocks noChangeShapeType="1"/>
            <a:stCxn id="101385" idx="2"/>
            <a:endCxn id="101389" idx="0"/>
          </p:cNvCxnSpPr>
          <p:nvPr/>
        </p:nvCxnSpPr>
        <p:spPr bwMode="auto">
          <a:xfrm>
            <a:off x="7273925" y="4991100"/>
            <a:ext cx="9525" cy="7429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>
            <a:extLst>
              <a:ext uri="{FF2B5EF4-FFF2-40B4-BE49-F238E27FC236}">
                <a16:creationId xmlns:a16="http://schemas.microsoft.com/office/drawing/2014/main" id="{71C82FCC-72D0-4A24-A6FF-AAEB096F2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3F5CC875-8BC6-44CB-84F1-30269A93A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36196" name="Text Box 4">
            <a:extLst>
              <a:ext uri="{FF2B5EF4-FFF2-40B4-BE49-F238E27FC236}">
                <a16:creationId xmlns:a16="http://schemas.microsoft.com/office/drawing/2014/main" id="{0CA5E9ED-83A8-4384-B8CA-73376F7E9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36197" name="AutoShape 5">
            <a:extLst>
              <a:ext uri="{FF2B5EF4-FFF2-40B4-BE49-F238E27FC236}">
                <a16:creationId xmlns:a16="http://schemas.microsoft.com/office/drawing/2014/main" id="{ED412052-DFB5-485B-97E8-62DAA2825F44}"/>
              </a:ext>
            </a:extLst>
          </p:cNvPr>
          <p:cNvCxnSpPr>
            <a:cxnSpLocks noChangeShapeType="1"/>
            <a:stCxn id="136195" idx="3"/>
            <a:endCxn id="136196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198" name="Text Box 6">
            <a:extLst>
              <a:ext uri="{FF2B5EF4-FFF2-40B4-BE49-F238E27FC236}">
                <a16:creationId xmlns:a16="http://schemas.microsoft.com/office/drawing/2014/main" id="{5781C3D3-F004-4440-9A6D-3B391183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36199" name="AutoShape 7">
            <a:extLst>
              <a:ext uri="{FF2B5EF4-FFF2-40B4-BE49-F238E27FC236}">
                <a16:creationId xmlns:a16="http://schemas.microsoft.com/office/drawing/2014/main" id="{F2291FBA-BBA0-44BC-A2B2-95A716B8EDCB}"/>
              </a:ext>
            </a:extLst>
          </p:cNvPr>
          <p:cNvCxnSpPr>
            <a:cxnSpLocks noChangeShapeType="1"/>
            <a:stCxn id="136196" idx="2"/>
            <a:endCxn id="136198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200" name="AutoShape 8">
            <a:extLst>
              <a:ext uri="{FF2B5EF4-FFF2-40B4-BE49-F238E27FC236}">
                <a16:creationId xmlns:a16="http://schemas.microsoft.com/office/drawing/2014/main" id="{BEA9D9EE-291B-4F1E-BE41-AC6C862CCC19}"/>
              </a:ext>
            </a:extLst>
          </p:cNvPr>
          <p:cNvCxnSpPr>
            <a:cxnSpLocks noChangeShapeType="1"/>
            <a:stCxn id="136194" idx="3"/>
            <a:endCxn id="136195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6201" name="Picture 9">
            <a:extLst>
              <a:ext uri="{FF2B5EF4-FFF2-40B4-BE49-F238E27FC236}">
                <a16:creationId xmlns:a16="http://schemas.microsoft.com/office/drawing/2014/main" id="{DB31E67B-B833-48A0-B981-6FB957B689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02" name="Rectangle 10">
            <a:extLst>
              <a:ext uri="{FF2B5EF4-FFF2-40B4-BE49-F238E27FC236}">
                <a16:creationId xmlns:a16="http://schemas.microsoft.com/office/drawing/2014/main" id="{68D754B3-D724-47D0-A186-6A56E3B7B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TERCEIRA ITERAÇÃO</a:t>
            </a:r>
          </a:p>
        </p:txBody>
      </p:sp>
      <p:sp>
        <p:nvSpPr>
          <p:cNvPr id="136203" name="Text Box 11">
            <a:extLst>
              <a:ext uri="{FF2B5EF4-FFF2-40B4-BE49-F238E27FC236}">
                <a16:creationId xmlns:a16="http://schemas.microsoft.com/office/drawing/2014/main" id="{128E32B0-E79D-468B-8FDE-1B5B1A3B9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36204" name="Text Box 12">
            <a:extLst>
              <a:ext uri="{FF2B5EF4-FFF2-40B4-BE49-F238E27FC236}">
                <a16:creationId xmlns:a16="http://schemas.microsoft.com/office/drawing/2014/main" id="{6F4498C9-7287-48E6-A71B-7DCF22EAD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36205" name="AutoShape 13">
            <a:extLst>
              <a:ext uri="{FF2B5EF4-FFF2-40B4-BE49-F238E27FC236}">
                <a16:creationId xmlns:a16="http://schemas.microsoft.com/office/drawing/2014/main" id="{308EED2B-5AA4-401D-9083-E857272FEBD4}"/>
              </a:ext>
            </a:extLst>
          </p:cNvPr>
          <p:cNvCxnSpPr>
            <a:cxnSpLocks noChangeShapeType="1"/>
            <a:stCxn id="136209" idx="3"/>
            <a:endCxn id="136204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206" name="AutoShape 14">
            <a:extLst>
              <a:ext uri="{FF2B5EF4-FFF2-40B4-BE49-F238E27FC236}">
                <a16:creationId xmlns:a16="http://schemas.microsoft.com/office/drawing/2014/main" id="{7F9C40CB-14C5-4FD9-BFF1-9882776CA786}"/>
              </a:ext>
            </a:extLst>
          </p:cNvPr>
          <p:cNvCxnSpPr>
            <a:cxnSpLocks noChangeShapeType="1"/>
            <a:stCxn id="136198" idx="1"/>
            <a:endCxn id="136203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207" name="AutoShape 15">
            <a:extLst>
              <a:ext uri="{FF2B5EF4-FFF2-40B4-BE49-F238E27FC236}">
                <a16:creationId xmlns:a16="http://schemas.microsoft.com/office/drawing/2014/main" id="{616ED0DC-92E7-41A4-88DE-4EEB59C81AEC}"/>
              </a:ext>
            </a:extLst>
          </p:cNvPr>
          <p:cNvCxnSpPr>
            <a:cxnSpLocks noChangeShapeType="1"/>
            <a:stCxn id="136198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208" name="Text Box 16">
            <a:extLst>
              <a:ext uri="{FF2B5EF4-FFF2-40B4-BE49-F238E27FC236}">
                <a16:creationId xmlns:a16="http://schemas.microsoft.com/office/drawing/2014/main" id="{FC3F51BA-3046-4387-A823-4E8AD6A44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36209" name="Text Box 17">
            <a:extLst>
              <a:ext uri="{FF2B5EF4-FFF2-40B4-BE49-F238E27FC236}">
                <a16:creationId xmlns:a16="http://schemas.microsoft.com/office/drawing/2014/main" id="{4F3B5BD8-409A-4A8F-BB72-170F6AF7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36210" name="AutoShape 18">
            <a:extLst>
              <a:ext uri="{FF2B5EF4-FFF2-40B4-BE49-F238E27FC236}">
                <a16:creationId xmlns:a16="http://schemas.microsoft.com/office/drawing/2014/main" id="{7EF8D914-DEF5-414D-BECB-BC86D9DE109D}"/>
              </a:ext>
            </a:extLst>
          </p:cNvPr>
          <p:cNvCxnSpPr>
            <a:cxnSpLocks noChangeShapeType="1"/>
            <a:stCxn id="136203" idx="2"/>
            <a:endCxn id="136208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211" name="AutoShape 19">
            <a:extLst>
              <a:ext uri="{FF2B5EF4-FFF2-40B4-BE49-F238E27FC236}">
                <a16:creationId xmlns:a16="http://schemas.microsoft.com/office/drawing/2014/main" id="{73FFE769-F25C-4F9F-AD4F-37FA1FD49254}"/>
              </a:ext>
            </a:extLst>
          </p:cNvPr>
          <p:cNvCxnSpPr>
            <a:cxnSpLocks noChangeShapeType="1"/>
            <a:stCxn id="136208" idx="2"/>
            <a:endCxn id="136209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212" name="AutoShape 20">
            <a:extLst>
              <a:ext uri="{FF2B5EF4-FFF2-40B4-BE49-F238E27FC236}">
                <a16:creationId xmlns:a16="http://schemas.microsoft.com/office/drawing/2014/main" id="{69A68274-FFF5-43BF-937F-1FD9A6BEA3C2}"/>
              </a:ext>
            </a:extLst>
          </p:cNvPr>
          <p:cNvCxnSpPr>
            <a:cxnSpLocks noChangeShapeType="1"/>
            <a:stCxn id="136203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213" name="AutoShape 21">
            <a:extLst>
              <a:ext uri="{FF2B5EF4-FFF2-40B4-BE49-F238E27FC236}">
                <a16:creationId xmlns:a16="http://schemas.microsoft.com/office/drawing/2014/main" id="{5B2D26ED-3675-41B9-833D-F20843519D7A}"/>
              </a:ext>
            </a:extLst>
          </p:cNvPr>
          <p:cNvCxnSpPr>
            <a:cxnSpLocks noChangeShapeType="1"/>
            <a:stCxn id="136208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214" name="AutoShape 22">
            <a:extLst>
              <a:ext uri="{FF2B5EF4-FFF2-40B4-BE49-F238E27FC236}">
                <a16:creationId xmlns:a16="http://schemas.microsoft.com/office/drawing/2014/main" id="{33FAED5C-7E74-4ACE-B59C-228B357FB171}"/>
              </a:ext>
            </a:extLst>
          </p:cNvPr>
          <p:cNvCxnSpPr>
            <a:cxnSpLocks noChangeShapeType="1"/>
            <a:stCxn id="136209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215" name="Rectangle 23">
            <a:extLst>
              <a:ext uri="{FF2B5EF4-FFF2-40B4-BE49-F238E27FC236}">
                <a16:creationId xmlns:a16="http://schemas.microsoft.com/office/drawing/2014/main" id="{043BB1EA-3B50-43FC-B28E-DE0240AD4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36216" name="AutoShape 24">
            <a:extLst>
              <a:ext uri="{FF2B5EF4-FFF2-40B4-BE49-F238E27FC236}">
                <a16:creationId xmlns:a16="http://schemas.microsoft.com/office/drawing/2014/main" id="{A5D3049B-E9F4-4DB0-A672-B224011E6537}"/>
              </a:ext>
            </a:extLst>
          </p:cNvPr>
          <p:cNvCxnSpPr>
            <a:cxnSpLocks noChangeShapeType="1"/>
            <a:stCxn id="136215" idx="2"/>
            <a:endCxn id="136194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217" name="Rectangle 25">
            <a:extLst>
              <a:ext uri="{FF2B5EF4-FFF2-40B4-BE49-F238E27FC236}">
                <a16:creationId xmlns:a16="http://schemas.microsoft.com/office/drawing/2014/main" id="{17C14BF1-3851-4ECA-8510-E12FF44D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36218" name="AutoShape 26">
            <a:extLst>
              <a:ext uri="{FF2B5EF4-FFF2-40B4-BE49-F238E27FC236}">
                <a16:creationId xmlns:a16="http://schemas.microsoft.com/office/drawing/2014/main" id="{EF6B0C62-2416-4F33-AF26-D6034DE81037}"/>
              </a:ext>
            </a:extLst>
          </p:cNvPr>
          <p:cNvCxnSpPr>
            <a:cxnSpLocks noChangeShapeType="1"/>
            <a:stCxn id="136217" idx="2"/>
            <a:endCxn id="136195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219" name="Rectangle 27">
            <a:extLst>
              <a:ext uri="{FF2B5EF4-FFF2-40B4-BE49-F238E27FC236}">
                <a16:creationId xmlns:a16="http://schemas.microsoft.com/office/drawing/2014/main" id="{6B51C925-8950-498E-870A-BBFE9058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36220" name="AutoShape 28">
            <a:extLst>
              <a:ext uri="{FF2B5EF4-FFF2-40B4-BE49-F238E27FC236}">
                <a16:creationId xmlns:a16="http://schemas.microsoft.com/office/drawing/2014/main" id="{03C48CA0-A7C2-474E-BD28-DFEE572D5545}"/>
              </a:ext>
            </a:extLst>
          </p:cNvPr>
          <p:cNvCxnSpPr>
            <a:cxnSpLocks noChangeShapeType="1"/>
            <a:stCxn id="136219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221" name="Rectangle 29">
            <a:extLst>
              <a:ext uri="{FF2B5EF4-FFF2-40B4-BE49-F238E27FC236}">
                <a16:creationId xmlns:a16="http://schemas.microsoft.com/office/drawing/2014/main" id="{09CF5359-9ABA-4374-8374-30BF85FC0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160,72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6,71 kg/d</a:t>
            </a:r>
          </a:p>
        </p:txBody>
      </p:sp>
      <p:cxnSp>
        <p:nvCxnSpPr>
          <p:cNvPr id="136222" name="AutoShape 30">
            <a:extLst>
              <a:ext uri="{FF2B5EF4-FFF2-40B4-BE49-F238E27FC236}">
                <a16:creationId xmlns:a16="http://schemas.microsoft.com/office/drawing/2014/main" id="{D97AAD97-FA1B-466C-983C-22CCF5910670}"/>
              </a:ext>
            </a:extLst>
          </p:cNvPr>
          <p:cNvCxnSpPr>
            <a:cxnSpLocks noChangeShapeType="1"/>
            <a:stCxn id="136221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223" name="Rectangle 31">
            <a:extLst>
              <a:ext uri="{FF2B5EF4-FFF2-40B4-BE49-F238E27FC236}">
                <a16:creationId xmlns:a16="http://schemas.microsoft.com/office/drawing/2014/main" id="{B9E1B1BA-5F41-40DD-874D-CF727E44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9,56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9,06 kg/d</a:t>
            </a:r>
          </a:p>
        </p:txBody>
      </p:sp>
      <p:cxnSp>
        <p:nvCxnSpPr>
          <p:cNvPr id="136224" name="AutoShape 32">
            <a:extLst>
              <a:ext uri="{FF2B5EF4-FFF2-40B4-BE49-F238E27FC236}">
                <a16:creationId xmlns:a16="http://schemas.microsoft.com/office/drawing/2014/main" id="{40DF2D94-3A9B-4DAE-8AC7-1B44AA615938}"/>
              </a:ext>
            </a:extLst>
          </p:cNvPr>
          <p:cNvCxnSpPr>
            <a:cxnSpLocks noChangeShapeType="1"/>
            <a:stCxn id="136223" idx="3"/>
          </p:cNvCxnSpPr>
          <p:nvPr/>
        </p:nvCxnSpPr>
        <p:spPr bwMode="auto">
          <a:xfrm flipV="1">
            <a:off x="1620838" y="3860800"/>
            <a:ext cx="935037" cy="792163"/>
          </a:xfrm>
          <a:prstGeom prst="bentConnector3">
            <a:avLst>
              <a:gd name="adj1" fmla="val 4991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225" name="Rectangle 33">
            <a:extLst>
              <a:ext uri="{FF2B5EF4-FFF2-40B4-BE49-F238E27FC236}">
                <a16:creationId xmlns:a16="http://schemas.microsoft.com/office/drawing/2014/main" id="{2FD911E3-037B-41BD-8C21-946869A31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16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2,31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1,03 kg/d</a:t>
            </a:r>
          </a:p>
        </p:txBody>
      </p:sp>
      <p:cxnSp>
        <p:nvCxnSpPr>
          <p:cNvPr id="136226" name="AutoShape 34">
            <a:extLst>
              <a:ext uri="{FF2B5EF4-FFF2-40B4-BE49-F238E27FC236}">
                <a16:creationId xmlns:a16="http://schemas.microsoft.com/office/drawing/2014/main" id="{41ADA5D6-DB14-478B-8E26-1BC660029024}"/>
              </a:ext>
            </a:extLst>
          </p:cNvPr>
          <p:cNvCxnSpPr>
            <a:cxnSpLocks noChangeShapeType="1"/>
            <a:stCxn id="136225" idx="3"/>
          </p:cNvCxnSpPr>
          <p:nvPr/>
        </p:nvCxnSpPr>
        <p:spPr bwMode="auto">
          <a:xfrm flipV="1">
            <a:off x="1620838" y="4941888"/>
            <a:ext cx="790575" cy="5905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227" name="Rectangle 35">
            <a:extLst>
              <a:ext uri="{FF2B5EF4-FFF2-40B4-BE49-F238E27FC236}">
                <a16:creationId xmlns:a16="http://schemas.microsoft.com/office/drawing/2014/main" id="{6C676911-2DC8-4CE8-B6C8-AFEAA18C5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36228" name="AutoShape 36">
            <a:extLst>
              <a:ext uri="{FF2B5EF4-FFF2-40B4-BE49-F238E27FC236}">
                <a16:creationId xmlns:a16="http://schemas.microsoft.com/office/drawing/2014/main" id="{81644B95-E76C-407E-9684-7D5B2F65364E}"/>
              </a:ext>
            </a:extLst>
          </p:cNvPr>
          <p:cNvCxnSpPr>
            <a:cxnSpLocks noChangeShapeType="1"/>
            <a:stCxn id="136227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>
            <a:extLst>
              <a:ext uri="{FF2B5EF4-FFF2-40B4-BE49-F238E27FC236}">
                <a16:creationId xmlns:a16="http://schemas.microsoft.com/office/drawing/2014/main" id="{22A5278C-317E-4A26-8B84-4DB4C86D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BC42ACE3-143B-4C75-AA3E-AC597FEE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37220" name="Text Box 4">
            <a:extLst>
              <a:ext uri="{FF2B5EF4-FFF2-40B4-BE49-F238E27FC236}">
                <a16:creationId xmlns:a16="http://schemas.microsoft.com/office/drawing/2014/main" id="{13B091B3-590E-440D-95C8-46FF29B5D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37221" name="AutoShape 5">
            <a:extLst>
              <a:ext uri="{FF2B5EF4-FFF2-40B4-BE49-F238E27FC236}">
                <a16:creationId xmlns:a16="http://schemas.microsoft.com/office/drawing/2014/main" id="{5E65F57A-DF66-4E45-9449-30FD8509D5E4}"/>
              </a:ext>
            </a:extLst>
          </p:cNvPr>
          <p:cNvCxnSpPr>
            <a:cxnSpLocks noChangeShapeType="1"/>
            <a:stCxn id="137219" idx="3"/>
            <a:endCxn id="137220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222" name="Text Box 6">
            <a:extLst>
              <a:ext uri="{FF2B5EF4-FFF2-40B4-BE49-F238E27FC236}">
                <a16:creationId xmlns:a16="http://schemas.microsoft.com/office/drawing/2014/main" id="{5F3649EE-6B4C-4703-BF13-9C016A833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37223" name="AutoShape 7">
            <a:extLst>
              <a:ext uri="{FF2B5EF4-FFF2-40B4-BE49-F238E27FC236}">
                <a16:creationId xmlns:a16="http://schemas.microsoft.com/office/drawing/2014/main" id="{AE359CD5-33CC-4D5D-A368-FAFD2FF98E5D}"/>
              </a:ext>
            </a:extLst>
          </p:cNvPr>
          <p:cNvCxnSpPr>
            <a:cxnSpLocks noChangeShapeType="1"/>
            <a:stCxn id="137220" idx="2"/>
            <a:endCxn id="137222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24" name="AutoShape 8">
            <a:extLst>
              <a:ext uri="{FF2B5EF4-FFF2-40B4-BE49-F238E27FC236}">
                <a16:creationId xmlns:a16="http://schemas.microsoft.com/office/drawing/2014/main" id="{B12E485E-1997-4D73-B4D5-31B2535E3707}"/>
              </a:ext>
            </a:extLst>
          </p:cNvPr>
          <p:cNvCxnSpPr>
            <a:cxnSpLocks noChangeShapeType="1"/>
            <a:stCxn id="137218" idx="3"/>
            <a:endCxn id="137219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7225" name="Picture 9">
            <a:extLst>
              <a:ext uri="{FF2B5EF4-FFF2-40B4-BE49-F238E27FC236}">
                <a16:creationId xmlns:a16="http://schemas.microsoft.com/office/drawing/2014/main" id="{CE7F4061-9C79-4AAA-93D5-DE34B0AFC0A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6" name="Rectangle 10">
            <a:extLst>
              <a:ext uri="{FF2B5EF4-FFF2-40B4-BE49-F238E27FC236}">
                <a16:creationId xmlns:a16="http://schemas.microsoft.com/office/drawing/2014/main" id="{82081F48-54C8-4985-935A-6CABD6F29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TERCEIRA ITERAÇÃO</a:t>
            </a:r>
          </a:p>
        </p:txBody>
      </p:sp>
      <p:sp>
        <p:nvSpPr>
          <p:cNvPr id="137227" name="Text Box 11">
            <a:extLst>
              <a:ext uri="{FF2B5EF4-FFF2-40B4-BE49-F238E27FC236}">
                <a16:creationId xmlns:a16="http://schemas.microsoft.com/office/drawing/2014/main" id="{5EB85E68-B668-492C-A054-0B48100C8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37228" name="Text Box 12">
            <a:extLst>
              <a:ext uri="{FF2B5EF4-FFF2-40B4-BE49-F238E27FC236}">
                <a16:creationId xmlns:a16="http://schemas.microsoft.com/office/drawing/2014/main" id="{84B578E6-D89E-4B1B-9A1C-DE8D0A687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37229" name="AutoShape 13">
            <a:extLst>
              <a:ext uri="{FF2B5EF4-FFF2-40B4-BE49-F238E27FC236}">
                <a16:creationId xmlns:a16="http://schemas.microsoft.com/office/drawing/2014/main" id="{1D36D2C5-D3AA-4A96-9F81-DBB7A9DFFC40}"/>
              </a:ext>
            </a:extLst>
          </p:cNvPr>
          <p:cNvCxnSpPr>
            <a:cxnSpLocks noChangeShapeType="1"/>
            <a:stCxn id="137233" idx="3"/>
            <a:endCxn id="137228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30" name="AutoShape 14">
            <a:extLst>
              <a:ext uri="{FF2B5EF4-FFF2-40B4-BE49-F238E27FC236}">
                <a16:creationId xmlns:a16="http://schemas.microsoft.com/office/drawing/2014/main" id="{9E0D0579-CDE2-4DAC-A1DC-1527954980A6}"/>
              </a:ext>
            </a:extLst>
          </p:cNvPr>
          <p:cNvCxnSpPr>
            <a:cxnSpLocks noChangeShapeType="1"/>
            <a:stCxn id="137222" idx="1"/>
            <a:endCxn id="137227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31" name="AutoShape 15">
            <a:extLst>
              <a:ext uri="{FF2B5EF4-FFF2-40B4-BE49-F238E27FC236}">
                <a16:creationId xmlns:a16="http://schemas.microsoft.com/office/drawing/2014/main" id="{4BEFB67C-3CFD-4D50-878B-CC06210B5732}"/>
              </a:ext>
            </a:extLst>
          </p:cNvPr>
          <p:cNvCxnSpPr>
            <a:cxnSpLocks noChangeShapeType="1"/>
            <a:stCxn id="137222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232" name="Text Box 16">
            <a:extLst>
              <a:ext uri="{FF2B5EF4-FFF2-40B4-BE49-F238E27FC236}">
                <a16:creationId xmlns:a16="http://schemas.microsoft.com/office/drawing/2014/main" id="{B6CFC704-D9EB-43B4-A4D6-8BE176C24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37233" name="Text Box 17">
            <a:extLst>
              <a:ext uri="{FF2B5EF4-FFF2-40B4-BE49-F238E27FC236}">
                <a16:creationId xmlns:a16="http://schemas.microsoft.com/office/drawing/2014/main" id="{CAECA267-FAE6-4D68-9C23-C03AAFE84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37234" name="AutoShape 18">
            <a:extLst>
              <a:ext uri="{FF2B5EF4-FFF2-40B4-BE49-F238E27FC236}">
                <a16:creationId xmlns:a16="http://schemas.microsoft.com/office/drawing/2014/main" id="{95A0C487-DBFA-40D5-81F9-D0824A110955}"/>
              </a:ext>
            </a:extLst>
          </p:cNvPr>
          <p:cNvCxnSpPr>
            <a:cxnSpLocks noChangeShapeType="1"/>
            <a:stCxn id="137227" idx="2"/>
            <a:endCxn id="137232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35" name="AutoShape 19">
            <a:extLst>
              <a:ext uri="{FF2B5EF4-FFF2-40B4-BE49-F238E27FC236}">
                <a16:creationId xmlns:a16="http://schemas.microsoft.com/office/drawing/2014/main" id="{67EAAEA6-B385-41A4-966F-BD490117F7DC}"/>
              </a:ext>
            </a:extLst>
          </p:cNvPr>
          <p:cNvCxnSpPr>
            <a:cxnSpLocks noChangeShapeType="1"/>
            <a:stCxn id="137232" idx="2"/>
            <a:endCxn id="137233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36" name="AutoShape 20">
            <a:extLst>
              <a:ext uri="{FF2B5EF4-FFF2-40B4-BE49-F238E27FC236}">
                <a16:creationId xmlns:a16="http://schemas.microsoft.com/office/drawing/2014/main" id="{6CF25D5F-6C4C-4EAC-90C3-3344A718E850}"/>
              </a:ext>
            </a:extLst>
          </p:cNvPr>
          <p:cNvCxnSpPr>
            <a:cxnSpLocks noChangeShapeType="1"/>
            <a:stCxn id="137227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37" name="AutoShape 21">
            <a:extLst>
              <a:ext uri="{FF2B5EF4-FFF2-40B4-BE49-F238E27FC236}">
                <a16:creationId xmlns:a16="http://schemas.microsoft.com/office/drawing/2014/main" id="{FD9D85C7-170E-4C72-A4FE-0BF7F6082446}"/>
              </a:ext>
            </a:extLst>
          </p:cNvPr>
          <p:cNvCxnSpPr>
            <a:cxnSpLocks noChangeShapeType="1"/>
            <a:stCxn id="137232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38" name="AutoShape 22">
            <a:extLst>
              <a:ext uri="{FF2B5EF4-FFF2-40B4-BE49-F238E27FC236}">
                <a16:creationId xmlns:a16="http://schemas.microsoft.com/office/drawing/2014/main" id="{2E378B8E-F6EF-4681-A0D4-E07FFD2ABFCC}"/>
              </a:ext>
            </a:extLst>
          </p:cNvPr>
          <p:cNvCxnSpPr>
            <a:cxnSpLocks noChangeShapeType="1"/>
            <a:stCxn id="137233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239" name="Rectangle 23">
            <a:extLst>
              <a:ext uri="{FF2B5EF4-FFF2-40B4-BE49-F238E27FC236}">
                <a16:creationId xmlns:a16="http://schemas.microsoft.com/office/drawing/2014/main" id="{B9C94985-DC5D-47DD-B0C7-6ED2AE92C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37240" name="AutoShape 24">
            <a:extLst>
              <a:ext uri="{FF2B5EF4-FFF2-40B4-BE49-F238E27FC236}">
                <a16:creationId xmlns:a16="http://schemas.microsoft.com/office/drawing/2014/main" id="{5777EEE9-EF83-4ACD-9AA1-A002817603A7}"/>
              </a:ext>
            </a:extLst>
          </p:cNvPr>
          <p:cNvCxnSpPr>
            <a:cxnSpLocks noChangeShapeType="1"/>
            <a:stCxn id="137239" idx="2"/>
            <a:endCxn id="137218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241" name="Rectangle 25">
            <a:extLst>
              <a:ext uri="{FF2B5EF4-FFF2-40B4-BE49-F238E27FC236}">
                <a16:creationId xmlns:a16="http://schemas.microsoft.com/office/drawing/2014/main" id="{B3FA1025-B2C6-4DF2-9A6F-901776116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37242" name="AutoShape 26">
            <a:extLst>
              <a:ext uri="{FF2B5EF4-FFF2-40B4-BE49-F238E27FC236}">
                <a16:creationId xmlns:a16="http://schemas.microsoft.com/office/drawing/2014/main" id="{8A5E7C83-0D13-4595-9499-A3EABF9D0CB8}"/>
              </a:ext>
            </a:extLst>
          </p:cNvPr>
          <p:cNvCxnSpPr>
            <a:cxnSpLocks noChangeShapeType="1"/>
            <a:stCxn id="137241" idx="2"/>
            <a:endCxn id="137219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243" name="Rectangle 27">
            <a:extLst>
              <a:ext uri="{FF2B5EF4-FFF2-40B4-BE49-F238E27FC236}">
                <a16:creationId xmlns:a16="http://schemas.microsoft.com/office/drawing/2014/main" id="{83161F12-5D24-4EF8-A724-152F35B80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37244" name="AutoShape 28">
            <a:extLst>
              <a:ext uri="{FF2B5EF4-FFF2-40B4-BE49-F238E27FC236}">
                <a16:creationId xmlns:a16="http://schemas.microsoft.com/office/drawing/2014/main" id="{0ADD387B-D11C-44CE-B9BB-A71F72E052AA}"/>
              </a:ext>
            </a:extLst>
          </p:cNvPr>
          <p:cNvCxnSpPr>
            <a:cxnSpLocks noChangeShapeType="1"/>
            <a:stCxn id="137243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251" name="Rectangle 35">
            <a:extLst>
              <a:ext uri="{FF2B5EF4-FFF2-40B4-BE49-F238E27FC236}">
                <a16:creationId xmlns:a16="http://schemas.microsoft.com/office/drawing/2014/main" id="{FC0AD09B-67E2-44EE-83A5-230A11FDA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37252" name="AutoShape 36">
            <a:extLst>
              <a:ext uri="{FF2B5EF4-FFF2-40B4-BE49-F238E27FC236}">
                <a16:creationId xmlns:a16="http://schemas.microsoft.com/office/drawing/2014/main" id="{28485105-46F6-4B55-A1AE-C511AB29CD9C}"/>
              </a:ext>
            </a:extLst>
          </p:cNvPr>
          <p:cNvCxnSpPr>
            <a:cxnSpLocks noChangeShapeType="1"/>
            <a:stCxn id="137251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255" name="Rectangle 39">
            <a:extLst>
              <a:ext uri="{FF2B5EF4-FFF2-40B4-BE49-F238E27FC236}">
                <a16:creationId xmlns:a16="http://schemas.microsoft.com/office/drawing/2014/main" id="{84A4ACEC-67ED-444D-8B17-315ED46D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7974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8.639,80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37256" name="Rectangle 40">
            <a:extLst>
              <a:ext uri="{FF2B5EF4-FFF2-40B4-BE49-F238E27FC236}">
                <a16:creationId xmlns:a16="http://schemas.microsoft.com/office/drawing/2014/main" id="{ED0251EC-FF1D-49A0-B42E-495DEFF7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2211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37257" name="AutoShape 41">
            <a:extLst>
              <a:ext uri="{FF2B5EF4-FFF2-40B4-BE49-F238E27FC236}">
                <a16:creationId xmlns:a16="http://schemas.microsoft.com/office/drawing/2014/main" id="{87DF0E09-CC7F-466E-911D-DF37FAB95DBC}"/>
              </a:ext>
            </a:extLst>
          </p:cNvPr>
          <p:cNvCxnSpPr>
            <a:cxnSpLocks noChangeShapeType="1"/>
            <a:stCxn id="137256" idx="0"/>
          </p:cNvCxnSpPr>
          <p:nvPr/>
        </p:nvCxnSpPr>
        <p:spPr bwMode="auto">
          <a:xfrm rot="5400000" flipH="1">
            <a:off x="5544344" y="3680619"/>
            <a:ext cx="576263" cy="504825"/>
          </a:xfrm>
          <a:prstGeom prst="bentConnector3">
            <a:avLst>
              <a:gd name="adj1" fmla="val 498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>
            <a:extLst>
              <a:ext uri="{FF2B5EF4-FFF2-40B4-BE49-F238E27FC236}">
                <a16:creationId xmlns:a16="http://schemas.microsoft.com/office/drawing/2014/main" id="{00CEA966-FE4F-4C1E-AF07-F6F2F88ED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77843B84-6182-45F4-8564-6ABB2256F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5AB25D20-A4E9-443D-89E4-F1F34D37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38245" name="AutoShape 5">
            <a:extLst>
              <a:ext uri="{FF2B5EF4-FFF2-40B4-BE49-F238E27FC236}">
                <a16:creationId xmlns:a16="http://schemas.microsoft.com/office/drawing/2014/main" id="{FE8868E2-6A6F-4390-8C66-319D6DA90CA4}"/>
              </a:ext>
            </a:extLst>
          </p:cNvPr>
          <p:cNvCxnSpPr>
            <a:cxnSpLocks noChangeShapeType="1"/>
            <a:stCxn id="138243" idx="3"/>
            <a:endCxn id="138244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246" name="Text Box 6">
            <a:extLst>
              <a:ext uri="{FF2B5EF4-FFF2-40B4-BE49-F238E27FC236}">
                <a16:creationId xmlns:a16="http://schemas.microsoft.com/office/drawing/2014/main" id="{751CBB1D-8B33-4454-BB58-E44A0A3D5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38247" name="AutoShape 7">
            <a:extLst>
              <a:ext uri="{FF2B5EF4-FFF2-40B4-BE49-F238E27FC236}">
                <a16:creationId xmlns:a16="http://schemas.microsoft.com/office/drawing/2014/main" id="{1BCC9C24-EED5-44B2-99A6-B198CE7FA876}"/>
              </a:ext>
            </a:extLst>
          </p:cNvPr>
          <p:cNvCxnSpPr>
            <a:cxnSpLocks noChangeShapeType="1"/>
            <a:stCxn id="138244" idx="2"/>
            <a:endCxn id="138246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248" name="AutoShape 8">
            <a:extLst>
              <a:ext uri="{FF2B5EF4-FFF2-40B4-BE49-F238E27FC236}">
                <a16:creationId xmlns:a16="http://schemas.microsoft.com/office/drawing/2014/main" id="{9F9F2C15-574A-491E-9D6E-4D0FD658CAFF}"/>
              </a:ext>
            </a:extLst>
          </p:cNvPr>
          <p:cNvCxnSpPr>
            <a:cxnSpLocks noChangeShapeType="1"/>
            <a:stCxn id="138242" idx="3"/>
            <a:endCxn id="138243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8249" name="Picture 9">
            <a:extLst>
              <a:ext uri="{FF2B5EF4-FFF2-40B4-BE49-F238E27FC236}">
                <a16:creationId xmlns:a16="http://schemas.microsoft.com/office/drawing/2014/main" id="{67671EAD-B7BF-4D16-AE96-FAFD6B2C5A2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50" name="Rectangle 10">
            <a:extLst>
              <a:ext uri="{FF2B5EF4-FFF2-40B4-BE49-F238E27FC236}">
                <a16:creationId xmlns:a16="http://schemas.microsoft.com/office/drawing/2014/main" id="{091752C4-9616-45EA-BB5A-DD560BF1E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TERCEIRA ITERAÇÃO</a:t>
            </a:r>
          </a:p>
        </p:txBody>
      </p:sp>
      <p:sp>
        <p:nvSpPr>
          <p:cNvPr id="138251" name="Text Box 11">
            <a:extLst>
              <a:ext uri="{FF2B5EF4-FFF2-40B4-BE49-F238E27FC236}">
                <a16:creationId xmlns:a16="http://schemas.microsoft.com/office/drawing/2014/main" id="{66B8834A-F016-4CB9-B233-1FF8B708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38252" name="Text Box 12">
            <a:extLst>
              <a:ext uri="{FF2B5EF4-FFF2-40B4-BE49-F238E27FC236}">
                <a16:creationId xmlns:a16="http://schemas.microsoft.com/office/drawing/2014/main" id="{C398DA78-A982-4AF5-AF7B-5C00673F9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38253" name="AutoShape 13">
            <a:extLst>
              <a:ext uri="{FF2B5EF4-FFF2-40B4-BE49-F238E27FC236}">
                <a16:creationId xmlns:a16="http://schemas.microsoft.com/office/drawing/2014/main" id="{B9FD3C99-F167-4D61-BAE6-A3F9A5BF7446}"/>
              </a:ext>
            </a:extLst>
          </p:cNvPr>
          <p:cNvCxnSpPr>
            <a:cxnSpLocks noChangeShapeType="1"/>
            <a:stCxn id="138257" idx="3"/>
            <a:endCxn id="138252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254" name="AutoShape 14">
            <a:extLst>
              <a:ext uri="{FF2B5EF4-FFF2-40B4-BE49-F238E27FC236}">
                <a16:creationId xmlns:a16="http://schemas.microsoft.com/office/drawing/2014/main" id="{EDABAA3C-8F8F-45C0-B711-569EBDC2C067}"/>
              </a:ext>
            </a:extLst>
          </p:cNvPr>
          <p:cNvCxnSpPr>
            <a:cxnSpLocks noChangeShapeType="1"/>
            <a:stCxn id="138246" idx="1"/>
            <a:endCxn id="138251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255" name="AutoShape 15">
            <a:extLst>
              <a:ext uri="{FF2B5EF4-FFF2-40B4-BE49-F238E27FC236}">
                <a16:creationId xmlns:a16="http://schemas.microsoft.com/office/drawing/2014/main" id="{F471E821-DE69-452E-B8B2-6DC04D4EC7EB}"/>
              </a:ext>
            </a:extLst>
          </p:cNvPr>
          <p:cNvCxnSpPr>
            <a:cxnSpLocks noChangeShapeType="1"/>
            <a:stCxn id="138246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256" name="Text Box 16">
            <a:extLst>
              <a:ext uri="{FF2B5EF4-FFF2-40B4-BE49-F238E27FC236}">
                <a16:creationId xmlns:a16="http://schemas.microsoft.com/office/drawing/2014/main" id="{C216CCFF-232E-4BE7-B09B-5DD71BEC3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38257" name="Text Box 17">
            <a:extLst>
              <a:ext uri="{FF2B5EF4-FFF2-40B4-BE49-F238E27FC236}">
                <a16:creationId xmlns:a16="http://schemas.microsoft.com/office/drawing/2014/main" id="{9CC7F4FE-5973-4A2D-9100-C0AE27910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38258" name="AutoShape 18">
            <a:extLst>
              <a:ext uri="{FF2B5EF4-FFF2-40B4-BE49-F238E27FC236}">
                <a16:creationId xmlns:a16="http://schemas.microsoft.com/office/drawing/2014/main" id="{E2CF44BB-DAF7-49E3-804A-E717C91D280D}"/>
              </a:ext>
            </a:extLst>
          </p:cNvPr>
          <p:cNvCxnSpPr>
            <a:cxnSpLocks noChangeShapeType="1"/>
            <a:stCxn id="138251" idx="2"/>
            <a:endCxn id="138256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259" name="AutoShape 19">
            <a:extLst>
              <a:ext uri="{FF2B5EF4-FFF2-40B4-BE49-F238E27FC236}">
                <a16:creationId xmlns:a16="http://schemas.microsoft.com/office/drawing/2014/main" id="{DC4DEA2E-B565-4EE6-9E36-2C435D301303}"/>
              </a:ext>
            </a:extLst>
          </p:cNvPr>
          <p:cNvCxnSpPr>
            <a:cxnSpLocks noChangeShapeType="1"/>
            <a:stCxn id="138256" idx="2"/>
            <a:endCxn id="138257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260" name="AutoShape 20">
            <a:extLst>
              <a:ext uri="{FF2B5EF4-FFF2-40B4-BE49-F238E27FC236}">
                <a16:creationId xmlns:a16="http://schemas.microsoft.com/office/drawing/2014/main" id="{61D1DCBE-E5F7-4AE4-A14D-104B4C9ADB52}"/>
              </a:ext>
            </a:extLst>
          </p:cNvPr>
          <p:cNvCxnSpPr>
            <a:cxnSpLocks noChangeShapeType="1"/>
            <a:stCxn id="138251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261" name="AutoShape 21">
            <a:extLst>
              <a:ext uri="{FF2B5EF4-FFF2-40B4-BE49-F238E27FC236}">
                <a16:creationId xmlns:a16="http://schemas.microsoft.com/office/drawing/2014/main" id="{AD6CA2A6-A71E-489B-9B2C-345C211CA245}"/>
              </a:ext>
            </a:extLst>
          </p:cNvPr>
          <p:cNvCxnSpPr>
            <a:cxnSpLocks noChangeShapeType="1"/>
            <a:stCxn id="138256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262" name="AutoShape 22">
            <a:extLst>
              <a:ext uri="{FF2B5EF4-FFF2-40B4-BE49-F238E27FC236}">
                <a16:creationId xmlns:a16="http://schemas.microsoft.com/office/drawing/2014/main" id="{7B57CB2C-1F91-4CA3-AC5E-A0C66AA2699E}"/>
              </a:ext>
            </a:extLst>
          </p:cNvPr>
          <p:cNvCxnSpPr>
            <a:cxnSpLocks noChangeShapeType="1"/>
            <a:stCxn id="138257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263" name="Rectangle 23">
            <a:extLst>
              <a:ext uri="{FF2B5EF4-FFF2-40B4-BE49-F238E27FC236}">
                <a16:creationId xmlns:a16="http://schemas.microsoft.com/office/drawing/2014/main" id="{CCD429C7-B552-43FE-812E-570B5AFEC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38264" name="AutoShape 24">
            <a:extLst>
              <a:ext uri="{FF2B5EF4-FFF2-40B4-BE49-F238E27FC236}">
                <a16:creationId xmlns:a16="http://schemas.microsoft.com/office/drawing/2014/main" id="{43576DB1-6FA1-46B3-BF85-72A03000D9DD}"/>
              </a:ext>
            </a:extLst>
          </p:cNvPr>
          <p:cNvCxnSpPr>
            <a:cxnSpLocks noChangeShapeType="1"/>
            <a:stCxn id="138263" idx="2"/>
            <a:endCxn id="138242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265" name="Rectangle 25">
            <a:extLst>
              <a:ext uri="{FF2B5EF4-FFF2-40B4-BE49-F238E27FC236}">
                <a16:creationId xmlns:a16="http://schemas.microsoft.com/office/drawing/2014/main" id="{DB70120D-CE4F-4D87-B31A-48BA6478F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38266" name="AutoShape 26">
            <a:extLst>
              <a:ext uri="{FF2B5EF4-FFF2-40B4-BE49-F238E27FC236}">
                <a16:creationId xmlns:a16="http://schemas.microsoft.com/office/drawing/2014/main" id="{0DCBE4F7-265B-45B4-9F16-8B10CE64A0AE}"/>
              </a:ext>
            </a:extLst>
          </p:cNvPr>
          <p:cNvCxnSpPr>
            <a:cxnSpLocks noChangeShapeType="1"/>
            <a:stCxn id="138265" idx="2"/>
            <a:endCxn id="138243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267" name="Rectangle 27">
            <a:extLst>
              <a:ext uri="{FF2B5EF4-FFF2-40B4-BE49-F238E27FC236}">
                <a16:creationId xmlns:a16="http://schemas.microsoft.com/office/drawing/2014/main" id="{FD4DB8FF-DF93-47A3-9F6D-3654BA331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38268" name="AutoShape 28">
            <a:extLst>
              <a:ext uri="{FF2B5EF4-FFF2-40B4-BE49-F238E27FC236}">
                <a16:creationId xmlns:a16="http://schemas.microsoft.com/office/drawing/2014/main" id="{0C587F8C-5DAA-4918-82A4-45234FAA40E4}"/>
              </a:ext>
            </a:extLst>
          </p:cNvPr>
          <p:cNvCxnSpPr>
            <a:cxnSpLocks noChangeShapeType="1"/>
            <a:stCxn id="138267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269" name="Rectangle 29">
            <a:extLst>
              <a:ext uri="{FF2B5EF4-FFF2-40B4-BE49-F238E27FC236}">
                <a16:creationId xmlns:a16="http://schemas.microsoft.com/office/drawing/2014/main" id="{50A24D16-B0AD-4F37-934D-B004CCAB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38270" name="AutoShape 30">
            <a:extLst>
              <a:ext uri="{FF2B5EF4-FFF2-40B4-BE49-F238E27FC236}">
                <a16:creationId xmlns:a16="http://schemas.microsoft.com/office/drawing/2014/main" id="{6B85FA2E-10A8-4462-B1BA-A729113471FC}"/>
              </a:ext>
            </a:extLst>
          </p:cNvPr>
          <p:cNvCxnSpPr>
            <a:cxnSpLocks noChangeShapeType="1"/>
            <a:stCxn id="138269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271" name="Rectangle 31">
            <a:extLst>
              <a:ext uri="{FF2B5EF4-FFF2-40B4-BE49-F238E27FC236}">
                <a16:creationId xmlns:a16="http://schemas.microsoft.com/office/drawing/2014/main" id="{0D9CF706-5544-49D6-938B-C5BFF649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7974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8.639,80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38272" name="Rectangle 32">
            <a:extLst>
              <a:ext uri="{FF2B5EF4-FFF2-40B4-BE49-F238E27FC236}">
                <a16:creationId xmlns:a16="http://schemas.microsoft.com/office/drawing/2014/main" id="{F7FC7FA0-46AB-45E5-998D-7CA555C7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419258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38273" name="AutoShape 33">
            <a:extLst>
              <a:ext uri="{FF2B5EF4-FFF2-40B4-BE49-F238E27FC236}">
                <a16:creationId xmlns:a16="http://schemas.microsoft.com/office/drawing/2014/main" id="{0C6F371D-0E6B-4D8F-96F9-B2B93EBCBADC}"/>
              </a:ext>
            </a:extLst>
          </p:cNvPr>
          <p:cNvCxnSpPr>
            <a:cxnSpLocks noChangeShapeType="1"/>
            <a:stCxn id="138272" idx="0"/>
          </p:cNvCxnSpPr>
          <p:nvPr/>
        </p:nvCxnSpPr>
        <p:spPr bwMode="auto">
          <a:xfrm rot="5400000" flipH="1">
            <a:off x="5872956" y="3652044"/>
            <a:ext cx="576263" cy="504825"/>
          </a:xfrm>
          <a:prstGeom prst="bentConnector3">
            <a:avLst>
              <a:gd name="adj1" fmla="val 498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276" name="AutoShape 36">
            <a:extLst>
              <a:ext uri="{FF2B5EF4-FFF2-40B4-BE49-F238E27FC236}">
                <a16:creationId xmlns:a16="http://schemas.microsoft.com/office/drawing/2014/main" id="{BB69D691-A068-47E1-A0E9-2367FEA81C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277" name="Rectangle 37">
            <a:extLst>
              <a:ext uri="{FF2B5EF4-FFF2-40B4-BE49-F238E27FC236}">
                <a16:creationId xmlns:a16="http://schemas.microsoft.com/office/drawing/2014/main" id="{EBD128AA-6851-4F62-8D6A-30329260B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12,68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63,40 kg/d</a:t>
            </a:r>
          </a:p>
        </p:txBody>
      </p:sp>
      <p:cxnSp>
        <p:nvCxnSpPr>
          <p:cNvPr id="138278" name="AutoShape 38">
            <a:extLst>
              <a:ext uri="{FF2B5EF4-FFF2-40B4-BE49-F238E27FC236}">
                <a16:creationId xmlns:a16="http://schemas.microsoft.com/office/drawing/2014/main" id="{405AA251-D37E-43C8-A818-1EA3F38E9351}"/>
              </a:ext>
            </a:extLst>
          </p:cNvPr>
          <p:cNvCxnSpPr>
            <a:cxnSpLocks noChangeShapeType="1"/>
            <a:stCxn id="138277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279" name="Rectangle 39">
            <a:extLst>
              <a:ext uri="{FF2B5EF4-FFF2-40B4-BE49-F238E27FC236}">
                <a16:creationId xmlns:a16="http://schemas.microsoft.com/office/drawing/2014/main" id="{F4A68610-EB44-425C-93F4-11C92D4B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160,12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7,04 kg/d</a:t>
            </a:r>
          </a:p>
        </p:txBody>
      </p:sp>
      <p:cxnSp>
        <p:nvCxnSpPr>
          <p:cNvPr id="138280" name="AutoShape 40">
            <a:extLst>
              <a:ext uri="{FF2B5EF4-FFF2-40B4-BE49-F238E27FC236}">
                <a16:creationId xmlns:a16="http://schemas.microsoft.com/office/drawing/2014/main" id="{5D3E9438-856D-4C01-8B23-75D157337753}"/>
              </a:ext>
            </a:extLst>
          </p:cNvPr>
          <p:cNvCxnSpPr>
            <a:cxnSpLocks noChangeShapeType="1"/>
            <a:stCxn id="138279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>
            <a:extLst>
              <a:ext uri="{FF2B5EF4-FFF2-40B4-BE49-F238E27FC236}">
                <a16:creationId xmlns:a16="http://schemas.microsoft.com/office/drawing/2014/main" id="{0293637F-2982-4568-A1E5-BF15DA000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39267" name="Text Box 3">
            <a:extLst>
              <a:ext uri="{FF2B5EF4-FFF2-40B4-BE49-F238E27FC236}">
                <a16:creationId xmlns:a16="http://schemas.microsoft.com/office/drawing/2014/main" id="{4396D122-985B-45DA-A7E2-D8B88F0FC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39268" name="Text Box 4">
            <a:extLst>
              <a:ext uri="{FF2B5EF4-FFF2-40B4-BE49-F238E27FC236}">
                <a16:creationId xmlns:a16="http://schemas.microsoft.com/office/drawing/2014/main" id="{B67F2222-3074-40B3-92DF-0E68A2F81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39269" name="AutoShape 5">
            <a:extLst>
              <a:ext uri="{FF2B5EF4-FFF2-40B4-BE49-F238E27FC236}">
                <a16:creationId xmlns:a16="http://schemas.microsoft.com/office/drawing/2014/main" id="{3A509648-55A5-4E30-8F80-C8218720EB31}"/>
              </a:ext>
            </a:extLst>
          </p:cNvPr>
          <p:cNvCxnSpPr>
            <a:cxnSpLocks noChangeShapeType="1"/>
            <a:stCxn id="139267" idx="3"/>
            <a:endCxn id="139268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270" name="Text Box 6">
            <a:extLst>
              <a:ext uri="{FF2B5EF4-FFF2-40B4-BE49-F238E27FC236}">
                <a16:creationId xmlns:a16="http://schemas.microsoft.com/office/drawing/2014/main" id="{436C27AD-A0CC-47CB-B74E-35CA92797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39271" name="AutoShape 7">
            <a:extLst>
              <a:ext uri="{FF2B5EF4-FFF2-40B4-BE49-F238E27FC236}">
                <a16:creationId xmlns:a16="http://schemas.microsoft.com/office/drawing/2014/main" id="{7B1827D7-23B5-453A-A595-1C44CB5B1925}"/>
              </a:ext>
            </a:extLst>
          </p:cNvPr>
          <p:cNvCxnSpPr>
            <a:cxnSpLocks noChangeShapeType="1"/>
            <a:stCxn id="139268" idx="2"/>
            <a:endCxn id="139270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272" name="AutoShape 8">
            <a:extLst>
              <a:ext uri="{FF2B5EF4-FFF2-40B4-BE49-F238E27FC236}">
                <a16:creationId xmlns:a16="http://schemas.microsoft.com/office/drawing/2014/main" id="{11A30DE0-46D6-4CEF-80D2-85784C394729}"/>
              </a:ext>
            </a:extLst>
          </p:cNvPr>
          <p:cNvCxnSpPr>
            <a:cxnSpLocks noChangeShapeType="1"/>
            <a:stCxn id="139266" idx="3"/>
            <a:endCxn id="139267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9273" name="Picture 9">
            <a:extLst>
              <a:ext uri="{FF2B5EF4-FFF2-40B4-BE49-F238E27FC236}">
                <a16:creationId xmlns:a16="http://schemas.microsoft.com/office/drawing/2014/main" id="{AE848A38-3424-4D99-B387-049688ECF2B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74" name="Rectangle 10">
            <a:extLst>
              <a:ext uri="{FF2B5EF4-FFF2-40B4-BE49-F238E27FC236}">
                <a16:creationId xmlns:a16="http://schemas.microsoft.com/office/drawing/2014/main" id="{A7DC13B1-3A0E-480F-8C1F-2F5983CBE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TERCEIRA ITERAÇÃO</a:t>
            </a:r>
          </a:p>
        </p:txBody>
      </p:sp>
      <p:sp>
        <p:nvSpPr>
          <p:cNvPr id="139275" name="Text Box 11">
            <a:extLst>
              <a:ext uri="{FF2B5EF4-FFF2-40B4-BE49-F238E27FC236}">
                <a16:creationId xmlns:a16="http://schemas.microsoft.com/office/drawing/2014/main" id="{91ED1E36-69A8-47E7-BAD2-DAD7E957E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39276" name="Text Box 12">
            <a:extLst>
              <a:ext uri="{FF2B5EF4-FFF2-40B4-BE49-F238E27FC236}">
                <a16:creationId xmlns:a16="http://schemas.microsoft.com/office/drawing/2014/main" id="{1C3EA6D5-F501-4C42-B864-960373BAB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39277" name="AutoShape 13">
            <a:extLst>
              <a:ext uri="{FF2B5EF4-FFF2-40B4-BE49-F238E27FC236}">
                <a16:creationId xmlns:a16="http://schemas.microsoft.com/office/drawing/2014/main" id="{5ACC1AA0-1E99-4A21-992B-8107E425937B}"/>
              </a:ext>
            </a:extLst>
          </p:cNvPr>
          <p:cNvCxnSpPr>
            <a:cxnSpLocks noChangeShapeType="1"/>
            <a:stCxn id="139281" idx="3"/>
            <a:endCxn id="139276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278" name="AutoShape 14">
            <a:extLst>
              <a:ext uri="{FF2B5EF4-FFF2-40B4-BE49-F238E27FC236}">
                <a16:creationId xmlns:a16="http://schemas.microsoft.com/office/drawing/2014/main" id="{302884C8-4959-4BD9-B9DE-7F6794958328}"/>
              </a:ext>
            </a:extLst>
          </p:cNvPr>
          <p:cNvCxnSpPr>
            <a:cxnSpLocks noChangeShapeType="1"/>
            <a:stCxn id="139270" idx="1"/>
            <a:endCxn id="139275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279" name="AutoShape 15">
            <a:extLst>
              <a:ext uri="{FF2B5EF4-FFF2-40B4-BE49-F238E27FC236}">
                <a16:creationId xmlns:a16="http://schemas.microsoft.com/office/drawing/2014/main" id="{874CC223-54B4-45BD-AA14-C4AE59BB038F}"/>
              </a:ext>
            </a:extLst>
          </p:cNvPr>
          <p:cNvCxnSpPr>
            <a:cxnSpLocks noChangeShapeType="1"/>
            <a:stCxn id="139270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280" name="Text Box 16">
            <a:extLst>
              <a:ext uri="{FF2B5EF4-FFF2-40B4-BE49-F238E27FC236}">
                <a16:creationId xmlns:a16="http://schemas.microsoft.com/office/drawing/2014/main" id="{9CFB30FC-F920-4440-B7A4-A6CAA0E1B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39281" name="Text Box 17">
            <a:extLst>
              <a:ext uri="{FF2B5EF4-FFF2-40B4-BE49-F238E27FC236}">
                <a16:creationId xmlns:a16="http://schemas.microsoft.com/office/drawing/2014/main" id="{F256F8E8-EBD9-43F6-9538-571D49E34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39282" name="AutoShape 18">
            <a:extLst>
              <a:ext uri="{FF2B5EF4-FFF2-40B4-BE49-F238E27FC236}">
                <a16:creationId xmlns:a16="http://schemas.microsoft.com/office/drawing/2014/main" id="{3FD1A61F-C032-4013-A25D-FD05CC1E7D15}"/>
              </a:ext>
            </a:extLst>
          </p:cNvPr>
          <p:cNvCxnSpPr>
            <a:cxnSpLocks noChangeShapeType="1"/>
            <a:stCxn id="139275" idx="2"/>
            <a:endCxn id="139280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283" name="AutoShape 19">
            <a:extLst>
              <a:ext uri="{FF2B5EF4-FFF2-40B4-BE49-F238E27FC236}">
                <a16:creationId xmlns:a16="http://schemas.microsoft.com/office/drawing/2014/main" id="{82D987F6-703E-4B67-A246-FBC820F90752}"/>
              </a:ext>
            </a:extLst>
          </p:cNvPr>
          <p:cNvCxnSpPr>
            <a:cxnSpLocks noChangeShapeType="1"/>
            <a:stCxn id="139280" idx="2"/>
            <a:endCxn id="139281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284" name="AutoShape 20">
            <a:extLst>
              <a:ext uri="{FF2B5EF4-FFF2-40B4-BE49-F238E27FC236}">
                <a16:creationId xmlns:a16="http://schemas.microsoft.com/office/drawing/2014/main" id="{B61CA71B-192C-4BD0-B55D-AA687067AE90}"/>
              </a:ext>
            </a:extLst>
          </p:cNvPr>
          <p:cNvCxnSpPr>
            <a:cxnSpLocks noChangeShapeType="1"/>
            <a:stCxn id="139275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285" name="AutoShape 21">
            <a:extLst>
              <a:ext uri="{FF2B5EF4-FFF2-40B4-BE49-F238E27FC236}">
                <a16:creationId xmlns:a16="http://schemas.microsoft.com/office/drawing/2014/main" id="{5DCF8989-325E-4B59-9A9F-BC72B66C6E08}"/>
              </a:ext>
            </a:extLst>
          </p:cNvPr>
          <p:cNvCxnSpPr>
            <a:cxnSpLocks noChangeShapeType="1"/>
            <a:stCxn id="139280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286" name="AutoShape 22">
            <a:extLst>
              <a:ext uri="{FF2B5EF4-FFF2-40B4-BE49-F238E27FC236}">
                <a16:creationId xmlns:a16="http://schemas.microsoft.com/office/drawing/2014/main" id="{A899A7A2-8AB8-4FD1-8ED5-703EECECFD1B}"/>
              </a:ext>
            </a:extLst>
          </p:cNvPr>
          <p:cNvCxnSpPr>
            <a:cxnSpLocks noChangeShapeType="1"/>
            <a:stCxn id="139281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287" name="Rectangle 23">
            <a:extLst>
              <a:ext uri="{FF2B5EF4-FFF2-40B4-BE49-F238E27FC236}">
                <a16:creationId xmlns:a16="http://schemas.microsoft.com/office/drawing/2014/main" id="{1EE3682C-CA01-43FD-A21F-5E1647EF9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39288" name="AutoShape 24">
            <a:extLst>
              <a:ext uri="{FF2B5EF4-FFF2-40B4-BE49-F238E27FC236}">
                <a16:creationId xmlns:a16="http://schemas.microsoft.com/office/drawing/2014/main" id="{3C32F3E6-985C-4F95-9364-85D31FF208AE}"/>
              </a:ext>
            </a:extLst>
          </p:cNvPr>
          <p:cNvCxnSpPr>
            <a:cxnSpLocks noChangeShapeType="1"/>
            <a:stCxn id="139287" idx="2"/>
            <a:endCxn id="139266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289" name="Rectangle 25">
            <a:extLst>
              <a:ext uri="{FF2B5EF4-FFF2-40B4-BE49-F238E27FC236}">
                <a16:creationId xmlns:a16="http://schemas.microsoft.com/office/drawing/2014/main" id="{C9E80222-7656-4EB5-8B2C-A70A5FB7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39290" name="AutoShape 26">
            <a:extLst>
              <a:ext uri="{FF2B5EF4-FFF2-40B4-BE49-F238E27FC236}">
                <a16:creationId xmlns:a16="http://schemas.microsoft.com/office/drawing/2014/main" id="{1C98BB8E-CF3A-485D-9369-A4A418622478}"/>
              </a:ext>
            </a:extLst>
          </p:cNvPr>
          <p:cNvCxnSpPr>
            <a:cxnSpLocks noChangeShapeType="1"/>
            <a:stCxn id="139289" idx="2"/>
            <a:endCxn id="139267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291" name="Rectangle 27">
            <a:extLst>
              <a:ext uri="{FF2B5EF4-FFF2-40B4-BE49-F238E27FC236}">
                <a16:creationId xmlns:a16="http://schemas.microsoft.com/office/drawing/2014/main" id="{6E21C5A8-8471-4400-B0D2-4024412A4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39292" name="AutoShape 28">
            <a:extLst>
              <a:ext uri="{FF2B5EF4-FFF2-40B4-BE49-F238E27FC236}">
                <a16:creationId xmlns:a16="http://schemas.microsoft.com/office/drawing/2014/main" id="{F33EB886-3F6A-4760-BAA6-35A2175F1B4C}"/>
              </a:ext>
            </a:extLst>
          </p:cNvPr>
          <p:cNvCxnSpPr>
            <a:cxnSpLocks noChangeShapeType="1"/>
            <a:stCxn id="139291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293" name="Rectangle 29">
            <a:extLst>
              <a:ext uri="{FF2B5EF4-FFF2-40B4-BE49-F238E27FC236}">
                <a16:creationId xmlns:a16="http://schemas.microsoft.com/office/drawing/2014/main" id="{AF84AF19-835F-4A32-BAF4-A40CABD5A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39294" name="AutoShape 30">
            <a:extLst>
              <a:ext uri="{FF2B5EF4-FFF2-40B4-BE49-F238E27FC236}">
                <a16:creationId xmlns:a16="http://schemas.microsoft.com/office/drawing/2014/main" id="{1D8FFBCB-DF96-46AA-AC3C-DAF49EBD30EA}"/>
              </a:ext>
            </a:extLst>
          </p:cNvPr>
          <p:cNvCxnSpPr>
            <a:cxnSpLocks noChangeShapeType="1"/>
            <a:stCxn id="139293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295" name="Rectangle 31">
            <a:extLst>
              <a:ext uri="{FF2B5EF4-FFF2-40B4-BE49-F238E27FC236}">
                <a16:creationId xmlns:a16="http://schemas.microsoft.com/office/drawing/2014/main" id="{B5623A4F-7DAF-4896-8504-7F4BC9D99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7974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8.639,80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39296" name="Rectangle 32">
            <a:extLst>
              <a:ext uri="{FF2B5EF4-FFF2-40B4-BE49-F238E27FC236}">
                <a16:creationId xmlns:a16="http://schemas.microsoft.com/office/drawing/2014/main" id="{C9B240C1-1690-4D73-899A-85B7ABC1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419258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39297" name="AutoShape 33">
            <a:extLst>
              <a:ext uri="{FF2B5EF4-FFF2-40B4-BE49-F238E27FC236}">
                <a16:creationId xmlns:a16="http://schemas.microsoft.com/office/drawing/2014/main" id="{B1791908-4EFC-4C9D-B103-436640F63243}"/>
              </a:ext>
            </a:extLst>
          </p:cNvPr>
          <p:cNvCxnSpPr>
            <a:cxnSpLocks noChangeShapeType="1"/>
            <a:stCxn id="139296" idx="0"/>
          </p:cNvCxnSpPr>
          <p:nvPr/>
        </p:nvCxnSpPr>
        <p:spPr bwMode="auto">
          <a:xfrm rot="5400000" flipH="1">
            <a:off x="5872956" y="3652044"/>
            <a:ext cx="576263" cy="504825"/>
          </a:xfrm>
          <a:prstGeom prst="bentConnector3">
            <a:avLst>
              <a:gd name="adj1" fmla="val 498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298" name="AutoShape 34">
            <a:extLst>
              <a:ext uri="{FF2B5EF4-FFF2-40B4-BE49-F238E27FC236}">
                <a16:creationId xmlns:a16="http://schemas.microsoft.com/office/drawing/2014/main" id="{9F47FFD9-0BED-4AFB-BA6D-BC29063E78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299" name="Rectangle 35">
            <a:extLst>
              <a:ext uri="{FF2B5EF4-FFF2-40B4-BE49-F238E27FC236}">
                <a16:creationId xmlns:a16="http://schemas.microsoft.com/office/drawing/2014/main" id="{3F01DD1D-EDB7-40A2-AA72-A791B57B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12,68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63,40 kg/d</a:t>
            </a:r>
          </a:p>
        </p:txBody>
      </p:sp>
      <p:cxnSp>
        <p:nvCxnSpPr>
          <p:cNvPr id="139300" name="AutoShape 36">
            <a:extLst>
              <a:ext uri="{FF2B5EF4-FFF2-40B4-BE49-F238E27FC236}">
                <a16:creationId xmlns:a16="http://schemas.microsoft.com/office/drawing/2014/main" id="{1561343E-68A9-4545-B7D3-598F8C0EE53C}"/>
              </a:ext>
            </a:extLst>
          </p:cNvPr>
          <p:cNvCxnSpPr>
            <a:cxnSpLocks noChangeShapeType="1"/>
            <a:stCxn id="139299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301" name="Rectangle 37">
            <a:extLst>
              <a:ext uri="{FF2B5EF4-FFF2-40B4-BE49-F238E27FC236}">
                <a16:creationId xmlns:a16="http://schemas.microsoft.com/office/drawing/2014/main" id="{26D870C4-1F1E-41CA-8F45-08942094B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160,12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7,04 kg/d</a:t>
            </a:r>
          </a:p>
        </p:txBody>
      </p:sp>
      <p:cxnSp>
        <p:nvCxnSpPr>
          <p:cNvPr id="139302" name="AutoShape 38">
            <a:extLst>
              <a:ext uri="{FF2B5EF4-FFF2-40B4-BE49-F238E27FC236}">
                <a16:creationId xmlns:a16="http://schemas.microsoft.com/office/drawing/2014/main" id="{A652F27C-C595-4930-BC80-C4667EE766DC}"/>
              </a:ext>
            </a:extLst>
          </p:cNvPr>
          <p:cNvCxnSpPr>
            <a:cxnSpLocks noChangeShapeType="1"/>
            <a:stCxn id="139301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305" name="Rectangle 41">
            <a:extLst>
              <a:ext uri="{FF2B5EF4-FFF2-40B4-BE49-F238E27FC236}">
                <a16:creationId xmlns:a16="http://schemas.microsoft.com/office/drawing/2014/main" id="{8FB51514-A8F3-4AF4-8BEE-24EBB58CE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1863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2,64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53,89 kg/d</a:t>
            </a:r>
          </a:p>
        </p:txBody>
      </p:sp>
      <p:cxnSp>
        <p:nvCxnSpPr>
          <p:cNvPr id="139306" name="AutoShape 42">
            <a:extLst>
              <a:ext uri="{FF2B5EF4-FFF2-40B4-BE49-F238E27FC236}">
                <a16:creationId xmlns:a16="http://schemas.microsoft.com/office/drawing/2014/main" id="{A97FA793-3959-49D4-82C7-2A42C214DAE4}"/>
              </a:ext>
            </a:extLst>
          </p:cNvPr>
          <p:cNvCxnSpPr>
            <a:cxnSpLocks noChangeShapeType="1"/>
            <a:stCxn id="139305" idx="1"/>
          </p:cNvCxnSpPr>
          <p:nvPr/>
        </p:nvCxnSpPr>
        <p:spPr bwMode="auto">
          <a:xfrm rot="10800000">
            <a:off x="3995738" y="5402263"/>
            <a:ext cx="2889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307" name="Rectangle 43">
            <a:extLst>
              <a:ext uri="{FF2B5EF4-FFF2-40B4-BE49-F238E27FC236}">
                <a16:creationId xmlns:a16="http://schemas.microsoft.com/office/drawing/2014/main" id="{0798B52B-64B7-4052-85BD-87278105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10,04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9,51 kg/d</a:t>
            </a:r>
          </a:p>
        </p:txBody>
      </p:sp>
      <p:cxnSp>
        <p:nvCxnSpPr>
          <p:cNvPr id="139308" name="AutoShape 44">
            <a:extLst>
              <a:ext uri="{FF2B5EF4-FFF2-40B4-BE49-F238E27FC236}">
                <a16:creationId xmlns:a16="http://schemas.microsoft.com/office/drawing/2014/main" id="{5B0E8EDC-48EE-4797-8849-2349F8433429}"/>
              </a:ext>
            </a:extLst>
          </p:cNvPr>
          <p:cNvCxnSpPr>
            <a:cxnSpLocks noChangeShapeType="1"/>
            <a:stCxn id="139307" idx="3"/>
          </p:cNvCxnSpPr>
          <p:nvPr/>
        </p:nvCxnSpPr>
        <p:spPr bwMode="auto">
          <a:xfrm flipV="1">
            <a:off x="1620838" y="3860800"/>
            <a:ext cx="935037" cy="792163"/>
          </a:xfrm>
          <a:prstGeom prst="bentConnector3">
            <a:avLst>
              <a:gd name="adj1" fmla="val 4991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>
            <a:extLst>
              <a:ext uri="{FF2B5EF4-FFF2-40B4-BE49-F238E27FC236}">
                <a16:creationId xmlns:a16="http://schemas.microsoft.com/office/drawing/2014/main" id="{533C6489-F1CD-4A1E-B1B0-C9765402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7C41E578-CA4C-4540-B1F6-0AA26787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40292" name="Text Box 4">
            <a:extLst>
              <a:ext uri="{FF2B5EF4-FFF2-40B4-BE49-F238E27FC236}">
                <a16:creationId xmlns:a16="http://schemas.microsoft.com/office/drawing/2014/main" id="{422769C5-FB67-4E24-92C5-4E9BED816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40293" name="AutoShape 5">
            <a:extLst>
              <a:ext uri="{FF2B5EF4-FFF2-40B4-BE49-F238E27FC236}">
                <a16:creationId xmlns:a16="http://schemas.microsoft.com/office/drawing/2014/main" id="{A49E8E94-62AD-4C0D-A031-3E296F717C13}"/>
              </a:ext>
            </a:extLst>
          </p:cNvPr>
          <p:cNvCxnSpPr>
            <a:cxnSpLocks noChangeShapeType="1"/>
            <a:stCxn id="140291" idx="3"/>
            <a:endCxn id="140292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294" name="Text Box 6">
            <a:extLst>
              <a:ext uri="{FF2B5EF4-FFF2-40B4-BE49-F238E27FC236}">
                <a16:creationId xmlns:a16="http://schemas.microsoft.com/office/drawing/2014/main" id="{889EF03C-2194-42A3-8370-C40943DC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40295" name="AutoShape 7">
            <a:extLst>
              <a:ext uri="{FF2B5EF4-FFF2-40B4-BE49-F238E27FC236}">
                <a16:creationId xmlns:a16="http://schemas.microsoft.com/office/drawing/2014/main" id="{59971D47-A56A-46C4-A82F-5A60E1E22AA3}"/>
              </a:ext>
            </a:extLst>
          </p:cNvPr>
          <p:cNvCxnSpPr>
            <a:cxnSpLocks noChangeShapeType="1"/>
            <a:stCxn id="140292" idx="2"/>
            <a:endCxn id="140294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296" name="AutoShape 8">
            <a:extLst>
              <a:ext uri="{FF2B5EF4-FFF2-40B4-BE49-F238E27FC236}">
                <a16:creationId xmlns:a16="http://schemas.microsoft.com/office/drawing/2014/main" id="{DA60CEFF-1B3A-4A93-9B6B-A0F5ABFBD77C}"/>
              </a:ext>
            </a:extLst>
          </p:cNvPr>
          <p:cNvCxnSpPr>
            <a:cxnSpLocks noChangeShapeType="1"/>
            <a:stCxn id="140290" idx="3"/>
            <a:endCxn id="140291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0297" name="Picture 9">
            <a:extLst>
              <a:ext uri="{FF2B5EF4-FFF2-40B4-BE49-F238E27FC236}">
                <a16:creationId xmlns:a16="http://schemas.microsoft.com/office/drawing/2014/main" id="{64DB6355-5AF4-4C2E-B9F4-9A9A89533C6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8" name="Rectangle 10">
            <a:extLst>
              <a:ext uri="{FF2B5EF4-FFF2-40B4-BE49-F238E27FC236}">
                <a16:creationId xmlns:a16="http://schemas.microsoft.com/office/drawing/2014/main" id="{C78FCC58-FD8D-4B82-BF9E-E1D2F1B62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TERCEIRA ITERAÇÃO</a:t>
            </a:r>
          </a:p>
        </p:txBody>
      </p:sp>
      <p:sp>
        <p:nvSpPr>
          <p:cNvPr id="140299" name="Text Box 11">
            <a:extLst>
              <a:ext uri="{FF2B5EF4-FFF2-40B4-BE49-F238E27FC236}">
                <a16:creationId xmlns:a16="http://schemas.microsoft.com/office/drawing/2014/main" id="{BC3FCCBA-664E-482B-B581-4F3F50B8E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40300" name="Text Box 12">
            <a:extLst>
              <a:ext uri="{FF2B5EF4-FFF2-40B4-BE49-F238E27FC236}">
                <a16:creationId xmlns:a16="http://schemas.microsoft.com/office/drawing/2014/main" id="{A43CEF8E-0F5E-4989-B182-357FFC7DB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40301" name="AutoShape 13">
            <a:extLst>
              <a:ext uri="{FF2B5EF4-FFF2-40B4-BE49-F238E27FC236}">
                <a16:creationId xmlns:a16="http://schemas.microsoft.com/office/drawing/2014/main" id="{1C191620-5667-4B34-ABEE-B52EBB8CBAC6}"/>
              </a:ext>
            </a:extLst>
          </p:cNvPr>
          <p:cNvCxnSpPr>
            <a:cxnSpLocks noChangeShapeType="1"/>
            <a:stCxn id="140305" idx="3"/>
            <a:endCxn id="140300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302" name="AutoShape 14">
            <a:extLst>
              <a:ext uri="{FF2B5EF4-FFF2-40B4-BE49-F238E27FC236}">
                <a16:creationId xmlns:a16="http://schemas.microsoft.com/office/drawing/2014/main" id="{C89D8C6C-CB3E-415C-8FB7-0EBC7B01ADCE}"/>
              </a:ext>
            </a:extLst>
          </p:cNvPr>
          <p:cNvCxnSpPr>
            <a:cxnSpLocks noChangeShapeType="1"/>
            <a:stCxn id="140294" idx="1"/>
            <a:endCxn id="140299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303" name="AutoShape 15">
            <a:extLst>
              <a:ext uri="{FF2B5EF4-FFF2-40B4-BE49-F238E27FC236}">
                <a16:creationId xmlns:a16="http://schemas.microsoft.com/office/drawing/2014/main" id="{1E65071C-38B8-41A3-9086-FC3F4CF64545}"/>
              </a:ext>
            </a:extLst>
          </p:cNvPr>
          <p:cNvCxnSpPr>
            <a:cxnSpLocks noChangeShapeType="1"/>
            <a:stCxn id="140294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304" name="Text Box 16">
            <a:extLst>
              <a:ext uri="{FF2B5EF4-FFF2-40B4-BE49-F238E27FC236}">
                <a16:creationId xmlns:a16="http://schemas.microsoft.com/office/drawing/2014/main" id="{9126B1BF-1100-4973-BE76-8E945E801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40305" name="Text Box 17">
            <a:extLst>
              <a:ext uri="{FF2B5EF4-FFF2-40B4-BE49-F238E27FC236}">
                <a16:creationId xmlns:a16="http://schemas.microsoft.com/office/drawing/2014/main" id="{4B1FF752-A23D-48D1-901F-E1869EA46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40306" name="AutoShape 18">
            <a:extLst>
              <a:ext uri="{FF2B5EF4-FFF2-40B4-BE49-F238E27FC236}">
                <a16:creationId xmlns:a16="http://schemas.microsoft.com/office/drawing/2014/main" id="{6E76F4DD-7AED-4957-8B01-055043E0492E}"/>
              </a:ext>
            </a:extLst>
          </p:cNvPr>
          <p:cNvCxnSpPr>
            <a:cxnSpLocks noChangeShapeType="1"/>
            <a:stCxn id="140299" idx="2"/>
            <a:endCxn id="140304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307" name="AutoShape 19">
            <a:extLst>
              <a:ext uri="{FF2B5EF4-FFF2-40B4-BE49-F238E27FC236}">
                <a16:creationId xmlns:a16="http://schemas.microsoft.com/office/drawing/2014/main" id="{48093FA5-0782-4800-9BBF-1CAFCE0E51FA}"/>
              </a:ext>
            </a:extLst>
          </p:cNvPr>
          <p:cNvCxnSpPr>
            <a:cxnSpLocks noChangeShapeType="1"/>
            <a:stCxn id="140304" idx="2"/>
            <a:endCxn id="140305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308" name="AutoShape 20">
            <a:extLst>
              <a:ext uri="{FF2B5EF4-FFF2-40B4-BE49-F238E27FC236}">
                <a16:creationId xmlns:a16="http://schemas.microsoft.com/office/drawing/2014/main" id="{BC28D0FE-6847-4798-9BEC-BCE88962EE87}"/>
              </a:ext>
            </a:extLst>
          </p:cNvPr>
          <p:cNvCxnSpPr>
            <a:cxnSpLocks noChangeShapeType="1"/>
            <a:stCxn id="140299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309" name="AutoShape 21">
            <a:extLst>
              <a:ext uri="{FF2B5EF4-FFF2-40B4-BE49-F238E27FC236}">
                <a16:creationId xmlns:a16="http://schemas.microsoft.com/office/drawing/2014/main" id="{4A121BDE-FAB0-4D9A-90F0-3630A4C88CFF}"/>
              </a:ext>
            </a:extLst>
          </p:cNvPr>
          <p:cNvCxnSpPr>
            <a:cxnSpLocks noChangeShapeType="1"/>
            <a:stCxn id="140304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310" name="AutoShape 22">
            <a:extLst>
              <a:ext uri="{FF2B5EF4-FFF2-40B4-BE49-F238E27FC236}">
                <a16:creationId xmlns:a16="http://schemas.microsoft.com/office/drawing/2014/main" id="{860E43C3-E0FB-445E-B5C4-61302E2B511D}"/>
              </a:ext>
            </a:extLst>
          </p:cNvPr>
          <p:cNvCxnSpPr>
            <a:cxnSpLocks noChangeShapeType="1"/>
            <a:stCxn id="140305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311" name="Rectangle 23">
            <a:extLst>
              <a:ext uri="{FF2B5EF4-FFF2-40B4-BE49-F238E27FC236}">
                <a16:creationId xmlns:a16="http://schemas.microsoft.com/office/drawing/2014/main" id="{69EC67AE-C86F-409B-A712-B3C0D1BA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40312" name="AutoShape 24">
            <a:extLst>
              <a:ext uri="{FF2B5EF4-FFF2-40B4-BE49-F238E27FC236}">
                <a16:creationId xmlns:a16="http://schemas.microsoft.com/office/drawing/2014/main" id="{3D8B3ED3-F52D-4837-863E-47AA8CE62FD9}"/>
              </a:ext>
            </a:extLst>
          </p:cNvPr>
          <p:cNvCxnSpPr>
            <a:cxnSpLocks noChangeShapeType="1"/>
            <a:stCxn id="140311" idx="2"/>
            <a:endCxn id="140290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313" name="Rectangle 25">
            <a:extLst>
              <a:ext uri="{FF2B5EF4-FFF2-40B4-BE49-F238E27FC236}">
                <a16:creationId xmlns:a16="http://schemas.microsoft.com/office/drawing/2014/main" id="{59D181C3-B38E-48C1-A4E3-503294F19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40314" name="AutoShape 26">
            <a:extLst>
              <a:ext uri="{FF2B5EF4-FFF2-40B4-BE49-F238E27FC236}">
                <a16:creationId xmlns:a16="http://schemas.microsoft.com/office/drawing/2014/main" id="{1AF83867-041F-4802-B0A1-AAB64E774B36}"/>
              </a:ext>
            </a:extLst>
          </p:cNvPr>
          <p:cNvCxnSpPr>
            <a:cxnSpLocks noChangeShapeType="1"/>
            <a:stCxn id="140313" idx="2"/>
            <a:endCxn id="140291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315" name="Rectangle 27">
            <a:extLst>
              <a:ext uri="{FF2B5EF4-FFF2-40B4-BE49-F238E27FC236}">
                <a16:creationId xmlns:a16="http://schemas.microsoft.com/office/drawing/2014/main" id="{09928BEE-E9D7-4D89-9EAD-94F9F56A9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40316" name="AutoShape 28">
            <a:extLst>
              <a:ext uri="{FF2B5EF4-FFF2-40B4-BE49-F238E27FC236}">
                <a16:creationId xmlns:a16="http://schemas.microsoft.com/office/drawing/2014/main" id="{E7547057-E3E9-4489-BD0E-1847F78FDB4E}"/>
              </a:ext>
            </a:extLst>
          </p:cNvPr>
          <p:cNvCxnSpPr>
            <a:cxnSpLocks noChangeShapeType="1"/>
            <a:stCxn id="140315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317" name="Rectangle 29">
            <a:extLst>
              <a:ext uri="{FF2B5EF4-FFF2-40B4-BE49-F238E27FC236}">
                <a16:creationId xmlns:a16="http://schemas.microsoft.com/office/drawing/2014/main" id="{8B044376-6705-4F1F-BC81-D9A082F4A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8.812,60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40318" name="AutoShape 30">
            <a:extLst>
              <a:ext uri="{FF2B5EF4-FFF2-40B4-BE49-F238E27FC236}">
                <a16:creationId xmlns:a16="http://schemas.microsoft.com/office/drawing/2014/main" id="{2209EE9C-0B4F-443C-9C33-389A7211997C}"/>
              </a:ext>
            </a:extLst>
          </p:cNvPr>
          <p:cNvCxnSpPr>
            <a:cxnSpLocks noChangeShapeType="1"/>
            <a:stCxn id="140317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319" name="Rectangle 31">
            <a:extLst>
              <a:ext uri="{FF2B5EF4-FFF2-40B4-BE49-F238E27FC236}">
                <a16:creationId xmlns:a16="http://schemas.microsoft.com/office/drawing/2014/main" id="{1D800E2C-EDCA-4A34-9FFB-D7461EC2B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7974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8.639,80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40320" name="Rectangle 32">
            <a:extLst>
              <a:ext uri="{FF2B5EF4-FFF2-40B4-BE49-F238E27FC236}">
                <a16:creationId xmlns:a16="http://schemas.microsoft.com/office/drawing/2014/main" id="{BAC7FE5A-1366-4C01-BD8D-69847B060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419258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70,45 kg/d</a:t>
            </a:r>
          </a:p>
        </p:txBody>
      </p:sp>
      <p:cxnSp>
        <p:nvCxnSpPr>
          <p:cNvPr id="140321" name="AutoShape 33">
            <a:extLst>
              <a:ext uri="{FF2B5EF4-FFF2-40B4-BE49-F238E27FC236}">
                <a16:creationId xmlns:a16="http://schemas.microsoft.com/office/drawing/2014/main" id="{47826D13-A2C8-4D15-98C2-C2749A026B92}"/>
              </a:ext>
            </a:extLst>
          </p:cNvPr>
          <p:cNvCxnSpPr>
            <a:cxnSpLocks noChangeShapeType="1"/>
            <a:stCxn id="140320" idx="0"/>
          </p:cNvCxnSpPr>
          <p:nvPr/>
        </p:nvCxnSpPr>
        <p:spPr bwMode="auto">
          <a:xfrm rot="5400000" flipH="1">
            <a:off x="5872956" y="3652044"/>
            <a:ext cx="576263" cy="504825"/>
          </a:xfrm>
          <a:prstGeom prst="bentConnector3">
            <a:avLst>
              <a:gd name="adj1" fmla="val 498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322" name="AutoShape 34">
            <a:extLst>
              <a:ext uri="{FF2B5EF4-FFF2-40B4-BE49-F238E27FC236}">
                <a16:creationId xmlns:a16="http://schemas.microsoft.com/office/drawing/2014/main" id="{61ADB085-EF2D-487F-9FE6-5F69BC4DDB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323" name="Rectangle 35">
            <a:extLst>
              <a:ext uri="{FF2B5EF4-FFF2-40B4-BE49-F238E27FC236}">
                <a16:creationId xmlns:a16="http://schemas.microsoft.com/office/drawing/2014/main" id="{DD91D9E5-1956-409C-BF23-CA804C29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12,68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63,40 kg/d</a:t>
            </a:r>
          </a:p>
        </p:txBody>
      </p:sp>
      <p:cxnSp>
        <p:nvCxnSpPr>
          <p:cNvPr id="140324" name="AutoShape 36">
            <a:extLst>
              <a:ext uri="{FF2B5EF4-FFF2-40B4-BE49-F238E27FC236}">
                <a16:creationId xmlns:a16="http://schemas.microsoft.com/office/drawing/2014/main" id="{41C07544-AB79-49C8-87E4-14BD08C2DDFE}"/>
              </a:ext>
            </a:extLst>
          </p:cNvPr>
          <p:cNvCxnSpPr>
            <a:cxnSpLocks noChangeShapeType="1"/>
            <a:stCxn id="140323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325" name="Rectangle 37">
            <a:extLst>
              <a:ext uri="{FF2B5EF4-FFF2-40B4-BE49-F238E27FC236}">
                <a16:creationId xmlns:a16="http://schemas.microsoft.com/office/drawing/2014/main" id="{BDB342B9-EF45-4FAC-839E-53342CA2F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160,12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7,04 kg/d</a:t>
            </a:r>
          </a:p>
        </p:txBody>
      </p:sp>
      <p:cxnSp>
        <p:nvCxnSpPr>
          <p:cNvPr id="140326" name="AutoShape 38">
            <a:extLst>
              <a:ext uri="{FF2B5EF4-FFF2-40B4-BE49-F238E27FC236}">
                <a16:creationId xmlns:a16="http://schemas.microsoft.com/office/drawing/2014/main" id="{92C6F7B5-F2CA-40D2-895B-257CDC549683}"/>
              </a:ext>
            </a:extLst>
          </p:cNvPr>
          <p:cNvCxnSpPr>
            <a:cxnSpLocks noChangeShapeType="1"/>
            <a:stCxn id="140325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327" name="Rectangle 39">
            <a:extLst>
              <a:ext uri="{FF2B5EF4-FFF2-40B4-BE49-F238E27FC236}">
                <a16:creationId xmlns:a16="http://schemas.microsoft.com/office/drawing/2014/main" id="{165D1EA6-CBD8-41FB-A679-146843686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1863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2,64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53,89 kg/d</a:t>
            </a:r>
          </a:p>
        </p:txBody>
      </p:sp>
      <p:cxnSp>
        <p:nvCxnSpPr>
          <p:cNvPr id="140328" name="AutoShape 40">
            <a:extLst>
              <a:ext uri="{FF2B5EF4-FFF2-40B4-BE49-F238E27FC236}">
                <a16:creationId xmlns:a16="http://schemas.microsoft.com/office/drawing/2014/main" id="{D1CB3D24-64A5-4930-A1B5-9CEDC04EE410}"/>
              </a:ext>
            </a:extLst>
          </p:cNvPr>
          <p:cNvCxnSpPr>
            <a:cxnSpLocks noChangeShapeType="1"/>
            <a:stCxn id="140327" idx="1"/>
          </p:cNvCxnSpPr>
          <p:nvPr/>
        </p:nvCxnSpPr>
        <p:spPr bwMode="auto">
          <a:xfrm rot="10800000">
            <a:off x="3995738" y="5402263"/>
            <a:ext cx="2889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329" name="Rectangle 41">
            <a:extLst>
              <a:ext uri="{FF2B5EF4-FFF2-40B4-BE49-F238E27FC236}">
                <a16:creationId xmlns:a16="http://schemas.microsoft.com/office/drawing/2014/main" id="{B53C572E-0F72-486F-B837-99A206C2F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10,04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9,51 kg/d</a:t>
            </a:r>
          </a:p>
        </p:txBody>
      </p:sp>
      <p:cxnSp>
        <p:nvCxnSpPr>
          <p:cNvPr id="140330" name="AutoShape 42">
            <a:extLst>
              <a:ext uri="{FF2B5EF4-FFF2-40B4-BE49-F238E27FC236}">
                <a16:creationId xmlns:a16="http://schemas.microsoft.com/office/drawing/2014/main" id="{49EFEBC0-FF43-45F0-9651-DFA3404EC9F7}"/>
              </a:ext>
            </a:extLst>
          </p:cNvPr>
          <p:cNvCxnSpPr>
            <a:cxnSpLocks noChangeShapeType="1"/>
            <a:stCxn id="140329" idx="3"/>
          </p:cNvCxnSpPr>
          <p:nvPr/>
        </p:nvCxnSpPr>
        <p:spPr bwMode="auto">
          <a:xfrm flipV="1">
            <a:off x="1620838" y="3860800"/>
            <a:ext cx="935037" cy="792163"/>
          </a:xfrm>
          <a:prstGeom prst="bentConnector3">
            <a:avLst>
              <a:gd name="adj1" fmla="val 4991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331" name="Rectangle 43">
            <a:extLst>
              <a:ext uri="{FF2B5EF4-FFF2-40B4-BE49-F238E27FC236}">
                <a16:creationId xmlns:a16="http://schemas.microsoft.com/office/drawing/2014/main" id="{021AAA72-550C-485F-B63C-9771A0C78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675313"/>
            <a:ext cx="1441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0,25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52,81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264,07 kg/d</a:t>
            </a:r>
          </a:p>
        </p:txBody>
      </p:sp>
      <p:cxnSp>
        <p:nvCxnSpPr>
          <p:cNvPr id="140332" name="AutoShape 44">
            <a:extLst>
              <a:ext uri="{FF2B5EF4-FFF2-40B4-BE49-F238E27FC236}">
                <a16:creationId xmlns:a16="http://schemas.microsoft.com/office/drawing/2014/main" id="{E5A3980D-297F-4A5E-A0FA-F9D9A013301E}"/>
              </a:ext>
            </a:extLst>
          </p:cNvPr>
          <p:cNvCxnSpPr>
            <a:cxnSpLocks noChangeShapeType="1"/>
            <a:stCxn id="140331" idx="1"/>
          </p:cNvCxnSpPr>
          <p:nvPr/>
        </p:nvCxnSpPr>
        <p:spPr bwMode="auto">
          <a:xfrm rot="10800000" flipV="1">
            <a:off x="6877050" y="6072188"/>
            <a:ext cx="574675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333" name="Rectangle 45">
            <a:extLst>
              <a:ext uri="{FF2B5EF4-FFF2-40B4-BE49-F238E27FC236}">
                <a16:creationId xmlns:a16="http://schemas.microsoft.com/office/drawing/2014/main" id="{49576537-72A9-4A99-8E84-3C1B300B1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16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2,43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1,08 kg/d</a:t>
            </a:r>
          </a:p>
        </p:txBody>
      </p:sp>
      <p:cxnSp>
        <p:nvCxnSpPr>
          <p:cNvPr id="140334" name="AutoShape 46">
            <a:extLst>
              <a:ext uri="{FF2B5EF4-FFF2-40B4-BE49-F238E27FC236}">
                <a16:creationId xmlns:a16="http://schemas.microsoft.com/office/drawing/2014/main" id="{E04EA31D-51C7-4C14-BFD5-1A8A80203CED}"/>
              </a:ext>
            </a:extLst>
          </p:cNvPr>
          <p:cNvCxnSpPr>
            <a:cxnSpLocks noChangeShapeType="1"/>
            <a:stCxn id="140333" idx="3"/>
          </p:cNvCxnSpPr>
          <p:nvPr/>
        </p:nvCxnSpPr>
        <p:spPr bwMode="auto">
          <a:xfrm flipV="1">
            <a:off x="1620838" y="4941888"/>
            <a:ext cx="790575" cy="5905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>
            <a:extLst>
              <a:ext uri="{FF2B5EF4-FFF2-40B4-BE49-F238E27FC236}">
                <a16:creationId xmlns:a16="http://schemas.microsoft.com/office/drawing/2014/main" id="{6989FDBC-B066-4CE6-A852-4519BD3C7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5EA5B29E-020D-467A-A0E6-B3E4F66C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41316" name="Text Box 4">
            <a:extLst>
              <a:ext uri="{FF2B5EF4-FFF2-40B4-BE49-F238E27FC236}">
                <a16:creationId xmlns:a16="http://schemas.microsoft.com/office/drawing/2014/main" id="{7F3877AA-477B-4C81-8693-C39B4EAB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41317" name="AutoShape 5">
            <a:extLst>
              <a:ext uri="{FF2B5EF4-FFF2-40B4-BE49-F238E27FC236}">
                <a16:creationId xmlns:a16="http://schemas.microsoft.com/office/drawing/2014/main" id="{D41F281F-13A3-4876-AB4A-AA44E13AC0D3}"/>
              </a:ext>
            </a:extLst>
          </p:cNvPr>
          <p:cNvCxnSpPr>
            <a:cxnSpLocks noChangeShapeType="1"/>
            <a:stCxn id="141315" idx="3"/>
            <a:endCxn id="141316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18" name="Text Box 6">
            <a:extLst>
              <a:ext uri="{FF2B5EF4-FFF2-40B4-BE49-F238E27FC236}">
                <a16:creationId xmlns:a16="http://schemas.microsoft.com/office/drawing/2014/main" id="{36AF167A-945D-4B9B-B209-7ABC8F3A3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41319" name="AutoShape 7">
            <a:extLst>
              <a:ext uri="{FF2B5EF4-FFF2-40B4-BE49-F238E27FC236}">
                <a16:creationId xmlns:a16="http://schemas.microsoft.com/office/drawing/2014/main" id="{BEFDBF87-D8F2-4887-B4BD-6FE0C39DD9C2}"/>
              </a:ext>
            </a:extLst>
          </p:cNvPr>
          <p:cNvCxnSpPr>
            <a:cxnSpLocks noChangeShapeType="1"/>
            <a:stCxn id="141316" idx="2"/>
            <a:endCxn id="141318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320" name="AutoShape 8">
            <a:extLst>
              <a:ext uri="{FF2B5EF4-FFF2-40B4-BE49-F238E27FC236}">
                <a16:creationId xmlns:a16="http://schemas.microsoft.com/office/drawing/2014/main" id="{58AFB0E5-A43C-43DD-AF26-88BF9E6A70CB}"/>
              </a:ext>
            </a:extLst>
          </p:cNvPr>
          <p:cNvCxnSpPr>
            <a:cxnSpLocks noChangeShapeType="1"/>
            <a:stCxn id="141314" idx="3"/>
            <a:endCxn id="141315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1321" name="Picture 9">
            <a:extLst>
              <a:ext uri="{FF2B5EF4-FFF2-40B4-BE49-F238E27FC236}">
                <a16:creationId xmlns:a16="http://schemas.microsoft.com/office/drawing/2014/main" id="{2DBE53C6-CE11-46AD-8AE9-CB2E7317B69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22" name="Rectangle 10">
            <a:extLst>
              <a:ext uri="{FF2B5EF4-FFF2-40B4-BE49-F238E27FC236}">
                <a16:creationId xmlns:a16="http://schemas.microsoft.com/office/drawing/2014/main" id="{1090D2C9-5357-4A58-9EB6-0B8675D89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QUARTA ITERAÇÃO</a:t>
            </a:r>
          </a:p>
        </p:txBody>
      </p:sp>
      <p:sp>
        <p:nvSpPr>
          <p:cNvPr id="141323" name="Text Box 11">
            <a:extLst>
              <a:ext uri="{FF2B5EF4-FFF2-40B4-BE49-F238E27FC236}">
                <a16:creationId xmlns:a16="http://schemas.microsoft.com/office/drawing/2014/main" id="{17E0F4CE-E137-4EAC-87B9-FF6772DE8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41324" name="Text Box 12">
            <a:extLst>
              <a:ext uri="{FF2B5EF4-FFF2-40B4-BE49-F238E27FC236}">
                <a16:creationId xmlns:a16="http://schemas.microsoft.com/office/drawing/2014/main" id="{2DF07BA4-DD99-42AA-BC08-072E37721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41325" name="AutoShape 13">
            <a:extLst>
              <a:ext uri="{FF2B5EF4-FFF2-40B4-BE49-F238E27FC236}">
                <a16:creationId xmlns:a16="http://schemas.microsoft.com/office/drawing/2014/main" id="{D230F3F2-0849-4996-A192-9049B37B031F}"/>
              </a:ext>
            </a:extLst>
          </p:cNvPr>
          <p:cNvCxnSpPr>
            <a:cxnSpLocks noChangeShapeType="1"/>
            <a:stCxn id="141329" idx="3"/>
            <a:endCxn id="141324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326" name="AutoShape 14">
            <a:extLst>
              <a:ext uri="{FF2B5EF4-FFF2-40B4-BE49-F238E27FC236}">
                <a16:creationId xmlns:a16="http://schemas.microsoft.com/office/drawing/2014/main" id="{826C3277-CAEB-4BB9-9C30-FBEE8719555A}"/>
              </a:ext>
            </a:extLst>
          </p:cNvPr>
          <p:cNvCxnSpPr>
            <a:cxnSpLocks noChangeShapeType="1"/>
            <a:stCxn id="141318" idx="1"/>
            <a:endCxn id="141323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327" name="AutoShape 15">
            <a:extLst>
              <a:ext uri="{FF2B5EF4-FFF2-40B4-BE49-F238E27FC236}">
                <a16:creationId xmlns:a16="http://schemas.microsoft.com/office/drawing/2014/main" id="{1953C6E8-37C2-43AD-8187-6FB45AE2C522}"/>
              </a:ext>
            </a:extLst>
          </p:cNvPr>
          <p:cNvCxnSpPr>
            <a:cxnSpLocks noChangeShapeType="1"/>
            <a:stCxn id="141318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28" name="Text Box 16">
            <a:extLst>
              <a:ext uri="{FF2B5EF4-FFF2-40B4-BE49-F238E27FC236}">
                <a16:creationId xmlns:a16="http://schemas.microsoft.com/office/drawing/2014/main" id="{EE2E1BA6-6629-4758-B04E-A5D808BF6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41329" name="Text Box 17">
            <a:extLst>
              <a:ext uri="{FF2B5EF4-FFF2-40B4-BE49-F238E27FC236}">
                <a16:creationId xmlns:a16="http://schemas.microsoft.com/office/drawing/2014/main" id="{E92F673D-2264-4876-8D70-9DAED0332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41330" name="AutoShape 18">
            <a:extLst>
              <a:ext uri="{FF2B5EF4-FFF2-40B4-BE49-F238E27FC236}">
                <a16:creationId xmlns:a16="http://schemas.microsoft.com/office/drawing/2014/main" id="{937B37C2-E7AD-4272-9043-8E910E457018}"/>
              </a:ext>
            </a:extLst>
          </p:cNvPr>
          <p:cNvCxnSpPr>
            <a:cxnSpLocks noChangeShapeType="1"/>
            <a:stCxn id="141323" idx="2"/>
            <a:endCxn id="141328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331" name="AutoShape 19">
            <a:extLst>
              <a:ext uri="{FF2B5EF4-FFF2-40B4-BE49-F238E27FC236}">
                <a16:creationId xmlns:a16="http://schemas.microsoft.com/office/drawing/2014/main" id="{E48ACCE9-F752-451A-8530-B37D79799874}"/>
              </a:ext>
            </a:extLst>
          </p:cNvPr>
          <p:cNvCxnSpPr>
            <a:cxnSpLocks noChangeShapeType="1"/>
            <a:stCxn id="141328" idx="2"/>
            <a:endCxn id="141329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332" name="AutoShape 20">
            <a:extLst>
              <a:ext uri="{FF2B5EF4-FFF2-40B4-BE49-F238E27FC236}">
                <a16:creationId xmlns:a16="http://schemas.microsoft.com/office/drawing/2014/main" id="{991FD10C-504C-4CA4-8555-EC954803E8CC}"/>
              </a:ext>
            </a:extLst>
          </p:cNvPr>
          <p:cNvCxnSpPr>
            <a:cxnSpLocks noChangeShapeType="1"/>
            <a:stCxn id="141323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333" name="AutoShape 21">
            <a:extLst>
              <a:ext uri="{FF2B5EF4-FFF2-40B4-BE49-F238E27FC236}">
                <a16:creationId xmlns:a16="http://schemas.microsoft.com/office/drawing/2014/main" id="{9DEEB702-811A-4C21-8133-0FE27FC13B34}"/>
              </a:ext>
            </a:extLst>
          </p:cNvPr>
          <p:cNvCxnSpPr>
            <a:cxnSpLocks noChangeShapeType="1"/>
            <a:stCxn id="141328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334" name="AutoShape 22">
            <a:extLst>
              <a:ext uri="{FF2B5EF4-FFF2-40B4-BE49-F238E27FC236}">
                <a16:creationId xmlns:a16="http://schemas.microsoft.com/office/drawing/2014/main" id="{AAE013F1-D8CA-4647-8C2D-63FCBB095ADF}"/>
              </a:ext>
            </a:extLst>
          </p:cNvPr>
          <p:cNvCxnSpPr>
            <a:cxnSpLocks noChangeShapeType="1"/>
            <a:stCxn id="141329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35" name="Rectangle 23">
            <a:extLst>
              <a:ext uri="{FF2B5EF4-FFF2-40B4-BE49-F238E27FC236}">
                <a16:creationId xmlns:a16="http://schemas.microsoft.com/office/drawing/2014/main" id="{1D2AF25C-6253-4E39-8D50-D00BA2AEA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41336" name="AutoShape 24">
            <a:extLst>
              <a:ext uri="{FF2B5EF4-FFF2-40B4-BE49-F238E27FC236}">
                <a16:creationId xmlns:a16="http://schemas.microsoft.com/office/drawing/2014/main" id="{68D7329A-523A-42FE-95B3-132C24EDEE7A}"/>
              </a:ext>
            </a:extLst>
          </p:cNvPr>
          <p:cNvCxnSpPr>
            <a:cxnSpLocks noChangeShapeType="1"/>
            <a:stCxn id="141335" idx="2"/>
            <a:endCxn id="141314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37" name="Rectangle 25">
            <a:extLst>
              <a:ext uri="{FF2B5EF4-FFF2-40B4-BE49-F238E27FC236}">
                <a16:creationId xmlns:a16="http://schemas.microsoft.com/office/drawing/2014/main" id="{2ECACBF6-D303-41F8-9FA3-31B5246E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41338" name="AutoShape 26">
            <a:extLst>
              <a:ext uri="{FF2B5EF4-FFF2-40B4-BE49-F238E27FC236}">
                <a16:creationId xmlns:a16="http://schemas.microsoft.com/office/drawing/2014/main" id="{B20093B0-EF85-42AD-AD55-31C46B352974}"/>
              </a:ext>
            </a:extLst>
          </p:cNvPr>
          <p:cNvCxnSpPr>
            <a:cxnSpLocks noChangeShapeType="1"/>
            <a:stCxn id="141337" idx="2"/>
            <a:endCxn id="141315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39" name="Rectangle 27">
            <a:extLst>
              <a:ext uri="{FF2B5EF4-FFF2-40B4-BE49-F238E27FC236}">
                <a16:creationId xmlns:a16="http://schemas.microsoft.com/office/drawing/2014/main" id="{6FC2679D-A64B-4BD6-840F-A4A486689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8.812,59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71,29 kg/d</a:t>
            </a:r>
          </a:p>
        </p:txBody>
      </p:sp>
      <p:cxnSp>
        <p:nvCxnSpPr>
          <p:cNvPr id="141340" name="AutoShape 28">
            <a:extLst>
              <a:ext uri="{FF2B5EF4-FFF2-40B4-BE49-F238E27FC236}">
                <a16:creationId xmlns:a16="http://schemas.microsoft.com/office/drawing/2014/main" id="{D06E1D0D-9DA7-42E6-B05F-331D9E59DDA0}"/>
              </a:ext>
            </a:extLst>
          </p:cNvPr>
          <p:cNvCxnSpPr>
            <a:cxnSpLocks noChangeShapeType="1"/>
            <a:stCxn id="141339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41" name="Rectangle 29">
            <a:extLst>
              <a:ext uri="{FF2B5EF4-FFF2-40B4-BE49-F238E27FC236}">
                <a16:creationId xmlns:a16="http://schemas.microsoft.com/office/drawing/2014/main" id="{603148F3-0FE2-4244-B1D0-BB8EFE153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8.812,59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71,29 kg/d</a:t>
            </a:r>
          </a:p>
        </p:txBody>
      </p:sp>
      <p:cxnSp>
        <p:nvCxnSpPr>
          <p:cNvPr id="141342" name="AutoShape 30">
            <a:extLst>
              <a:ext uri="{FF2B5EF4-FFF2-40B4-BE49-F238E27FC236}">
                <a16:creationId xmlns:a16="http://schemas.microsoft.com/office/drawing/2014/main" id="{78A41DAA-04B4-4EE2-AB5C-830EB406A9AF}"/>
              </a:ext>
            </a:extLst>
          </p:cNvPr>
          <p:cNvCxnSpPr>
            <a:cxnSpLocks noChangeShapeType="1"/>
            <a:stCxn id="141341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43" name="Rectangle 31">
            <a:extLst>
              <a:ext uri="{FF2B5EF4-FFF2-40B4-BE49-F238E27FC236}">
                <a16:creationId xmlns:a16="http://schemas.microsoft.com/office/drawing/2014/main" id="{13746B69-D10F-4D3D-918E-5751F4859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7974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8.639,79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41344" name="Rectangle 32">
            <a:extLst>
              <a:ext uri="{FF2B5EF4-FFF2-40B4-BE49-F238E27FC236}">
                <a16:creationId xmlns:a16="http://schemas.microsoft.com/office/drawing/2014/main" id="{E41E2705-5290-4A62-B7E9-332E3D6C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419258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71,29 kg/d</a:t>
            </a:r>
          </a:p>
        </p:txBody>
      </p:sp>
      <p:cxnSp>
        <p:nvCxnSpPr>
          <p:cNvPr id="141345" name="AutoShape 33">
            <a:extLst>
              <a:ext uri="{FF2B5EF4-FFF2-40B4-BE49-F238E27FC236}">
                <a16:creationId xmlns:a16="http://schemas.microsoft.com/office/drawing/2014/main" id="{5A76389E-3360-49B5-A7A6-538E1E6C6A2A}"/>
              </a:ext>
            </a:extLst>
          </p:cNvPr>
          <p:cNvCxnSpPr>
            <a:cxnSpLocks noChangeShapeType="1"/>
            <a:stCxn id="141344" idx="0"/>
          </p:cNvCxnSpPr>
          <p:nvPr/>
        </p:nvCxnSpPr>
        <p:spPr bwMode="auto">
          <a:xfrm rot="5400000" flipH="1">
            <a:off x="5872956" y="3652044"/>
            <a:ext cx="576263" cy="504825"/>
          </a:xfrm>
          <a:prstGeom prst="bentConnector3">
            <a:avLst>
              <a:gd name="adj1" fmla="val 498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346" name="AutoShape 34">
            <a:extLst>
              <a:ext uri="{FF2B5EF4-FFF2-40B4-BE49-F238E27FC236}">
                <a16:creationId xmlns:a16="http://schemas.microsoft.com/office/drawing/2014/main" id="{AB85548D-9674-49C8-AE41-ED48E36300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47" name="Rectangle 35">
            <a:extLst>
              <a:ext uri="{FF2B5EF4-FFF2-40B4-BE49-F238E27FC236}">
                <a16:creationId xmlns:a16="http://schemas.microsoft.com/office/drawing/2014/main" id="{3C94EB33-15B4-4D82-9A09-EE00FEA76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12,83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64,16 kg/d</a:t>
            </a:r>
          </a:p>
        </p:txBody>
      </p:sp>
      <p:cxnSp>
        <p:nvCxnSpPr>
          <p:cNvPr id="141348" name="AutoShape 36">
            <a:extLst>
              <a:ext uri="{FF2B5EF4-FFF2-40B4-BE49-F238E27FC236}">
                <a16:creationId xmlns:a16="http://schemas.microsoft.com/office/drawing/2014/main" id="{6E0C843E-88DF-403B-B180-319F475B5106}"/>
              </a:ext>
            </a:extLst>
          </p:cNvPr>
          <p:cNvCxnSpPr>
            <a:cxnSpLocks noChangeShapeType="1"/>
            <a:stCxn id="141347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49" name="Rectangle 37">
            <a:extLst>
              <a:ext uri="{FF2B5EF4-FFF2-40B4-BE49-F238E27FC236}">
                <a16:creationId xmlns:a16="http://schemas.microsoft.com/office/drawing/2014/main" id="{4FD38C1E-1D42-48B7-A175-36CDD22F5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159,97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7,13 kg/d</a:t>
            </a:r>
          </a:p>
        </p:txBody>
      </p:sp>
      <p:cxnSp>
        <p:nvCxnSpPr>
          <p:cNvPr id="141350" name="AutoShape 38">
            <a:extLst>
              <a:ext uri="{FF2B5EF4-FFF2-40B4-BE49-F238E27FC236}">
                <a16:creationId xmlns:a16="http://schemas.microsoft.com/office/drawing/2014/main" id="{A0BB01CE-A86E-4002-BB2F-C440C6572433}"/>
              </a:ext>
            </a:extLst>
          </p:cNvPr>
          <p:cNvCxnSpPr>
            <a:cxnSpLocks noChangeShapeType="1"/>
            <a:stCxn id="141349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51" name="Rectangle 39">
            <a:extLst>
              <a:ext uri="{FF2B5EF4-FFF2-40B4-BE49-F238E27FC236}">
                <a16:creationId xmlns:a16="http://schemas.microsoft.com/office/drawing/2014/main" id="{82B77C71-3C8D-412E-89CD-D7F3B473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1863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2,67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54,53 kg/d</a:t>
            </a:r>
          </a:p>
        </p:txBody>
      </p:sp>
      <p:cxnSp>
        <p:nvCxnSpPr>
          <p:cNvPr id="141352" name="AutoShape 40">
            <a:extLst>
              <a:ext uri="{FF2B5EF4-FFF2-40B4-BE49-F238E27FC236}">
                <a16:creationId xmlns:a16="http://schemas.microsoft.com/office/drawing/2014/main" id="{8D1F90D8-3E9C-4FFF-8030-A862640B5274}"/>
              </a:ext>
            </a:extLst>
          </p:cNvPr>
          <p:cNvCxnSpPr>
            <a:cxnSpLocks noChangeShapeType="1"/>
            <a:stCxn id="141351" idx="1"/>
          </p:cNvCxnSpPr>
          <p:nvPr/>
        </p:nvCxnSpPr>
        <p:spPr bwMode="auto">
          <a:xfrm rot="10800000">
            <a:off x="3995738" y="5402263"/>
            <a:ext cx="2889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53" name="Rectangle 41">
            <a:extLst>
              <a:ext uri="{FF2B5EF4-FFF2-40B4-BE49-F238E27FC236}">
                <a16:creationId xmlns:a16="http://schemas.microsoft.com/office/drawing/2014/main" id="{77F8BAD8-E978-49B4-934C-A959EB01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10,16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9,62 kg/d</a:t>
            </a:r>
          </a:p>
        </p:txBody>
      </p:sp>
      <p:cxnSp>
        <p:nvCxnSpPr>
          <p:cNvPr id="141354" name="AutoShape 42">
            <a:extLst>
              <a:ext uri="{FF2B5EF4-FFF2-40B4-BE49-F238E27FC236}">
                <a16:creationId xmlns:a16="http://schemas.microsoft.com/office/drawing/2014/main" id="{CDFECF26-0571-410D-9C30-209AEADC3A08}"/>
              </a:ext>
            </a:extLst>
          </p:cNvPr>
          <p:cNvCxnSpPr>
            <a:cxnSpLocks noChangeShapeType="1"/>
            <a:stCxn id="141353" idx="3"/>
          </p:cNvCxnSpPr>
          <p:nvPr/>
        </p:nvCxnSpPr>
        <p:spPr bwMode="auto">
          <a:xfrm flipV="1">
            <a:off x="1620838" y="3860800"/>
            <a:ext cx="935037" cy="792163"/>
          </a:xfrm>
          <a:prstGeom prst="bentConnector3">
            <a:avLst>
              <a:gd name="adj1" fmla="val 4991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55" name="Rectangle 43">
            <a:extLst>
              <a:ext uri="{FF2B5EF4-FFF2-40B4-BE49-F238E27FC236}">
                <a16:creationId xmlns:a16="http://schemas.microsoft.com/office/drawing/2014/main" id="{CE49ECCC-F69B-47AE-BDD5-B376E5F79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675313"/>
            <a:ext cx="1441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0,25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53,44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267,22 kg/d</a:t>
            </a:r>
          </a:p>
        </p:txBody>
      </p:sp>
      <p:cxnSp>
        <p:nvCxnSpPr>
          <p:cNvPr id="141356" name="AutoShape 44">
            <a:extLst>
              <a:ext uri="{FF2B5EF4-FFF2-40B4-BE49-F238E27FC236}">
                <a16:creationId xmlns:a16="http://schemas.microsoft.com/office/drawing/2014/main" id="{EBEDE863-07FF-4AAF-8D89-FCAE5216DA01}"/>
              </a:ext>
            </a:extLst>
          </p:cNvPr>
          <p:cNvCxnSpPr>
            <a:cxnSpLocks noChangeShapeType="1"/>
            <a:stCxn id="141355" idx="1"/>
          </p:cNvCxnSpPr>
          <p:nvPr/>
        </p:nvCxnSpPr>
        <p:spPr bwMode="auto">
          <a:xfrm rot="10800000" flipV="1">
            <a:off x="6877050" y="6072188"/>
            <a:ext cx="574675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57" name="Rectangle 45">
            <a:extLst>
              <a:ext uri="{FF2B5EF4-FFF2-40B4-BE49-F238E27FC236}">
                <a16:creationId xmlns:a16="http://schemas.microsoft.com/office/drawing/2014/main" id="{A963B6FC-3252-4D5F-BDB3-99A16F90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16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2,46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1,09 kg/d</a:t>
            </a:r>
          </a:p>
        </p:txBody>
      </p:sp>
      <p:cxnSp>
        <p:nvCxnSpPr>
          <p:cNvPr id="141358" name="AutoShape 46">
            <a:extLst>
              <a:ext uri="{FF2B5EF4-FFF2-40B4-BE49-F238E27FC236}">
                <a16:creationId xmlns:a16="http://schemas.microsoft.com/office/drawing/2014/main" id="{08613B7B-F422-414F-9219-409CAF864F50}"/>
              </a:ext>
            </a:extLst>
          </p:cNvPr>
          <p:cNvCxnSpPr>
            <a:cxnSpLocks noChangeShapeType="1"/>
            <a:stCxn id="141357" idx="3"/>
          </p:cNvCxnSpPr>
          <p:nvPr/>
        </p:nvCxnSpPr>
        <p:spPr bwMode="auto">
          <a:xfrm flipV="1">
            <a:off x="1620838" y="4941888"/>
            <a:ext cx="790575" cy="5905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extLst>
              <a:ext uri="{FF2B5EF4-FFF2-40B4-BE49-F238E27FC236}">
                <a16:creationId xmlns:a16="http://schemas.microsoft.com/office/drawing/2014/main" id="{36EAD4EB-50E3-4511-8AA5-8812F7309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42339" name="Text Box 3">
            <a:extLst>
              <a:ext uri="{FF2B5EF4-FFF2-40B4-BE49-F238E27FC236}">
                <a16:creationId xmlns:a16="http://schemas.microsoft.com/office/drawing/2014/main" id="{764EE46E-C158-450D-B06E-AA7E423C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42340" name="Text Box 4">
            <a:extLst>
              <a:ext uri="{FF2B5EF4-FFF2-40B4-BE49-F238E27FC236}">
                <a16:creationId xmlns:a16="http://schemas.microsoft.com/office/drawing/2014/main" id="{50387443-77F2-4203-BF07-C6B18620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42341" name="AutoShape 5">
            <a:extLst>
              <a:ext uri="{FF2B5EF4-FFF2-40B4-BE49-F238E27FC236}">
                <a16:creationId xmlns:a16="http://schemas.microsoft.com/office/drawing/2014/main" id="{52D31B05-5DA7-4A63-BAA9-35E03F0BCCC4}"/>
              </a:ext>
            </a:extLst>
          </p:cNvPr>
          <p:cNvCxnSpPr>
            <a:cxnSpLocks noChangeShapeType="1"/>
            <a:stCxn id="142339" idx="3"/>
            <a:endCxn id="142340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42" name="Text Box 6">
            <a:extLst>
              <a:ext uri="{FF2B5EF4-FFF2-40B4-BE49-F238E27FC236}">
                <a16:creationId xmlns:a16="http://schemas.microsoft.com/office/drawing/2014/main" id="{6793DA36-1D24-4232-BFE6-2F5F5758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42343" name="AutoShape 7">
            <a:extLst>
              <a:ext uri="{FF2B5EF4-FFF2-40B4-BE49-F238E27FC236}">
                <a16:creationId xmlns:a16="http://schemas.microsoft.com/office/drawing/2014/main" id="{2A490563-131F-4EB3-A518-FF648E0C71BF}"/>
              </a:ext>
            </a:extLst>
          </p:cNvPr>
          <p:cNvCxnSpPr>
            <a:cxnSpLocks noChangeShapeType="1"/>
            <a:stCxn id="142340" idx="2"/>
            <a:endCxn id="142342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344" name="AutoShape 8">
            <a:extLst>
              <a:ext uri="{FF2B5EF4-FFF2-40B4-BE49-F238E27FC236}">
                <a16:creationId xmlns:a16="http://schemas.microsoft.com/office/drawing/2014/main" id="{00704852-952E-4274-8345-CE3581D6133A}"/>
              </a:ext>
            </a:extLst>
          </p:cNvPr>
          <p:cNvCxnSpPr>
            <a:cxnSpLocks noChangeShapeType="1"/>
            <a:stCxn id="142338" idx="3"/>
            <a:endCxn id="142339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2345" name="Picture 9">
            <a:extLst>
              <a:ext uri="{FF2B5EF4-FFF2-40B4-BE49-F238E27FC236}">
                <a16:creationId xmlns:a16="http://schemas.microsoft.com/office/drawing/2014/main" id="{A1373E67-A08C-4F05-B572-6BA7898A3E5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6" name="Rectangle 10">
            <a:extLst>
              <a:ext uri="{FF2B5EF4-FFF2-40B4-BE49-F238E27FC236}">
                <a16:creationId xmlns:a16="http://schemas.microsoft.com/office/drawing/2014/main" id="{5F2ED052-CA34-4A81-B06F-302295C44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QUINTA ITERAÇÃO</a:t>
            </a:r>
          </a:p>
        </p:txBody>
      </p:sp>
      <p:sp>
        <p:nvSpPr>
          <p:cNvPr id="142347" name="Text Box 11">
            <a:extLst>
              <a:ext uri="{FF2B5EF4-FFF2-40B4-BE49-F238E27FC236}">
                <a16:creationId xmlns:a16="http://schemas.microsoft.com/office/drawing/2014/main" id="{E7042A81-1C9F-4FF3-A5C0-0E01AF095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42348" name="Text Box 12">
            <a:extLst>
              <a:ext uri="{FF2B5EF4-FFF2-40B4-BE49-F238E27FC236}">
                <a16:creationId xmlns:a16="http://schemas.microsoft.com/office/drawing/2014/main" id="{81F7E572-6F85-44E7-8BD4-AA39F789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42349" name="AutoShape 13">
            <a:extLst>
              <a:ext uri="{FF2B5EF4-FFF2-40B4-BE49-F238E27FC236}">
                <a16:creationId xmlns:a16="http://schemas.microsoft.com/office/drawing/2014/main" id="{DED7E6B1-8A18-447D-9320-2EEF95A9E1EF}"/>
              </a:ext>
            </a:extLst>
          </p:cNvPr>
          <p:cNvCxnSpPr>
            <a:cxnSpLocks noChangeShapeType="1"/>
            <a:stCxn id="142353" idx="3"/>
            <a:endCxn id="142348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350" name="AutoShape 14">
            <a:extLst>
              <a:ext uri="{FF2B5EF4-FFF2-40B4-BE49-F238E27FC236}">
                <a16:creationId xmlns:a16="http://schemas.microsoft.com/office/drawing/2014/main" id="{96B06428-D167-440A-B0F6-16B37C322002}"/>
              </a:ext>
            </a:extLst>
          </p:cNvPr>
          <p:cNvCxnSpPr>
            <a:cxnSpLocks noChangeShapeType="1"/>
            <a:stCxn id="142342" idx="1"/>
            <a:endCxn id="142347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351" name="AutoShape 15">
            <a:extLst>
              <a:ext uri="{FF2B5EF4-FFF2-40B4-BE49-F238E27FC236}">
                <a16:creationId xmlns:a16="http://schemas.microsoft.com/office/drawing/2014/main" id="{507CB75C-5A02-4B86-A7FF-344901C592CD}"/>
              </a:ext>
            </a:extLst>
          </p:cNvPr>
          <p:cNvCxnSpPr>
            <a:cxnSpLocks noChangeShapeType="1"/>
            <a:stCxn id="142342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52" name="Text Box 16">
            <a:extLst>
              <a:ext uri="{FF2B5EF4-FFF2-40B4-BE49-F238E27FC236}">
                <a16:creationId xmlns:a16="http://schemas.microsoft.com/office/drawing/2014/main" id="{4D263F1C-91ED-415D-846D-CE2CA04C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42353" name="Text Box 17">
            <a:extLst>
              <a:ext uri="{FF2B5EF4-FFF2-40B4-BE49-F238E27FC236}">
                <a16:creationId xmlns:a16="http://schemas.microsoft.com/office/drawing/2014/main" id="{50B30F41-5697-4984-A126-A7A78356B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42354" name="AutoShape 18">
            <a:extLst>
              <a:ext uri="{FF2B5EF4-FFF2-40B4-BE49-F238E27FC236}">
                <a16:creationId xmlns:a16="http://schemas.microsoft.com/office/drawing/2014/main" id="{E96DC43B-AEAB-4524-98F2-01A6C0053E41}"/>
              </a:ext>
            </a:extLst>
          </p:cNvPr>
          <p:cNvCxnSpPr>
            <a:cxnSpLocks noChangeShapeType="1"/>
            <a:stCxn id="142347" idx="2"/>
            <a:endCxn id="142352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355" name="AutoShape 19">
            <a:extLst>
              <a:ext uri="{FF2B5EF4-FFF2-40B4-BE49-F238E27FC236}">
                <a16:creationId xmlns:a16="http://schemas.microsoft.com/office/drawing/2014/main" id="{A7AFB6C0-BD7C-49BB-96F5-ACD7AB9C7441}"/>
              </a:ext>
            </a:extLst>
          </p:cNvPr>
          <p:cNvCxnSpPr>
            <a:cxnSpLocks noChangeShapeType="1"/>
            <a:stCxn id="142352" idx="2"/>
            <a:endCxn id="142353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356" name="AutoShape 20">
            <a:extLst>
              <a:ext uri="{FF2B5EF4-FFF2-40B4-BE49-F238E27FC236}">
                <a16:creationId xmlns:a16="http://schemas.microsoft.com/office/drawing/2014/main" id="{015C9616-0D8B-45AA-96EE-7D01CDD44EC1}"/>
              </a:ext>
            </a:extLst>
          </p:cNvPr>
          <p:cNvCxnSpPr>
            <a:cxnSpLocks noChangeShapeType="1"/>
            <a:stCxn id="142347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357" name="AutoShape 21">
            <a:extLst>
              <a:ext uri="{FF2B5EF4-FFF2-40B4-BE49-F238E27FC236}">
                <a16:creationId xmlns:a16="http://schemas.microsoft.com/office/drawing/2014/main" id="{35E675A5-0C85-4D95-9EA6-92BFC12762C9}"/>
              </a:ext>
            </a:extLst>
          </p:cNvPr>
          <p:cNvCxnSpPr>
            <a:cxnSpLocks noChangeShapeType="1"/>
            <a:stCxn id="142352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358" name="AutoShape 22">
            <a:extLst>
              <a:ext uri="{FF2B5EF4-FFF2-40B4-BE49-F238E27FC236}">
                <a16:creationId xmlns:a16="http://schemas.microsoft.com/office/drawing/2014/main" id="{06ED4014-4ACE-4ED7-BCB2-6189A4D7AB36}"/>
              </a:ext>
            </a:extLst>
          </p:cNvPr>
          <p:cNvCxnSpPr>
            <a:cxnSpLocks noChangeShapeType="1"/>
            <a:stCxn id="142353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59" name="Rectangle 23">
            <a:extLst>
              <a:ext uri="{FF2B5EF4-FFF2-40B4-BE49-F238E27FC236}">
                <a16:creationId xmlns:a16="http://schemas.microsoft.com/office/drawing/2014/main" id="{2634B08A-8E7B-4842-9105-693445AC3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42360" name="AutoShape 24">
            <a:extLst>
              <a:ext uri="{FF2B5EF4-FFF2-40B4-BE49-F238E27FC236}">
                <a16:creationId xmlns:a16="http://schemas.microsoft.com/office/drawing/2014/main" id="{39545A99-C645-4EE7-AB4C-7DE7A30F99EF}"/>
              </a:ext>
            </a:extLst>
          </p:cNvPr>
          <p:cNvCxnSpPr>
            <a:cxnSpLocks noChangeShapeType="1"/>
            <a:stCxn id="142359" idx="2"/>
            <a:endCxn id="142338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61" name="Rectangle 25">
            <a:extLst>
              <a:ext uri="{FF2B5EF4-FFF2-40B4-BE49-F238E27FC236}">
                <a16:creationId xmlns:a16="http://schemas.microsoft.com/office/drawing/2014/main" id="{B4D3A21D-6FF0-49E9-84B1-2A70E9A4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42362" name="AutoShape 26">
            <a:extLst>
              <a:ext uri="{FF2B5EF4-FFF2-40B4-BE49-F238E27FC236}">
                <a16:creationId xmlns:a16="http://schemas.microsoft.com/office/drawing/2014/main" id="{DBF498E3-1CF1-474C-BE9C-955B2F63C98A}"/>
              </a:ext>
            </a:extLst>
          </p:cNvPr>
          <p:cNvCxnSpPr>
            <a:cxnSpLocks noChangeShapeType="1"/>
            <a:stCxn id="142361" idx="2"/>
            <a:endCxn id="142339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63" name="Rectangle 27">
            <a:extLst>
              <a:ext uri="{FF2B5EF4-FFF2-40B4-BE49-F238E27FC236}">
                <a16:creationId xmlns:a16="http://schemas.microsoft.com/office/drawing/2014/main" id="{3F378B57-5A83-4E62-A735-EAD1A4CE9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8.812,59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71,50 kg/d</a:t>
            </a:r>
          </a:p>
        </p:txBody>
      </p:sp>
      <p:cxnSp>
        <p:nvCxnSpPr>
          <p:cNvPr id="142364" name="AutoShape 28">
            <a:extLst>
              <a:ext uri="{FF2B5EF4-FFF2-40B4-BE49-F238E27FC236}">
                <a16:creationId xmlns:a16="http://schemas.microsoft.com/office/drawing/2014/main" id="{1E174F12-FF1A-4F0E-BF7D-C5338D939E50}"/>
              </a:ext>
            </a:extLst>
          </p:cNvPr>
          <p:cNvCxnSpPr>
            <a:cxnSpLocks noChangeShapeType="1"/>
            <a:stCxn id="142363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65" name="Rectangle 29">
            <a:extLst>
              <a:ext uri="{FF2B5EF4-FFF2-40B4-BE49-F238E27FC236}">
                <a16:creationId xmlns:a16="http://schemas.microsoft.com/office/drawing/2014/main" id="{C778B655-E42A-4151-A807-C981412A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8.812,59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71,50 kg/d</a:t>
            </a:r>
          </a:p>
        </p:txBody>
      </p:sp>
      <p:cxnSp>
        <p:nvCxnSpPr>
          <p:cNvPr id="142366" name="AutoShape 30">
            <a:extLst>
              <a:ext uri="{FF2B5EF4-FFF2-40B4-BE49-F238E27FC236}">
                <a16:creationId xmlns:a16="http://schemas.microsoft.com/office/drawing/2014/main" id="{570398AD-3852-43F3-9EA6-86B9170ACE2F}"/>
              </a:ext>
            </a:extLst>
          </p:cNvPr>
          <p:cNvCxnSpPr>
            <a:cxnSpLocks noChangeShapeType="1"/>
            <a:stCxn id="142365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67" name="Rectangle 31">
            <a:extLst>
              <a:ext uri="{FF2B5EF4-FFF2-40B4-BE49-F238E27FC236}">
                <a16:creationId xmlns:a16="http://schemas.microsoft.com/office/drawing/2014/main" id="{9C939301-E35C-42B3-882F-9F30CCCB9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7974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8.639,79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42368" name="Rectangle 32">
            <a:extLst>
              <a:ext uri="{FF2B5EF4-FFF2-40B4-BE49-F238E27FC236}">
                <a16:creationId xmlns:a16="http://schemas.microsoft.com/office/drawing/2014/main" id="{AA57EE59-457F-453E-A752-3E22BAA4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419258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71,50 kg/d</a:t>
            </a:r>
          </a:p>
        </p:txBody>
      </p:sp>
      <p:cxnSp>
        <p:nvCxnSpPr>
          <p:cNvPr id="142369" name="AutoShape 33">
            <a:extLst>
              <a:ext uri="{FF2B5EF4-FFF2-40B4-BE49-F238E27FC236}">
                <a16:creationId xmlns:a16="http://schemas.microsoft.com/office/drawing/2014/main" id="{C6B7581C-7A7B-47CE-890F-EB9C245550AC}"/>
              </a:ext>
            </a:extLst>
          </p:cNvPr>
          <p:cNvCxnSpPr>
            <a:cxnSpLocks noChangeShapeType="1"/>
            <a:stCxn id="142368" idx="0"/>
          </p:cNvCxnSpPr>
          <p:nvPr/>
        </p:nvCxnSpPr>
        <p:spPr bwMode="auto">
          <a:xfrm rot="5400000" flipH="1">
            <a:off x="5872956" y="3652044"/>
            <a:ext cx="576263" cy="504825"/>
          </a:xfrm>
          <a:prstGeom prst="bentConnector3">
            <a:avLst>
              <a:gd name="adj1" fmla="val 498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370" name="AutoShape 34">
            <a:extLst>
              <a:ext uri="{FF2B5EF4-FFF2-40B4-BE49-F238E27FC236}">
                <a16:creationId xmlns:a16="http://schemas.microsoft.com/office/drawing/2014/main" id="{A4D9DC1C-6A02-4A09-847F-458EF94219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71" name="Rectangle 35">
            <a:extLst>
              <a:ext uri="{FF2B5EF4-FFF2-40B4-BE49-F238E27FC236}">
                <a16:creationId xmlns:a16="http://schemas.microsoft.com/office/drawing/2014/main" id="{29E3F6D5-27AC-45FD-BE68-465E55895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12,87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64,35 kg/d</a:t>
            </a:r>
          </a:p>
        </p:txBody>
      </p:sp>
      <p:cxnSp>
        <p:nvCxnSpPr>
          <p:cNvPr id="142372" name="AutoShape 36">
            <a:extLst>
              <a:ext uri="{FF2B5EF4-FFF2-40B4-BE49-F238E27FC236}">
                <a16:creationId xmlns:a16="http://schemas.microsoft.com/office/drawing/2014/main" id="{433A5A3E-AC31-4404-81AD-262E29B78A79}"/>
              </a:ext>
            </a:extLst>
          </p:cNvPr>
          <p:cNvCxnSpPr>
            <a:cxnSpLocks noChangeShapeType="1"/>
            <a:stCxn id="142371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73" name="Rectangle 37">
            <a:extLst>
              <a:ext uri="{FF2B5EF4-FFF2-40B4-BE49-F238E27FC236}">
                <a16:creationId xmlns:a16="http://schemas.microsoft.com/office/drawing/2014/main" id="{032B4776-6D13-4F77-9FDD-CE5A4B204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159,93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7,15 kg/d</a:t>
            </a:r>
          </a:p>
        </p:txBody>
      </p:sp>
      <p:cxnSp>
        <p:nvCxnSpPr>
          <p:cNvPr id="142374" name="AutoShape 38">
            <a:extLst>
              <a:ext uri="{FF2B5EF4-FFF2-40B4-BE49-F238E27FC236}">
                <a16:creationId xmlns:a16="http://schemas.microsoft.com/office/drawing/2014/main" id="{98C4DEC0-1CC0-46CC-9E6B-451307C8FD57}"/>
              </a:ext>
            </a:extLst>
          </p:cNvPr>
          <p:cNvCxnSpPr>
            <a:cxnSpLocks noChangeShapeType="1"/>
            <a:stCxn id="142373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75" name="Rectangle 39">
            <a:extLst>
              <a:ext uri="{FF2B5EF4-FFF2-40B4-BE49-F238E27FC236}">
                <a16:creationId xmlns:a16="http://schemas.microsoft.com/office/drawing/2014/main" id="{0228CAD4-0EFB-475A-BB08-4726BB010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1863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2,68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54,70 kg/d</a:t>
            </a:r>
          </a:p>
        </p:txBody>
      </p:sp>
      <p:cxnSp>
        <p:nvCxnSpPr>
          <p:cNvPr id="142376" name="AutoShape 40">
            <a:extLst>
              <a:ext uri="{FF2B5EF4-FFF2-40B4-BE49-F238E27FC236}">
                <a16:creationId xmlns:a16="http://schemas.microsoft.com/office/drawing/2014/main" id="{B2276530-CA48-44A5-9C36-B35264ABD30F}"/>
              </a:ext>
            </a:extLst>
          </p:cNvPr>
          <p:cNvCxnSpPr>
            <a:cxnSpLocks noChangeShapeType="1"/>
            <a:stCxn id="142375" idx="1"/>
          </p:cNvCxnSpPr>
          <p:nvPr/>
        </p:nvCxnSpPr>
        <p:spPr bwMode="auto">
          <a:xfrm rot="10800000">
            <a:off x="3995738" y="5402263"/>
            <a:ext cx="2889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77" name="Rectangle 41">
            <a:extLst>
              <a:ext uri="{FF2B5EF4-FFF2-40B4-BE49-F238E27FC236}">
                <a16:creationId xmlns:a16="http://schemas.microsoft.com/office/drawing/2014/main" id="{A27D2A8C-5788-436E-B9B8-DCBD1D34B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10,19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9,65 kg/d</a:t>
            </a:r>
          </a:p>
        </p:txBody>
      </p:sp>
      <p:cxnSp>
        <p:nvCxnSpPr>
          <p:cNvPr id="142378" name="AutoShape 42">
            <a:extLst>
              <a:ext uri="{FF2B5EF4-FFF2-40B4-BE49-F238E27FC236}">
                <a16:creationId xmlns:a16="http://schemas.microsoft.com/office/drawing/2014/main" id="{2B118D1E-B929-4516-A264-FDF9290F7D09}"/>
              </a:ext>
            </a:extLst>
          </p:cNvPr>
          <p:cNvCxnSpPr>
            <a:cxnSpLocks noChangeShapeType="1"/>
            <a:stCxn id="142377" idx="3"/>
          </p:cNvCxnSpPr>
          <p:nvPr/>
        </p:nvCxnSpPr>
        <p:spPr bwMode="auto">
          <a:xfrm flipV="1">
            <a:off x="1620838" y="3860800"/>
            <a:ext cx="935037" cy="792163"/>
          </a:xfrm>
          <a:prstGeom prst="bentConnector3">
            <a:avLst>
              <a:gd name="adj1" fmla="val 4991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79" name="Rectangle 43">
            <a:extLst>
              <a:ext uri="{FF2B5EF4-FFF2-40B4-BE49-F238E27FC236}">
                <a16:creationId xmlns:a16="http://schemas.microsoft.com/office/drawing/2014/main" id="{ECB8F83A-7327-4618-BA5A-152655721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675313"/>
            <a:ext cx="1441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0,25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53,60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268,01 kg/d</a:t>
            </a:r>
          </a:p>
        </p:txBody>
      </p:sp>
      <p:cxnSp>
        <p:nvCxnSpPr>
          <p:cNvPr id="142380" name="AutoShape 44">
            <a:extLst>
              <a:ext uri="{FF2B5EF4-FFF2-40B4-BE49-F238E27FC236}">
                <a16:creationId xmlns:a16="http://schemas.microsoft.com/office/drawing/2014/main" id="{BE431090-6617-4AAC-84B8-06ECA705BA21}"/>
              </a:ext>
            </a:extLst>
          </p:cNvPr>
          <p:cNvCxnSpPr>
            <a:cxnSpLocks noChangeShapeType="1"/>
            <a:stCxn id="142379" idx="1"/>
          </p:cNvCxnSpPr>
          <p:nvPr/>
        </p:nvCxnSpPr>
        <p:spPr bwMode="auto">
          <a:xfrm rot="10800000" flipV="1">
            <a:off x="6877050" y="6072188"/>
            <a:ext cx="574675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81" name="Rectangle 45">
            <a:extLst>
              <a:ext uri="{FF2B5EF4-FFF2-40B4-BE49-F238E27FC236}">
                <a16:creationId xmlns:a16="http://schemas.microsoft.com/office/drawing/2014/main" id="{88147839-4FFA-4E54-A59C-F968FF0C4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16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2,47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1,09 kg/d</a:t>
            </a:r>
          </a:p>
        </p:txBody>
      </p:sp>
      <p:cxnSp>
        <p:nvCxnSpPr>
          <p:cNvPr id="142382" name="AutoShape 46">
            <a:extLst>
              <a:ext uri="{FF2B5EF4-FFF2-40B4-BE49-F238E27FC236}">
                <a16:creationId xmlns:a16="http://schemas.microsoft.com/office/drawing/2014/main" id="{2F78D32E-66F3-4B93-8A4C-DFE59039B506}"/>
              </a:ext>
            </a:extLst>
          </p:cNvPr>
          <p:cNvCxnSpPr>
            <a:cxnSpLocks noChangeShapeType="1"/>
            <a:stCxn id="142381" idx="3"/>
          </p:cNvCxnSpPr>
          <p:nvPr/>
        </p:nvCxnSpPr>
        <p:spPr bwMode="auto">
          <a:xfrm flipV="1">
            <a:off x="1620838" y="4941888"/>
            <a:ext cx="790575" cy="5905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>
            <a:extLst>
              <a:ext uri="{FF2B5EF4-FFF2-40B4-BE49-F238E27FC236}">
                <a16:creationId xmlns:a16="http://schemas.microsoft.com/office/drawing/2014/main" id="{FFB673BC-2424-4476-9774-89BF2294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3963"/>
            <a:ext cx="14398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E167A281-02D4-4003-A548-10E909A78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493963"/>
            <a:ext cx="1592262" cy="37623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43364" name="Text Box 4">
            <a:extLst>
              <a:ext uri="{FF2B5EF4-FFF2-40B4-BE49-F238E27FC236}">
                <a16:creationId xmlns:a16="http://schemas.microsoft.com/office/drawing/2014/main" id="{47BCCA42-5629-4114-9EDD-C6720B526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24063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43365" name="AutoShape 5">
            <a:extLst>
              <a:ext uri="{FF2B5EF4-FFF2-40B4-BE49-F238E27FC236}">
                <a16:creationId xmlns:a16="http://schemas.microsoft.com/office/drawing/2014/main" id="{800AB641-1BB5-47EF-BBA7-03D47438B9C6}"/>
              </a:ext>
            </a:extLst>
          </p:cNvPr>
          <p:cNvCxnSpPr>
            <a:cxnSpLocks noChangeShapeType="1"/>
            <a:stCxn id="143363" idx="3"/>
            <a:endCxn id="143364" idx="1"/>
          </p:cNvCxnSpPr>
          <p:nvPr/>
        </p:nvCxnSpPr>
        <p:spPr bwMode="auto">
          <a:xfrm flipV="1">
            <a:off x="4787900" y="2681288"/>
            <a:ext cx="150495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366" name="Text Box 6">
            <a:extLst>
              <a:ext uri="{FF2B5EF4-FFF2-40B4-BE49-F238E27FC236}">
                <a16:creationId xmlns:a16="http://schemas.microsoft.com/office/drawing/2014/main" id="{FAF2E308-E7B4-4D50-BFB8-3561048FD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387725"/>
            <a:ext cx="2095500" cy="37623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43367" name="AutoShape 7">
            <a:extLst>
              <a:ext uri="{FF2B5EF4-FFF2-40B4-BE49-F238E27FC236}">
                <a16:creationId xmlns:a16="http://schemas.microsoft.com/office/drawing/2014/main" id="{DC3AC8A3-59C8-451C-BEEF-31FEFA7DF996}"/>
              </a:ext>
            </a:extLst>
          </p:cNvPr>
          <p:cNvCxnSpPr>
            <a:cxnSpLocks noChangeShapeType="1"/>
            <a:stCxn id="143364" idx="2"/>
            <a:endCxn id="143366" idx="0"/>
          </p:cNvCxnSpPr>
          <p:nvPr/>
        </p:nvCxnSpPr>
        <p:spPr bwMode="auto">
          <a:xfrm flipH="1">
            <a:off x="7304088" y="2868613"/>
            <a:ext cx="1587" cy="5191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368" name="AutoShape 8">
            <a:extLst>
              <a:ext uri="{FF2B5EF4-FFF2-40B4-BE49-F238E27FC236}">
                <a16:creationId xmlns:a16="http://schemas.microsoft.com/office/drawing/2014/main" id="{A0182C12-EAD3-421D-A90C-F6EBD1B1571C}"/>
              </a:ext>
            </a:extLst>
          </p:cNvPr>
          <p:cNvCxnSpPr>
            <a:cxnSpLocks noChangeShapeType="1"/>
            <a:stCxn id="143362" idx="3"/>
            <a:endCxn id="143363" idx="1"/>
          </p:cNvCxnSpPr>
          <p:nvPr/>
        </p:nvCxnSpPr>
        <p:spPr bwMode="auto">
          <a:xfrm>
            <a:off x="2051050" y="2682875"/>
            <a:ext cx="114458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3369" name="Picture 9">
            <a:extLst>
              <a:ext uri="{FF2B5EF4-FFF2-40B4-BE49-F238E27FC236}">
                <a16:creationId xmlns:a16="http://schemas.microsoft.com/office/drawing/2014/main" id="{1DBBB8B7-7D6B-4345-9149-8EC965764B8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70" name="Rectangle 10">
            <a:extLst>
              <a:ext uri="{FF2B5EF4-FFF2-40B4-BE49-F238E27FC236}">
                <a16:creationId xmlns:a16="http://schemas.microsoft.com/office/drawing/2014/main" id="{B98BABAF-6222-4FD0-9C7D-9342590D5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SEXTA ITERAÇÃO</a:t>
            </a:r>
          </a:p>
        </p:txBody>
      </p:sp>
      <p:sp>
        <p:nvSpPr>
          <p:cNvPr id="143371" name="Text Box 11">
            <a:extLst>
              <a:ext uri="{FF2B5EF4-FFF2-40B4-BE49-F238E27FC236}">
                <a16:creationId xmlns:a16="http://schemas.microsoft.com/office/drawing/2014/main" id="{44FC9255-A03D-4E75-873C-8AA4BF99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87725"/>
            <a:ext cx="1727200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43372" name="Text Box 12">
            <a:extLst>
              <a:ext uri="{FF2B5EF4-FFF2-40B4-BE49-F238E27FC236}">
                <a16:creationId xmlns:a16="http://schemas.microsoft.com/office/drawing/2014/main" id="{6A725882-D1B1-450A-908E-C6A059DD1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81688"/>
            <a:ext cx="1152525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43373" name="AutoShape 13">
            <a:extLst>
              <a:ext uri="{FF2B5EF4-FFF2-40B4-BE49-F238E27FC236}">
                <a16:creationId xmlns:a16="http://schemas.microsoft.com/office/drawing/2014/main" id="{3E61E44D-C778-4115-B755-D58F529ADB4E}"/>
              </a:ext>
            </a:extLst>
          </p:cNvPr>
          <p:cNvCxnSpPr>
            <a:cxnSpLocks noChangeShapeType="1"/>
            <a:stCxn id="143377" idx="3"/>
            <a:endCxn id="143372" idx="1"/>
          </p:cNvCxnSpPr>
          <p:nvPr/>
        </p:nvCxnSpPr>
        <p:spPr bwMode="auto">
          <a:xfrm>
            <a:off x="4930775" y="6069013"/>
            <a:ext cx="793750" cy="63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374" name="AutoShape 14">
            <a:extLst>
              <a:ext uri="{FF2B5EF4-FFF2-40B4-BE49-F238E27FC236}">
                <a16:creationId xmlns:a16="http://schemas.microsoft.com/office/drawing/2014/main" id="{25494034-A58C-4892-85E7-0EC08F896A20}"/>
              </a:ext>
            </a:extLst>
          </p:cNvPr>
          <p:cNvCxnSpPr>
            <a:cxnSpLocks noChangeShapeType="1"/>
            <a:stCxn id="143366" idx="1"/>
            <a:endCxn id="143371" idx="3"/>
          </p:cNvCxnSpPr>
          <p:nvPr/>
        </p:nvCxnSpPr>
        <p:spPr bwMode="auto">
          <a:xfrm flipH="1">
            <a:off x="4857750" y="3576638"/>
            <a:ext cx="1398588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375" name="AutoShape 15">
            <a:extLst>
              <a:ext uri="{FF2B5EF4-FFF2-40B4-BE49-F238E27FC236}">
                <a16:creationId xmlns:a16="http://schemas.microsoft.com/office/drawing/2014/main" id="{2B1B8557-E055-46FC-82E9-FDC2464ACD1E}"/>
              </a:ext>
            </a:extLst>
          </p:cNvPr>
          <p:cNvCxnSpPr>
            <a:cxnSpLocks noChangeShapeType="1"/>
            <a:stCxn id="143366" idx="2"/>
          </p:cNvCxnSpPr>
          <p:nvPr/>
        </p:nvCxnSpPr>
        <p:spPr bwMode="auto">
          <a:xfrm>
            <a:off x="7304088" y="3763963"/>
            <a:ext cx="4762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376" name="Text Box 16">
            <a:extLst>
              <a:ext uri="{FF2B5EF4-FFF2-40B4-BE49-F238E27FC236}">
                <a16:creationId xmlns:a16="http://schemas.microsoft.com/office/drawing/2014/main" id="{023BA4FE-4907-4C42-A55A-0756D88C1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86300"/>
            <a:ext cx="1871662" cy="385763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Adensamento </a:t>
            </a:r>
          </a:p>
        </p:txBody>
      </p:sp>
      <p:sp>
        <p:nvSpPr>
          <p:cNvPr id="143377" name="Text Box 17">
            <a:extLst>
              <a:ext uri="{FF2B5EF4-FFF2-40B4-BE49-F238E27FC236}">
                <a16:creationId xmlns:a16="http://schemas.microsoft.com/office/drawing/2014/main" id="{15DE2852-86C0-44C3-85FF-735920FDD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5338"/>
            <a:ext cx="1871662" cy="385762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Desidratação </a:t>
            </a:r>
          </a:p>
        </p:txBody>
      </p:sp>
      <p:cxnSp>
        <p:nvCxnSpPr>
          <p:cNvPr id="143378" name="AutoShape 18">
            <a:extLst>
              <a:ext uri="{FF2B5EF4-FFF2-40B4-BE49-F238E27FC236}">
                <a16:creationId xmlns:a16="http://schemas.microsoft.com/office/drawing/2014/main" id="{9401C127-B359-476D-B6E8-EF2600A77F64}"/>
              </a:ext>
            </a:extLst>
          </p:cNvPr>
          <p:cNvCxnSpPr>
            <a:cxnSpLocks noChangeShapeType="1"/>
            <a:stCxn id="143371" idx="2"/>
            <a:endCxn id="143376" idx="0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379" name="AutoShape 19">
            <a:extLst>
              <a:ext uri="{FF2B5EF4-FFF2-40B4-BE49-F238E27FC236}">
                <a16:creationId xmlns:a16="http://schemas.microsoft.com/office/drawing/2014/main" id="{8611B9DE-53A9-40FD-868C-0578AF7338CA}"/>
              </a:ext>
            </a:extLst>
          </p:cNvPr>
          <p:cNvCxnSpPr>
            <a:cxnSpLocks noChangeShapeType="1"/>
            <a:stCxn id="143376" idx="2"/>
            <a:endCxn id="143377" idx="0"/>
          </p:cNvCxnSpPr>
          <p:nvPr/>
        </p:nvCxnSpPr>
        <p:spPr bwMode="auto">
          <a:xfrm>
            <a:off x="3995738" y="5072063"/>
            <a:ext cx="0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380" name="AutoShape 20">
            <a:extLst>
              <a:ext uri="{FF2B5EF4-FFF2-40B4-BE49-F238E27FC236}">
                <a16:creationId xmlns:a16="http://schemas.microsoft.com/office/drawing/2014/main" id="{B792C3BD-3B42-4166-AE85-8A8A35482BDA}"/>
              </a:ext>
            </a:extLst>
          </p:cNvPr>
          <p:cNvCxnSpPr>
            <a:cxnSpLocks noChangeShapeType="1"/>
            <a:stCxn id="143371" idx="1"/>
          </p:cNvCxnSpPr>
          <p:nvPr/>
        </p:nvCxnSpPr>
        <p:spPr bwMode="auto">
          <a:xfrm rot="10800000">
            <a:off x="2700338" y="2708275"/>
            <a:ext cx="430212" cy="87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381" name="AutoShape 21">
            <a:extLst>
              <a:ext uri="{FF2B5EF4-FFF2-40B4-BE49-F238E27FC236}">
                <a16:creationId xmlns:a16="http://schemas.microsoft.com/office/drawing/2014/main" id="{E021170E-F0AD-4CC5-9D86-BE82A75D7532}"/>
              </a:ext>
            </a:extLst>
          </p:cNvPr>
          <p:cNvCxnSpPr>
            <a:cxnSpLocks noChangeShapeType="1"/>
            <a:stCxn id="143376" idx="1"/>
          </p:cNvCxnSpPr>
          <p:nvPr/>
        </p:nvCxnSpPr>
        <p:spPr bwMode="auto">
          <a:xfrm rot="10800000">
            <a:off x="2555875" y="2708275"/>
            <a:ext cx="503238" cy="21717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382" name="AutoShape 22">
            <a:extLst>
              <a:ext uri="{FF2B5EF4-FFF2-40B4-BE49-F238E27FC236}">
                <a16:creationId xmlns:a16="http://schemas.microsoft.com/office/drawing/2014/main" id="{91860391-7F9D-4A37-A83B-446C5A4EFDB3}"/>
              </a:ext>
            </a:extLst>
          </p:cNvPr>
          <p:cNvCxnSpPr>
            <a:cxnSpLocks noChangeShapeType="1"/>
            <a:stCxn id="143377" idx="1"/>
          </p:cNvCxnSpPr>
          <p:nvPr/>
        </p:nvCxnSpPr>
        <p:spPr bwMode="auto">
          <a:xfrm rot="10800000">
            <a:off x="2411413" y="2708275"/>
            <a:ext cx="647700" cy="33607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383" name="Rectangle 23">
            <a:extLst>
              <a:ext uri="{FF2B5EF4-FFF2-40B4-BE49-F238E27FC236}">
                <a16:creationId xmlns:a16="http://schemas.microsoft.com/office/drawing/2014/main" id="{D58889B9-6228-4B44-BEF5-ED3C69717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25,92 kg/d</a:t>
            </a:r>
          </a:p>
        </p:txBody>
      </p:sp>
      <p:cxnSp>
        <p:nvCxnSpPr>
          <p:cNvPr id="143384" name="AutoShape 24">
            <a:extLst>
              <a:ext uri="{FF2B5EF4-FFF2-40B4-BE49-F238E27FC236}">
                <a16:creationId xmlns:a16="http://schemas.microsoft.com/office/drawing/2014/main" id="{06A22597-C419-4299-8BC0-4B711F87F9A1}"/>
              </a:ext>
            </a:extLst>
          </p:cNvPr>
          <p:cNvCxnSpPr>
            <a:cxnSpLocks noChangeShapeType="1"/>
            <a:stCxn id="143383" idx="2"/>
            <a:endCxn id="143362" idx="0"/>
          </p:cNvCxnSpPr>
          <p:nvPr/>
        </p:nvCxnSpPr>
        <p:spPr bwMode="auto">
          <a:xfrm rot="16200000" flipH="1">
            <a:off x="809625" y="1971676"/>
            <a:ext cx="720725" cy="3238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385" name="Rectangle 25">
            <a:extLst>
              <a:ext uri="{FF2B5EF4-FFF2-40B4-BE49-F238E27FC236}">
                <a16:creationId xmlns:a16="http://schemas.microsoft.com/office/drawing/2014/main" id="{ADA05F49-9071-4FB4-B499-23D54C633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84313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27,73 kg/d</a:t>
            </a:r>
          </a:p>
        </p:txBody>
      </p:sp>
      <p:cxnSp>
        <p:nvCxnSpPr>
          <p:cNvPr id="143386" name="AutoShape 26">
            <a:extLst>
              <a:ext uri="{FF2B5EF4-FFF2-40B4-BE49-F238E27FC236}">
                <a16:creationId xmlns:a16="http://schemas.microsoft.com/office/drawing/2014/main" id="{40678CDC-0B89-4E86-BBA1-63419018A644}"/>
              </a:ext>
            </a:extLst>
          </p:cNvPr>
          <p:cNvCxnSpPr>
            <a:cxnSpLocks noChangeShapeType="1"/>
            <a:stCxn id="143385" idx="2"/>
            <a:endCxn id="143363" idx="0"/>
          </p:cNvCxnSpPr>
          <p:nvPr/>
        </p:nvCxnSpPr>
        <p:spPr bwMode="auto">
          <a:xfrm rot="16200000" flipH="1">
            <a:off x="3702051" y="2203450"/>
            <a:ext cx="577850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387" name="Rectangle 27">
            <a:extLst>
              <a:ext uri="{FF2B5EF4-FFF2-40B4-BE49-F238E27FC236}">
                <a16:creationId xmlns:a16="http://schemas.microsoft.com/office/drawing/2014/main" id="{B6CA5261-1806-40A4-8272-A1559ED77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002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8.812,59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71,55 kg/d</a:t>
            </a:r>
          </a:p>
        </p:txBody>
      </p:sp>
      <p:cxnSp>
        <p:nvCxnSpPr>
          <p:cNvPr id="143388" name="AutoShape 28">
            <a:extLst>
              <a:ext uri="{FF2B5EF4-FFF2-40B4-BE49-F238E27FC236}">
                <a16:creationId xmlns:a16="http://schemas.microsoft.com/office/drawing/2014/main" id="{AE079223-70B5-4418-9445-2204CFB56422}"/>
              </a:ext>
            </a:extLst>
          </p:cNvPr>
          <p:cNvCxnSpPr>
            <a:cxnSpLocks noChangeShapeType="1"/>
            <a:stCxn id="143387" idx="2"/>
          </p:cNvCxnSpPr>
          <p:nvPr/>
        </p:nvCxnSpPr>
        <p:spPr bwMode="auto">
          <a:xfrm rot="5400000">
            <a:off x="5238750" y="2308225"/>
            <a:ext cx="619125" cy="66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389" name="Rectangle 29">
            <a:extLst>
              <a:ext uri="{FF2B5EF4-FFF2-40B4-BE49-F238E27FC236}">
                <a16:creationId xmlns:a16="http://schemas.microsoft.com/office/drawing/2014/main" id="{B4754177-387A-48A9-B7DC-7F4AFF9B8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573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8.812,59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71,55 kg/d</a:t>
            </a:r>
          </a:p>
        </p:txBody>
      </p:sp>
      <p:cxnSp>
        <p:nvCxnSpPr>
          <p:cNvPr id="143390" name="AutoShape 30">
            <a:extLst>
              <a:ext uri="{FF2B5EF4-FFF2-40B4-BE49-F238E27FC236}">
                <a16:creationId xmlns:a16="http://schemas.microsoft.com/office/drawing/2014/main" id="{5D38BB01-2648-4677-8AEA-ECBB0127359B}"/>
              </a:ext>
            </a:extLst>
          </p:cNvPr>
          <p:cNvCxnSpPr>
            <a:cxnSpLocks noChangeShapeType="1"/>
            <a:stCxn id="143389" idx="3"/>
          </p:cNvCxnSpPr>
          <p:nvPr/>
        </p:nvCxnSpPr>
        <p:spPr bwMode="auto">
          <a:xfrm flipH="1">
            <a:off x="7380288" y="1773238"/>
            <a:ext cx="1368425" cy="1295400"/>
          </a:xfrm>
          <a:prstGeom prst="bentConnector3">
            <a:avLst>
              <a:gd name="adj1" fmla="val -1670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391" name="Rectangle 31">
            <a:extLst>
              <a:ext uri="{FF2B5EF4-FFF2-40B4-BE49-F238E27FC236}">
                <a16:creationId xmlns:a16="http://schemas.microsoft.com/office/drawing/2014/main" id="{501DE429-10D6-40E4-A04B-3B366D08A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7974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8.639,79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143392" name="Rectangle 32">
            <a:extLst>
              <a:ext uri="{FF2B5EF4-FFF2-40B4-BE49-F238E27FC236}">
                <a16:creationId xmlns:a16="http://schemas.microsoft.com/office/drawing/2014/main" id="{FF8D8E5B-D899-45D7-B68D-1E9A61837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419258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172,8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71,55 kg/d</a:t>
            </a:r>
          </a:p>
        </p:txBody>
      </p:sp>
      <p:cxnSp>
        <p:nvCxnSpPr>
          <p:cNvPr id="143393" name="AutoShape 33">
            <a:extLst>
              <a:ext uri="{FF2B5EF4-FFF2-40B4-BE49-F238E27FC236}">
                <a16:creationId xmlns:a16="http://schemas.microsoft.com/office/drawing/2014/main" id="{4F7F4268-8B91-4AB9-9A82-C1CEF30E686D}"/>
              </a:ext>
            </a:extLst>
          </p:cNvPr>
          <p:cNvCxnSpPr>
            <a:cxnSpLocks noChangeShapeType="1"/>
            <a:stCxn id="143392" idx="0"/>
          </p:cNvCxnSpPr>
          <p:nvPr/>
        </p:nvCxnSpPr>
        <p:spPr bwMode="auto">
          <a:xfrm rot="5400000" flipH="1">
            <a:off x="5872956" y="3652044"/>
            <a:ext cx="576263" cy="504825"/>
          </a:xfrm>
          <a:prstGeom prst="bentConnector3">
            <a:avLst>
              <a:gd name="adj1" fmla="val 498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394" name="AutoShape 34">
            <a:extLst>
              <a:ext uri="{FF2B5EF4-FFF2-40B4-BE49-F238E27FC236}">
                <a16:creationId xmlns:a16="http://schemas.microsoft.com/office/drawing/2014/main" id="{980B7544-DF52-4F69-89B2-9CA7AB6811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4150" y="3773488"/>
            <a:ext cx="1588" cy="9128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395" name="Rectangle 35">
            <a:extLst>
              <a:ext uri="{FF2B5EF4-FFF2-40B4-BE49-F238E27FC236}">
                <a16:creationId xmlns:a16="http://schemas.microsoft.com/office/drawing/2014/main" id="{D0B139D6-6828-48AA-A303-2D1FBF7F3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12,88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64,40 kg/d</a:t>
            </a:r>
          </a:p>
        </p:txBody>
      </p:sp>
      <p:cxnSp>
        <p:nvCxnSpPr>
          <p:cNvPr id="143396" name="AutoShape 36">
            <a:extLst>
              <a:ext uri="{FF2B5EF4-FFF2-40B4-BE49-F238E27FC236}">
                <a16:creationId xmlns:a16="http://schemas.microsoft.com/office/drawing/2014/main" id="{AFBB519E-E510-4708-B1AD-58AC85CA09E7}"/>
              </a:ext>
            </a:extLst>
          </p:cNvPr>
          <p:cNvCxnSpPr>
            <a:cxnSpLocks noChangeShapeType="1"/>
            <a:stCxn id="143395" idx="1"/>
          </p:cNvCxnSpPr>
          <p:nvPr/>
        </p:nvCxnSpPr>
        <p:spPr bwMode="auto">
          <a:xfrm rot="10800000">
            <a:off x="3995738" y="4149725"/>
            <a:ext cx="215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397" name="Rectangle 37">
            <a:extLst>
              <a:ext uri="{FF2B5EF4-FFF2-40B4-BE49-F238E27FC236}">
                <a16:creationId xmlns:a16="http://schemas.microsoft.com/office/drawing/2014/main" id="{35A3CF45-6EAB-45E8-AF52-2A7317530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159,92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7,16 kg/d</a:t>
            </a:r>
          </a:p>
        </p:txBody>
      </p:sp>
      <p:cxnSp>
        <p:nvCxnSpPr>
          <p:cNvPr id="143398" name="AutoShape 38">
            <a:extLst>
              <a:ext uri="{FF2B5EF4-FFF2-40B4-BE49-F238E27FC236}">
                <a16:creationId xmlns:a16="http://schemas.microsoft.com/office/drawing/2014/main" id="{B53131A6-29A2-4E50-8B49-CB491265C06C}"/>
              </a:ext>
            </a:extLst>
          </p:cNvPr>
          <p:cNvCxnSpPr>
            <a:cxnSpLocks noChangeShapeType="1"/>
            <a:stCxn id="143397" idx="3"/>
          </p:cNvCxnSpPr>
          <p:nvPr/>
        </p:nvCxnSpPr>
        <p:spPr bwMode="auto">
          <a:xfrm flipV="1">
            <a:off x="1620838" y="3141663"/>
            <a:ext cx="1079500" cy="5746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399" name="Rectangle 39">
            <a:extLst>
              <a:ext uri="{FF2B5EF4-FFF2-40B4-BE49-F238E27FC236}">
                <a16:creationId xmlns:a16="http://schemas.microsoft.com/office/drawing/2014/main" id="{133E6BB1-E483-4ECF-B804-9AA04828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18636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2,68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54,74 kg/d</a:t>
            </a:r>
          </a:p>
        </p:txBody>
      </p:sp>
      <p:cxnSp>
        <p:nvCxnSpPr>
          <p:cNvPr id="143400" name="AutoShape 40">
            <a:extLst>
              <a:ext uri="{FF2B5EF4-FFF2-40B4-BE49-F238E27FC236}">
                <a16:creationId xmlns:a16="http://schemas.microsoft.com/office/drawing/2014/main" id="{C6DA8550-E485-4A24-91C0-2DCCCC688D54}"/>
              </a:ext>
            </a:extLst>
          </p:cNvPr>
          <p:cNvCxnSpPr>
            <a:cxnSpLocks noChangeShapeType="1"/>
            <a:stCxn id="143399" idx="1"/>
          </p:cNvCxnSpPr>
          <p:nvPr/>
        </p:nvCxnSpPr>
        <p:spPr bwMode="auto">
          <a:xfrm rot="10800000">
            <a:off x="3995738" y="5402263"/>
            <a:ext cx="2889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01" name="Rectangle 41">
            <a:extLst>
              <a:ext uri="{FF2B5EF4-FFF2-40B4-BE49-F238E27FC236}">
                <a16:creationId xmlns:a16="http://schemas.microsoft.com/office/drawing/2014/main" id="{9A9908FC-3DCC-40A2-981E-2C4331929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10,20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9,66 kg/d</a:t>
            </a:r>
          </a:p>
        </p:txBody>
      </p:sp>
      <p:cxnSp>
        <p:nvCxnSpPr>
          <p:cNvPr id="143402" name="AutoShape 42">
            <a:extLst>
              <a:ext uri="{FF2B5EF4-FFF2-40B4-BE49-F238E27FC236}">
                <a16:creationId xmlns:a16="http://schemas.microsoft.com/office/drawing/2014/main" id="{04FEDEBE-958F-4FA6-89D5-C7839F83E6B6}"/>
              </a:ext>
            </a:extLst>
          </p:cNvPr>
          <p:cNvCxnSpPr>
            <a:cxnSpLocks noChangeShapeType="1"/>
            <a:stCxn id="143401" idx="3"/>
          </p:cNvCxnSpPr>
          <p:nvPr/>
        </p:nvCxnSpPr>
        <p:spPr bwMode="auto">
          <a:xfrm flipV="1">
            <a:off x="1620838" y="3860800"/>
            <a:ext cx="935037" cy="792163"/>
          </a:xfrm>
          <a:prstGeom prst="bentConnector3">
            <a:avLst>
              <a:gd name="adj1" fmla="val 4991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03" name="Rectangle 43">
            <a:extLst>
              <a:ext uri="{FF2B5EF4-FFF2-40B4-BE49-F238E27FC236}">
                <a16:creationId xmlns:a16="http://schemas.microsoft.com/office/drawing/2014/main" id="{D46CAF96-9BF4-488F-8FCF-C40376DA3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675313"/>
            <a:ext cx="1441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0,25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53,64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268,21 kg/d</a:t>
            </a:r>
          </a:p>
        </p:txBody>
      </p:sp>
      <p:cxnSp>
        <p:nvCxnSpPr>
          <p:cNvPr id="143404" name="AutoShape 44">
            <a:extLst>
              <a:ext uri="{FF2B5EF4-FFF2-40B4-BE49-F238E27FC236}">
                <a16:creationId xmlns:a16="http://schemas.microsoft.com/office/drawing/2014/main" id="{A24A1723-3D62-4336-A5D5-95C0353D2E25}"/>
              </a:ext>
            </a:extLst>
          </p:cNvPr>
          <p:cNvCxnSpPr>
            <a:cxnSpLocks noChangeShapeType="1"/>
            <a:stCxn id="143403" idx="1"/>
          </p:cNvCxnSpPr>
          <p:nvPr/>
        </p:nvCxnSpPr>
        <p:spPr bwMode="auto">
          <a:xfrm rot="10800000" flipV="1">
            <a:off x="6877050" y="6072188"/>
            <a:ext cx="574675" cy="317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05" name="Rectangle 45">
            <a:extLst>
              <a:ext uri="{FF2B5EF4-FFF2-40B4-BE49-F238E27FC236}">
                <a16:creationId xmlns:a16="http://schemas.microsoft.com/office/drawing/2014/main" id="{411E5E41-5E42-4148-9A29-3978DD5BB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16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2,47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1,09 kg/d</a:t>
            </a:r>
          </a:p>
        </p:txBody>
      </p:sp>
      <p:cxnSp>
        <p:nvCxnSpPr>
          <p:cNvPr id="143406" name="AutoShape 46">
            <a:extLst>
              <a:ext uri="{FF2B5EF4-FFF2-40B4-BE49-F238E27FC236}">
                <a16:creationId xmlns:a16="http://schemas.microsoft.com/office/drawing/2014/main" id="{D2F2CE25-E43A-4AAF-95E3-9AD51C32155B}"/>
              </a:ext>
            </a:extLst>
          </p:cNvPr>
          <p:cNvCxnSpPr>
            <a:cxnSpLocks noChangeShapeType="1"/>
            <a:stCxn id="143405" idx="3"/>
          </p:cNvCxnSpPr>
          <p:nvPr/>
        </p:nvCxnSpPr>
        <p:spPr bwMode="auto">
          <a:xfrm flipV="1">
            <a:off x="1620838" y="4941888"/>
            <a:ext cx="790575" cy="5905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97C8B591-EAA4-4D29-8B29-8C499810BC9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id="{2DE7276B-CB71-41F7-A91D-662EBA1D2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22288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QUADRO RESUMO</a:t>
            </a:r>
          </a:p>
        </p:txBody>
      </p:sp>
      <p:graphicFrame>
        <p:nvGraphicFramePr>
          <p:cNvPr id="144516" name="Group 132">
            <a:extLst>
              <a:ext uri="{FF2B5EF4-FFF2-40B4-BE49-F238E27FC236}">
                <a16:creationId xmlns:a16="http://schemas.microsoft.com/office/drawing/2014/main" id="{CE84FA5D-A4F9-4D29-8C52-AEA9F364822E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957388"/>
          <a:ext cx="8569325" cy="406400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199047279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1603297509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789245705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252524810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Unidade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</a:t>
                      </a:r>
                      <a:r>
                        <a:rPr kumimoji="0" lang="pt-BR" altLang="pt-BR" sz="2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Iteração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  <a:r>
                        <a:rPr kumimoji="0" lang="pt-BR" altLang="pt-BR" sz="2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Iteração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Iteração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732694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Equalização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164,14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5,37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160,72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6,71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160,12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7,04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90035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Adensamento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7,65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7,24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9,56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9,06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10,04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9,51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10285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Desidratação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1,85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0,82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2,31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1,03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2,43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1,08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2746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F700F3F1-4D1E-49FD-B85B-9FB6D9E96AC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id="{93C78CEE-10AD-4A9E-8E10-248AF703E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22288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QUADRO RESUMO</a:t>
            </a:r>
          </a:p>
        </p:txBody>
      </p:sp>
      <p:graphicFrame>
        <p:nvGraphicFramePr>
          <p:cNvPr id="145412" name="Group 4">
            <a:extLst>
              <a:ext uri="{FF2B5EF4-FFF2-40B4-BE49-F238E27FC236}">
                <a16:creationId xmlns:a16="http://schemas.microsoft.com/office/drawing/2014/main" id="{C594A2A9-2B29-4137-BCB2-33381F142350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957388"/>
          <a:ext cx="8569325" cy="406400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59797964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15303086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756460566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4058372492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Unidade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  <a:r>
                        <a:rPr kumimoji="0" lang="pt-BR" altLang="pt-BR" sz="2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Iteração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</a:t>
                      </a:r>
                      <a:r>
                        <a:rPr kumimoji="0" lang="pt-BR" altLang="pt-BR" sz="2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Iteração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</a:t>
                      </a:r>
                      <a:r>
                        <a:rPr kumimoji="0" lang="pt-BR" altLang="pt-BR" sz="2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Iteração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883481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Equalização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159,97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7,13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159,93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7,15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159,92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7,16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671845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Adensamento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10,16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9,62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10,19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9,65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10,20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9,66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659581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Desidratação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2,46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1,09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2,47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1,09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2,47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1,09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3937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50A06D46-CA3E-4422-9918-D3CF094B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4810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Filtração Direta !!!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A7F764A9-E15B-4650-BD19-FC988D996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79700"/>
            <a:ext cx="18542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43A57330-3597-4D25-99E8-673738A1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679700"/>
            <a:ext cx="2093912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02744951-5175-4B0B-8B79-0B4DEB5D8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95500" cy="83185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9462" name="AutoShape 6">
            <a:extLst>
              <a:ext uri="{FF2B5EF4-FFF2-40B4-BE49-F238E27FC236}">
                <a16:creationId xmlns:a16="http://schemas.microsoft.com/office/drawing/2014/main" id="{4C0D0F96-4EF1-47B3-8FF8-108D1B19F5DF}"/>
              </a:ext>
            </a:extLst>
          </p:cNvPr>
          <p:cNvCxnSpPr>
            <a:cxnSpLocks noChangeShapeType="1"/>
            <a:stCxn id="19460" idx="3"/>
            <a:endCxn id="19461" idx="1"/>
          </p:cNvCxnSpPr>
          <p:nvPr/>
        </p:nvCxnSpPr>
        <p:spPr bwMode="auto">
          <a:xfrm flipV="1">
            <a:off x="5289550" y="2908300"/>
            <a:ext cx="1003300" cy="4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3" name="AutoShape 7">
            <a:extLst>
              <a:ext uri="{FF2B5EF4-FFF2-40B4-BE49-F238E27FC236}">
                <a16:creationId xmlns:a16="http://schemas.microsoft.com/office/drawing/2014/main" id="{E96D4483-D00C-4017-8994-0C2EDC5A0668}"/>
              </a:ext>
            </a:extLst>
          </p:cNvPr>
          <p:cNvCxnSpPr>
            <a:cxnSpLocks noChangeShapeType="1"/>
            <a:stCxn id="19458" idx="0"/>
            <a:endCxn id="19460" idx="2"/>
          </p:cNvCxnSpPr>
          <p:nvPr/>
        </p:nvCxnSpPr>
        <p:spPr bwMode="auto">
          <a:xfrm rot="16200000">
            <a:off x="2840832" y="3250406"/>
            <a:ext cx="1506538" cy="1298575"/>
          </a:xfrm>
          <a:prstGeom prst="curvedConnector3">
            <a:avLst>
              <a:gd name="adj1" fmla="val 49949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4" name="Text Box 8">
            <a:extLst>
              <a:ext uri="{FF2B5EF4-FFF2-40B4-BE49-F238E27FC236}">
                <a16:creationId xmlns:a16="http://schemas.microsoft.com/office/drawing/2014/main" id="{43FEFBE6-A77F-4FE8-8F70-3425BD23A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4133850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9465" name="AutoShape 9">
            <a:extLst>
              <a:ext uri="{FF2B5EF4-FFF2-40B4-BE49-F238E27FC236}">
                <a16:creationId xmlns:a16="http://schemas.microsoft.com/office/drawing/2014/main" id="{9580AA40-151A-4A0F-98C5-628E7849FADB}"/>
              </a:ext>
            </a:extLst>
          </p:cNvPr>
          <p:cNvCxnSpPr>
            <a:cxnSpLocks noChangeShapeType="1"/>
            <a:stCxn id="19461" idx="2"/>
            <a:endCxn id="19464" idx="0"/>
          </p:cNvCxnSpPr>
          <p:nvPr/>
        </p:nvCxnSpPr>
        <p:spPr bwMode="auto">
          <a:xfrm flipH="1">
            <a:off x="7332663" y="3324225"/>
            <a:ext cx="7937" cy="8096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6" name="AutoShape 10">
            <a:extLst>
              <a:ext uri="{FF2B5EF4-FFF2-40B4-BE49-F238E27FC236}">
                <a16:creationId xmlns:a16="http://schemas.microsoft.com/office/drawing/2014/main" id="{C793C48C-7FF3-48C7-8891-590B339A345D}"/>
              </a:ext>
            </a:extLst>
          </p:cNvPr>
          <p:cNvCxnSpPr>
            <a:cxnSpLocks noChangeShapeType="1"/>
            <a:stCxn id="19459" idx="3"/>
            <a:endCxn id="19460" idx="1"/>
          </p:cNvCxnSpPr>
          <p:nvPr/>
        </p:nvCxnSpPr>
        <p:spPr bwMode="auto">
          <a:xfrm>
            <a:off x="2465388" y="2913063"/>
            <a:ext cx="7302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467" name="Picture 11">
            <a:extLst>
              <a:ext uri="{FF2B5EF4-FFF2-40B4-BE49-F238E27FC236}">
                <a16:creationId xmlns:a16="http://schemas.microsoft.com/office/drawing/2014/main" id="{0148B6ED-7E80-4346-BAD9-3D2FB68EAD6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8" name="Rectangle 12">
            <a:extLst>
              <a:ext uri="{FF2B5EF4-FFF2-40B4-BE49-F238E27FC236}">
                <a16:creationId xmlns:a16="http://schemas.microsoft.com/office/drawing/2014/main" id="{7E7B7059-4A0C-4037-B6D1-2453F5314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77825"/>
            <a:ext cx="8135938" cy="11795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CONCEPÇÃO DE ESTAÇÕES DE TRATAMENTO DE ÁGUA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E89EB195-3214-4C2C-A2C8-5A5A05885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5229225"/>
            <a:ext cx="2303463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Desinfecção</a:t>
            </a:r>
          </a:p>
        </p:txBody>
      </p:sp>
      <p:cxnSp>
        <p:nvCxnSpPr>
          <p:cNvPr id="19470" name="AutoShape 14">
            <a:extLst>
              <a:ext uri="{FF2B5EF4-FFF2-40B4-BE49-F238E27FC236}">
                <a16:creationId xmlns:a16="http://schemas.microsoft.com/office/drawing/2014/main" id="{0F0A24DE-856B-4B86-ABD1-F00931D3F789}"/>
              </a:ext>
            </a:extLst>
          </p:cNvPr>
          <p:cNvCxnSpPr>
            <a:cxnSpLocks noChangeShapeType="1"/>
            <a:stCxn id="19464" idx="2"/>
            <a:endCxn id="19469" idx="0"/>
          </p:cNvCxnSpPr>
          <p:nvPr/>
        </p:nvCxnSpPr>
        <p:spPr bwMode="auto">
          <a:xfrm>
            <a:off x="7332663" y="4600575"/>
            <a:ext cx="4762" cy="628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ETA Capivari (Sanasa) 043">
            <a:extLst>
              <a:ext uri="{FF2B5EF4-FFF2-40B4-BE49-F238E27FC236}">
                <a16:creationId xmlns:a16="http://schemas.microsoft.com/office/drawing/2014/main" id="{46073AE6-13E0-4E97-B55E-F4DC0EE431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0737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5" name="Picture 3">
            <a:extLst>
              <a:ext uri="{FF2B5EF4-FFF2-40B4-BE49-F238E27FC236}">
                <a16:creationId xmlns:a16="http://schemas.microsoft.com/office/drawing/2014/main" id="{359E18FB-D7B2-47C1-B169-2A8C4482B36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7" name="Rectangle 5">
            <a:extLst>
              <a:ext uri="{FF2B5EF4-FFF2-40B4-BE49-F238E27FC236}">
                <a16:creationId xmlns:a16="http://schemas.microsoft.com/office/drawing/2014/main" id="{D774B4D8-2749-4594-98A8-85D93B013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44725"/>
            <a:ext cx="8229600" cy="4064000"/>
          </a:xfrm>
        </p:spPr>
        <p:txBody>
          <a:bodyPr/>
          <a:lstStyle/>
          <a:p>
            <a:r>
              <a:rPr lang="pt-BR" altLang="pt-BR" sz="3600" b="1"/>
              <a:t>Para cada unidade componente do sistema de tratamento da fase sólida, é necessário fixar a sua taxa de captura de sólidos, teor de sólidos do lodo efluente e sua respectiva massa específica</a:t>
            </a:r>
          </a:p>
          <a:p>
            <a:endParaRPr lang="pt-BR" altLang="pt-BR" sz="3600" b="1"/>
          </a:p>
        </p:txBody>
      </p:sp>
      <p:sp>
        <p:nvSpPr>
          <p:cNvPr id="146439" name="Rectangle 7">
            <a:extLst>
              <a:ext uri="{FF2B5EF4-FFF2-40B4-BE49-F238E27FC236}">
                <a16:creationId xmlns:a16="http://schemas.microsoft.com/office/drawing/2014/main" id="{A26AA8C4-9F03-4269-A6A5-35C9C0713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713" y="41275"/>
            <a:ext cx="7437437" cy="1371600"/>
          </a:xfrm>
          <a:noFill/>
          <a:ln/>
        </p:spPr>
        <p:txBody>
          <a:bodyPr/>
          <a:lstStyle/>
          <a:p>
            <a:r>
              <a:rPr lang="pt-BR" altLang="pt-BR"/>
              <a:t>COMENTÁRIOS FINAIS 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ETA Capivari (Sanasa) 043">
            <a:extLst>
              <a:ext uri="{FF2B5EF4-FFF2-40B4-BE49-F238E27FC236}">
                <a16:creationId xmlns:a16="http://schemas.microsoft.com/office/drawing/2014/main" id="{4F3B74A3-64FB-4E2A-8B6D-8EC29283856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0737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59" name="Picture 3">
            <a:extLst>
              <a:ext uri="{FF2B5EF4-FFF2-40B4-BE49-F238E27FC236}">
                <a16:creationId xmlns:a16="http://schemas.microsoft.com/office/drawing/2014/main" id="{51C22B5D-BE45-452A-85D6-FFAB5E58864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0" name="Rectangle 4">
            <a:extLst>
              <a:ext uri="{FF2B5EF4-FFF2-40B4-BE49-F238E27FC236}">
                <a16:creationId xmlns:a16="http://schemas.microsoft.com/office/drawing/2014/main" id="{C4B210F2-A0CA-493C-8C2D-4508FE672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713" y="41275"/>
            <a:ext cx="7437437" cy="1371600"/>
          </a:xfrm>
        </p:spPr>
        <p:txBody>
          <a:bodyPr/>
          <a:lstStyle/>
          <a:p>
            <a:r>
              <a:rPr lang="pt-BR" altLang="pt-BR"/>
              <a:t>COMENTÁRIOS FINAIS </a:t>
            </a:r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5DA678F8-9AF4-479B-BA89-1594C0A18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44725"/>
            <a:ext cx="8229600" cy="4064000"/>
          </a:xfrm>
        </p:spPr>
        <p:txBody>
          <a:bodyPr/>
          <a:lstStyle/>
          <a:p>
            <a:r>
              <a:rPr lang="pt-BR" altLang="pt-BR" sz="3600" b="1"/>
              <a:t>O balanço de massa deve ser efetuado até que as diferenças entre as vazões de recirculação entre iterações consecutivas não seja superior a um determinado valor, podendo-se admitir 1% como razoável.</a:t>
            </a:r>
          </a:p>
          <a:p>
            <a:endParaRPr lang="pt-BR" altLang="pt-BR" sz="3600" b="1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2557909-F0C9-49C8-AB83-279C0237FE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557338"/>
            <a:ext cx="7989888" cy="2879725"/>
          </a:xfrm>
        </p:spPr>
        <p:txBody>
          <a:bodyPr/>
          <a:lstStyle/>
          <a:p>
            <a:r>
              <a:rPr lang="pt-BR" altLang="pt-BR" sz="9600">
                <a:solidFill>
                  <a:schemeClr val="tx1"/>
                </a:solidFill>
              </a:rPr>
              <a:t>Muito </a:t>
            </a:r>
            <a:br>
              <a:rPr lang="pt-BR" altLang="pt-BR" sz="9600">
                <a:solidFill>
                  <a:schemeClr val="tx1"/>
                </a:solidFill>
              </a:rPr>
            </a:br>
            <a:r>
              <a:rPr lang="pt-BR" altLang="pt-BR" sz="9600">
                <a:solidFill>
                  <a:schemeClr val="tx1"/>
                </a:solidFill>
              </a:rPr>
              <a:t>Obrigado !!!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0BD01ACE-2CBC-45C1-BE4E-D7A18CB82E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0F2CED0B-EBEB-4C9A-BFF1-96E33D2E6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79700"/>
            <a:ext cx="18542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E04C45DA-DCFC-4FB3-A642-9748916D3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2679700"/>
            <a:ext cx="2093912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02404" name="Text Box 4">
            <a:extLst>
              <a:ext uri="{FF2B5EF4-FFF2-40B4-BE49-F238E27FC236}">
                <a16:creationId xmlns:a16="http://schemas.microsoft.com/office/drawing/2014/main" id="{92FD7A1D-7375-4559-B942-CF5B08D3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2492375"/>
            <a:ext cx="2095500" cy="83185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102405" name="AutoShape 5">
            <a:extLst>
              <a:ext uri="{FF2B5EF4-FFF2-40B4-BE49-F238E27FC236}">
                <a16:creationId xmlns:a16="http://schemas.microsoft.com/office/drawing/2014/main" id="{00369B91-D8AD-4025-A356-DCAFFF5F9335}"/>
              </a:ext>
            </a:extLst>
          </p:cNvPr>
          <p:cNvCxnSpPr>
            <a:cxnSpLocks noChangeShapeType="1"/>
            <a:stCxn id="102403" idx="3"/>
            <a:endCxn id="102404" idx="1"/>
          </p:cNvCxnSpPr>
          <p:nvPr/>
        </p:nvCxnSpPr>
        <p:spPr bwMode="auto">
          <a:xfrm flipV="1">
            <a:off x="5289550" y="2908300"/>
            <a:ext cx="1003300" cy="47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06" name="Text Box 6">
            <a:extLst>
              <a:ext uri="{FF2B5EF4-FFF2-40B4-BE49-F238E27FC236}">
                <a16:creationId xmlns:a16="http://schemas.microsoft.com/office/drawing/2014/main" id="{E01A5247-AE35-4D53-90CE-428BD745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4133850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02407" name="AutoShape 7">
            <a:extLst>
              <a:ext uri="{FF2B5EF4-FFF2-40B4-BE49-F238E27FC236}">
                <a16:creationId xmlns:a16="http://schemas.microsoft.com/office/drawing/2014/main" id="{2AC10614-B0A2-426D-80B4-FDAC8408036E}"/>
              </a:ext>
            </a:extLst>
          </p:cNvPr>
          <p:cNvCxnSpPr>
            <a:cxnSpLocks noChangeShapeType="1"/>
            <a:stCxn id="102404" idx="2"/>
            <a:endCxn id="102406" idx="0"/>
          </p:cNvCxnSpPr>
          <p:nvPr/>
        </p:nvCxnSpPr>
        <p:spPr bwMode="auto">
          <a:xfrm flipH="1">
            <a:off x="7332663" y="3324225"/>
            <a:ext cx="7937" cy="80962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08" name="AutoShape 8">
            <a:extLst>
              <a:ext uri="{FF2B5EF4-FFF2-40B4-BE49-F238E27FC236}">
                <a16:creationId xmlns:a16="http://schemas.microsoft.com/office/drawing/2014/main" id="{A15087BA-98FE-452A-9A7B-6A00D2CFBBD2}"/>
              </a:ext>
            </a:extLst>
          </p:cNvPr>
          <p:cNvCxnSpPr>
            <a:cxnSpLocks noChangeShapeType="1"/>
            <a:stCxn id="102402" idx="3"/>
            <a:endCxn id="102403" idx="1"/>
          </p:cNvCxnSpPr>
          <p:nvPr/>
        </p:nvCxnSpPr>
        <p:spPr bwMode="auto">
          <a:xfrm>
            <a:off x="2465388" y="2913063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409" name="Picture 9">
            <a:extLst>
              <a:ext uri="{FF2B5EF4-FFF2-40B4-BE49-F238E27FC236}">
                <a16:creationId xmlns:a16="http://schemas.microsoft.com/office/drawing/2014/main" id="{8060323A-5267-436C-B9B6-0BD86EB15BA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0" name="Rectangle 10">
            <a:extLst>
              <a:ext uri="{FF2B5EF4-FFF2-40B4-BE49-F238E27FC236}">
                <a16:creationId xmlns:a16="http://schemas.microsoft.com/office/drawing/2014/main" id="{CEA2BCB3-C2FC-4D34-BB12-65CF9EE09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77825"/>
            <a:ext cx="8207375" cy="13954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CONCEPÇÃO DE ESTAÇÕES DE TRATAMENTO DE ÁGUA</a:t>
            </a: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D1F01D28-90C4-40CC-9F05-ACA600F0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948113"/>
            <a:ext cx="2376487" cy="84137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Equalização e tratamento</a:t>
            </a:r>
          </a:p>
        </p:txBody>
      </p:sp>
      <p:sp>
        <p:nvSpPr>
          <p:cNvPr id="102412" name="Text Box 12">
            <a:extLst>
              <a:ext uri="{FF2B5EF4-FFF2-40B4-BE49-F238E27FC236}">
                <a16:creationId xmlns:a16="http://schemas.microsoft.com/office/drawing/2014/main" id="{61767728-CEDA-4B68-B77F-CE77AB247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734050"/>
            <a:ext cx="2095500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02413" name="AutoShape 13">
            <a:extLst>
              <a:ext uri="{FF2B5EF4-FFF2-40B4-BE49-F238E27FC236}">
                <a16:creationId xmlns:a16="http://schemas.microsoft.com/office/drawing/2014/main" id="{87900863-3DF6-43C0-B04E-BEA0B4F2230E}"/>
              </a:ext>
            </a:extLst>
          </p:cNvPr>
          <p:cNvCxnSpPr>
            <a:cxnSpLocks noChangeShapeType="1"/>
            <a:stCxn id="102411" idx="2"/>
            <a:endCxn id="102412" idx="0"/>
          </p:cNvCxnSpPr>
          <p:nvPr/>
        </p:nvCxnSpPr>
        <p:spPr bwMode="auto">
          <a:xfrm>
            <a:off x="4248150" y="4789488"/>
            <a:ext cx="3175" cy="9445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14" name="AutoShape 14">
            <a:extLst>
              <a:ext uri="{FF2B5EF4-FFF2-40B4-BE49-F238E27FC236}">
                <a16:creationId xmlns:a16="http://schemas.microsoft.com/office/drawing/2014/main" id="{3D78112E-6A26-4292-B46E-211C980CD08F}"/>
              </a:ext>
            </a:extLst>
          </p:cNvPr>
          <p:cNvCxnSpPr>
            <a:cxnSpLocks noChangeShapeType="1"/>
            <a:stCxn id="102406" idx="1"/>
            <a:endCxn id="102411" idx="3"/>
          </p:cNvCxnSpPr>
          <p:nvPr/>
        </p:nvCxnSpPr>
        <p:spPr bwMode="auto">
          <a:xfrm flipH="1">
            <a:off x="5435600" y="4367213"/>
            <a:ext cx="849313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15" name="AutoShape 15">
            <a:extLst>
              <a:ext uri="{FF2B5EF4-FFF2-40B4-BE49-F238E27FC236}">
                <a16:creationId xmlns:a16="http://schemas.microsoft.com/office/drawing/2014/main" id="{31E9DFAB-55D3-4B46-B372-0D8A0CFFF958}"/>
              </a:ext>
            </a:extLst>
          </p:cNvPr>
          <p:cNvCxnSpPr>
            <a:cxnSpLocks noChangeShapeType="1"/>
            <a:stCxn id="102411" idx="0"/>
            <a:endCxn id="102403" idx="2"/>
          </p:cNvCxnSpPr>
          <p:nvPr/>
        </p:nvCxnSpPr>
        <p:spPr bwMode="auto">
          <a:xfrm flipH="1" flipV="1">
            <a:off x="4243388" y="3146425"/>
            <a:ext cx="4762" cy="8016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16" name="AutoShape 16">
            <a:extLst>
              <a:ext uri="{FF2B5EF4-FFF2-40B4-BE49-F238E27FC236}">
                <a16:creationId xmlns:a16="http://schemas.microsoft.com/office/drawing/2014/main" id="{07F97471-E4AF-486B-BA90-A68B1633E0D7}"/>
              </a:ext>
            </a:extLst>
          </p:cNvPr>
          <p:cNvCxnSpPr>
            <a:cxnSpLocks noChangeShapeType="1"/>
            <a:stCxn id="102406" idx="2"/>
          </p:cNvCxnSpPr>
          <p:nvPr/>
        </p:nvCxnSpPr>
        <p:spPr bwMode="auto">
          <a:xfrm flipH="1">
            <a:off x="7308850" y="4600575"/>
            <a:ext cx="23813" cy="10604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80B24932-6815-4E44-B43D-C428B8F36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149725"/>
            <a:ext cx="4321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Tratamento Convencional !!!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8147480A-4777-41D3-A427-F1B3F509A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2305050"/>
            <a:ext cx="18542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B45E1FC2-1BFF-40A6-B0E6-C7401F2B5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2305050"/>
            <a:ext cx="2093912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2638010A-C797-4276-B99E-E9DC61B8C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303463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21510" name="AutoShape 6">
            <a:extLst>
              <a:ext uri="{FF2B5EF4-FFF2-40B4-BE49-F238E27FC236}">
                <a16:creationId xmlns:a16="http://schemas.microsoft.com/office/drawing/2014/main" id="{A40D25A9-32C6-4169-B0EF-B740B9BDB484}"/>
              </a:ext>
            </a:extLst>
          </p:cNvPr>
          <p:cNvCxnSpPr>
            <a:cxnSpLocks noChangeShapeType="1"/>
            <a:stCxn id="21508" idx="3"/>
            <a:endCxn id="21509" idx="1"/>
          </p:cNvCxnSpPr>
          <p:nvPr/>
        </p:nvCxnSpPr>
        <p:spPr bwMode="auto">
          <a:xfrm flipV="1">
            <a:off x="5232400" y="2536825"/>
            <a:ext cx="10033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1" name="AutoShape 7">
            <a:extLst>
              <a:ext uri="{FF2B5EF4-FFF2-40B4-BE49-F238E27FC236}">
                <a16:creationId xmlns:a16="http://schemas.microsoft.com/office/drawing/2014/main" id="{BE5D563B-DFC1-4AB1-8876-227D2FA3B134}"/>
              </a:ext>
            </a:extLst>
          </p:cNvPr>
          <p:cNvCxnSpPr>
            <a:cxnSpLocks noChangeShapeType="1"/>
            <a:stCxn id="21506" idx="0"/>
            <a:endCxn id="21508" idx="2"/>
          </p:cNvCxnSpPr>
          <p:nvPr/>
        </p:nvCxnSpPr>
        <p:spPr bwMode="auto">
          <a:xfrm rot="16200000">
            <a:off x="2790032" y="2753518"/>
            <a:ext cx="1377950" cy="1414463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2" name="Text Box 8">
            <a:extLst>
              <a:ext uri="{FF2B5EF4-FFF2-40B4-BE49-F238E27FC236}">
                <a16:creationId xmlns:a16="http://schemas.microsoft.com/office/drawing/2014/main" id="{96233473-6A83-48A2-A597-2EB7E29B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724400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21513" name="AutoShape 9">
            <a:extLst>
              <a:ext uri="{FF2B5EF4-FFF2-40B4-BE49-F238E27FC236}">
                <a16:creationId xmlns:a16="http://schemas.microsoft.com/office/drawing/2014/main" id="{A72DCEAF-0067-4B57-94C5-F593CE175B99}"/>
              </a:ext>
            </a:extLst>
          </p:cNvPr>
          <p:cNvCxnSpPr>
            <a:cxnSpLocks noChangeShapeType="1"/>
            <a:stCxn id="21507" idx="3"/>
            <a:endCxn id="21508" idx="1"/>
          </p:cNvCxnSpPr>
          <p:nvPr/>
        </p:nvCxnSpPr>
        <p:spPr bwMode="auto">
          <a:xfrm>
            <a:off x="2408238" y="2538413"/>
            <a:ext cx="7302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4" name="Text Box 10">
            <a:extLst>
              <a:ext uri="{FF2B5EF4-FFF2-40B4-BE49-F238E27FC236}">
                <a16:creationId xmlns:a16="http://schemas.microsoft.com/office/drawing/2014/main" id="{EFFD435D-4B01-4BE4-AD67-EA9FCA2A0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573463"/>
            <a:ext cx="23749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Sedimentação</a:t>
            </a:r>
          </a:p>
        </p:txBody>
      </p:sp>
      <p:cxnSp>
        <p:nvCxnSpPr>
          <p:cNvPr id="21515" name="AutoShape 11">
            <a:extLst>
              <a:ext uri="{FF2B5EF4-FFF2-40B4-BE49-F238E27FC236}">
                <a16:creationId xmlns:a16="http://schemas.microsoft.com/office/drawing/2014/main" id="{7B57C842-40DB-48BD-A407-4262AAA6C2DF}"/>
              </a:ext>
            </a:extLst>
          </p:cNvPr>
          <p:cNvCxnSpPr>
            <a:cxnSpLocks noChangeShapeType="1"/>
            <a:stCxn id="21509" idx="2"/>
            <a:endCxn id="21514" idx="0"/>
          </p:cNvCxnSpPr>
          <p:nvPr/>
        </p:nvCxnSpPr>
        <p:spPr bwMode="auto">
          <a:xfrm flipH="1">
            <a:off x="7272338" y="2770188"/>
            <a:ext cx="11112" cy="803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6" name="AutoShape 12">
            <a:extLst>
              <a:ext uri="{FF2B5EF4-FFF2-40B4-BE49-F238E27FC236}">
                <a16:creationId xmlns:a16="http://schemas.microsoft.com/office/drawing/2014/main" id="{F885B4D9-40B5-417F-936B-234A2F35919D}"/>
              </a:ext>
            </a:extLst>
          </p:cNvPr>
          <p:cNvCxnSpPr>
            <a:cxnSpLocks noChangeShapeType="1"/>
            <a:stCxn id="21514" idx="2"/>
            <a:endCxn id="21512" idx="0"/>
          </p:cNvCxnSpPr>
          <p:nvPr/>
        </p:nvCxnSpPr>
        <p:spPr bwMode="auto">
          <a:xfrm>
            <a:off x="7272338" y="4040188"/>
            <a:ext cx="3175" cy="6842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17" name="Picture 13">
            <a:extLst>
              <a:ext uri="{FF2B5EF4-FFF2-40B4-BE49-F238E27FC236}">
                <a16:creationId xmlns:a16="http://schemas.microsoft.com/office/drawing/2014/main" id="{75F26F03-F45D-45C4-9B8D-11C1B7EA178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8" name="Rectangle 14">
            <a:extLst>
              <a:ext uri="{FF2B5EF4-FFF2-40B4-BE49-F238E27FC236}">
                <a16:creationId xmlns:a16="http://schemas.microsoft.com/office/drawing/2014/main" id="{EA3DC56E-5BCC-4936-9CF8-008991148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0375"/>
            <a:ext cx="7772400" cy="881063"/>
          </a:xfrm>
        </p:spPr>
        <p:txBody>
          <a:bodyPr/>
          <a:lstStyle/>
          <a:p>
            <a:r>
              <a:rPr lang="pt-BR" altLang="pt-BR" sz="4000"/>
              <a:t>CONCEPÇÃO DE ESTAÇÕES DE TRATAMENTO DE ÁGUA</a:t>
            </a: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BFFF6CA1-BF5D-45FA-A62E-0B09F3FD9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5876925"/>
            <a:ext cx="2303463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Desinfecção</a:t>
            </a:r>
          </a:p>
        </p:txBody>
      </p:sp>
      <p:cxnSp>
        <p:nvCxnSpPr>
          <p:cNvPr id="21520" name="AutoShape 16">
            <a:extLst>
              <a:ext uri="{FF2B5EF4-FFF2-40B4-BE49-F238E27FC236}">
                <a16:creationId xmlns:a16="http://schemas.microsoft.com/office/drawing/2014/main" id="{E648FFBE-4D5C-4069-945B-7D6D8E7C73CE}"/>
              </a:ext>
            </a:extLst>
          </p:cNvPr>
          <p:cNvCxnSpPr>
            <a:cxnSpLocks noChangeShapeType="1"/>
            <a:stCxn id="21512" idx="2"/>
            <a:endCxn id="21519" idx="0"/>
          </p:cNvCxnSpPr>
          <p:nvPr/>
        </p:nvCxnSpPr>
        <p:spPr bwMode="auto">
          <a:xfrm>
            <a:off x="7275513" y="5191125"/>
            <a:ext cx="4762" cy="685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6987C714-A06C-41D5-A97A-849734BBB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20938"/>
            <a:ext cx="2093912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5A9DD007-B9C5-4B33-9FCC-1AB00D37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420938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103428" name="AutoShape 4">
            <a:extLst>
              <a:ext uri="{FF2B5EF4-FFF2-40B4-BE49-F238E27FC236}">
                <a16:creationId xmlns:a16="http://schemas.microsoft.com/office/drawing/2014/main" id="{BED10AFC-68E3-4FC6-A497-21D31EDE4049}"/>
              </a:ext>
            </a:extLst>
          </p:cNvPr>
          <p:cNvCxnSpPr>
            <a:cxnSpLocks noChangeShapeType="1"/>
            <a:stCxn id="103426" idx="3"/>
            <a:endCxn id="103427" idx="1"/>
          </p:cNvCxnSpPr>
          <p:nvPr/>
        </p:nvCxnSpPr>
        <p:spPr bwMode="auto">
          <a:xfrm>
            <a:off x="2562225" y="2654300"/>
            <a:ext cx="56991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429" name="Text Box 5">
            <a:extLst>
              <a:ext uri="{FF2B5EF4-FFF2-40B4-BE49-F238E27FC236}">
                <a16:creationId xmlns:a16="http://schemas.microsoft.com/office/drawing/2014/main" id="{E3737EE6-109C-4E95-8030-A52A8A03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716338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Filtração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30FF2192-E8A4-4BCD-9BB4-296B1CC24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420938"/>
            <a:ext cx="23749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Sedimentação</a:t>
            </a:r>
          </a:p>
        </p:txBody>
      </p:sp>
      <p:cxnSp>
        <p:nvCxnSpPr>
          <p:cNvPr id="103431" name="AutoShape 7">
            <a:extLst>
              <a:ext uri="{FF2B5EF4-FFF2-40B4-BE49-F238E27FC236}">
                <a16:creationId xmlns:a16="http://schemas.microsoft.com/office/drawing/2014/main" id="{E271FF98-B2FC-46BF-A57F-839E9401BBAB}"/>
              </a:ext>
            </a:extLst>
          </p:cNvPr>
          <p:cNvCxnSpPr>
            <a:cxnSpLocks noChangeShapeType="1"/>
            <a:stCxn id="103427" idx="3"/>
            <a:endCxn id="103430" idx="1"/>
          </p:cNvCxnSpPr>
          <p:nvPr/>
        </p:nvCxnSpPr>
        <p:spPr bwMode="auto">
          <a:xfrm>
            <a:off x="5227638" y="2654300"/>
            <a:ext cx="5683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32" name="AutoShape 8">
            <a:extLst>
              <a:ext uri="{FF2B5EF4-FFF2-40B4-BE49-F238E27FC236}">
                <a16:creationId xmlns:a16="http://schemas.microsoft.com/office/drawing/2014/main" id="{0AC21033-F274-42AE-B822-E010B19BBCF9}"/>
              </a:ext>
            </a:extLst>
          </p:cNvPr>
          <p:cNvCxnSpPr>
            <a:cxnSpLocks noChangeShapeType="1"/>
            <a:stCxn id="103430" idx="2"/>
            <a:endCxn id="103429" idx="0"/>
          </p:cNvCxnSpPr>
          <p:nvPr/>
        </p:nvCxnSpPr>
        <p:spPr bwMode="auto">
          <a:xfrm>
            <a:off x="6983413" y="2887663"/>
            <a:ext cx="4762" cy="8286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433" name="Picture 9">
            <a:extLst>
              <a:ext uri="{FF2B5EF4-FFF2-40B4-BE49-F238E27FC236}">
                <a16:creationId xmlns:a16="http://schemas.microsoft.com/office/drawing/2014/main" id="{7B3C53F5-2F98-4053-BCBE-5173CC7330D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4" name="Rectangle 10">
            <a:extLst>
              <a:ext uri="{FF2B5EF4-FFF2-40B4-BE49-F238E27FC236}">
                <a16:creationId xmlns:a16="http://schemas.microsoft.com/office/drawing/2014/main" id="{6792CD5C-C655-4FED-AE40-6EFDEA01D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381125"/>
          </a:xfrm>
        </p:spPr>
        <p:txBody>
          <a:bodyPr/>
          <a:lstStyle/>
          <a:p>
            <a:r>
              <a:rPr lang="pt-BR" altLang="pt-BR" sz="4000"/>
              <a:t>CONCEPÇÃO DE ESTAÇÕES DE TRATAMENTO DE ÁGUA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98751FEA-F94E-4005-BCFE-FA9609684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652963"/>
            <a:ext cx="2376487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649CEA33-FA06-4799-ABAA-5D6E2D06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516563"/>
            <a:ext cx="2095500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03437" name="AutoShape 13">
            <a:extLst>
              <a:ext uri="{FF2B5EF4-FFF2-40B4-BE49-F238E27FC236}">
                <a16:creationId xmlns:a16="http://schemas.microsoft.com/office/drawing/2014/main" id="{18102E6A-BC72-4E34-A17F-A2B31FBF4584}"/>
              </a:ext>
            </a:extLst>
          </p:cNvPr>
          <p:cNvCxnSpPr>
            <a:cxnSpLocks noChangeShapeType="1"/>
            <a:stCxn id="103429" idx="2"/>
            <a:endCxn id="103435" idx="0"/>
          </p:cNvCxnSpPr>
          <p:nvPr/>
        </p:nvCxnSpPr>
        <p:spPr bwMode="auto">
          <a:xfrm flipH="1">
            <a:off x="6985000" y="4183063"/>
            <a:ext cx="3175" cy="4699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07342C6E-2DC4-4FB3-A46A-FFE3562AE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500438"/>
            <a:ext cx="2879725" cy="84137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Adensamento</a:t>
            </a:r>
          </a:p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Desidratação</a:t>
            </a:r>
          </a:p>
        </p:txBody>
      </p:sp>
      <p:cxnSp>
        <p:nvCxnSpPr>
          <p:cNvPr id="103439" name="AutoShape 15">
            <a:extLst>
              <a:ext uri="{FF2B5EF4-FFF2-40B4-BE49-F238E27FC236}">
                <a16:creationId xmlns:a16="http://schemas.microsoft.com/office/drawing/2014/main" id="{79F85B64-94C3-4704-A719-F3743F8A541F}"/>
              </a:ext>
            </a:extLst>
          </p:cNvPr>
          <p:cNvCxnSpPr>
            <a:cxnSpLocks noChangeShapeType="1"/>
            <a:stCxn id="103435" idx="1"/>
            <a:endCxn id="103426" idx="2"/>
          </p:cNvCxnSpPr>
          <p:nvPr/>
        </p:nvCxnSpPr>
        <p:spPr bwMode="auto">
          <a:xfrm rot="10800000">
            <a:off x="1516063" y="2887663"/>
            <a:ext cx="4279900" cy="20034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40" name="AutoShape 16">
            <a:extLst>
              <a:ext uri="{FF2B5EF4-FFF2-40B4-BE49-F238E27FC236}">
                <a16:creationId xmlns:a16="http://schemas.microsoft.com/office/drawing/2014/main" id="{B6F0B1F5-F69F-48D0-932B-1D8014176078}"/>
              </a:ext>
            </a:extLst>
          </p:cNvPr>
          <p:cNvCxnSpPr>
            <a:cxnSpLocks noChangeShapeType="1"/>
            <a:stCxn id="103430" idx="2"/>
            <a:endCxn id="103438" idx="0"/>
          </p:cNvCxnSpPr>
          <p:nvPr/>
        </p:nvCxnSpPr>
        <p:spPr bwMode="auto">
          <a:xfrm rot="5400000">
            <a:off x="4930775" y="1447801"/>
            <a:ext cx="612775" cy="349250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41" name="AutoShape 17">
            <a:extLst>
              <a:ext uri="{FF2B5EF4-FFF2-40B4-BE49-F238E27FC236}">
                <a16:creationId xmlns:a16="http://schemas.microsoft.com/office/drawing/2014/main" id="{8D423029-12D2-4D24-91E8-E7FDD652598A}"/>
              </a:ext>
            </a:extLst>
          </p:cNvPr>
          <p:cNvCxnSpPr>
            <a:cxnSpLocks noChangeShapeType="1"/>
            <a:stCxn id="103435" idx="1"/>
            <a:endCxn id="103438" idx="3"/>
          </p:cNvCxnSpPr>
          <p:nvPr/>
        </p:nvCxnSpPr>
        <p:spPr bwMode="auto">
          <a:xfrm rot="10800000">
            <a:off x="4930775" y="3921125"/>
            <a:ext cx="865188" cy="969963"/>
          </a:xfrm>
          <a:prstGeom prst="bentConnector3">
            <a:avLst>
              <a:gd name="adj1" fmla="val 4990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42" name="AutoShape 18">
            <a:extLst>
              <a:ext uri="{FF2B5EF4-FFF2-40B4-BE49-F238E27FC236}">
                <a16:creationId xmlns:a16="http://schemas.microsoft.com/office/drawing/2014/main" id="{986F3DB8-D580-4C62-8CF4-8C41F42AD75C}"/>
              </a:ext>
            </a:extLst>
          </p:cNvPr>
          <p:cNvCxnSpPr>
            <a:cxnSpLocks noChangeShapeType="1"/>
            <a:stCxn id="103435" idx="1"/>
            <a:endCxn id="103438" idx="3"/>
          </p:cNvCxnSpPr>
          <p:nvPr/>
        </p:nvCxnSpPr>
        <p:spPr bwMode="auto">
          <a:xfrm rot="10800000">
            <a:off x="4930775" y="3921125"/>
            <a:ext cx="865188" cy="969963"/>
          </a:xfrm>
          <a:prstGeom prst="bentConnector3">
            <a:avLst>
              <a:gd name="adj1" fmla="val 4990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43" name="AutoShape 19">
            <a:extLst>
              <a:ext uri="{FF2B5EF4-FFF2-40B4-BE49-F238E27FC236}">
                <a16:creationId xmlns:a16="http://schemas.microsoft.com/office/drawing/2014/main" id="{B8C519A8-B478-49A1-8334-4784115225D4}"/>
              </a:ext>
            </a:extLst>
          </p:cNvPr>
          <p:cNvCxnSpPr>
            <a:cxnSpLocks noChangeShapeType="1"/>
            <a:stCxn id="103438" idx="2"/>
            <a:endCxn id="103436" idx="0"/>
          </p:cNvCxnSpPr>
          <p:nvPr/>
        </p:nvCxnSpPr>
        <p:spPr bwMode="auto">
          <a:xfrm flipH="1">
            <a:off x="3487738" y="4341813"/>
            <a:ext cx="3175" cy="1174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44" name="AutoShape 20">
            <a:extLst>
              <a:ext uri="{FF2B5EF4-FFF2-40B4-BE49-F238E27FC236}">
                <a16:creationId xmlns:a16="http://schemas.microsoft.com/office/drawing/2014/main" id="{C9754DB3-DA6C-4984-80EE-DE2A6C14F7F6}"/>
              </a:ext>
            </a:extLst>
          </p:cNvPr>
          <p:cNvCxnSpPr>
            <a:cxnSpLocks noChangeShapeType="1"/>
            <a:stCxn id="103438" idx="1"/>
            <a:endCxn id="103426" idx="2"/>
          </p:cNvCxnSpPr>
          <p:nvPr/>
        </p:nvCxnSpPr>
        <p:spPr bwMode="auto">
          <a:xfrm rot="10800000">
            <a:off x="1516063" y="2887663"/>
            <a:ext cx="534987" cy="1033462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45" name="AutoShape 21">
            <a:extLst>
              <a:ext uri="{FF2B5EF4-FFF2-40B4-BE49-F238E27FC236}">
                <a16:creationId xmlns:a16="http://schemas.microsoft.com/office/drawing/2014/main" id="{78B47440-9502-4069-A159-2D613AE415E3}"/>
              </a:ext>
            </a:extLst>
          </p:cNvPr>
          <p:cNvCxnSpPr>
            <a:cxnSpLocks noChangeShapeType="1"/>
            <a:stCxn id="103429" idx="3"/>
          </p:cNvCxnSpPr>
          <p:nvPr/>
        </p:nvCxnSpPr>
        <p:spPr bwMode="auto">
          <a:xfrm flipV="1">
            <a:off x="8035925" y="3933825"/>
            <a:ext cx="857250" cy="158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Trabalho em equipe">
  <a:themeElements>
    <a:clrScheme name="Trabalho em equipe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rabalho em equip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rabalho em equipe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981</TotalTime>
  <Words>3264</Words>
  <Application>Microsoft Office PowerPoint</Application>
  <PresentationFormat>Apresentação na tela (4:3)</PresentationFormat>
  <Paragraphs>1011</Paragraphs>
  <Slides>62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70" baseType="lpstr">
      <vt:lpstr>Arial</vt:lpstr>
      <vt:lpstr>Garamond</vt:lpstr>
      <vt:lpstr>Times New Roman</vt:lpstr>
      <vt:lpstr>Wingdings</vt:lpstr>
      <vt:lpstr>Times</vt:lpstr>
      <vt:lpstr>Tahoma</vt:lpstr>
      <vt:lpstr>Trabalho em equipe</vt:lpstr>
      <vt:lpstr>Microsoft Equation 3.0</vt:lpstr>
      <vt:lpstr>ESCOLA POLITÉCNICA DA USP DEPARTAMENTO DE ENGENHARIA  HIDRÁULICA E SANITÁRIA PHD 5748 – TRATAMENTO DE LODOS GERADOS EM ESTAÇÕES DE TRATAMENTO DE ÁGUAS DE ABASTECIMENTO E DE ESGOTOS SANITÁRIOS    BALANÇO DE MASSA EM ETAs</vt:lpstr>
      <vt:lpstr>BALANÇO DE MASSA EM ETAs</vt:lpstr>
      <vt:lpstr>QUALIDADE DA ÁGUA E O GERENCIAMENTO DE LODOS DE ETA’s</vt:lpstr>
      <vt:lpstr>CONCEPÇÃO DE ESTAÇÕES DE TRATAMENTO DE ÁGUA</vt:lpstr>
      <vt:lpstr>CONCEPÇÃO DE ESTAÇÕES DE TRATAMENTO DE ÁGUA</vt:lpstr>
      <vt:lpstr>CONCEPÇÃO DE ESTAÇÕES DE TRATAMENTO DE ÁGUA</vt:lpstr>
      <vt:lpstr>CONCEPÇÃO DE ESTAÇÕES DE TRATAMENTO DE ÁGUA</vt:lpstr>
      <vt:lpstr>CONCEPÇÃO DE ESTAÇÕES DE TRATAMENTO DE ÁGUA</vt:lpstr>
      <vt:lpstr>CONCEPÇÃO DE ESTAÇÕES DE TRATAMENTO DE ÁGUA</vt:lpstr>
      <vt:lpstr>TRATAMENTO CONVENCIONAL DE ÁGUAS  DE ABASTECIMENTO</vt:lpstr>
      <vt:lpstr>CONCEPÇÃO DE ETAs E PRODUÇÃO DE LODO</vt:lpstr>
      <vt:lpstr>CONCEPÇÃO DE ETAs E PRODUÇÃO DE LODO</vt:lpstr>
      <vt:lpstr>CONCEPÇÃO DE ETAs E PRODUÇÃO DE LODO</vt:lpstr>
      <vt:lpstr>CONCEPÇÃO DE ETAs E PRODUÇÃO DE LODO</vt:lpstr>
      <vt:lpstr>CONCEPÇÃO DE ETAs E PRODUÇÃO DE LODO</vt:lpstr>
      <vt:lpstr>BALANÇO DE MASSA EM ETAs</vt:lpstr>
      <vt:lpstr>BALANÇO DE MASSA EM ETAs</vt:lpstr>
      <vt:lpstr>BALANÇO DE MASSA EM ETAs</vt:lpstr>
      <vt:lpstr>BALANÇO DE MASSA EM ETAs</vt:lpstr>
      <vt:lpstr>BALANÇO DE MASSA EM ETAs</vt:lpstr>
      <vt:lpstr>BALANÇO DE MASSA EM ETAs</vt:lpstr>
      <vt:lpstr>BALANÇO DE MASSA EM ETAs SEGUNDA ITERAÇÃO</vt:lpstr>
      <vt:lpstr>BALANÇO DE MASSA EM ETAs SEGUNDA ITERAÇÃO</vt:lpstr>
      <vt:lpstr>BALANÇO DE MASSA EM ETAs SEGUNDA ITERAÇÃO</vt:lpstr>
      <vt:lpstr>BALANÇO DE MASSA EM ETAs TERCEIRA ITERAÇÃO</vt:lpstr>
      <vt:lpstr>BALANÇO DE MASSA EM ETAs TERCEIRA ITERAÇÃO</vt:lpstr>
      <vt:lpstr>BALANÇO DE MASSA EM ETAs TERCEIRA ITERAÇÃO</vt:lpstr>
      <vt:lpstr>BALANÇO DE MASSA EM ETAs TERCEIRA ITERAÇÃO</vt:lpstr>
      <vt:lpstr>BALANÇO DE MASSA EM ETAs</vt:lpstr>
      <vt:lpstr>BALANÇO DE MASSA EM ETAs</vt:lpstr>
      <vt:lpstr>BALANÇO DE MASSA EM ETAs</vt:lpstr>
      <vt:lpstr>BALANÇO DE MASSA EM ETAs</vt:lpstr>
      <vt:lpstr>BALANÇO DE MASSA EM ETAs</vt:lpstr>
      <vt:lpstr>BALANÇO DE MASSA EM ETAs</vt:lpstr>
      <vt:lpstr>BALANÇO DE MASSA EM ETAs</vt:lpstr>
      <vt:lpstr>BALANÇO DE MASSA EM ETAs</vt:lpstr>
      <vt:lpstr>BALANÇO DE MASSA EM ETAs PRIMEIRA ITERAÇÃO</vt:lpstr>
      <vt:lpstr>BALANÇO DE MASSA EM ETAs PRIMEIRA ITERAÇÃO</vt:lpstr>
      <vt:lpstr>BALANÇO DE MASSA EM ETAs PRIMEIRA ITERAÇÃO</vt:lpstr>
      <vt:lpstr>BALANÇO DE MASSA EM ETAs</vt:lpstr>
      <vt:lpstr>BALANÇO DE MASSA EM ETAs</vt:lpstr>
      <vt:lpstr>BALANÇO DE MASSA EM ETAs PRIMEIRA ITERAÇÃO</vt:lpstr>
      <vt:lpstr>BALANÇO DE MASSA EM ETAs PRIMEIRA ITERAÇÃO</vt:lpstr>
      <vt:lpstr>BALANÇO DE MASSA EM ETAs PRIMEIRA ITERAÇÃO</vt:lpstr>
      <vt:lpstr>BALANÇO DE MASSA EM ETAs SEGUNDA ITERAÇÃO</vt:lpstr>
      <vt:lpstr>BALANÇO DE MASSA EM ETAs SEGUNDA ITERAÇÃO</vt:lpstr>
      <vt:lpstr>BALANÇO DE MASSA EM ETAs SEGUNDA ITERAÇÃO</vt:lpstr>
      <vt:lpstr>BALANÇO DE MASSA EM ETAs SEGUNDA ITERAÇÃO</vt:lpstr>
      <vt:lpstr>BALANÇO DE MASSA EM ETAs SEGUNDA ITERAÇÃO</vt:lpstr>
      <vt:lpstr>BALANÇO DE MASSA EM ETAs TERCEIRA ITERAÇÃO</vt:lpstr>
      <vt:lpstr>BALANÇO DE MASSA EM ETAs TERCEIRA ITERAÇÃO</vt:lpstr>
      <vt:lpstr>BALANÇO DE MASSA EM ETAs TERCEIRA ITERAÇÃO</vt:lpstr>
      <vt:lpstr>BALANÇO DE MASSA EM ETAs TERCEIRA ITERAÇÃO</vt:lpstr>
      <vt:lpstr>BALANÇO DE MASSA EM ETAs TERCEIRA ITERAÇÃO</vt:lpstr>
      <vt:lpstr>BALANÇO DE MASSA EM ETAs QUARTA ITERAÇÃO</vt:lpstr>
      <vt:lpstr>BALANÇO DE MASSA EM ETAs QUINTA ITERAÇÃO</vt:lpstr>
      <vt:lpstr>BALANÇO DE MASSA EM ETAs SEXTA ITERAÇÃO</vt:lpstr>
      <vt:lpstr>BALANÇO DE MASSA EM ETAs QUADRO RESUMO</vt:lpstr>
      <vt:lpstr>BALANÇO DE MASSA EM ETAs QUADRO RESUMO</vt:lpstr>
      <vt:lpstr>COMENTÁRIOS FINAIS </vt:lpstr>
      <vt:lpstr>COMENTÁRIOS FINAIS </vt:lpstr>
      <vt:lpstr>Muito 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5748 – TRATAMENTO DE LODOS GERADOS EM ESTAÇÕES DE TRATAMENTO DE ÁGUAS DE ABASTECIMENTO E DE ESGOTOS SANITÁRIOS   CONCEPÇÃO DE ETAs E PRODUÇÃO  DE LODO DE ETA </dc:title>
  <dc:creator>user</dc:creator>
  <cp:lastModifiedBy>Sidney Seckler</cp:lastModifiedBy>
  <cp:revision>100</cp:revision>
  <dcterms:created xsi:type="dcterms:W3CDTF">2005-09-25T17:02:42Z</dcterms:created>
  <dcterms:modified xsi:type="dcterms:W3CDTF">2017-06-22T16:26:24Z</dcterms:modified>
</cp:coreProperties>
</file>