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3"/>
  </p:notesMasterIdLst>
  <p:sldIdLst>
    <p:sldId id="257" r:id="rId2"/>
    <p:sldId id="258" r:id="rId3"/>
    <p:sldId id="319" r:id="rId4"/>
    <p:sldId id="326" r:id="rId5"/>
    <p:sldId id="334" r:id="rId6"/>
    <p:sldId id="343" r:id="rId7"/>
    <p:sldId id="344" r:id="rId8"/>
    <p:sldId id="345" r:id="rId9"/>
    <p:sldId id="357" r:id="rId10"/>
    <p:sldId id="359" r:id="rId11"/>
    <p:sldId id="362" r:id="rId12"/>
    <p:sldId id="363" r:id="rId13"/>
    <p:sldId id="364" r:id="rId14"/>
    <p:sldId id="365" r:id="rId15"/>
    <p:sldId id="393" r:id="rId16"/>
    <p:sldId id="395" r:id="rId17"/>
    <p:sldId id="606" r:id="rId18"/>
    <p:sldId id="366" r:id="rId19"/>
    <p:sldId id="388" r:id="rId20"/>
    <p:sldId id="368" r:id="rId21"/>
    <p:sldId id="389" r:id="rId22"/>
    <p:sldId id="390" r:id="rId23"/>
    <p:sldId id="369" r:id="rId24"/>
    <p:sldId id="394" r:id="rId25"/>
    <p:sldId id="529" r:id="rId26"/>
    <p:sldId id="533" r:id="rId27"/>
    <p:sldId id="531" r:id="rId28"/>
    <p:sldId id="532" r:id="rId29"/>
    <p:sldId id="610" r:id="rId30"/>
    <p:sldId id="561" r:id="rId31"/>
    <p:sldId id="605" r:id="rId32"/>
    <p:sldId id="562" r:id="rId33"/>
    <p:sldId id="563" r:id="rId34"/>
    <p:sldId id="396" r:id="rId35"/>
    <p:sldId id="397" r:id="rId36"/>
    <p:sldId id="398" r:id="rId37"/>
    <p:sldId id="567" r:id="rId38"/>
    <p:sldId id="568" r:id="rId39"/>
    <p:sldId id="599" r:id="rId40"/>
    <p:sldId id="600" r:id="rId41"/>
    <p:sldId id="601" r:id="rId42"/>
    <p:sldId id="602" r:id="rId43"/>
    <p:sldId id="607" r:id="rId44"/>
    <p:sldId id="608" r:id="rId45"/>
    <p:sldId id="609" r:id="rId46"/>
    <p:sldId id="611" r:id="rId47"/>
    <p:sldId id="399" r:id="rId48"/>
    <p:sldId id="400" r:id="rId49"/>
    <p:sldId id="401" r:id="rId50"/>
    <p:sldId id="604" r:id="rId51"/>
    <p:sldId id="39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73358-BA6D-4661-9898-8CA1DF75B113}" v="142" dt="2019-04-30T18:01:34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  <pc:sldChg chg="modSp">
        <pc:chgData name="Sidney Seckler" userId="73470fc2d5f88927" providerId="LiveId" clId="{0DD59C47-9532-4E4D-AD16-E1A1684EBEB3}" dt="2019-02-11T18:56:39.762" v="95" actId="6549"/>
        <pc:sldMkLst>
          <pc:docMk/>
          <pc:sldMk cId="0" sldId="257"/>
        </pc:sldMkLst>
        <pc:spChg chg="mod">
          <ac:chgData name="Sidney Seckler" userId="73470fc2d5f88927" providerId="LiveId" clId="{0DD59C47-9532-4E4D-AD16-E1A1684EBEB3}" dt="2019-02-11T18:56:39.762" v="95" actId="6549"/>
          <ac:spMkLst>
            <pc:docMk/>
            <pc:sldMk cId="0" sldId="257"/>
            <ac:spMk id="3076" creationId="{31E6E0EF-0E9A-494A-B0EA-A07A9CD2074B}"/>
          </ac:spMkLst>
        </pc:spChg>
      </pc:sldChg>
      <pc:sldChg chg="modSp">
        <pc:chgData name="Sidney Seckler" userId="73470fc2d5f88927" providerId="LiveId" clId="{0DD59C47-9532-4E4D-AD16-E1A1684EBEB3}" dt="2019-02-11T21:09:52.005" v="3249" actId="6549"/>
        <pc:sldMkLst>
          <pc:docMk/>
          <pc:sldMk cId="0" sldId="258"/>
        </pc:sldMkLst>
        <pc:spChg chg="mod">
          <ac:chgData name="Sidney Seckler" userId="73470fc2d5f88927" providerId="LiveId" clId="{0DD59C47-9532-4E4D-AD16-E1A1684EBEB3}" dt="2019-02-11T18:57:04.744" v="15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09:52.005" v="3249" actId="6549"/>
          <ac:spMkLst>
            <pc:docMk/>
            <pc:sldMk cId="0" sldId="258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02173358-BA6D-4661-9898-8CA1DF75B113}"/>
    <pc:docChg chg="undo custSel addSld delSld modSld">
      <pc:chgData name="Sidney Seckler" userId="73470fc2d5f88927" providerId="LiveId" clId="{02173358-BA6D-4661-9898-8CA1DF75B113}" dt="2019-05-03T19:25:25.493" v="510" actId="1076"/>
      <pc:docMkLst>
        <pc:docMk/>
      </pc:docMkLst>
      <pc:sldChg chg="modSp">
        <pc:chgData name="Sidney Seckler" userId="73470fc2d5f88927" providerId="LiveId" clId="{02173358-BA6D-4661-9898-8CA1DF75B113}" dt="2019-04-30T17:55:05.606" v="420" actId="27636"/>
        <pc:sldMkLst>
          <pc:docMk/>
          <pc:sldMk cId="0" sldId="258"/>
        </pc:sldMkLst>
        <pc:spChg chg="mod">
          <ac:chgData name="Sidney Seckler" userId="73470fc2d5f88927" providerId="LiveId" clId="{02173358-BA6D-4661-9898-8CA1DF75B113}" dt="2019-04-30T17:55:05.606" v="420" actId="27636"/>
          <ac:spMkLst>
            <pc:docMk/>
            <pc:sldMk cId="0" sldId="258"/>
            <ac:spMk id="4099" creationId="{F8B96A61-C72F-4AE6-BD11-C8F2087FCF79}"/>
          </ac:spMkLst>
        </pc:spChg>
      </pc:sldChg>
      <pc:sldChg chg="modSp">
        <pc:chgData name="Sidney Seckler" userId="73470fc2d5f88927" providerId="LiveId" clId="{02173358-BA6D-4661-9898-8CA1DF75B113}" dt="2019-04-30T17:55:15.990" v="424" actId="14100"/>
        <pc:sldMkLst>
          <pc:docMk/>
          <pc:sldMk cId="0" sldId="319"/>
        </pc:sldMkLst>
        <pc:spChg chg="mod">
          <ac:chgData name="Sidney Seckler" userId="73470fc2d5f88927" providerId="LiveId" clId="{02173358-BA6D-4661-9898-8CA1DF75B113}" dt="2019-04-30T17:55:15.990" v="424" actId="14100"/>
          <ac:spMkLst>
            <pc:docMk/>
            <pc:sldMk cId="0" sldId="319"/>
            <ac:spMk id="82947" creationId="{DE23AEE7-6861-4045-AF53-2CC2C62DD18B}"/>
          </ac:spMkLst>
        </pc:spChg>
      </pc:sldChg>
      <pc:sldChg chg="addSp delSp modSp">
        <pc:chgData name="Sidney Seckler" userId="73470fc2d5f88927" providerId="LiveId" clId="{02173358-BA6D-4661-9898-8CA1DF75B113}" dt="2019-04-30T17:55:37.111" v="431" actId="27636"/>
        <pc:sldMkLst>
          <pc:docMk/>
          <pc:sldMk cId="0" sldId="326"/>
        </pc:sldMkLst>
        <pc:spChg chg="add">
          <ac:chgData name="Sidney Seckler" userId="73470fc2d5f88927" providerId="LiveId" clId="{02173358-BA6D-4661-9898-8CA1DF75B113}" dt="2019-04-30T17:55:24.845" v="428"/>
          <ac:spMkLst>
            <pc:docMk/>
            <pc:sldMk cId="0" sldId="326"/>
            <ac:spMk id="8" creationId="{FB988581-3986-4A08-8D9B-73DFAE5CED01}"/>
          </ac:spMkLst>
        </pc:spChg>
        <pc:spChg chg="add del mod">
          <ac:chgData name="Sidney Seckler" userId="73470fc2d5f88927" providerId="LiveId" clId="{02173358-BA6D-4661-9898-8CA1DF75B113}" dt="2019-04-30T17:55:37.111" v="431" actId="27636"/>
          <ac:spMkLst>
            <pc:docMk/>
            <pc:sldMk cId="0" sldId="326"/>
            <ac:spMk id="90115" creationId="{540E7163-965B-4AFD-B98B-78CB3AAC7A4E}"/>
          </ac:spMkLst>
        </pc:spChg>
      </pc:sldChg>
      <pc:sldChg chg="addSp delSp">
        <pc:chgData name="Sidney Seckler" userId="73470fc2d5f88927" providerId="LiveId" clId="{02173358-BA6D-4661-9898-8CA1DF75B113}" dt="2019-04-30T17:55:53.563" v="433"/>
        <pc:sldMkLst>
          <pc:docMk/>
          <pc:sldMk cId="0" sldId="334"/>
        </pc:sldMkLst>
        <pc:spChg chg="del">
          <ac:chgData name="Sidney Seckler" userId="73470fc2d5f88927" providerId="LiveId" clId="{02173358-BA6D-4661-9898-8CA1DF75B113}" dt="2019-04-30T17:55:51.803" v="432" actId="478"/>
          <ac:spMkLst>
            <pc:docMk/>
            <pc:sldMk cId="0" sldId="334"/>
            <ac:spMk id="12" creationId="{A9FF4FFA-785F-4931-881D-1621FD053BCD}"/>
          </ac:spMkLst>
        </pc:spChg>
        <pc:spChg chg="add">
          <ac:chgData name="Sidney Seckler" userId="73470fc2d5f88927" providerId="LiveId" clId="{02173358-BA6D-4661-9898-8CA1DF75B113}" dt="2019-04-30T17:55:53.563" v="433"/>
          <ac:spMkLst>
            <pc:docMk/>
            <pc:sldMk cId="0" sldId="334"/>
            <ac:spMk id="13" creationId="{D204173F-B194-4B0F-9A70-FC2CC18F4D53}"/>
          </ac:spMkLst>
        </pc:spChg>
      </pc:sldChg>
      <pc:sldChg chg="modSp">
        <pc:chgData name="Sidney Seckler" userId="73470fc2d5f88927" providerId="LiveId" clId="{02173358-BA6D-4661-9898-8CA1DF75B113}" dt="2019-04-30T17:56:00.966" v="435" actId="14100"/>
        <pc:sldMkLst>
          <pc:docMk/>
          <pc:sldMk cId="0" sldId="343"/>
        </pc:sldMkLst>
        <pc:spChg chg="mod">
          <ac:chgData name="Sidney Seckler" userId="73470fc2d5f88927" providerId="LiveId" clId="{02173358-BA6D-4661-9898-8CA1DF75B113}" dt="2019-04-30T17:56:00.966" v="435" actId="14100"/>
          <ac:spMkLst>
            <pc:docMk/>
            <pc:sldMk cId="0" sldId="343"/>
            <ac:spMk id="151555" creationId="{4C4382BC-E7EB-43C7-AC0E-A6E36166D149}"/>
          </ac:spMkLst>
        </pc:spChg>
      </pc:sldChg>
      <pc:sldChg chg="modSp">
        <pc:chgData name="Sidney Seckler" userId="73470fc2d5f88927" providerId="LiveId" clId="{02173358-BA6D-4661-9898-8CA1DF75B113}" dt="2019-04-30T17:56:10.686" v="438" actId="14100"/>
        <pc:sldMkLst>
          <pc:docMk/>
          <pc:sldMk cId="0" sldId="344"/>
        </pc:sldMkLst>
        <pc:spChg chg="mod">
          <ac:chgData name="Sidney Seckler" userId="73470fc2d5f88927" providerId="LiveId" clId="{02173358-BA6D-4661-9898-8CA1DF75B113}" dt="2019-04-30T17:56:10.686" v="438" actId="14100"/>
          <ac:spMkLst>
            <pc:docMk/>
            <pc:sldMk cId="0" sldId="344"/>
            <ac:spMk id="153603" creationId="{DA9F1570-3D90-4775-88CF-A46C19A5C192}"/>
          </ac:spMkLst>
        </pc:spChg>
      </pc:sldChg>
      <pc:sldChg chg="modSp">
        <pc:chgData name="Sidney Seckler" userId="73470fc2d5f88927" providerId="LiveId" clId="{02173358-BA6D-4661-9898-8CA1DF75B113}" dt="2019-04-30T17:56:20.246" v="442" actId="27636"/>
        <pc:sldMkLst>
          <pc:docMk/>
          <pc:sldMk cId="0" sldId="357"/>
        </pc:sldMkLst>
        <pc:spChg chg="mod">
          <ac:chgData name="Sidney Seckler" userId="73470fc2d5f88927" providerId="LiveId" clId="{02173358-BA6D-4661-9898-8CA1DF75B113}" dt="2019-04-30T17:56:20.246" v="442" actId="27636"/>
          <ac:spMkLst>
            <pc:docMk/>
            <pc:sldMk cId="0" sldId="357"/>
            <ac:spMk id="169994" creationId="{6AEA0B7F-4087-4AA0-A114-B200A2087056}"/>
          </ac:spMkLst>
        </pc:spChg>
      </pc:sldChg>
      <pc:sldChg chg="modSp">
        <pc:chgData name="Sidney Seckler" userId="73470fc2d5f88927" providerId="LiveId" clId="{02173358-BA6D-4661-9898-8CA1DF75B113}" dt="2019-04-30T17:56:28.848" v="446" actId="27636"/>
        <pc:sldMkLst>
          <pc:docMk/>
          <pc:sldMk cId="0" sldId="359"/>
        </pc:sldMkLst>
        <pc:spChg chg="mod">
          <ac:chgData name="Sidney Seckler" userId="73470fc2d5f88927" providerId="LiveId" clId="{02173358-BA6D-4661-9898-8CA1DF75B113}" dt="2019-04-30T17:56:28.848" v="446" actId="27636"/>
          <ac:spMkLst>
            <pc:docMk/>
            <pc:sldMk cId="0" sldId="359"/>
            <ac:spMk id="15" creationId="{B324D88C-A40D-40BF-ACA4-05D2E8CA9009}"/>
          </ac:spMkLst>
        </pc:spChg>
      </pc:sldChg>
      <pc:sldChg chg="modSp">
        <pc:chgData name="Sidney Seckler" userId="73470fc2d5f88927" providerId="LiveId" clId="{02173358-BA6D-4661-9898-8CA1DF75B113}" dt="2019-04-30T17:56:36.829" v="450" actId="27636"/>
        <pc:sldMkLst>
          <pc:docMk/>
          <pc:sldMk cId="0" sldId="362"/>
        </pc:sldMkLst>
        <pc:spChg chg="mod">
          <ac:chgData name="Sidney Seckler" userId="73470fc2d5f88927" providerId="LiveId" clId="{02173358-BA6D-4661-9898-8CA1DF75B113}" dt="2019-04-30T17:56:36.829" v="450" actId="27636"/>
          <ac:spMkLst>
            <pc:docMk/>
            <pc:sldMk cId="0" sldId="362"/>
            <ac:spMk id="15" creationId="{7C0CBFCE-9081-42E0-B338-720B34F28CF5}"/>
          </ac:spMkLst>
        </pc:spChg>
      </pc:sldChg>
      <pc:sldChg chg="modSp">
        <pc:chgData name="Sidney Seckler" userId="73470fc2d5f88927" providerId="LiveId" clId="{02173358-BA6D-4661-9898-8CA1DF75B113}" dt="2019-04-30T17:56:45.230" v="454" actId="27636"/>
        <pc:sldMkLst>
          <pc:docMk/>
          <pc:sldMk cId="0" sldId="363"/>
        </pc:sldMkLst>
        <pc:spChg chg="mod">
          <ac:chgData name="Sidney Seckler" userId="73470fc2d5f88927" providerId="LiveId" clId="{02173358-BA6D-4661-9898-8CA1DF75B113}" dt="2019-04-30T17:56:45.230" v="454" actId="27636"/>
          <ac:spMkLst>
            <pc:docMk/>
            <pc:sldMk cId="0" sldId="363"/>
            <ac:spMk id="176138" creationId="{331B19E0-98D7-4E00-BD9C-688E9CCC37B0}"/>
          </ac:spMkLst>
        </pc:spChg>
      </pc:sldChg>
      <pc:sldChg chg="modSp">
        <pc:chgData name="Sidney Seckler" userId="73470fc2d5f88927" providerId="LiveId" clId="{02173358-BA6D-4661-9898-8CA1DF75B113}" dt="2019-04-30T17:56:52.230" v="458" actId="27636"/>
        <pc:sldMkLst>
          <pc:docMk/>
          <pc:sldMk cId="0" sldId="364"/>
        </pc:sldMkLst>
        <pc:spChg chg="mod">
          <ac:chgData name="Sidney Seckler" userId="73470fc2d5f88927" providerId="LiveId" clId="{02173358-BA6D-4661-9898-8CA1DF75B113}" dt="2019-04-30T17:56:52.230" v="458" actId="27636"/>
          <ac:spMkLst>
            <pc:docMk/>
            <pc:sldMk cId="0" sldId="364"/>
            <ac:spMk id="177155" creationId="{4946B44C-9C04-427C-8069-5054D9BAED47}"/>
          </ac:spMkLst>
        </pc:spChg>
      </pc:sldChg>
      <pc:sldChg chg="modSp">
        <pc:chgData name="Sidney Seckler" userId="73470fc2d5f88927" providerId="LiveId" clId="{02173358-BA6D-4661-9898-8CA1DF75B113}" dt="2019-04-30T17:56:59.981" v="462" actId="27636"/>
        <pc:sldMkLst>
          <pc:docMk/>
          <pc:sldMk cId="0" sldId="365"/>
        </pc:sldMkLst>
        <pc:spChg chg="mod">
          <ac:chgData name="Sidney Seckler" userId="73470fc2d5f88927" providerId="LiveId" clId="{02173358-BA6D-4661-9898-8CA1DF75B113}" dt="2019-04-30T17:56:59.981" v="462" actId="27636"/>
          <ac:spMkLst>
            <pc:docMk/>
            <pc:sldMk cId="0" sldId="365"/>
            <ac:spMk id="178179" creationId="{3E63F82F-768C-4CA9-8D2C-062959392AEE}"/>
          </ac:spMkLst>
        </pc:spChg>
      </pc:sldChg>
      <pc:sldChg chg="modSp">
        <pc:chgData name="Sidney Seckler" userId="73470fc2d5f88927" providerId="LiveId" clId="{02173358-BA6D-4661-9898-8CA1DF75B113}" dt="2019-04-30T17:57:21.371" v="466" actId="14100"/>
        <pc:sldMkLst>
          <pc:docMk/>
          <pc:sldMk cId="0" sldId="366"/>
        </pc:sldMkLst>
        <pc:spChg chg="mod">
          <ac:chgData name="Sidney Seckler" userId="73470fc2d5f88927" providerId="LiveId" clId="{02173358-BA6D-4661-9898-8CA1DF75B113}" dt="2019-04-30T17:57:21.371" v="466" actId="14100"/>
          <ac:spMkLst>
            <pc:docMk/>
            <pc:sldMk cId="0" sldId="366"/>
            <ac:spMk id="179202" creationId="{FBA74F64-A504-44D6-B389-651C5B885B31}"/>
          </ac:spMkLst>
        </pc:spChg>
      </pc:sldChg>
      <pc:sldChg chg="modSp">
        <pc:chgData name="Sidney Seckler" userId="73470fc2d5f88927" providerId="LiveId" clId="{02173358-BA6D-4661-9898-8CA1DF75B113}" dt="2019-04-30T17:57:31.949" v="468" actId="14100"/>
        <pc:sldMkLst>
          <pc:docMk/>
          <pc:sldMk cId="0" sldId="368"/>
        </pc:sldMkLst>
        <pc:spChg chg="mod">
          <ac:chgData name="Sidney Seckler" userId="73470fc2d5f88927" providerId="LiveId" clId="{02173358-BA6D-4661-9898-8CA1DF75B113}" dt="2019-04-30T17:57:31.949" v="468" actId="14100"/>
          <ac:spMkLst>
            <pc:docMk/>
            <pc:sldMk cId="0" sldId="368"/>
            <ac:spMk id="33" creationId="{2F8DB621-2976-48E6-93C6-F91B5DB8A57B}"/>
          </ac:spMkLst>
        </pc:spChg>
      </pc:sldChg>
      <pc:sldChg chg="modSp">
        <pc:chgData name="Sidney Seckler" userId="73470fc2d5f88927" providerId="LiveId" clId="{02173358-BA6D-4661-9898-8CA1DF75B113}" dt="2019-04-30T17:57:49.293" v="472" actId="14100"/>
        <pc:sldMkLst>
          <pc:docMk/>
          <pc:sldMk cId="0" sldId="369"/>
        </pc:sldMkLst>
        <pc:spChg chg="mod">
          <ac:chgData name="Sidney Seckler" userId="73470fc2d5f88927" providerId="LiveId" clId="{02173358-BA6D-4661-9898-8CA1DF75B113}" dt="2019-04-30T17:57:49.293" v="472" actId="14100"/>
          <ac:spMkLst>
            <pc:docMk/>
            <pc:sldMk cId="0" sldId="369"/>
            <ac:spMk id="39" creationId="{B3FBD42D-3B42-4470-8D5A-DEAEBE6587FA}"/>
          </ac:spMkLst>
        </pc:spChg>
      </pc:sldChg>
      <pc:sldChg chg="modSp">
        <pc:chgData name="Sidney Seckler" userId="73470fc2d5f88927" providerId="LiveId" clId="{02173358-BA6D-4661-9898-8CA1DF75B113}" dt="2019-04-30T17:57:26.804" v="467" actId="14100"/>
        <pc:sldMkLst>
          <pc:docMk/>
          <pc:sldMk cId="0" sldId="388"/>
        </pc:sldMkLst>
        <pc:spChg chg="mod">
          <ac:chgData name="Sidney Seckler" userId="73470fc2d5f88927" providerId="LiveId" clId="{02173358-BA6D-4661-9898-8CA1DF75B113}" dt="2019-04-30T17:57:26.804" v="467" actId="14100"/>
          <ac:spMkLst>
            <pc:docMk/>
            <pc:sldMk cId="0" sldId="388"/>
            <ac:spMk id="32" creationId="{01E51357-C188-40C6-8A9A-C64FF15508AA}"/>
          </ac:spMkLst>
        </pc:spChg>
      </pc:sldChg>
      <pc:sldChg chg="modSp">
        <pc:chgData name="Sidney Seckler" userId="73470fc2d5f88927" providerId="LiveId" clId="{02173358-BA6D-4661-9898-8CA1DF75B113}" dt="2019-04-30T17:57:39.046" v="470" actId="14100"/>
        <pc:sldMkLst>
          <pc:docMk/>
          <pc:sldMk cId="0" sldId="389"/>
        </pc:sldMkLst>
        <pc:spChg chg="mod">
          <ac:chgData name="Sidney Seckler" userId="73470fc2d5f88927" providerId="LiveId" clId="{02173358-BA6D-4661-9898-8CA1DF75B113}" dt="2019-04-30T17:57:39.046" v="470" actId="14100"/>
          <ac:spMkLst>
            <pc:docMk/>
            <pc:sldMk cId="0" sldId="389"/>
            <ac:spMk id="35" creationId="{ABB7FD64-CF9B-4FD1-AD3C-3975F1CFD0DD}"/>
          </ac:spMkLst>
        </pc:spChg>
      </pc:sldChg>
      <pc:sldChg chg="modSp">
        <pc:chgData name="Sidney Seckler" userId="73470fc2d5f88927" providerId="LiveId" clId="{02173358-BA6D-4661-9898-8CA1DF75B113}" dt="2019-04-30T17:57:44.259" v="471" actId="14100"/>
        <pc:sldMkLst>
          <pc:docMk/>
          <pc:sldMk cId="0" sldId="390"/>
        </pc:sldMkLst>
        <pc:spChg chg="mod">
          <ac:chgData name="Sidney Seckler" userId="73470fc2d5f88927" providerId="LiveId" clId="{02173358-BA6D-4661-9898-8CA1DF75B113}" dt="2019-04-30T17:57:44.259" v="471" actId="14100"/>
          <ac:spMkLst>
            <pc:docMk/>
            <pc:sldMk cId="0" sldId="390"/>
            <ac:spMk id="31" creationId="{A0C7D08C-CA5F-4A46-AA5C-0FE5A75A554D}"/>
          </ac:spMkLst>
        </pc:spChg>
      </pc:sldChg>
      <pc:sldChg chg="modSp">
        <pc:chgData name="Sidney Seckler" userId="73470fc2d5f88927" providerId="LiveId" clId="{02173358-BA6D-4661-9898-8CA1DF75B113}" dt="2019-04-30T17:57:07.702" v="463" actId="14100"/>
        <pc:sldMkLst>
          <pc:docMk/>
          <pc:sldMk cId="2227863481" sldId="393"/>
        </pc:sldMkLst>
        <pc:spChg chg="mod">
          <ac:chgData name="Sidney Seckler" userId="73470fc2d5f88927" providerId="LiveId" clId="{02173358-BA6D-4661-9898-8CA1DF75B113}" dt="2019-04-30T17:57:07.702" v="463" actId="14100"/>
          <ac:spMkLst>
            <pc:docMk/>
            <pc:sldMk cId="2227863481" sldId="393"/>
            <ac:spMk id="179202" creationId="{FBA74F64-A504-44D6-B389-651C5B885B31}"/>
          </ac:spMkLst>
        </pc:spChg>
      </pc:sldChg>
      <pc:sldChg chg="modSp">
        <pc:chgData name="Sidney Seckler" userId="73470fc2d5f88927" providerId="LiveId" clId="{02173358-BA6D-4661-9898-8CA1DF75B113}" dt="2019-04-30T17:57:53.977" v="473" actId="14100"/>
        <pc:sldMkLst>
          <pc:docMk/>
          <pc:sldMk cId="1194815044" sldId="394"/>
        </pc:sldMkLst>
        <pc:spChg chg="mod">
          <ac:chgData name="Sidney Seckler" userId="73470fc2d5f88927" providerId="LiveId" clId="{02173358-BA6D-4661-9898-8CA1DF75B113}" dt="2019-04-30T17:57:53.977" v="473" actId="14100"/>
          <ac:spMkLst>
            <pc:docMk/>
            <pc:sldMk cId="1194815044" sldId="394"/>
            <ac:spMk id="39" creationId="{B3FBD42D-3B42-4470-8D5A-DEAEBE6587FA}"/>
          </ac:spMkLst>
        </pc:spChg>
      </pc:sldChg>
      <pc:sldChg chg="addSp delSp modSp">
        <pc:chgData name="Sidney Seckler" userId="73470fc2d5f88927" providerId="LiveId" clId="{02173358-BA6D-4661-9898-8CA1DF75B113}" dt="2019-04-30T17:57:12.684" v="464" actId="14100"/>
        <pc:sldMkLst>
          <pc:docMk/>
          <pc:sldMk cId="1203201701" sldId="395"/>
        </pc:sldMkLst>
        <pc:spChg chg="mod">
          <ac:chgData name="Sidney Seckler" userId="73470fc2d5f88927" providerId="LiveId" clId="{02173358-BA6D-4661-9898-8CA1DF75B113}" dt="2019-04-30T17:57:12.684" v="464" actId="14100"/>
          <ac:spMkLst>
            <pc:docMk/>
            <pc:sldMk cId="1203201701" sldId="395"/>
            <ac:spMk id="179202" creationId="{FBA74F64-A504-44D6-B389-651C5B885B31}"/>
          </ac:spMkLst>
        </pc:spChg>
        <pc:picChg chg="add del">
          <ac:chgData name="Sidney Seckler" userId="73470fc2d5f88927" providerId="LiveId" clId="{02173358-BA6D-4661-9898-8CA1DF75B113}" dt="2019-03-20T18:19:55.214" v="131"/>
          <ac:picMkLst>
            <pc:docMk/>
            <pc:sldMk cId="1203201701" sldId="395"/>
            <ac:picMk id="8194" creationId="{795BDE52-53B4-4CF3-90E7-0A013352E336}"/>
          </ac:picMkLst>
        </pc:picChg>
      </pc:sldChg>
      <pc:sldChg chg="modSp">
        <pc:chgData name="Sidney Seckler" userId="73470fc2d5f88927" providerId="LiveId" clId="{02173358-BA6D-4661-9898-8CA1DF75B113}" dt="2019-04-30T18:00:11.782" v="485" actId="14100"/>
        <pc:sldMkLst>
          <pc:docMk/>
          <pc:sldMk cId="1960017020" sldId="396"/>
        </pc:sldMkLst>
        <pc:spChg chg="mod">
          <ac:chgData name="Sidney Seckler" userId="73470fc2d5f88927" providerId="LiveId" clId="{02173358-BA6D-4661-9898-8CA1DF75B113}" dt="2019-04-30T18:00:11.782" v="485" actId="14100"/>
          <ac:spMkLst>
            <pc:docMk/>
            <pc:sldMk cId="1960017020" sldId="396"/>
            <ac:spMk id="16" creationId="{B860C128-FC8C-45FA-B525-254E1258F573}"/>
          </ac:spMkLst>
        </pc:spChg>
      </pc:sldChg>
      <pc:sldChg chg="modSp">
        <pc:chgData name="Sidney Seckler" userId="73470fc2d5f88927" providerId="LiveId" clId="{02173358-BA6D-4661-9898-8CA1DF75B113}" dt="2019-04-30T18:00:16.215" v="486" actId="14100"/>
        <pc:sldMkLst>
          <pc:docMk/>
          <pc:sldMk cId="2330112646" sldId="397"/>
        </pc:sldMkLst>
        <pc:spChg chg="mod">
          <ac:chgData name="Sidney Seckler" userId="73470fc2d5f88927" providerId="LiveId" clId="{02173358-BA6D-4661-9898-8CA1DF75B113}" dt="2019-04-30T18:00:16.215" v="486" actId="14100"/>
          <ac:spMkLst>
            <pc:docMk/>
            <pc:sldMk cId="2330112646" sldId="397"/>
            <ac:spMk id="16" creationId="{B860C128-FC8C-45FA-B525-254E1258F573}"/>
          </ac:spMkLst>
        </pc:spChg>
      </pc:sldChg>
      <pc:sldChg chg="modSp">
        <pc:chgData name="Sidney Seckler" userId="73470fc2d5f88927" providerId="LiveId" clId="{02173358-BA6D-4661-9898-8CA1DF75B113}" dt="2019-04-30T18:00:20.860" v="487" actId="14100"/>
        <pc:sldMkLst>
          <pc:docMk/>
          <pc:sldMk cId="3569334956" sldId="398"/>
        </pc:sldMkLst>
        <pc:spChg chg="mod">
          <ac:chgData name="Sidney Seckler" userId="73470fc2d5f88927" providerId="LiveId" clId="{02173358-BA6D-4661-9898-8CA1DF75B113}" dt="2019-04-30T18:00:20.860" v="487" actId="14100"/>
          <ac:spMkLst>
            <pc:docMk/>
            <pc:sldMk cId="3569334956" sldId="398"/>
            <ac:spMk id="16" creationId="{B860C128-FC8C-45FA-B525-254E1258F573}"/>
          </ac:spMkLst>
        </pc:spChg>
      </pc:sldChg>
      <pc:sldChg chg="modSp">
        <pc:chgData name="Sidney Seckler" userId="73470fc2d5f88927" providerId="LiveId" clId="{02173358-BA6D-4661-9898-8CA1DF75B113}" dt="2019-04-30T18:01:44.185" v="499" actId="14100"/>
        <pc:sldMkLst>
          <pc:docMk/>
          <pc:sldMk cId="2767155229" sldId="399"/>
        </pc:sldMkLst>
        <pc:spChg chg="mod">
          <ac:chgData name="Sidney Seckler" userId="73470fc2d5f88927" providerId="LiveId" clId="{02173358-BA6D-4661-9898-8CA1DF75B113}" dt="2019-04-30T18:01:44.185" v="499" actId="14100"/>
          <ac:spMkLst>
            <pc:docMk/>
            <pc:sldMk cId="2767155229" sldId="399"/>
            <ac:spMk id="16" creationId="{B860C128-FC8C-45FA-B525-254E1258F573}"/>
          </ac:spMkLst>
        </pc:spChg>
      </pc:sldChg>
      <pc:sldChg chg="modSp">
        <pc:chgData name="Sidney Seckler" userId="73470fc2d5f88927" providerId="LiveId" clId="{02173358-BA6D-4661-9898-8CA1DF75B113}" dt="2019-04-30T18:01:48.965" v="500" actId="14100"/>
        <pc:sldMkLst>
          <pc:docMk/>
          <pc:sldMk cId="326458001" sldId="400"/>
        </pc:sldMkLst>
        <pc:spChg chg="mod">
          <ac:chgData name="Sidney Seckler" userId="73470fc2d5f88927" providerId="LiveId" clId="{02173358-BA6D-4661-9898-8CA1DF75B113}" dt="2019-04-30T18:01:48.965" v="500" actId="14100"/>
          <ac:spMkLst>
            <pc:docMk/>
            <pc:sldMk cId="326458001" sldId="400"/>
            <ac:spMk id="16" creationId="{B860C128-FC8C-45FA-B525-254E1258F573}"/>
          </ac:spMkLst>
        </pc:spChg>
      </pc:sldChg>
      <pc:sldChg chg="modSp">
        <pc:chgData name="Sidney Seckler" userId="73470fc2d5f88927" providerId="LiveId" clId="{02173358-BA6D-4661-9898-8CA1DF75B113}" dt="2019-04-30T18:01:53.564" v="501" actId="14100"/>
        <pc:sldMkLst>
          <pc:docMk/>
          <pc:sldMk cId="664888947" sldId="401"/>
        </pc:sldMkLst>
        <pc:spChg chg="mod">
          <ac:chgData name="Sidney Seckler" userId="73470fc2d5f88927" providerId="LiveId" clId="{02173358-BA6D-4661-9898-8CA1DF75B113}" dt="2019-04-30T18:01:53.564" v="501" actId="14100"/>
          <ac:spMkLst>
            <pc:docMk/>
            <pc:sldMk cId="664888947" sldId="401"/>
            <ac:spMk id="16" creationId="{B860C128-FC8C-45FA-B525-254E1258F573}"/>
          </ac:spMkLst>
        </pc:spChg>
      </pc:sldChg>
      <pc:sldChg chg="modSp">
        <pc:chgData name="Sidney Seckler" userId="73470fc2d5f88927" providerId="LiveId" clId="{02173358-BA6D-4661-9898-8CA1DF75B113}" dt="2019-04-30T17:58:06.855" v="474" actId="14100"/>
        <pc:sldMkLst>
          <pc:docMk/>
          <pc:sldMk cId="673600176" sldId="529"/>
        </pc:sldMkLst>
        <pc:spChg chg="mod">
          <ac:chgData name="Sidney Seckler" userId="73470fc2d5f88927" providerId="LiveId" clId="{02173358-BA6D-4661-9898-8CA1DF75B113}" dt="2019-04-30T17:58:06.855" v="474" actId="14100"/>
          <ac:spMkLst>
            <pc:docMk/>
            <pc:sldMk cId="673600176" sldId="529"/>
            <ac:spMk id="13" creationId="{8808BFE8-6228-47D1-B02B-38FD31F11FCC}"/>
          </ac:spMkLst>
        </pc:spChg>
      </pc:sldChg>
      <pc:sldChg chg="modSp">
        <pc:chgData name="Sidney Seckler" userId="73470fc2d5f88927" providerId="LiveId" clId="{02173358-BA6D-4661-9898-8CA1DF75B113}" dt="2019-04-30T17:58:15.814" v="476" actId="14100"/>
        <pc:sldMkLst>
          <pc:docMk/>
          <pc:sldMk cId="374098609" sldId="531"/>
        </pc:sldMkLst>
        <pc:spChg chg="mod">
          <ac:chgData name="Sidney Seckler" userId="73470fc2d5f88927" providerId="LiveId" clId="{02173358-BA6D-4661-9898-8CA1DF75B113}" dt="2019-04-30T17:58:15.814" v="476" actId="14100"/>
          <ac:spMkLst>
            <pc:docMk/>
            <pc:sldMk cId="374098609" sldId="531"/>
            <ac:spMk id="9" creationId="{823A6098-CB01-4B23-AC0D-B845CDE3BFBD}"/>
          </ac:spMkLst>
        </pc:spChg>
      </pc:sldChg>
      <pc:sldChg chg="modSp">
        <pc:chgData name="Sidney Seckler" userId="73470fc2d5f88927" providerId="LiveId" clId="{02173358-BA6D-4661-9898-8CA1DF75B113}" dt="2019-04-30T17:58:21.180" v="477" actId="14100"/>
        <pc:sldMkLst>
          <pc:docMk/>
          <pc:sldMk cId="2525915849" sldId="532"/>
        </pc:sldMkLst>
        <pc:spChg chg="mod">
          <ac:chgData name="Sidney Seckler" userId="73470fc2d5f88927" providerId="LiveId" clId="{02173358-BA6D-4661-9898-8CA1DF75B113}" dt="2019-04-30T17:58:21.180" v="477" actId="14100"/>
          <ac:spMkLst>
            <pc:docMk/>
            <pc:sldMk cId="2525915849" sldId="532"/>
            <ac:spMk id="9" creationId="{823A6098-CB01-4B23-AC0D-B845CDE3BFBD}"/>
          </ac:spMkLst>
        </pc:spChg>
      </pc:sldChg>
      <pc:sldChg chg="modSp">
        <pc:chgData name="Sidney Seckler" userId="73470fc2d5f88927" providerId="LiveId" clId="{02173358-BA6D-4661-9898-8CA1DF75B113}" dt="2019-04-30T17:58:11.748" v="475" actId="14100"/>
        <pc:sldMkLst>
          <pc:docMk/>
          <pc:sldMk cId="1267385269" sldId="533"/>
        </pc:sldMkLst>
        <pc:spChg chg="mod">
          <ac:chgData name="Sidney Seckler" userId="73470fc2d5f88927" providerId="LiveId" clId="{02173358-BA6D-4661-9898-8CA1DF75B113}" dt="2019-04-30T17:58:11.748" v="475" actId="14100"/>
          <ac:spMkLst>
            <pc:docMk/>
            <pc:sldMk cId="1267385269" sldId="533"/>
            <ac:spMk id="16" creationId="{869AE3FA-7459-4E9F-B02C-4D857F68012B}"/>
          </ac:spMkLst>
        </pc:spChg>
      </pc:sldChg>
      <pc:sldChg chg="modSp">
        <pc:chgData name="Sidney Seckler" userId="73470fc2d5f88927" providerId="LiveId" clId="{02173358-BA6D-4661-9898-8CA1DF75B113}" dt="2019-04-30T17:59:52.706" v="481" actId="14100"/>
        <pc:sldMkLst>
          <pc:docMk/>
          <pc:sldMk cId="2388489438" sldId="561"/>
        </pc:sldMkLst>
        <pc:spChg chg="mod">
          <ac:chgData name="Sidney Seckler" userId="73470fc2d5f88927" providerId="LiveId" clId="{02173358-BA6D-4661-9898-8CA1DF75B113}" dt="2019-04-30T17:59:52.706" v="481" actId="14100"/>
          <ac:spMkLst>
            <pc:docMk/>
            <pc:sldMk cId="2388489438" sldId="561"/>
            <ac:spMk id="9" creationId="{823A6098-CB01-4B23-AC0D-B845CDE3BFBD}"/>
          </ac:spMkLst>
        </pc:spChg>
      </pc:sldChg>
      <pc:sldChg chg="modSp">
        <pc:chgData name="Sidney Seckler" userId="73470fc2d5f88927" providerId="LiveId" clId="{02173358-BA6D-4661-9898-8CA1DF75B113}" dt="2019-04-30T18:00:01.547" v="483" actId="14100"/>
        <pc:sldMkLst>
          <pc:docMk/>
          <pc:sldMk cId="539321925" sldId="562"/>
        </pc:sldMkLst>
        <pc:spChg chg="mod">
          <ac:chgData name="Sidney Seckler" userId="73470fc2d5f88927" providerId="LiveId" clId="{02173358-BA6D-4661-9898-8CA1DF75B113}" dt="2019-04-30T18:00:01.547" v="483" actId="14100"/>
          <ac:spMkLst>
            <pc:docMk/>
            <pc:sldMk cId="539321925" sldId="562"/>
            <ac:spMk id="9" creationId="{823A6098-CB01-4B23-AC0D-B845CDE3BFBD}"/>
          </ac:spMkLst>
        </pc:spChg>
      </pc:sldChg>
      <pc:sldChg chg="modSp">
        <pc:chgData name="Sidney Seckler" userId="73470fc2d5f88927" providerId="LiveId" clId="{02173358-BA6D-4661-9898-8CA1DF75B113}" dt="2019-04-30T18:00:06.834" v="484" actId="14100"/>
        <pc:sldMkLst>
          <pc:docMk/>
          <pc:sldMk cId="4070809409" sldId="563"/>
        </pc:sldMkLst>
        <pc:spChg chg="mod">
          <ac:chgData name="Sidney Seckler" userId="73470fc2d5f88927" providerId="LiveId" clId="{02173358-BA6D-4661-9898-8CA1DF75B113}" dt="2019-04-30T18:00:06.834" v="484" actId="14100"/>
          <ac:spMkLst>
            <pc:docMk/>
            <pc:sldMk cId="4070809409" sldId="563"/>
            <ac:spMk id="9" creationId="{823A6098-CB01-4B23-AC0D-B845CDE3BFBD}"/>
          </ac:spMkLst>
        </pc:spChg>
      </pc:sldChg>
      <pc:sldChg chg="modSp">
        <pc:chgData name="Sidney Seckler" userId="73470fc2d5f88927" providerId="LiveId" clId="{02173358-BA6D-4661-9898-8CA1DF75B113}" dt="2019-04-30T18:00:25.853" v="488" actId="14100"/>
        <pc:sldMkLst>
          <pc:docMk/>
          <pc:sldMk cId="2422202141" sldId="567"/>
        </pc:sldMkLst>
        <pc:spChg chg="mod">
          <ac:chgData name="Sidney Seckler" userId="73470fc2d5f88927" providerId="LiveId" clId="{02173358-BA6D-4661-9898-8CA1DF75B113}" dt="2019-04-30T18:00:25.853" v="488" actId="14100"/>
          <ac:spMkLst>
            <pc:docMk/>
            <pc:sldMk cId="2422202141" sldId="567"/>
            <ac:spMk id="4099" creationId="{F8B96A61-C72F-4AE6-BD11-C8F2087FCF79}"/>
          </ac:spMkLst>
        </pc:spChg>
      </pc:sldChg>
      <pc:sldChg chg="modSp">
        <pc:chgData name="Sidney Seckler" userId="73470fc2d5f88927" providerId="LiveId" clId="{02173358-BA6D-4661-9898-8CA1DF75B113}" dt="2019-04-30T18:00:30.438" v="489" actId="14100"/>
        <pc:sldMkLst>
          <pc:docMk/>
          <pc:sldMk cId="1195850512" sldId="568"/>
        </pc:sldMkLst>
        <pc:spChg chg="mod">
          <ac:chgData name="Sidney Seckler" userId="73470fc2d5f88927" providerId="LiveId" clId="{02173358-BA6D-4661-9898-8CA1DF75B113}" dt="2019-04-30T18:00:30.438" v="489" actId="14100"/>
          <ac:spMkLst>
            <pc:docMk/>
            <pc:sldMk cId="1195850512" sldId="568"/>
            <ac:spMk id="4099" creationId="{F8B96A61-C72F-4AE6-BD11-C8F2087FCF79}"/>
          </ac:spMkLst>
        </pc:spChg>
      </pc:sldChg>
      <pc:sldChg chg="modSp">
        <pc:chgData name="Sidney Seckler" userId="73470fc2d5f88927" providerId="LiveId" clId="{02173358-BA6D-4661-9898-8CA1DF75B113}" dt="2019-04-30T18:00:35.568" v="490" actId="14100"/>
        <pc:sldMkLst>
          <pc:docMk/>
          <pc:sldMk cId="877418303" sldId="599"/>
        </pc:sldMkLst>
        <pc:spChg chg="mod">
          <ac:chgData name="Sidney Seckler" userId="73470fc2d5f88927" providerId="LiveId" clId="{02173358-BA6D-4661-9898-8CA1DF75B113}" dt="2019-04-30T18:00:35.568" v="490" actId="14100"/>
          <ac:spMkLst>
            <pc:docMk/>
            <pc:sldMk cId="877418303" sldId="599"/>
            <ac:spMk id="4099" creationId="{F8B96A61-C72F-4AE6-BD11-C8F2087FCF79}"/>
          </ac:spMkLst>
        </pc:spChg>
      </pc:sldChg>
      <pc:sldChg chg="modSp">
        <pc:chgData name="Sidney Seckler" userId="73470fc2d5f88927" providerId="LiveId" clId="{02173358-BA6D-4661-9898-8CA1DF75B113}" dt="2019-04-30T18:00:41.675" v="491" actId="14100"/>
        <pc:sldMkLst>
          <pc:docMk/>
          <pc:sldMk cId="1975838312" sldId="600"/>
        </pc:sldMkLst>
        <pc:spChg chg="mod">
          <ac:chgData name="Sidney Seckler" userId="73470fc2d5f88927" providerId="LiveId" clId="{02173358-BA6D-4661-9898-8CA1DF75B113}" dt="2019-04-30T18:00:41.675" v="491" actId="14100"/>
          <ac:spMkLst>
            <pc:docMk/>
            <pc:sldMk cId="1975838312" sldId="600"/>
            <ac:spMk id="13" creationId="{8808BFE8-6228-47D1-B02B-38FD31F11FCC}"/>
          </ac:spMkLst>
        </pc:spChg>
      </pc:sldChg>
      <pc:sldChg chg="modSp">
        <pc:chgData name="Sidney Seckler" userId="73470fc2d5f88927" providerId="LiveId" clId="{02173358-BA6D-4661-9898-8CA1DF75B113}" dt="2019-04-30T18:00:46.095" v="492" actId="14100"/>
        <pc:sldMkLst>
          <pc:docMk/>
          <pc:sldMk cId="1363625737" sldId="601"/>
        </pc:sldMkLst>
        <pc:spChg chg="mod">
          <ac:chgData name="Sidney Seckler" userId="73470fc2d5f88927" providerId="LiveId" clId="{02173358-BA6D-4661-9898-8CA1DF75B113}" dt="2019-04-30T18:00:46.095" v="492" actId="14100"/>
          <ac:spMkLst>
            <pc:docMk/>
            <pc:sldMk cId="1363625737" sldId="601"/>
            <ac:spMk id="9" creationId="{823A6098-CB01-4B23-AC0D-B845CDE3BFBD}"/>
          </ac:spMkLst>
        </pc:spChg>
      </pc:sldChg>
      <pc:sldChg chg="modSp">
        <pc:chgData name="Sidney Seckler" userId="73470fc2d5f88927" providerId="LiveId" clId="{02173358-BA6D-4661-9898-8CA1DF75B113}" dt="2019-04-30T18:00:50.713" v="493" actId="14100"/>
        <pc:sldMkLst>
          <pc:docMk/>
          <pc:sldMk cId="1729074674" sldId="602"/>
        </pc:sldMkLst>
        <pc:spChg chg="mod">
          <ac:chgData name="Sidney Seckler" userId="73470fc2d5f88927" providerId="LiveId" clId="{02173358-BA6D-4661-9898-8CA1DF75B113}" dt="2019-04-30T18:00:50.713" v="493" actId="14100"/>
          <ac:spMkLst>
            <pc:docMk/>
            <pc:sldMk cId="1729074674" sldId="602"/>
            <ac:spMk id="9" creationId="{823A6098-CB01-4B23-AC0D-B845CDE3BFBD}"/>
          </ac:spMkLst>
        </pc:spChg>
      </pc:sldChg>
      <pc:sldChg chg="modSp">
        <pc:chgData name="Sidney Seckler" userId="73470fc2d5f88927" providerId="LiveId" clId="{02173358-BA6D-4661-9898-8CA1DF75B113}" dt="2019-04-30T18:01:58.140" v="502" actId="14100"/>
        <pc:sldMkLst>
          <pc:docMk/>
          <pc:sldMk cId="3597810362" sldId="604"/>
        </pc:sldMkLst>
        <pc:spChg chg="mod">
          <ac:chgData name="Sidney Seckler" userId="73470fc2d5f88927" providerId="LiveId" clId="{02173358-BA6D-4661-9898-8CA1DF75B113}" dt="2019-04-30T18:01:58.140" v="502" actId="14100"/>
          <ac:spMkLst>
            <pc:docMk/>
            <pc:sldMk cId="3597810362" sldId="604"/>
            <ac:spMk id="4099" creationId="{F8B96A61-C72F-4AE6-BD11-C8F2087FCF79}"/>
          </ac:spMkLst>
        </pc:spChg>
      </pc:sldChg>
      <pc:sldChg chg="addSp delSp modSp add">
        <pc:chgData name="Sidney Seckler" userId="73470fc2d5f88927" providerId="LiveId" clId="{02173358-BA6D-4661-9898-8CA1DF75B113}" dt="2019-04-30T17:59:57.003" v="482" actId="14100"/>
        <pc:sldMkLst>
          <pc:docMk/>
          <pc:sldMk cId="3407267311" sldId="605"/>
        </pc:sldMkLst>
        <pc:spChg chg="add del mod">
          <ac:chgData name="Sidney Seckler" userId="73470fc2d5f88927" providerId="LiveId" clId="{02173358-BA6D-4661-9898-8CA1DF75B113}" dt="2019-03-20T18:10:22.493" v="2" actId="478"/>
          <ac:spMkLst>
            <pc:docMk/>
            <pc:sldMk cId="3407267311" sldId="605"/>
            <ac:spMk id="3" creationId="{C33B790F-34E5-4E3D-A08C-4E62C156CE48}"/>
          </ac:spMkLst>
        </pc:spChg>
        <pc:spChg chg="add mod">
          <ac:chgData name="Sidney Seckler" userId="73470fc2d5f88927" providerId="LiveId" clId="{02173358-BA6D-4661-9898-8CA1DF75B113}" dt="2019-03-20T18:10:49.842" v="18" actId="1076"/>
          <ac:spMkLst>
            <pc:docMk/>
            <pc:sldMk cId="3407267311" sldId="605"/>
            <ac:spMk id="7" creationId="{CCC5106D-6467-4A1B-AC36-51F264430BE0}"/>
          </ac:spMkLst>
        </pc:spChg>
        <pc:spChg chg="mod">
          <ac:chgData name="Sidney Seckler" userId="73470fc2d5f88927" providerId="LiveId" clId="{02173358-BA6D-4661-9898-8CA1DF75B113}" dt="2019-04-30T17:59:57.003" v="482" actId="14100"/>
          <ac:spMkLst>
            <pc:docMk/>
            <pc:sldMk cId="3407267311" sldId="605"/>
            <ac:spMk id="9" creationId="{823A6098-CB01-4B23-AC0D-B845CDE3BFBD}"/>
          </ac:spMkLst>
        </pc:spChg>
        <pc:spChg chg="del">
          <ac:chgData name="Sidney Seckler" userId="73470fc2d5f88927" providerId="LiveId" clId="{02173358-BA6D-4661-9898-8CA1DF75B113}" dt="2019-03-20T18:10:18.161" v="1" actId="478"/>
          <ac:spMkLst>
            <pc:docMk/>
            <pc:sldMk cId="3407267311" sldId="605"/>
            <ac:spMk id="11" creationId="{E5AB109D-BDDF-461C-AA30-6C970D23981A}"/>
          </ac:spMkLst>
        </pc:spChg>
        <pc:spChg chg="add mod">
          <ac:chgData name="Sidney Seckler" userId="73470fc2d5f88927" providerId="LiveId" clId="{02173358-BA6D-4661-9898-8CA1DF75B113}" dt="2019-03-20T18:11:28.135" v="21" actId="14100"/>
          <ac:spMkLst>
            <pc:docMk/>
            <pc:sldMk cId="3407267311" sldId="605"/>
            <ac:spMk id="13" creationId="{4931C945-533C-4855-B5E6-04F42425EBF0}"/>
          </ac:spMkLst>
        </pc:spChg>
        <pc:spChg chg="add del mod">
          <ac:chgData name="Sidney Seckler" userId="73470fc2d5f88927" providerId="LiveId" clId="{02173358-BA6D-4661-9898-8CA1DF75B113}" dt="2019-03-20T18:11:41.390" v="23" actId="478"/>
          <ac:spMkLst>
            <pc:docMk/>
            <pc:sldMk cId="3407267311" sldId="605"/>
            <ac:spMk id="14" creationId="{AE79A627-F806-447C-907D-5B10E33FB178}"/>
          </ac:spMkLst>
        </pc:spChg>
        <pc:spChg chg="add mod">
          <ac:chgData name="Sidney Seckler" userId="73470fc2d5f88927" providerId="LiveId" clId="{02173358-BA6D-4661-9898-8CA1DF75B113}" dt="2019-03-20T18:12:00.321" v="25" actId="1076"/>
          <ac:spMkLst>
            <pc:docMk/>
            <pc:sldMk cId="3407267311" sldId="605"/>
            <ac:spMk id="15" creationId="{84CF34BD-556D-4BA5-B6E6-BA466E435063}"/>
          </ac:spMkLst>
        </pc:spChg>
        <pc:spChg chg="add mod">
          <ac:chgData name="Sidney Seckler" userId="73470fc2d5f88927" providerId="LiveId" clId="{02173358-BA6D-4661-9898-8CA1DF75B113}" dt="2019-03-20T18:12:37.064" v="56" actId="1076"/>
          <ac:spMkLst>
            <pc:docMk/>
            <pc:sldMk cId="3407267311" sldId="605"/>
            <ac:spMk id="16" creationId="{4D52DEFF-40E7-4A62-A551-C311CD06C3CC}"/>
          </ac:spMkLst>
        </pc:spChg>
        <pc:spChg chg="add mod">
          <ac:chgData name="Sidney Seckler" userId="73470fc2d5f88927" providerId="LiveId" clId="{02173358-BA6D-4661-9898-8CA1DF75B113}" dt="2019-03-20T18:13:04.793" v="62" actId="1076"/>
          <ac:spMkLst>
            <pc:docMk/>
            <pc:sldMk cId="3407267311" sldId="605"/>
            <ac:spMk id="17" creationId="{C5CA86E3-FD32-4F45-8128-4F419D392DA5}"/>
          </ac:spMkLst>
        </pc:spChg>
        <pc:spChg chg="add mod">
          <ac:chgData name="Sidney Seckler" userId="73470fc2d5f88927" providerId="LiveId" clId="{02173358-BA6D-4661-9898-8CA1DF75B113}" dt="2019-03-20T18:14:18.545" v="92" actId="1076"/>
          <ac:spMkLst>
            <pc:docMk/>
            <pc:sldMk cId="3407267311" sldId="605"/>
            <ac:spMk id="20" creationId="{34877A8F-F5E2-4572-9607-D665FA36154E}"/>
          </ac:spMkLst>
        </pc:spChg>
        <pc:spChg chg="add mod">
          <ac:chgData name="Sidney Seckler" userId="73470fc2d5f88927" providerId="LiveId" clId="{02173358-BA6D-4661-9898-8CA1DF75B113}" dt="2019-03-20T18:13:59.008" v="89" actId="1076"/>
          <ac:spMkLst>
            <pc:docMk/>
            <pc:sldMk cId="3407267311" sldId="605"/>
            <ac:spMk id="23" creationId="{AD8C8D07-BD11-470C-8FAB-81340A0204EC}"/>
          </ac:spMkLst>
        </pc:spChg>
        <pc:spChg chg="add mod">
          <ac:chgData name="Sidney Seckler" userId="73470fc2d5f88927" providerId="LiveId" clId="{02173358-BA6D-4661-9898-8CA1DF75B113}" dt="2019-03-20T18:14:25.929" v="94" actId="20577"/>
          <ac:spMkLst>
            <pc:docMk/>
            <pc:sldMk cId="3407267311" sldId="605"/>
            <ac:spMk id="24" creationId="{340BB5D2-C51A-471B-BA9F-1CD3785B93A3}"/>
          </ac:spMkLst>
        </pc:spChg>
        <pc:spChg chg="add mod">
          <ac:chgData name="Sidney Seckler" userId="73470fc2d5f88927" providerId="LiveId" clId="{02173358-BA6D-4661-9898-8CA1DF75B113}" dt="2019-03-20T18:14:39.251" v="97" actId="14100"/>
          <ac:spMkLst>
            <pc:docMk/>
            <pc:sldMk cId="3407267311" sldId="605"/>
            <ac:spMk id="25" creationId="{7D1A641B-3E76-4AAB-8628-A76AD1F98869}"/>
          </ac:spMkLst>
        </pc:spChg>
        <pc:spChg chg="add mod">
          <ac:chgData name="Sidney Seckler" userId="73470fc2d5f88927" providerId="LiveId" clId="{02173358-BA6D-4661-9898-8CA1DF75B113}" dt="2019-03-20T18:14:56.634" v="118" actId="20577"/>
          <ac:spMkLst>
            <pc:docMk/>
            <pc:sldMk cId="3407267311" sldId="605"/>
            <ac:spMk id="26" creationId="{E3BBF801-C0DB-4A39-B46B-47DAB4B40C97}"/>
          </ac:spMkLst>
        </pc:spChg>
        <pc:spChg chg="add mod">
          <ac:chgData name="Sidney Seckler" userId="73470fc2d5f88927" providerId="LiveId" clId="{02173358-BA6D-4661-9898-8CA1DF75B113}" dt="2019-03-20T18:15:08.192" v="122" actId="6549"/>
          <ac:spMkLst>
            <pc:docMk/>
            <pc:sldMk cId="3407267311" sldId="605"/>
            <ac:spMk id="27" creationId="{7EEC23F4-57F5-43D4-89DF-16A864CFA0AF}"/>
          </ac:spMkLst>
        </pc:spChg>
        <pc:spChg chg="add del mod">
          <ac:chgData name="Sidney Seckler" userId="73470fc2d5f88927" providerId="LiveId" clId="{02173358-BA6D-4661-9898-8CA1DF75B113}" dt="2019-03-20T18:16:17.178" v="126" actId="478"/>
          <ac:spMkLst>
            <pc:docMk/>
            <pc:sldMk cId="3407267311" sldId="605"/>
            <ac:spMk id="28" creationId="{B33007C8-3053-4A92-B9E1-86B18939CB69}"/>
          </ac:spMkLst>
        </pc:spChg>
        <pc:picChg chg="add mod">
          <ac:chgData name="Sidney Seckler" userId="73470fc2d5f88927" providerId="LiveId" clId="{02173358-BA6D-4661-9898-8CA1DF75B113}" dt="2019-03-20T18:16:20.178" v="127" actId="1076"/>
          <ac:picMkLst>
            <pc:docMk/>
            <pc:sldMk cId="3407267311" sldId="605"/>
            <ac:picMk id="22" creationId="{5A27A414-4091-4030-B953-BD4D52A9F81E}"/>
          </ac:picMkLst>
        </pc:picChg>
        <pc:picChg chg="del">
          <ac:chgData name="Sidney Seckler" userId="73470fc2d5f88927" providerId="LiveId" clId="{02173358-BA6D-4661-9898-8CA1DF75B113}" dt="2019-03-20T18:10:24.855" v="3" actId="478"/>
          <ac:picMkLst>
            <pc:docMk/>
            <pc:sldMk cId="3407267311" sldId="605"/>
            <ac:picMk id="7170" creationId="{24337808-9E77-48AC-A5E7-9BA30B90B681}"/>
          </ac:picMkLst>
        </pc:picChg>
        <pc:cxnChg chg="add mod">
          <ac:chgData name="Sidney Seckler" userId="73470fc2d5f88927" providerId="LiveId" clId="{02173358-BA6D-4661-9898-8CA1DF75B113}" dt="2019-03-20T18:10:32.741" v="4" actId="11529"/>
          <ac:cxnSpMkLst>
            <pc:docMk/>
            <pc:sldMk cId="3407267311" sldId="605"/>
            <ac:cxnSpMk id="6" creationId="{DD7F13D8-CE62-44D2-9800-5B849C6D1F86}"/>
          </ac:cxnSpMkLst>
        </pc:cxnChg>
        <pc:cxnChg chg="add mod">
          <ac:chgData name="Sidney Seckler" userId="73470fc2d5f88927" providerId="LiveId" clId="{02173358-BA6D-4661-9898-8CA1DF75B113}" dt="2019-03-20T18:10:57.765" v="19" actId="11529"/>
          <ac:cxnSpMkLst>
            <pc:docMk/>
            <pc:sldMk cId="3407267311" sldId="605"/>
            <ac:cxnSpMk id="12" creationId="{B131FEB3-906C-42D7-9014-2ED2BECE4277}"/>
          </ac:cxnSpMkLst>
        </pc:cxnChg>
        <pc:cxnChg chg="add mod">
          <ac:chgData name="Sidney Seckler" userId="73470fc2d5f88927" providerId="LiveId" clId="{02173358-BA6D-4661-9898-8CA1DF75B113}" dt="2019-03-20T18:13:43.051" v="85" actId="14100"/>
          <ac:cxnSpMkLst>
            <pc:docMk/>
            <pc:sldMk cId="3407267311" sldId="605"/>
            <ac:cxnSpMk id="21" creationId="{DC045CCC-F6D9-45F5-9857-878635F898A0}"/>
          </ac:cxnSpMkLst>
        </pc:cxnChg>
      </pc:sldChg>
      <pc:sldChg chg="addSp delSp modSp add">
        <pc:chgData name="Sidney Seckler" userId="73470fc2d5f88927" providerId="LiveId" clId="{02173358-BA6D-4661-9898-8CA1DF75B113}" dt="2019-04-30T17:57:17.296" v="465" actId="14100"/>
        <pc:sldMkLst>
          <pc:docMk/>
          <pc:sldMk cId="948410110" sldId="606"/>
        </pc:sldMkLst>
        <pc:spChg chg="add del mod">
          <ac:chgData name="Sidney Seckler" userId="73470fc2d5f88927" providerId="LiveId" clId="{02173358-BA6D-4661-9898-8CA1DF75B113}" dt="2019-03-20T18:20:21.017" v="137" actId="478"/>
          <ac:spMkLst>
            <pc:docMk/>
            <pc:sldMk cId="948410110" sldId="606"/>
            <ac:spMk id="3" creationId="{6DD339E4-33F9-4322-8971-B2D39C5EA143}"/>
          </ac:spMkLst>
        </pc:spChg>
        <pc:spChg chg="add mod">
          <ac:chgData name="Sidney Seckler" userId="73470fc2d5f88927" providerId="LiveId" clId="{02173358-BA6D-4661-9898-8CA1DF75B113}" dt="2019-04-30T17:57:17.296" v="465" actId="14100"/>
          <ac:spMkLst>
            <pc:docMk/>
            <pc:sldMk cId="948410110" sldId="606"/>
            <ac:spMk id="8" creationId="{15485D80-FB6B-4DD4-B6E0-CD85558B745F}"/>
          </ac:spMkLst>
        </pc:spChg>
        <pc:spChg chg="del">
          <ac:chgData name="Sidney Seckler" userId="73470fc2d5f88927" providerId="LiveId" clId="{02173358-BA6D-4661-9898-8CA1DF75B113}" dt="2019-03-20T18:20:17.437" v="136" actId="478"/>
          <ac:spMkLst>
            <pc:docMk/>
            <pc:sldMk cId="948410110" sldId="606"/>
            <ac:spMk id="179202" creationId="{FBA74F64-A504-44D6-B389-651C5B885B31}"/>
          </ac:spMkLst>
        </pc:spChg>
        <pc:picChg chg="add mod">
          <ac:chgData name="Sidney Seckler" userId="73470fc2d5f88927" providerId="LiveId" clId="{02173358-BA6D-4661-9898-8CA1DF75B113}" dt="2019-03-20T18:20:06.643" v="135" actId="14100"/>
          <ac:picMkLst>
            <pc:docMk/>
            <pc:sldMk cId="948410110" sldId="606"/>
            <ac:picMk id="5" creationId="{290D31EF-C9B0-42DC-9151-BECC4DF6433D}"/>
          </ac:picMkLst>
        </pc:picChg>
        <pc:picChg chg="del">
          <ac:chgData name="Sidney Seckler" userId="73470fc2d5f88927" providerId="LiveId" clId="{02173358-BA6D-4661-9898-8CA1DF75B113}" dt="2019-03-20T18:19:50.878" v="130" actId="478"/>
          <ac:picMkLst>
            <pc:docMk/>
            <pc:sldMk cId="948410110" sldId="606"/>
            <ac:picMk id="6146" creationId="{11C55C63-61FC-4BCC-8064-8EA1B5F48A86}"/>
          </ac:picMkLst>
        </pc:picChg>
      </pc:sldChg>
      <pc:sldChg chg="modSp add">
        <pc:chgData name="Sidney Seckler" userId="73470fc2d5f88927" providerId="LiveId" clId="{02173358-BA6D-4661-9898-8CA1DF75B113}" dt="2019-04-30T18:01:04.337" v="494" actId="14100"/>
        <pc:sldMkLst>
          <pc:docMk/>
          <pc:sldMk cId="407922547" sldId="607"/>
        </pc:sldMkLst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7" creationId="{CCC5106D-6467-4A1B-AC36-51F264430BE0}"/>
          </ac:spMkLst>
        </pc:spChg>
        <pc:spChg chg="mod">
          <ac:chgData name="Sidney Seckler" userId="73470fc2d5f88927" providerId="LiveId" clId="{02173358-BA6D-4661-9898-8CA1DF75B113}" dt="2019-04-30T18:01:04.337" v="494" actId="14100"/>
          <ac:spMkLst>
            <pc:docMk/>
            <pc:sldMk cId="407922547" sldId="607"/>
            <ac:spMk id="9" creationId="{823A6098-CB01-4B23-AC0D-B845CDE3BFBD}"/>
          </ac:spMkLst>
        </pc:spChg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10" creationId="{6392B8E0-336F-4358-90AA-65EDD67A6F2F}"/>
          </ac:spMkLst>
        </pc:spChg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13" creationId="{4931C945-533C-4855-B5E6-04F42425EBF0}"/>
          </ac:spMkLst>
        </pc:spChg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15" creationId="{84CF34BD-556D-4BA5-B6E6-BA466E435063}"/>
          </ac:spMkLst>
        </pc:spChg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16" creationId="{4D52DEFF-40E7-4A62-A551-C311CD06C3CC}"/>
          </ac:spMkLst>
        </pc:spChg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17" creationId="{C5CA86E3-FD32-4F45-8128-4F419D392DA5}"/>
          </ac:spMkLst>
        </pc:spChg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20" creationId="{34877A8F-F5E2-4572-9607-D665FA36154E}"/>
          </ac:spMkLst>
        </pc:spChg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23" creationId="{AD8C8D07-BD11-470C-8FAB-81340A0204EC}"/>
          </ac:spMkLst>
        </pc:spChg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24" creationId="{340BB5D2-C51A-471B-BA9F-1CD3785B93A3}"/>
          </ac:spMkLst>
        </pc:spChg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25" creationId="{7D1A641B-3E76-4AAB-8628-A76AD1F98869}"/>
          </ac:spMkLst>
        </pc:spChg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26" creationId="{E3BBF801-C0DB-4A39-B46B-47DAB4B40C97}"/>
          </ac:spMkLst>
        </pc:spChg>
        <pc:spChg chg="mod">
          <ac:chgData name="Sidney Seckler" userId="73470fc2d5f88927" providerId="LiveId" clId="{02173358-BA6D-4661-9898-8CA1DF75B113}" dt="2019-03-20T18:26:01.202" v="317" actId="1035"/>
          <ac:spMkLst>
            <pc:docMk/>
            <pc:sldMk cId="407922547" sldId="607"/>
            <ac:spMk id="27" creationId="{7EEC23F4-57F5-43D4-89DF-16A864CFA0AF}"/>
          </ac:spMkLst>
        </pc:spChg>
        <pc:picChg chg="mod">
          <ac:chgData name="Sidney Seckler" userId="73470fc2d5f88927" providerId="LiveId" clId="{02173358-BA6D-4661-9898-8CA1DF75B113}" dt="2019-03-20T18:25:54.626" v="308" actId="1076"/>
          <ac:picMkLst>
            <pc:docMk/>
            <pc:sldMk cId="407922547" sldId="607"/>
            <ac:picMk id="22" creationId="{5A27A414-4091-4030-B953-BD4D52A9F81E}"/>
          </ac:picMkLst>
        </pc:picChg>
        <pc:cxnChg chg="mod">
          <ac:chgData name="Sidney Seckler" userId="73470fc2d5f88927" providerId="LiveId" clId="{02173358-BA6D-4661-9898-8CA1DF75B113}" dt="2019-03-20T18:26:01.202" v="317" actId="1035"/>
          <ac:cxnSpMkLst>
            <pc:docMk/>
            <pc:sldMk cId="407922547" sldId="607"/>
            <ac:cxnSpMk id="6" creationId="{DD7F13D8-CE62-44D2-9800-5B849C6D1F86}"/>
          </ac:cxnSpMkLst>
        </pc:cxnChg>
        <pc:cxnChg chg="mod">
          <ac:chgData name="Sidney Seckler" userId="73470fc2d5f88927" providerId="LiveId" clId="{02173358-BA6D-4661-9898-8CA1DF75B113}" dt="2019-03-20T18:26:01.202" v="317" actId="1035"/>
          <ac:cxnSpMkLst>
            <pc:docMk/>
            <pc:sldMk cId="407922547" sldId="607"/>
            <ac:cxnSpMk id="12" creationId="{B131FEB3-906C-42D7-9014-2ED2BECE4277}"/>
          </ac:cxnSpMkLst>
        </pc:cxnChg>
        <pc:cxnChg chg="mod">
          <ac:chgData name="Sidney Seckler" userId="73470fc2d5f88927" providerId="LiveId" clId="{02173358-BA6D-4661-9898-8CA1DF75B113}" dt="2019-03-20T18:26:01.202" v="317" actId="1035"/>
          <ac:cxnSpMkLst>
            <pc:docMk/>
            <pc:sldMk cId="407922547" sldId="607"/>
            <ac:cxnSpMk id="21" creationId="{DC045CCC-F6D9-45F5-9857-878635F898A0}"/>
          </ac:cxnSpMkLst>
        </pc:cxnChg>
      </pc:sldChg>
      <pc:sldChg chg="modSp add">
        <pc:chgData name="Sidney Seckler" userId="73470fc2d5f88927" providerId="LiveId" clId="{02173358-BA6D-4661-9898-8CA1DF75B113}" dt="2019-04-30T18:01:09.482" v="495" actId="14100"/>
        <pc:sldMkLst>
          <pc:docMk/>
          <pc:sldMk cId="3543882687" sldId="608"/>
        </pc:sldMkLst>
        <pc:spChg chg="mod">
          <ac:chgData name="Sidney Seckler" userId="73470fc2d5f88927" providerId="LiveId" clId="{02173358-BA6D-4661-9898-8CA1DF75B113}" dt="2019-03-20T18:27:22.221" v="354" actId="20577"/>
          <ac:spMkLst>
            <pc:docMk/>
            <pc:sldMk cId="3543882687" sldId="608"/>
            <ac:spMk id="2" creationId="{B9C4A22E-ED70-498D-B551-88A058394966}"/>
          </ac:spMkLst>
        </pc:spChg>
        <pc:spChg chg="mod">
          <ac:chgData name="Sidney Seckler" userId="73470fc2d5f88927" providerId="LiveId" clId="{02173358-BA6D-4661-9898-8CA1DF75B113}" dt="2019-04-30T18:01:09.482" v="495" actId="14100"/>
          <ac:spMkLst>
            <pc:docMk/>
            <pc:sldMk cId="3543882687" sldId="608"/>
            <ac:spMk id="9" creationId="{823A6098-CB01-4B23-AC0D-B845CDE3BFBD}"/>
          </ac:spMkLst>
        </pc:spChg>
        <pc:spChg chg="mod">
          <ac:chgData name="Sidney Seckler" userId="73470fc2d5f88927" providerId="LiveId" clId="{02173358-BA6D-4661-9898-8CA1DF75B113}" dt="2019-03-20T18:27:44.729" v="371" actId="20577"/>
          <ac:spMkLst>
            <pc:docMk/>
            <pc:sldMk cId="3543882687" sldId="608"/>
            <ac:spMk id="12" creationId="{D79E582A-8B8D-4ADC-A57E-C9738CFDA78C}"/>
          </ac:spMkLst>
        </pc:spChg>
      </pc:sldChg>
      <pc:sldChg chg="modSp add">
        <pc:chgData name="Sidney Seckler" userId="73470fc2d5f88927" providerId="LiveId" clId="{02173358-BA6D-4661-9898-8CA1DF75B113}" dt="2019-04-30T18:01:14.649" v="496" actId="14100"/>
        <pc:sldMkLst>
          <pc:docMk/>
          <pc:sldMk cId="3450491457" sldId="609"/>
        </pc:sldMkLst>
        <pc:spChg chg="mod">
          <ac:chgData name="Sidney Seckler" userId="73470fc2d5f88927" providerId="LiveId" clId="{02173358-BA6D-4661-9898-8CA1DF75B113}" dt="2019-03-20T18:28:10.054" v="408" actId="20577"/>
          <ac:spMkLst>
            <pc:docMk/>
            <pc:sldMk cId="3450491457" sldId="609"/>
            <ac:spMk id="2" creationId="{B9C4A22E-ED70-498D-B551-88A058394966}"/>
          </ac:spMkLst>
        </pc:spChg>
        <pc:spChg chg="mod">
          <ac:chgData name="Sidney Seckler" userId="73470fc2d5f88927" providerId="LiveId" clId="{02173358-BA6D-4661-9898-8CA1DF75B113}" dt="2019-04-30T18:01:14.649" v="496" actId="14100"/>
          <ac:spMkLst>
            <pc:docMk/>
            <pc:sldMk cId="3450491457" sldId="609"/>
            <ac:spMk id="9" creationId="{823A6098-CB01-4B23-AC0D-B845CDE3BFBD}"/>
          </ac:spMkLst>
        </pc:spChg>
        <pc:spChg chg="mod">
          <ac:chgData name="Sidney Seckler" userId="73470fc2d5f88927" providerId="LiveId" clId="{02173358-BA6D-4661-9898-8CA1DF75B113}" dt="2019-03-20T18:28:25.021" v="418" actId="20577"/>
          <ac:spMkLst>
            <pc:docMk/>
            <pc:sldMk cId="3450491457" sldId="609"/>
            <ac:spMk id="12" creationId="{D79E582A-8B8D-4ADC-A57E-C9738CFDA78C}"/>
          </ac:spMkLst>
        </pc:spChg>
      </pc:sldChg>
      <pc:sldChg chg="addSp delSp modSp add">
        <pc:chgData name="Sidney Seckler" userId="73470fc2d5f88927" providerId="LiveId" clId="{02173358-BA6D-4661-9898-8CA1DF75B113}" dt="2019-05-03T19:25:11.690" v="506" actId="1076"/>
        <pc:sldMkLst>
          <pc:docMk/>
          <pc:sldMk cId="533247623" sldId="610"/>
        </pc:sldMkLst>
        <pc:spChg chg="del">
          <ac:chgData name="Sidney Seckler" userId="73470fc2d5f88927" providerId="LiveId" clId="{02173358-BA6D-4661-9898-8CA1DF75B113}" dt="2019-05-03T19:24:59.227" v="503" actId="478"/>
          <ac:spMkLst>
            <pc:docMk/>
            <pc:sldMk cId="533247623" sldId="610"/>
            <ac:spMk id="2" creationId="{F39A5F00-DDF9-4D1F-8076-6C85A640CE9F}"/>
          </ac:spMkLst>
        </pc:spChg>
        <pc:spChg chg="add del mod">
          <ac:chgData name="Sidney Seckler" userId="73470fc2d5f88927" providerId="LiveId" clId="{02173358-BA6D-4661-9898-8CA1DF75B113}" dt="2019-05-03T19:25:04.058" v="504" actId="478"/>
          <ac:spMkLst>
            <pc:docMk/>
            <pc:sldMk cId="533247623" sldId="610"/>
            <ac:spMk id="5" creationId="{1748D92A-3E1B-4FC6-A488-F0E265782BED}"/>
          </ac:spMkLst>
        </pc:spChg>
        <pc:picChg chg="mod">
          <ac:chgData name="Sidney Seckler" userId="73470fc2d5f88927" providerId="LiveId" clId="{02173358-BA6D-4661-9898-8CA1DF75B113}" dt="2019-05-03T19:25:11.690" v="506" actId="1076"/>
          <ac:picMkLst>
            <pc:docMk/>
            <pc:sldMk cId="533247623" sldId="610"/>
            <ac:picMk id="3" creationId="{67B44578-F14D-4DD3-971B-50731D36881C}"/>
          </ac:picMkLst>
        </pc:picChg>
      </pc:sldChg>
      <pc:sldChg chg="addSp delSp modSp add">
        <pc:chgData name="Sidney Seckler" userId="73470fc2d5f88927" providerId="LiveId" clId="{02173358-BA6D-4661-9898-8CA1DF75B113}" dt="2019-05-03T19:25:25.493" v="510" actId="1076"/>
        <pc:sldMkLst>
          <pc:docMk/>
          <pc:sldMk cId="3398050719" sldId="611"/>
        </pc:sldMkLst>
        <pc:spChg chg="del">
          <ac:chgData name="Sidney Seckler" userId="73470fc2d5f88927" providerId="LiveId" clId="{02173358-BA6D-4661-9898-8CA1DF75B113}" dt="2019-05-03T19:25:15.122" v="507" actId="478"/>
          <ac:spMkLst>
            <pc:docMk/>
            <pc:sldMk cId="3398050719" sldId="611"/>
            <ac:spMk id="2" creationId="{F39A5F00-DDF9-4D1F-8076-6C85A640CE9F}"/>
          </ac:spMkLst>
        </pc:spChg>
        <pc:spChg chg="add del mod">
          <ac:chgData name="Sidney Seckler" userId="73470fc2d5f88927" providerId="LiveId" clId="{02173358-BA6D-4661-9898-8CA1DF75B113}" dt="2019-05-03T19:25:17.725" v="508" actId="478"/>
          <ac:spMkLst>
            <pc:docMk/>
            <pc:sldMk cId="3398050719" sldId="611"/>
            <ac:spMk id="5" creationId="{0C97F3AC-167C-4C1D-8E85-57DDDAA0507B}"/>
          </ac:spMkLst>
        </pc:spChg>
        <pc:picChg chg="mod">
          <ac:chgData name="Sidney Seckler" userId="73470fc2d5f88927" providerId="LiveId" clId="{02173358-BA6D-4661-9898-8CA1DF75B113}" dt="2019-05-03T19:25:25.493" v="510" actId="1076"/>
          <ac:picMkLst>
            <pc:docMk/>
            <pc:sldMk cId="3398050719" sldId="611"/>
            <ac:picMk id="3" creationId="{E2C690F8-2ADE-4369-89C8-67EF1E3460D6}"/>
          </ac:picMkLst>
        </pc:picChg>
      </pc:sldChg>
    </pc:docChg>
  </pc:docChgLst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2-20T18:26:29.995" v="2800" actId="2696"/>
      <pc:docMkLst>
        <pc:docMk/>
      </pc:docMkLst>
      <pc:sldChg chg="modSp">
        <pc:chgData name="Sidney Seckler" userId="73470fc2d5f88927" providerId="LiveId" clId="{E451AAF5-2A54-4459-A780-52F38250C78E}" dt="2019-02-16T22:42:45.307" v="98" actId="14100"/>
        <pc:sldMkLst>
          <pc:docMk/>
          <pc:sldMk cId="0" sldId="257"/>
        </pc:sldMkLst>
        <pc:spChg chg="mod">
          <ac:chgData name="Sidney Seckler" userId="73470fc2d5f88927" providerId="LiveId" clId="{E451AAF5-2A54-4459-A780-52F38250C78E}" dt="2019-02-16T22:42:45.307" v="98" actId="14100"/>
          <ac:spMkLst>
            <pc:docMk/>
            <pc:sldMk cId="0" sldId="257"/>
            <ac:spMk id="3076" creationId="{31E6E0EF-0E9A-494A-B0EA-A07A9CD2074B}"/>
          </ac:spMkLst>
        </pc:spChg>
      </pc:sldChg>
      <pc:sldChg chg="modSp">
        <pc:chgData name="Sidney Seckler" userId="73470fc2d5f88927" providerId="LiveId" clId="{E451AAF5-2A54-4459-A780-52F38250C78E}" dt="2019-02-16T22:45:34.359" v="229" actId="20577"/>
        <pc:sldMkLst>
          <pc:docMk/>
          <pc:sldMk cId="0" sldId="258"/>
        </pc:sldMkLst>
        <pc:spChg chg="mod">
          <ac:chgData name="Sidney Seckler" userId="73470fc2d5f88927" providerId="LiveId" clId="{E451AAF5-2A54-4459-A780-52F38250C78E}" dt="2019-02-16T22:45:34.359" v="229" actId="20577"/>
          <ac:spMkLst>
            <pc:docMk/>
            <pc:sldMk cId="0" sldId="258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40D76335-3B16-4632-888F-7C7805FF9EFD}"/>
    <pc:docChg chg="undo custSel addSld delSld modSld sldOrd">
      <pc:chgData name="Sidney Seckler" userId="73470fc2d5f88927" providerId="LiveId" clId="{40D76335-3B16-4632-888F-7C7805FF9EFD}" dt="2019-03-18T02:21:56.186" v="4694" actId="20577"/>
      <pc:docMkLst>
        <pc:docMk/>
      </pc:docMkLst>
      <pc:sldChg chg="modSp">
        <pc:chgData name="Sidney Seckler" userId="73470fc2d5f88927" providerId="LiveId" clId="{40D76335-3B16-4632-888F-7C7805FF9EFD}" dt="2019-03-17T16:53:07.845" v="128" actId="20577"/>
        <pc:sldMkLst>
          <pc:docMk/>
          <pc:sldMk cId="0" sldId="258"/>
        </pc:sldMkLst>
        <pc:spChg chg="mod">
          <ac:chgData name="Sidney Seckler" userId="73470fc2d5f88927" providerId="LiveId" clId="{40D76335-3B16-4632-888F-7C7805FF9EFD}" dt="2019-03-17T16:53:07.845" v="128" actId="20577"/>
          <ac:spMkLst>
            <pc:docMk/>
            <pc:sldMk cId="0" sldId="258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40D76335-3B16-4632-888F-7C7805FF9EFD}" dt="2019-03-17T17:01:19.546" v="173" actId="14100"/>
        <pc:sldMkLst>
          <pc:docMk/>
          <pc:sldMk cId="0" sldId="357"/>
        </pc:sldMkLst>
        <pc:spChg chg="mod">
          <ac:chgData name="Sidney Seckler" userId="73470fc2d5f88927" providerId="LiveId" clId="{40D76335-3B16-4632-888F-7C7805FF9EFD}" dt="2019-03-17T16:59:53.888" v="164" actId="1076"/>
          <ac:spMkLst>
            <pc:docMk/>
            <pc:sldMk cId="0" sldId="357"/>
            <ac:spMk id="169994" creationId="{6AEA0B7F-4087-4AA0-A114-B200A2087056}"/>
          </ac:spMkLst>
        </pc:spChg>
        <pc:spChg chg="add mod">
          <ac:chgData name="Sidney Seckler" userId="73470fc2d5f88927" providerId="LiveId" clId="{40D76335-3B16-4632-888F-7C7805FF9EFD}" dt="2019-03-17T17:01:19.546" v="173" actId="14100"/>
          <ac:spMkLst>
            <pc:docMk/>
            <pc:sldMk cId="0" sldId="357"/>
            <ac:spMk id="169999" creationId="{D6B0445A-5015-4E68-96CE-2C5E34CBEF0C}"/>
          </ac:spMkLst>
        </pc:spChg>
        <pc:graphicFrameChg chg="del mod replId">
          <ac:chgData name="Sidney Seckler" userId="73470fc2d5f88927" providerId="LiveId" clId="{40D76335-3B16-4632-888F-7C7805FF9EFD}" dt="2019-03-17T17:01:07.843" v="170"/>
          <ac:graphicFrameMkLst>
            <pc:docMk/>
            <pc:sldMk cId="0" sldId="357"/>
            <ac:graphicFrameMk id="2" creationId="{D6B0445A-5015-4E68-96CE-2C5E34CBEF0C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19:08:43.160" v="1205" actId="1076"/>
        <pc:sldMkLst>
          <pc:docMk/>
          <pc:sldMk cId="0" sldId="359"/>
        </pc:sldMkLst>
        <pc:spChg chg="add del mod">
          <ac:chgData name="Sidney Seckler" userId="73470fc2d5f88927" providerId="LiveId" clId="{40D76335-3B16-4632-888F-7C7805FF9EFD}" dt="2019-03-17T17:00:59.108" v="167" actId="478"/>
          <ac:spMkLst>
            <pc:docMk/>
            <pc:sldMk cId="0" sldId="359"/>
            <ac:spMk id="3" creationId="{8659EDFC-8D94-4980-8244-84F62D783691}"/>
          </ac:spMkLst>
        </pc:spChg>
        <pc:spChg chg="add">
          <ac:chgData name="Sidney Seckler" userId="73470fc2d5f88927" providerId="LiveId" clId="{40D76335-3B16-4632-888F-7C7805FF9EFD}" dt="2019-03-17T17:01:01.702" v="168"/>
          <ac:spMkLst>
            <pc:docMk/>
            <pc:sldMk cId="0" sldId="359"/>
            <ac:spMk id="15" creationId="{B324D88C-A40D-40BF-ACA4-05D2E8CA9009}"/>
          </ac:spMkLst>
        </pc:spChg>
        <pc:spChg chg="mod">
          <ac:chgData name="Sidney Seckler" userId="73470fc2d5f88927" providerId="LiveId" clId="{40D76335-3B16-4632-888F-7C7805FF9EFD}" dt="2019-03-17T19:08:43.160" v="1205" actId="1076"/>
          <ac:spMkLst>
            <pc:docMk/>
            <pc:sldMk cId="0" sldId="359"/>
            <ac:spMk id="172039" creationId="{E2072B40-5CC2-49C8-A363-A9800B07C5D7}"/>
          </ac:spMkLst>
        </pc:spChg>
        <pc:spChg chg="del">
          <ac:chgData name="Sidney Seckler" userId="73470fc2d5f88927" providerId="LiveId" clId="{40D76335-3B16-4632-888F-7C7805FF9EFD}" dt="2019-03-17T17:00:56.702" v="166" actId="478"/>
          <ac:spMkLst>
            <pc:docMk/>
            <pc:sldMk cId="0" sldId="359"/>
            <ac:spMk id="172042" creationId="{7B3A85EB-718C-4AE7-95A7-D83CE27312CD}"/>
          </ac:spMkLst>
        </pc:spChg>
        <pc:spChg chg="add mod">
          <ac:chgData name="Sidney Seckler" userId="73470fc2d5f88927" providerId="LiveId" clId="{40D76335-3B16-4632-888F-7C7805FF9EFD}" dt="2019-03-17T17:01:53.515" v="179" actId="1076"/>
          <ac:spMkLst>
            <pc:docMk/>
            <pc:sldMk cId="0" sldId="359"/>
            <ac:spMk id="172049" creationId="{B1909E75-3DA0-4492-BC61-BB0383F6BE65}"/>
          </ac:spMkLst>
        </pc:spChg>
        <pc:graphicFrameChg chg="del mod replId">
          <ac:chgData name="Sidney Seckler" userId="73470fc2d5f88927" providerId="LiveId" clId="{40D76335-3B16-4632-888F-7C7805FF9EFD}" dt="2019-03-17T17:01:42.903" v="175"/>
          <ac:graphicFrameMkLst>
            <pc:docMk/>
            <pc:sldMk cId="0" sldId="359"/>
            <ac:graphicFrameMk id="4" creationId="{B1909E75-3DA0-4492-BC61-BB0383F6BE65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17:03:19.155" v="190" actId="14100"/>
        <pc:sldMkLst>
          <pc:docMk/>
          <pc:sldMk cId="0" sldId="362"/>
        </pc:sldMkLst>
        <pc:spChg chg="add del mod">
          <ac:chgData name="Sidney Seckler" userId="73470fc2d5f88927" providerId="LiveId" clId="{40D76335-3B16-4632-888F-7C7805FF9EFD}" dt="2019-03-17T17:02:43.082" v="182" actId="478"/>
          <ac:spMkLst>
            <pc:docMk/>
            <pc:sldMk cId="0" sldId="362"/>
            <ac:spMk id="3" creationId="{F5F5CDA7-74CF-4DCB-B421-2BC6F2E0A094}"/>
          </ac:spMkLst>
        </pc:spChg>
        <pc:spChg chg="add">
          <ac:chgData name="Sidney Seckler" userId="73470fc2d5f88927" providerId="LiveId" clId="{40D76335-3B16-4632-888F-7C7805FF9EFD}" dt="2019-03-17T17:03:01.605" v="185"/>
          <ac:spMkLst>
            <pc:docMk/>
            <pc:sldMk cId="0" sldId="362"/>
            <ac:spMk id="15" creationId="{7C0CBFCE-9081-42E0-B338-720B34F28CF5}"/>
          </ac:spMkLst>
        </pc:spChg>
        <pc:spChg chg="del">
          <ac:chgData name="Sidney Seckler" userId="73470fc2d5f88927" providerId="LiveId" clId="{40D76335-3B16-4632-888F-7C7805FF9EFD}" dt="2019-03-17T17:02:36.831" v="181" actId="478"/>
          <ac:spMkLst>
            <pc:docMk/>
            <pc:sldMk cId="0" sldId="362"/>
            <ac:spMk id="175114" creationId="{DD1A5BF3-71D9-4693-88F3-B3D09663E8CD}"/>
          </ac:spMkLst>
        </pc:spChg>
        <pc:spChg chg="add mod">
          <ac:chgData name="Sidney Seckler" userId="73470fc2d5f88927" providerId="LiveId" clId="{40D76335-3B16-4632-888F-7C7805FF9EFD}" dt="2019-03-17T17:03:19.155" v="190" actId="14100"/>
          <ac:spMkLst>
            <pc:docMk/>
            <pc:sldMk cId="0" sldId="362"/>
            <ac:spMk id="175116" creationId="{E8767E01-83D5-43F1-BB3F-F5FF84C6C704}"/>
          </ac:spMkLst>
        </pc:spChg>
        <pc:graphicFrameChg chg="del mod replId">
          <ac:chgData name="Sidney Seckler" userId="73470fc2d5f88927" providerId="LiveId" clId="{40D76335-3B16-4632-888F-7C7805FF9EFD}" dt="2019-03-17T17:03:08.513" v="187"/>
          <ac:graphicFrameMkLst>
            <pc:docMk/>
            <pc:sldMk cId="0" sldId="362"/>
            <ac:graphicFrameMk id="4" creationId="{E8767E01-83D5-43F1-BB3F-F5FF84C6C704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17:08:58.949" v="281" actId="1035"/>
        <pc:sldMkLst>
          <pc:docMk/>
          <pc:sldMk cId="0" sldId="363"/>
        </pc:sldMkLst>
        <pc:spChg chg="mod">
          <ac:chgData name="Sidney Seckler" userId="73470fc2d5f88927" providerId="LiveId" clId="{40D76335-3B16-4632-888F-7C7805FF9EFD}" dt="2019-03-17T17:08:58.949" v="281" actId="1035"/>
          <ac:spMkLst>
            <pc:docMk/>
            <pc:sldMk cId="0" sldId="363"/>
            <ac:spMk id="176138" creationId="{331B19E0-98D7-4E00-BD9C-688E9CCC37B0}"/>
          </ac:spMkLst>
        </pc:spChg>
        <pc:spChg chg="mod">
          <ac:chgData name="Sidney Seckler" userId="73470fc2d5f88927" providerId="LiveId" clId="{40D76335-3B16-4632-888F-7C7805FF9EFD}" dt="2019-03-17T17:06:18.935" v="214" actId="255"/>
          <ac:spMkLst>
            <pc:docMk/>
            <pc:sldMk cId="0" sldId="363"/>
            <ac:spMk id="176141" creationId="{A9630112-370E-4AA6-9A94-582AAE8D5AA1}"/>
          </ac:spMkLst>
        </pc:spChg>
        <pc:spChg chg="add del mod">
          <ac:chgData name="Sidney Seckler" userId="73470fc2d5f88927" providerId="LiveId" clId="{40D76335-3B16-4632-888F-7C7805FF9EFD}" dt="2019-03-17T17:06:27.826" v="216" actId="14100"/>
          <ac:spMkLst>
            <pc:docMk/>
            <pc:sldMk cId="0" sldId="363"/>
            <ac:spMk id="176143" creationId="{4F225ED9-746B-4934-9F78-3AE8DC3A8D39}"/>
          </ac:spMkLst>
        </pc:spChg>
        <pc:graphicFrameChg chg="add del mod replId">
          <ac:chgData name="Sidney Seckler" userId="73470fc2d5f88927" providerId="LiveId" clId="{40D76335-3B16-4632-888F-7C7805FF9EFD}" dt="2019-03-17T17:05:59.514" v="208"/>
          <ac:graphicFrameMkLst>
            <pc:docMk/>
            <pc:sldMk cId="0" sldId="363"/>
            <ac:graphicFrameMk id="2" creationId="{4F225ED9-746B-4934-9F78-3AE8DC3A8D39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17:13:58.329" v="285" actId="1076"/>
        <pc:sldMkLst>
          <pc:docMk/>
          <pc:sldMk cId="0" sldId="364"/>
        </pc:sldMkLst>
        <pc:spChg chg="add mod">
          <ac:chgData name="Sidney Seckler" userId="73470fc2d5f88927" providerId="LiveId" clId="{40D76335-3B16-4632-888F-7C7805FF9EFD}" dt="2019-03-17T17:07:27.409" v="224" actId="1076"/>
          <ac:spMkLst>
            <pc:docMk/>
            <pc:sldMk cId="0" sldId="364"/>
            <ac:spMk id="8" creationId="{39159525-7417-4640-85B8-075B553CA8CF}"/>
          </ac:spMkLst>
        </pc:spChg>
        <pc:spChg chg="mod">
          <ac:chgData name="Sidney Seckler" userId="73470fc2d5f88927" providerId="LiveId" clId="{40D76335-3B16-4632-888F-7C7805FF9EFD}" dt="2019-03-17T17:08:51.576" v="269" actId="1035"/>
          <ac:spMkLst>
            <pc:docMk/>
            <pc:sldMk cId="0" sldId="364"/>
            <ac:spMk id="177155" creationId="{4946B44C-9C04-427C-8069-5054D9BAED47}"/>
          </ac:spMkLst>
        </pc:spChg>
        <pc:spChg chg="add del mod">
          <ac:chgData name="Sidney Seckler" userId="73470fc2d5f88927" providerId="LiveId" clId="{40D76335-3B16-4632-888F-7C7805FF9EFD}" dt="2019-03-17T17:07:03.210" v="220" actId="478"/>
          <ac:spMkLst>
            <pc:docMk/>
            <pc:sldMk cId="0" sldId="364"/>
            <ac:spMk id="177158" creationId="{CA1EE5AA-7574-404D-8259-3BAC0CD5A042}"/>
          </ac:spMkLst>
        </pc:spChg>
        <pc:graphicFrameChg chg="del mod replId">
          <ac:chgData name="Sidney Seckler" userId="73470fc2d5f88927" providerId="LiveId" clId="{40D76335-3B16-4632-888F-7C7805FF9EFD}" dt="2019-03-17T17:06:57.490" v="218"/>
          <ac:graphicFrameMkLst>
            <pc:docMk/>
            <pc:sldMk cId="0" sldId="364"/>
            <ac:graphicFrameMk id="2" creationId="{CA1EE5AA-7574-404D-8259-3BAC0CD5A042}"/>
          </ac:graphicFrameMkLst>
        </pc:graphicFrameChg>
        <pc:graphicFrameChg chg="add mod">
          <ac:chgData name="Sidney Seckler" userId="73470fc2d5f88927" providerId="LiveId" clId="{40D76335-3B16-4632-888F-7C7805FF9EFD}" dt="2019-03-17T17:13:58.329" v="285" actId="1076"/>
          <ac:graphicFrameMkLst>
            <pc:docMk/>
            <pc:sldMk cId="0" sldId="364"/>
            <ac:graphicFrameMk id="9" creationId="{7089C7FC-0F70-469A-A9A8-410DEB093828}"/>
          </ac:graphicFrameMkLst>
        </pc:graphicFrameChg>
        <pc:graphicFrameChg chg="del">
          <ac:chgData name="Sidney Seckler" userId="73470fc2d5f88927" providerId="LiveId" clId="{40D76335-3B16-4632-888F-7C7805FF9EFD}" dt="2019-03-17T17:13:47.770" v="282" actId="478"/>
          <ac:graphicFrameMkLst>
            <pc:docMk/>
            <pc:sldMk cId="0" sldId="364"/>
            <ac:graphicFrameMk id="177160" creationId="{56DC435F-3A15-447B-92CA-92C124111F7E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18:26:55.561" v="286"/>
        <pc:sldMkLst>
          <pc:docMk/>
          <pc:sldMk cId="0" sldId="365"/>
        </pc:sldMkLst>
        <pc:spChg chg="add mod">
          <ac:chgData name="Sidney Seckler" userId="73470fc2d5f88927" providerId="LiveId" clId="{40D76335-3B16-4632-888F-7C7805FF9EFD}" dt="2019-03-17T17:08:12.547" v="229" actId="1076"/>
          <ac:spMkLst>
            <pc:docMk/>
            <pc:sldMk cId="0" sldId="365"/>
            <ac:spMk id="6" creationId="{2E0E862A-D204-4B01-8D32-7AC0BF81B099}"/>
          </ac:spMkLst>
        </pc:spChg>
        <pc:spChg chg="mod">
          <ac:chgData name="Sidney Seckler" userId="73470fc2d5f88927" providerId="LiveId" clId="{40D76335-3B16-4632-888F-7C7805FF9EFD}" dt="2019-03-17T17:08:42.902" v="249" actId="1035"/>
          <ac:spMkLst>
            <pc:docMk/>
            <pc:sldMk cId="0" sldId="365"/>
            <ac:spMk id="178179" creationId="{3E63F82F-768C-4CA9-8D2C-062959392AEE}"/>
          </ac:spMkLst>
        </pc:spChg>
        <pc:graphicFrameChg chg="add">
          <ac:chgData name="Sidney Seckler" userId="73470fc2d5f88927" providerId="LiveId" clId="{40D76335-3B16-4632-888F-7C7805FF9EFD}" dt="2019-03-17T18:26:55.561" v="286"/>
          <ac:graphicFrameMkLst>
            <pc:docMk/>
            <pc:sldMk cId="0" sldId="365"/>
            <ac:graphicFrameMk id="7" creationId="{7089C7FC-0F70-469A-A9A8-410DEB093828}"/>
          </ac:graphicFrameMkLst>
        </pc:graphicFrameChg>
        <pc:graphicFrameChg chg="del">
          <ac:chgData name="Sidney Seckler" userId="73470fc2d5f88927" providerId="LiveId" clId="{40D76335-3B16-4632-888F-7C7805FF9EFD}" dt="2019-03-17T17:07:48.286" v="225" actId="478"/>
          <ac:graphicFrameMkLst>
            <pc:docMk/>
            <pc:sldMk cId="0" sldId="365"/>
            <ac:graphicFrameMk id="178180" creationId="{EBD9C1B0-A7DA-4E4D-8E14-6B2C0BB14EE0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18:44:32.928" v="548" actId="1035"/>
        <pc:sldMkLst>
          <pc:docMk/>
          <pc:sldMk cId="0" sldId="366"/>
        </pc:sldMkLst>
        <pc:spChg chg="mod">
          <ac:chgData name="Sidney Seckler" userId="73470fc2d5f88927" providerId="LiveId" clId="{40D76335-3B16-4632-888F-7C7805FF9EFD}" dt="2019-03-17T18:44:32.928" v="548" actId="1035"/>
          <ac:spMkLst>
            <pc:docMk/>
            <pc:sldMk cId="0" sldId="366"/>
            <ac:spMk id="179202" creationId="{FBA74F64-A504-44D6-B389-651C5B885B31}"/>
          </ac:spMkLst>
        </pc:spChg>
        <pc:spChg chg="add mod">
          <ac:chgData name="Sidney Seckler" userId="73470fc2d5f88927" providerId="LiveId" clId="{40D76335-3B16-4632-888F-7C7805FF9EFD}" dt="2019-03-17T18:27:47.340" v="295" actId="14100"/>
          <ac:spMkLst>
            <pc:docMk/>
            <pc:sldMk cId="0" sldId="366"/>
            <ac:spMk id="179215" creationId="{34F60A5A-7F88-4BEC-87F7-EE8A9B282C82}"/>
          </ac:spMkLst>
        </pc:spChg>
        <pc:spChg chg="add mod">
          <ac:chgData name="Sidney Seckler" userId="73470fc2d5f88927" providerId="LiveId" clId="{40D76335-3B16-4632-888F-7C7805FF9EFD}" dt="2019-03-17T18:27:54.721" v="297" actId="14100"/>
          <ac:spMkLst>
            <pc:docMk/>
            <pc:sldMk cId="0" sldId="366"/>
            <ac:spMk id="179218" creationId="{1E1E33FF-8423-455C-A10D-20B0C65207D1}"/>
          </ac:spMkLst>
        </pc:spChg>
        <pc:graphicFrameChg chg="del mod replId">
          <ac:chgData name="Sidney Seckler" userId="73470fc2d5f88927" providerId="LiveId" clId="{40D76335-3B16-4632-888F-7C7805FF9EFD}" dt="2019-03-17T18:27:28.935" v="291"/>
          <ac:graphicFrameMkLst>
            <pc:docMk/>
            <pc:sldMk cId="0" sldId="366"/>
            <ac:graphicFrameMk id="2" creationId="{34F60A5A-7F88-4BEC-87F7-EE8A9B282C82}"/>
          </ac:graphicFrameMkLst>
        </pc:graphicFrameChg>
        <pc:graphicFrameChg chg="del mod replId">
          <ac:chgData name="Sidney Seckler" userId="73470fc2d5f88927" providerId="LiveId" clId="{40D76335-3B16-4632-888F-7C7805FF9EFD}" dt="2019-03-17T18:27:32.607" v="293"/>
          <ac:graphicFrameMkLst>
            <pc:docMk/>
            <pc:sldMk cId="0" sldId="366"/>
            <ac:graphicFrameMk id="4" creationId="{1E1E33FF-8423-455C-A10D-20B0C65207D1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18:45:04.422" v="554"/>
        <pc:sldMkLst>
          <pc:docMk/>
          <pc:sldMk cId="0" sldId="368"/>
        </pc:sldMkLst>
        <pc:spChg chg="add del mod">
          <ac:chgData name="Sidney Seckler" userId="73470fc2d5f88927" providerId="LiveId" clId="{40D76335-3B16-4632-888F-7C7805FF9EFD}" dt="2019-03-17T18:45:03.049" v="553" actId="478"/>
          <ac:spMkLst>
            <pc:docMk/>
            <pc:sldMk cId="0" sldId="368"/>
            <ac:spMk id="13" creationId="{CBCC41E4-8924-4372-AA06-0EC8C912A125}"/>
          </ac:spMkLst>
        </pc:spChg>
        <pc:spChg chg="add">
          <ac:chgData name="Sidney Seckler" userId="73470fc2d5f88927" providerId="LiveId" clId="{40D76335-3B16-4632-888F-7C7805FF9EFD}" dt="2019-03-17T18:45:04.422" v="554"/>
          <ac:spMkLst>
            <pc:docMk/>
            <pc:sldMk cId="0" sldId="368"/>
            <ac:spMk id="33" creationId="{2F8DB621-2976-48E6-93C6-F91B5DB8A57B}"/>
          </ac:spMkLst>
        </pc:spChg>
        <pc:spChg chg="add mod">
          <ac:chgData name="Sidney Seckler" userId="73470fc2d5f88927" providerId="LiveId" clId="{40D76335-3B16-4632-888F-7C7805FF9EFD}" dt="2019-03-17T18:38:36.508" v="447" actId="14100"/>
          <ac:spMkLst>
            <pc:docMk/>
            <pc:sldMk cId="0" sldId="368"/>
            <ac:spMk id="182286" creationId="{7B3DB142-333A-4E0A-92C6-6E2056BAA31E}"/>
          </ac:spMkLst>
        </pc:spChg>
        <pc:spChg chg="add mod">
          <ac:chgData name="Sidney Seckler" userId="73470fc2d5f88927" providerId="LiveId" clId="{40D76335-3B16-4632-888F-7C7805FF9EFD}" dt="2019-03-17T18:38:40.807" v="448" actId="255"/>
          <ac:spMkLst>
            <pc:docMk/>
            <pc:sldMk cId="0" sldId="368"/>
            <ac:spMk id="182289" creationId="{F3AAE22B-B3C3-4398-9C1D-30ACA364E2E7}"/>
          </ac:spMkLst>
        </pc:spChg>
        <pc:spChg chg="del">
          <ac:chgData name="Sidney Seckler" userId="73470fc2d5f88927" providerId="LiveId" clId="{40D76335-3B16-4632-888F-7C7805FF9EFD}" dt="2019-03-17T18:44:55.879" v="552" actId="478"/>
          <ac:spMkLst>
            <pc:docMk/>
            <pc:sldMk cId="0" sldId="368"/>
            <ac:spMk id="182290" creationId="{01BFC115-266C-44E7-A585-50D55721A1D3}"/>
          </ac:spMkLst>
        </pc:spChg>
        <pc:spChg chg="add mod">
          <ac:chgData name="Sidney Seckler" userId="73470fc2d5f88927" providerId="LiveId" clId="{40D76335-3B16-4632-888F-7C7805FF9EFD}" dt="2019-03-17T18:38:59.274" v="452" actId="14100"/>
          <ac:spMkLst>
            <pc:docMk/>
            <pc:sldMk cId="0" sldId="368"/>
            <ac:spMk id="182293" creationId="{445D7BEE-5820-462A-BFC1-6EA4860FBFEA}"/>
          </ac:spMkLst>
        </pc:spChg>
        <pc:spChg chg="add mod">
          <ac:chgData name="Sidney Seckler" userId="73470fc2d5f88927" providerId="LiveId" clId="{40D76335-3B16-4632-888F-7C7805FF9EFD}" dt="2019-03-17T18:38:52.128" v="450" actId="255"/>
          <ac:spMkLst>
            <pc:docMk/>
            <pc:sldMk cId="0" sldId="368"/>
            <ac:spMk id="182297" creationId="{D1B45C7A-2941-4B97-8804-B65F22405C6A}"/>
          </ac:spMkLst>
        </pc:spChg>
        <pc:spChg chg="add mod">
          <ac:chgData name="Sidney Seckler" userId="73470fc2d5f88927" providerId="LiveId" clId="{40D76335-3B16-4632-888F-7C7805FF9EFD}" dt="2019-03-17T18:38:46.488" v="449" actId="255"/>
          <ac:spMkLst>
            <pc:docMk/>
            <pc:sldMk cId="0" sldId="368"/>
            <ac:spMk id="182303" creationId="{D6C733A2-6506-44B2-8838-D6B57DAAF625}"/>
          </ac:spMkLst>
        </pc:spChg>
        <pc:graphicFrameChg chg="del mod replId">
          <ac:chgData name="Sidney Seckler" userId="73470fc2d5f88927" providerId="LiveId" clId="{40D76335-3B16-4632-888F-7C7805FF9EFD}" dt="2019-03-17T18:38:17.982" v="435"/>
          <ac:graphicFrameMkLst>
            <pc:docMk/>
            <pc:sldMk cId="0" sldId="368"/>
            <ac:graphicFrameMk id="2" creationId="{7B3DB142-333A-4E0A-92C6-6E2056BAA31E}"/>
          </ac:graphicFrameMkLst>
        </pc:graphicFrameChg>
        <pc:graphicFrameChg chg="del mod replId">
          <ac:chgData name="Sidney Seckler" userId="73470fc2d5f88927" providerId="LiveId" clId="{40D76335-3B16-4632-888F-7C7805FF9EFD}" dt="2019-03-17T18:38:20.524" v="437"/>
          <ac:graphicFrameMkLst>
            <pc:docMk/>
            <pc:sldMk cId="0" sldId="368"/>
            <ac:graphicFrameMk id="4" creationId="{F3AAE22B-B3C3-4398-9C1D-30ACA364E2E7}"/>
          </ac:graphicFrameMkLst>
        </pc:graphicFrameChg>
        <pc:graphicFrameChg chg="del mod replId">
          <ac:chgData name="Sidney Seckler" userId="73470fc2d5f88927" providerId="LiveId" clId="{40D76335-3B16-4632-888F-7C7805FF9EFD}" dt="2019-03-17T18:38:22.970" v="440"/>
          <ac:graphicFrameMkLst>
            <pc:docMk/>
            <pc:sldMk cId="0" sldId="368"/>
            <ac:graphicFrameMk id="6" creationId="{D6C733A2-6506-44B2-8838-D6B57DAAF625}"/>
          </ac:graphicFrameMkLst>
        </pc:graphicFrameChg>
        <pc:graphicFrameChg chg="del mod replId">
          <ac:chgData name="Sidney Seckler" userId="73470fc2d5f88927" providerId="LiveId" clId="{40D76335-3B16-4632-888F-7C7805FF9EFD}" dt="2019-03-17T18:38:24.913" v="443"/>
          <ac:graphicFrameMkLst>
            <pc:docMk/>
            <pc:sldMk cId="0" sldId="368"/>
            <ac:graphicFrameMk id="8" creationId="{D1B45C7A-2941-4B97-8804-B65F22405C6A}"/>
          </ac:graphicFrameMkLst>
        </pc:graphicFrameChg>
        <pc:graphicFrameChg chg="del mod replId">
          <ac:chgData name="Sidney Seckler" userId="73470fc2d5f88927" providerId="LiveId" clId="{40D76335-3B16-4632-888F-7C7805FF9EFD}" dt="2019-03-17T18:38:26.947" v="445"/>
          <ac:graphicFrameMkLst>
            <pc:docMk/>
            <pc:sldMk cId="0" sldId="368"/>
            <ac:graphicFrameMk id="10" creationId="{445D7BEE-5820-462A-BFC1-6EA4860FBFEA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18:46:26.665" v="565"/>
        <pc:sldMkLst>
          <pc:docMk/>
          <pc:sldMk cId="0" sldId="369"/>
        </pc:sldMkLst>
        <pc:spChg chg="add del mod">
          <ac:chgData name="Sidney Seckler" userId="73470fc2d5f88927" providerId="LiveId" clId="{40D76335-3B16-4632-888F-7C7805FF9EFD}" dt="2019-03-17T18:45:34.365" v="562" actId="478"/>
          <ac:spMkLst>
            <pc:docMk/>
            <pc:sldMk cId="0" sldId="369"/>
            <ac:spMk id="15" creationId="{B358AEEC-3DCA-49BB-9902-F79A24DD03E2}"/>
          </ac:spMkLst>
        </pc:spChg>
        <pc:spChg chg="add">
          <ac:chgData name="Sidney Seckler" userId="73470fc2d5f88927" providerId="LiveId" clId="{40D76335-3B16-4632-888F-7C7805FF9EFD}" dt="2019-03-17T18:45:35.725" v="563"/>
          <ac:spMkLst>
            <pc:docMk/>
            <pc:sldMk cId="0" sldId="369"/>
            <ac:spMk id="39" creationId="{B3FBD42D-3B42-4470-8D5A-DEAEBE6587FA}"/>
          </ac:spMkLst>
        </pc:spChg>
        <pc:spChg chg="add del">
          <ac:chgData name="Sidney Seckler" userId="73470fc2d5f88927" providerId="LiveId" clId="{40D76335-3B16-4632-888F-7C7805FF9EFD}" dt="2019-03-17T18:46:26.665" v="565"/>
          <ac:spMkLst>
            <pc:docMk/>
            <pc:sldMk cId="0" sldId="369"/>
            <ac:spMk id="40" creationId="{C902EA65-2932-46D4-8AC5-4B8C23B33916}"/>
          </ac:spMkLst>
        </pc:spChg>
        <pc:spChg chg="del">
          <ac:chgData name="Sidney Seckler" userId="73470fc2d5f88927" providerId="LiveId" clId="{40D76335-3B16-4632-888F-7C7805FF9EFD}" dt="2019-03-17T18:45:29.232" v="561" actId="478"/>
          <ac:spMkLst>
            <pc:docMk/>
            <pc:sldMk cId="0" sldId="369"/>
            <ac:spMk id="183313" creationId="{B99C8DED-28FB-4ABE-A47D-5C8026F6CA3C}"/>
          </ac:spMkLst>
        </pc:spChg>
        <pc:spChg chg="add mod">
          <ac:chgData name="Sidney Seckler" userId="73470fc2d5f88927" providerId="LiveId" clId="{40D76335-3B16-4632-888F-7C7805FF9EFD}" dt="2019-03-17T18:43:02.804" v="513" actId="255"/>
          <ac:spMkLst>
            <pc:docMk/>
            <pc:sldMk cId="0" sldId="369"/>
            <ac:spMk id="183318" creationId="{E2A01E5E-799D-486B-8A86-47BDD6E94CEB}"/>
          </ac:spMkLst>
        </pc:spChg>
        <pc:spChg chg="add mod">
          <ac:chgData name="Sidney Seckler" userId="73470fc2d5f88927" providerId="LiveId" clId="{40D76335-3B16-4632-888F-7C7805FF9EFD}" dt="2019-03-17T18:43:07.752" v="514" actId="255"/>
          <ac:spMkLst>
            <pc:docMk/>
            <pc:sldMk cId="0" sldId="369"/>
            <ac:spMk id="183319" creationId="{FFF7E80B-09E1-4ED1-9D07-CBD521B2203A}"/>
          </ac:spMkLst>
        </pc:spChg>
        <pc:spChg chg="add mod">
          <ac:chgData name="Sidney Seckler" userId="73470fc2d5f88927" providerId="LiveId" clId="{40D76335-3B16-4632-888F-7C7805FF9EFD}" dt="2019-03-17T18:42:56.268" v="512" actId="255"/>
          <ac:spMkLst>
            <pc:docMk/>
            <pc:sldMk cId="0" sldId="369"/>
            <ac:spMk id="183320" creationId="{5E41E7A5-81E3-4156-9A6E-161979C24420}"/>
          </ac:spMkLst>
        </pc:spChg>
        <pc:spChg chg="add mod">
          <ac:chgData name="Sidney Seckler" userId="73470fc2d5f88927" providerId="LiveId" clId="{40D76335-3B16-4632-888F-7C7805FF9EFD}" dt="2019-03-17T18:42:51.115" v="511" actId="255"/>
          <ac:spMkLst>
            <pc:docMk/>
            <pc:sldMk cId="0" sldId="369"/>
            <ac:spMk id="183321" creationId="{665066BB-12A9-4805-A7A5-6887F2F96463}"/>
          </ac:spMkLst>
        </pc:spChg>
        <pc:spChg chg="add mod">
          <ac:chgData name="Sidney Seckler" userId="73470fc2d5f88927" providerId="LiveId" clId="{40D76335-3B16-4632-888F-7C7805FF9EFD}" dt="2019-03-17T18:43:12.824" v="515" actId="255"/>
          <ac:spMkLst>
            <pc:docMk/>
            <pc:sldMk cId="0" sldId="369"/>
            <ac:spMk id="183323" creationId="{0C7A1B5D-0015-4E85-841A-8FDCF9726D2C}"/>
          </ac:spMkLst>
        </pc:spChg>
        <pc:spChg chg="add mod">
          <ac:chgData name="Sidney Seckler" userId="73470fc2d5f88927" providerId="LiveId" clId="{40D76335-3B16-4632-888F-7C7805FF9EFD}" dt="2019-03-17T18:43:21.786" v="517" actId="14100"/>
          <ac:spMkLst>
            <pc:docMk/>
            <pc:sldMk cId="0" sldId="369"/>
            <ac:spMk id="183325" creationId="{F30C5849-9D73-4CDA-9AB9-2D979504A9C1}"/>
          </ac:spMkLst>
        </pc:spChg>
        <pc:graphicFrameChg chg="del mod replId">
          <ac:chgData name="Sidney Seckler" userId="73470fc2d5f88927" providerId="LiveId" clId="{40D76335-3B16-4632-888F-7C7805FF9EFD}" dt="2019-03-17T18:42:15.582" v="494"/>
          <ac:graphicFrameMkLst>
            <pc:docMk/>
            <pc:sldMk cId="0" sldId="369"/>
            <ac:graphicFrameMk id="2" creationId="{E2A01E5E-799D-486B-8A86-47BDD6E94CEB}"/>
          </ac:graphicFrameMkLst>
        </pc:graphicFrameChg>
        <pc:graphicFrameChg chg="del mod replId">
          <ac:chgData name="Sidney Seckler" userId="73470fc2d5f88927" providerId="LiveId" clId="{40D76335-3B16-4632-888F-7C7805FF9EFD}" dt="2019-03-17T18:42:17.683" v="496"/>
          <ac:graphicFrameMkLst>
            <pc:docMk/>
            <pc:sldMk cId="0" sldId="369"/>
            <ac:graphicFrameMk id="4" creationId="{FFF7E80B-09E1-4ED1-9D07-CBD521B2203A}"/>
          </ac:graphicFrameMkLst>
        </pc:graphicFrameChg>
        <pc:graphicFrameChg chg="del mod replId">
          <ac:chgData name="Sidney Seckler" userId="73470fc2d5f88927" providerId="LiveId" clId="{40D76335-3B16-4632-888F-7C7805FF9EFD}" dt="2019-03-17T18:42:20.104" v="498"/>
          <ac:graphicFrameMkLst>
            <pc:docMk/>
            <pc:sldMk cId="0" sldId="369"/>
            <ac:graphicFrameMk id="6" creationId="{0C7A1B5D-0015-4E85-841A-8FDCF9726D2C}"/>
          </ac:graphicFrameMkLst>
        </pc:graphicFrameChg>
        <pc:graphicFrameChg chg="del mod replId">
          <ac:chgData name="Sidney Seckler" userId="73470fc2d5f88927" providerId="LiveId" clId="{40D76335-3B16-4632-888F-7C7805FF9EFD}" dt="2019-03-17T18:42:22.080" v="500"/>
          <ac:graphicFrameMkLst>
            <pc:docMk/>
            <pc:sldMk cId="0" sldId="369"/>
            <ac:graphicFrameMk id="8" creationId="{F30C5849-9D73-4CDA-9AB9-2D979504A9C1}"/>
          </ac:graphicFrameMkLst>
        </pc:graphicFrameChg>
        <pc:graphicFrameChg chg="del mod replId">
          <ac:chgData name="Sidney Seckler" userId="73470fc2d5f88927" providerId="LiveId" clId="{40D76335-3B16-4632-888F-7C7805FF9EFD}" dt="2019-03-17T18:42:24.360" v="502"/>
          <ac:graphicFrameMkLst>
            <pc:docMk/>
            <pc:sldMk cId="0" sldId="369"/>
            <ac:graphicFrameMk id="10" creationId="{665066BB-12A9-4805-A7A5-6887F2F96463}"/>
          </ac:graphicFrameMkLst>
        </pc:graphicFrameChg>
        <pc:graphicFrameChg chg="del mod replId">
          <ac:chgData name="Sidney Seckler" userId="73470fc2d5f88927" providerId="LiveId" clId="{40D76335-3B16-4632-888F-7C7805FF9EFD}" dt="2019-03-17T18:42:26.270" v="504"/>
          <ac:graphicFrameMkLst>
            <pc:docMk/>
            <pc:sldMk cId="0" sldId="369"/>
            <ac:graphicFrameMk id="12" creationId="{5E41E7A5-81E3-4156-9A6E-161979C24420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18:44:50.511" v="551"/>
        <pc:sldMkLst>
          <pc:docMk/>
          <pc:sldMk cId="0" sldId="388"/>
        </pc:sldMkLst>
        <pc:spChg chg="add del mod">
          <ac:chgData name="Sidney Seckler" userId="73470fc2d5f88927" providerId="LiveId" clId="{40D76335-3B16-4632-888F-7C7805FF9EFD}" dt="2019-03-17T18:44:48.258" v="550" actId="478"/>
          <ac:spMkLst>
            <pc:docMk/>
            <pc:sldMk cId="0" sldId="388"/>
            <ac:spMk id="11" creationId="{4EB85668-9664-450D-9993-04021C94EA53}"/>
          </ac:spMkLst>
        </pc:spChg>
        <pc:spChg chg="add">
          <ac:chgData name="Sidney Seckler" userId="73470fc2d5f88927" providerId="LiveId" clId="{40D76335-3B16-4632-888F-7C7805FF9EFD}" dt="2019-03-17T18:44:50.511" v="551"/>
          <ac:spMkLst>
            <pc:docMk/>
            <pc:sldMk cId="0" sldId="388"/>
            <ac:spMk id="32" creationId="{01E51357-C188-40C6-8A9A-C64FF15508AA}"/>
          </ac:spMkLst>
        </pc:spChg>
        <pc:spChg chg="add mod">
          <ac:chgData name="Sidney Seckler" userId="73470fc2d5f88927" providerId="LiveId" clId="{40D76335-3B16-4632-888F-7C7805FF9EFD}" dt="2019-03-17T18:37:17.958" v="416" actId="14100"/>
          <ac:spMkLst>
            <pc:docMk/>
            <pc:sldMk cId="0" sldId="388"/>
            <ac:spMk id="219139" creationId="{AE0D0DA0-7D44-4D1C-ACF1-90ED79D373D9}"/>
          </ac:spMkLst>
        </pc:spChg>
        <pc:spChg chg="add mod">
          <ac:chgData name="Sidney Seckler" userId="73470fc2d5f88927" providerId="LiveId" clId="{40D76335-3B16-4632-888F-7C7805FF9EFD}" dt="2019-03-17T18:37:48.976" v="432" actId="255"/>
          <ac:spMkLst>
            <pc:docMk/>
            <pc:sldMk cId="0" sldId="388"/>
            <ac:spMk id="219152" creationId="{51B28AA5-4CBF-4819-BF96-5D66098A0D06}"/>
          </ac:spMkLst>
        </pc:spChg>
        <pc:spChg chg="del mod">
          <ac:chgData name="Sidney Seckler" userId="73470fc2d5f88927" providerId="LiveId" clId="{40D76335-3B16-4632-888F-7C7805FF9EFD}" dt="2019-03-17T18:44:45.220" v="549" actId="478"/>
          <ac:spMkLst>
            <pc:docMk/>
            <pc:sldMk cId="0" sldId="388"/>
            <ac:spMk id="219153" creationId="{27DB5D13-98B6-4DEA-8AE4-BDEA4E57A2D4}"/>
          </ac:spMkLst>
        </pc:spChg>
        <pc:spChg chg="add mod">
          <ac:chgData name="Sidney Seckler" userId="73470fc2d5f88927" providerId="LiveId" clId="{40D76335-3B16-4632-888F-7C7805FF9EFD}" dt="2019-03-17T18:37:41.798" v="431" actId="1035"/>
          <ac:spMkLst>
            <pc:docMk/>
            <pc:sldMk cId="0" sldId="388"/>
            <ac:spMk id="219154" creationId="{51156B1E-8E4A-4A58-82D7-B1FBECB9A05C}"/>
          </ac:spMkLst>
        </pc:spChg>
        <pc:spChg chg="add mod">
          <ac:chgData name="Sidney Seckler" userId="73470fc2d5f88927" providerId="LiveId" clId="{40D76335-3B16-4632-888F-7C7805FF9EFD}" dt="2019-03-17T18:37:35.077" v="421" actId="14100"/>
          <ac:spMkLst>
            <pc:docMk/>
            <pc:sldMk cId="0" sldId="388"/>
            <ac:spMk id="219155" creationId="{DFBA4FE9-AED3-4557-B944-B5E9B90120AA}"/>
          </ac:spMkLst>
        </pc:spChg>
        <pc:graphicFrameChg chg="del mod replId">
          <ac:chgData name="Sidney Seckler" userId="73470fc2d5f88927" providerId="LiveId" clId="{40D76335-3B16-4632-888F-7C7805FF9EFD}" dt="2019-03-17T18:36:20.730" v="402"/>
          <ac:graphicFrameMkLst>
            <pc:docMk/>
            <pc:sldMk cId="0" sldId="388"/>
            <ac:graphicFrameMk id="2" creationId="{51B28AA5-4CBF-4819-BF96-5D66098A0D06}"/>
          </ac:graphicFrameMkLst>
        </pc:graphicFrameChg>
        <pc:graphicFrameChg chg="del mod replId">
          <ac:chgData name="Sidney Seckler" userId="73470fc2d5f88927" providerId="LiveId" clId="{40D76335-3B16-4632-888F-7C7805FF9EFD}" dt="2019-03-17T18:36:23.375" v="404"/>
          <ac:graphicFrameMkLst>
            <pc:docMk/>
            <pc:sldMk cId="0" sldId="388"/>
            <ac:graphicFrameMk id="4" creationId="{DFBA4FE9-AED3-4557-B944-B5E9B90120AA}"/>
          </ac:graphicFrameMkLst>
        </pc:graphicFrameChg>
        <pc:graphicFrameChg chg="del mod replId">
          <ac:chgData name="Sidney Seckler" userId="73470fc2d5f88927" providerId="LiveId" clId="{40D76335-3B16-4632-888F-7C7805FF9EFD}" dt="2019-03-17T18:36:25.625" v="406"/>
          <ac:graphicFrameMkLst>
            <pc:docMk/>
            <pc:sldMk cId="0" sldId="388"/>
            <ac:graphicFrameMk id="6" creationId="{51156B1E-8E4A-4A58-82D7-B1FBECB9A05C}"/>
          </ac:graphicFrameMkLst>
        </pc:graphicFrameChg>
        <pc:graphicFrameChg chg="del mod replId">
          <ac:chgData name="Sidney Seckler" userId="73470fc2d5f88927" providerId="LiveId" clId="{40D76335-3B16-4632-888F-7C7805FF9EFD}" dt="2019-03-17T18:36:32.626" v="408"/>
          <ac:graphicFrameMkLst>
            <pc:docMk/>
            <pc:sldMk cId="0" sldId="388"/>
            <ac:graphicFrameMk id="8" creationId="{AE0D0DA0-7D44-4D1C-ACF1-90ED79D373D9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18:45:14.326" v="557"/>
        <pc:sldMkLst>
          <pc:docMk/>
          <pc:sldMk cId="0" sldId="389"/>
        </pc:sldMkLst>
        <pc:spChg chg="add del mod">
          <ac:chgData name="Sidney Seckler" userId="73470fc2d5f88927" providerId="LiveId" clId="{40D76335-3B16-4632-888F-7C7805FF9EFD}" dt="2019-03-17T18:45:13.017" v="556" actId="478"/>
          <ac:spMkLst>
            <pc:docMk/>
            <pc:sldMk cId="0" sldId="389"/>
            <ac:spMk id="13" creationId="{A66C6C8C-1F42-4F80-B897-B05895E201F9}"/>
          </ac:spMkLst>
        </pc:spChg>
        <pc:spChg chg="add">
          <ac:chgData name="Sidney Seckler" userId="73470fc2d5f88927" providerId="LiveId" clId="{40D76335-3B16-4632-888F-7C7805FF9EFD}" dt="2019-03-17T18:45:14.326" v="557"/>
          <ac:spMkLst>
            <pc:docMk/>
            <pc:sldMk cId="0" sldId="389"/>
            <ac:spMk id="35" creationId="{ABB7FD64-CF9B-4FD1-AD3C-3975F1CFD0DD}"/>
          </ac:spMkLst>
        </pc:spChg>
        <pc:spChg chg="del">
          <ac:chgData name="Sidney Seckler" userId="73470fc2d5f88927" providerId="LiveId" clId="{40D76335-3B16-4632-888F-7C7805FF9EFD}" dt="2019-03-17T18:45:09.623" v="555" actId="478"/>
          <ac:spMkLst>
            <pc:docMk/>
            <pc:sldMk cId="0" sldId="389"/>
            <ac:spMk id="224273" creationId="{F3D67BBD-8DC4-49F3-A1BB-47869B9BC36B}"/>
          </ac:spMkLst>
        </pc:spChg>
        <pc:spChg chg="add mod">
          <ac:chgData name="Sidney Seckler" userId="73470fc2d5f88927" providerId="LiveId" clId="{40D76335-3B16-4632-888F-7C7805FF9EFD}" dt="2019-03-17T18:40:21.695" v="472" actId="14100"/>
          <ac:spMkLst>
            <pc:docMk/>
            <pc:sldMk cId="0" sldId="389"/>
            <ac:spMk id="224275" creationId="{2B766CB8-12BB-4B06-8785-1D0E47B4FD2F}"/>
          </ac:spMkLst>
        </pc:spChg>
        <pc:spChg chg="add mod">
          <ac:chgData name="Sidney Seckler" userId="73470fc2d5f88927" providerId="LiveId" clId="{40D76335-3B16-4632-888F-7C7805FF9EFD}" dt="2019-03-17T18:40:29.027" v="474" actId="14100"/>
          <ac:spMkLst>
            <pc:docMk/>
            <pc:sldMk cId="0" sldId="389"/>
            <ac:spMk id="224279" creationId="{D5554DF3-D2BD-4656-BD10-BD92DD38FB98}"/>
          </ac:spMkLst>
        </pc:spChg>
        <pc:spChg chg="add mod">
          <ac:chgData name="Sidney Seckler" userId="73470fc2d5f88927" providerId="LiveId" clId="{40D76335-3B16-4632-888F-7C7805FF9EFD}" dt="2019-03-17T18:40:14.013" v="470" actId="255"/>
          <ac:spMkLst>
            <pc:docMk/>
            <pc:sldMk cId="0" sldId="389"/>
            <ac:spMk id="224282" creationId="{956597CB-A68C-45B0-8B9D-08DC5A669427}"/>
          </ac:spMkLst>
        </pc:spChg>
        <pc:spChg chg="add mod">
          <ac:chgData name="Sidney Seckler" userId="73470fc2d5f88927" providerId="LiveId" clId="{40D76335-3B16-4632-888F-7C7805FF9EFD}" dt="2019-03-17T18:40:08.407" v="469" actId="255"/>
          <ac:spMkLst>
            <pc:docMk/>
            <pc:sldMk cId="0" sldId="389"/>
            <ac:spMk id="224286" creationId="{0DBC859A-E6AF-4EA2-9F1D-8E3E4C3FA17B}"/>
          </ac:spMkLst>
        </pc:spChg>
        <pc:spChg chg="add mod">
          <ac:chgData name="Sidney Seckler" userId="73470fc2d5f88927" providerId="LiveId" clId="{40D76335-3B16-4632-888F-7C7805FF9EFD}" dt="2019-03-17T18:40:00.612" v="468" actId="255"/>
          <ac:spMkLst>
            <pc:docMk/>
            <pc:sldMk cId="0" sldId="389"/>
            <ac:spMk id="224296" creationId="{53EFC84D-24A9-43D7-936B-9BE29C1849C7}"/>
          </ac:spMkLst>
        </pc:spChg>
        <pc:graphicFrameChg chg="del mod replId">
          <ac:chgData name="Sidney Seckler" userId="73470fc2d5f88927" providerId="LiveId" clId="{40D76335-3B16-4632-888F-7C7805FF9EFD}" dt="2019-03-17T18:39:37.677" v="456"/>
          <ac:graphicFrameMkLst>
            <pc:docMk/>
            <pc:sldMk cId="0" sldId="389"/>
            <ac:graphicFrameMk id="2" creationId="{53EFC84D-24A9-43D7-936B-9BE29C1849C7}"/>
          </ac:graphicFrameMkLst>
        </pc:graphicFrameChg>
        <pc:graphicFrameChg chg="del mod replId">
          <ac:chgData name="Sidney Seckler" userId="73470fc2d5f88927" providerId="LiveId" clId="{40D76335-3B16-4632-888F-7C7805FF9EFD}" dt="2019-03-17T18:39:40.859" v="459"/>
          <ac:graphicFrameMkLst>
            <pc:docMk/>
            <pc:sldMk cId="0" sldId="389"/>
            <ac:graphicFrameMk id="4" creationId="{0DBC859A-E6AF-4EA2-9F1D-8E3E4C3FA17B}"/>
          </ac:graphicFrameMkLst>
        </pc:graphicFrameChg>
        <pc:graphicFrameChg chg="del mod replId">
          <ac:chgData name="Sidney Seckler" userId="73470fc2d5f88927" providerId="LiveId" clId="{40D76335-3B16-4632-888F-7C7805FF9EFD}" dt="2019-03-17T18:39:42.852" v="462"/>
          <ac:graphicFrameMkLst>
            <pc:docMk/>
            <pc:sldMk cId="0" sldId="389"/>
            <ac:graphicFrameMk id="6" creationId="{956597CB-A68C-45B0-8B9D-08DC5A669427}"/>
          </ac:graphicFrameMkLst>
        </pc:graphicFrameChg>
        <pc:graphicFrameChg chg="del mod replId">
          <ac:chgData name="Sidney Seckler" userId="73470fc2d5f88927" providerId="LiveId" clId="{40D76335-3B16-4632-888F-7C7805FF9EFD}" dt="2019-03-17T18:39:44.873" v="464"/>
          <ac:graphicFrameMkLst>
            <pc:docMk/>
            <pc:sldMk cId="0" sldId="389"/>
            <ac:graphicFrameMk id="8" creationId="{2B766CB8-12BB-4B06-8785-1D0E47B4FD2F}"/>
          </ac:graphicFrameMkLst>
        </pc:graphicFrameChg>
        <pc:graphicFrameChg chg="del mod replId">
          <ac:chgData name="Sidney Seckler" userId="73470fc2d5f88927" providerId="LiveId" clId="{40D76335-3B16-4632-888F-7C7805FF9EFD}" dt="2019-03-17T18:39:48.123" v="467"/>
          <ac:graphicFrameMkLst>
            <pc:docMk/>
            <pc:sldMk cId="0" sldId="389"/>
            <ac:graphicFrameMk id="10" creationId="{D5554DF3-D2BD-4656-BD10-BD92DD38FB98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18:45:23.171" v="560"/>
        <pc:sldMkLst>
          <pc:docMk/>
          <pc:sldMk cId="0" sldId="390"/>
        </pc:sldMkLst>
        <pc:spChg chg="add del mod">
          <ac:chgData name="Sidney Seckler" userId="73470fc2d5f88927" providerId="LiveId" clId="{40D76335-3B16-4632-888F-7C7805FF9EFD}" dt="2019-03-17T18:45:21.917" v="559" actId="478"/>
          <ac:spMkLst>
            <pc:docMk/>
            <pc:sldMk cId="0" sldId="390"/>
            <ac:spMk id="11" creationId="{E18A338F-6A85-414E-9BC9-F272ADAC38BE}"/>
          </ac:spMkLst>
        </pc:spChg>
        <pc:spChg chg="add">
          <ac:chgData name="Sidney Seckler" userId="73470fc2d5f88927" providerId="LiveId" clId="{40D76335-3B16-4632-888F-7C7805FF9EFD}" dt="2019-03-17T18:45:23.171" v="560"/>
          <ac:spMkLst>
            <pc:docMk/>
            <pc:sldMk cId="0" sldId="390"/>
            <ac:spMk id="31" creationId="{A0C7D08C-CA5F-4A46-AA5C-0FE5A75A554D}"/>
          </ac:spMkLst>
        </pc:spChg>
        <pc:spChg chg="del">
          <ac:chgData name="Sidney Seckler" userId="73470fc2d5f88927" providerId="LiveId" clId="{40D76335-3B16-4632-888F-7C7805FF9EFD}" dt="2019-03-17T18:45:19.850" v="558" actId="478"/>
          <ac:spMkLst>
            <pc:docMk/>
            <pc:sldMk cId="0" sldId="390"/>
            <ac:spMk id="233487" creationId="{E9173DA6-9398-4EB1-857D-D78E31A0EF69}"/>
          </ac:spMkLst>
        </pc:spChg>
        <pc:spChg chg="add mod">
          <ac:chgData name="Sidney Seckler" userId="73470fc2d5f88927" providerId="LiveId" clId="{40D76335-3B16-4632-888F-7C7805FF9EFD}" dt="2019-03-17T18:41:26.925" v="489" actId="255"/>
          <ac:spMkLst>
            <pc:docMk/>
            <pc:sldMk cId="0" sldId="390"/>
            <ac:spMk id="233490" creationId="{DDA4F41B-9E87-44EC-B099-E75F708E19FE}"/>
          </ac:spMkLst>
        </pc:spChg>
        <pc:spChg chg="add mod">
          <ac:chgData name="Sidney Seckler" userId="73470fc2d5f88927" providerId="LiveId" clId="{40D76335-3B16-4632-888F-7C7805FF9EFD}" dt="2019-03-17T18:41:32.296" v="490" actId="255"/>
          <ac:spMkLst>
            <pc:docMk/>
            <pc:sldMk cId="0" sldId="390"/>
            <ac:spMk id="233494" creationId="{091C86BB-2A1E-484F-B681-570C87991CF0}"/>
          </ac:spMkLst>
        </pc:spChg>
        <pc:spChg chg="add mod">
          <ac:chgData name="Sidney Seckler" userId="73470fc2d5f88927" providerId="LiveId" clId="{40D76335-3B16-4632-888F-7C7805FF9EFD}" dt="2019-03-17T18:41:21.500" v="488" actId="255"/>
          <ac:spMkLst>
            <pc:docMk/>
            <pc:sldMk cId="0" sldId="390"/>
            <ac:spMk id="233505" creationId="{FC94580B-1864-4743-95FB-9D0F0945A60E}"/>
          </ac:spMkLst>
        </pc:spChg>
        <pc:spChg chg="add mod">
          <ac:chgData name="Sidney Seckler" userId="73470fc2d5f88927" providerId="LiveId" clId="{40D76335-3B16-4632-888F-7C7805FF9EFD}" dt="2019-03-17T18:41:36.869" v="491" actId="255"/>
          <ac:spMkLst>
            <pc:docMk/>
            <pc:sldMk cId="0" sldId="390"/>
            <ac:spMk id="233507" creationId="{3B84C2B0-EC2D-4930-9387-C08BC8F2B6AF}"/>
          </ac:spMkLst>
        </pc:spChg>
        <pc:graphicFrameChg chg="del mod replId">
          <ac:chgData name="Sidney Seckler" userId="73470fc2d5f88927" providerId="LiveId" clId="{40D76335-3B16-4632-888F-7C7805FF9EFD}" dt="2019-03-17T18:41:00.566" v="478"/>
          <ac:graphicFrameMkLst>
            <pc:docMk/>
            <pc:sldMk cId="0" sldId="390"/>
            <ac:graphicFrameMk id="2" creationId="{FC94580B-1864-4743-95FB-9D0F0945A60E}"/>
          </ac:graphicFrameMkLst>
        </pc:graphicFrameChg>
        <pc:graphicFrameChg chg="del mod replId">
          <ac:chgData name="Sidney Seckler" userId="73470fc2d5f88927" providerId="LiveId" clId="{40D76335-3B16-4632-888F-7C7805FF9EFD}" dt="2019-03-17T18:41:03.518" v="481"/>
          <ac:graphicFrameMkLst>
            <pc:docMk/>
            <pc:sldMk cId="0" sldId="390"/>
            <ac:graphicFrameMk id="4" creationId="{DDA4F41B-9E87-44EC-B099-E75F708E19FE}"/>
          </ac:graphicFrameMkLst>
        </pc:graphicFrameChg>
        <pc:graphicFrameChg chg="del mod replId">
          <ac:chgData name="Sidney Seckler" userId="73470fc2d5f88927" providerId="LiveId" clId="{40D76335-3B16-4632-888F-7C7805FF9EFD}" dt="2019-03-17T18:41:05.622" v="484"/>
          <ac:graphicFrameMkLst>
            <pc:docMk/>
            <pc:sldMk cId="0" sldId="390"/>
            <ac:graphicFrameMk id="6" creationId="{091C86BB-2A1E-484F-B681-570C87991CF0}"/>
          </ac:graphicFrameMkLst>
        </pc:graphicFrameChg>
        <pc:graphicFrameChg chg="del mod replId">
          <ac:chgData name="Sidney Seckler" userId="73470fc2d5f88927" providerId="LiveId" clId="{40D76335-3B16-4632-888F-7C7805FF9EFD}" dt="2019-03-17T18:41:08.162" v="487"/>
          <ac:graphicFrameMkLst>
            <pc:docMk/>
            <pc:sldMk cId="0" sldId="390"/>
            <ac:graphicFrameMk id="8" creationId="{3B84C2B0-EC2D-4930-9387-C08BC8F2B6AF}"/>
          </ac:graphicFrameMkLst>
        </pc:graphicFrameChg>
      </pc:sldChg>
      <pc:sldChg chg="addSp delSp modSp">
        <pc:chgData name="Sidney Seckler" userId="73470fc2d5f88927" providerId="LiveId" clId="{40D76335-3B16-4632-888F-7C7805FF9EFD}" dt="2019-03-17T19:15:19.822" v="1209" actId="478"/>
        <pc:sldMkLst>
          <pc:docMk/>
          <pc:sldMk cId="0" sldId="392"/>
        </pc:sldMkLst>
        <pc:picChg chg="add del mod">
          <ac:chgData name="Sidney Seckler" userId="73470fc2d5f88927" providerId="LiveId" clId="{40D76335-3B16-4632-888F-7C7805FF9EFD}" dt="2019-03-17T19:15:19.822" v="1209" actId="478"/>
          <ac:picMkLst>
            <pc:docMk/>
            <pc:sldMk cId="0" sldId="392"/>
            <ac:picMk id="14338" creationId="{B792265A-26EA-4B82-A096-4D10BDC4A6F5}"/>
          </ac:picMkLst>
        </pc:picChg>
      </pc:sldChg>
      <pc:sldChg chg="add del">
        <pc:chgData name="Sidney Seckler" userId="73470fc2d5f88927" providerId="LiveId" clId="{40D76335-3B16-4632-888F-7C7805FF9EFD}" dt="2019-03-17T17:02:55.998" v="184" actId="2696"/>
        <pc:sldMkLst>
          <pc:docMk/>
          <pc:sldMk cId="2227863481" sldId="393"/>
        </pc:sldMkLst>
        <pc:spChg chg="add del mod">
          <ac:chgData name="Sidney Seckler" userId="73470fc2d5f88927" providerId="LiveId" clId="{40D76335-3B16-4632-888F-7C7805FF9EFD}" dt="2019-03-17T18:34:41.868" v="300" actId="478"/>
          <ac:spMkLst>
            <pc:docMk/>
            <pc:sldMk cId="2227863481" sldId="393"/>
            <ac:spMk id="3" creationId="{13F1935D-BADF-4B41-87F6-5706A2F67C69}"/>
          </ac:spMkLst>
        </pc:spChg>
        <pc:spChg chg="mod">
          <ac:chgData name="Sidney Seckler" userId="73470fc2d5f88927" providerId="LiveId" clId="{40D76335-3B16-4632-888F-7C7805FF9EFD}" dt="2019-03-17T18:44:21.273" v="531" actId="1035"/>
          <ac:spMkLst>
            <pc:docMk/>
            <pc:sldMk cId="2227863481" sldId="393"/>
            <ac:spMk id="179202" creationId="{FBA74F64-A504-44D6-B389-651C5B885B31}"/>
          </ac:spMkLst>
        </pc:spChg>
        <pc:spChg chg="del">
          <ac:chgData name="Sidney Seckler" userId="73470fc2d5f88927" providerId="LiveId" clId="{40D76335-3B16-4632-888F-7C7805FF9EFD}" dt="2019-03-17T18:34:37.873" v="299" actId="478"/>
          <ac:spMkLst>
            <pc:docMk/>
            <pc:sldMk cId="2227863481" sldId="393"/>
            <ac:spMk id="179203" creationId="{F744B05C-0172-45FC-B99F-26528BCB3AA0}"/>
          </ac:spMkLst>
        </pc:spChg>
        <pc:spChg chg="del">
          <ac:chgData name="Sidney Seckler" userId="73470fc2d5f88927" providerId="LiveId" clId="{40D76335-3B16-4632-888F-7C7805FF9EFD}" dt="2019-03-17T18:34:37.873" v="299" actId="478"/>
          <ac:spMkLst>
            <pc:docMk/>
            <pc:sldMk cId="2227863481" sldId="393"/>
            <ac:spMk id="179205" creationId="{B68B3AAF-7FCE-45E4-B7A5-B57417393D68}"/>
          </ac:spMkLst>
        </pc:spChg>
        <pc:spChg chg="del">
          <ac:chgData name="Sidney Seckler" userId="73470fc2d5f88927" providerId="LiveId" clId="{40D76335-3B16-4632-888F-7C7805FF9EFD}" dt="2019-03-17T18:34:37.873" v="299" actId="478"/>
          <ac:spMkLst>
            <pc:docMk/>
            <pc:sldMk cId="2227863481" sldId="393"/>
            <ac:spMk id="179206" creationId="{9FD69DA5-A45A-444A-AD69-E35E1144ADB1}"/>
          </ac:spMkLst>
        </pc:spChg>
        <pc:spChg chg="del">
          <ac:chgData name="Sidney Seckler" userId="73470fc2d5f88927" providerId="LiveId" clId="{40D76335-3B16-4632-888F-7C7805FF9EFD}" dt="2019-03-17T18:34:37.873" v="299" actId="478"/>
          <ac:spMkLst>
            <pc:docMk/>
            <pc:sldMk cId="2227863481" sldId="393"/>
            <ac:spMk id="179207" creationId="{47162545-46B0-4B07-A28A-1A15391060A1}"/>
          </ac:spMkLst>
        </pc:spChg>
        <pc:spChg chg="del">
          <ac:chgData name="Sidney Seckler" userId="73470fc2d5f88927" providerId="LiveId" clId="{40D76335-3B16-4632-888F-7C7805FF9EFD}" dt="2019-03-17T18:34:37.873" v="299" actId="478"/>
          <ac:spMkLst>
            <pc:docMk/>
            <pc:sldMk cId="2227863481" sldId="393"/>
            <ac:spMk id="179212" creationId="{0644F5F7-2B56-4C87-A4A2-04D24195D18C}"/>
          </ac:spMkLst>
        </pc:spChg>
        <pc:spChg chg="del">
          <ac:chgData name="Sidney Seckler" userId="73470fc2d5f88927" providerId="LiveId" clId="{40D76335-3B16-4632-888F-7C7805FF9EFD}" dt="2019-03-17T18:34:37.873" v="299" actId="478"/>
          <ac:spMkLst>
            <pc:docMk/>
            <pc:sldMk cId="2227863481" sldId="393"/>
            <ac:spMk id="179213" creationId="{24229DD4-373C-47AE-B43C-53CCA921F419}"/>
          </ac:spMkLst>
        </pc:spChg>
        <pc:spChg chg="del">
          <ac:chgData name="Sidney Seckler" userId="73470fc2d5f88927" providerId="LiveId" clId="{40D76335-3B16-4632-888F-7C7805FF9EFD}" dt="2019-03-17T18:34:37.873" v="299" actId="478"/>
          <ac:spMkLst>
            <pc:docMk/>
            <pc:sldMk cId="2227863481" sldId="393"/>
            <ac:spMk id="179214" creationId="{DA09038F-3655-4D9D-9F51-8C8B37D5D8D4}"/>
          </ac:spMkLst>
        </pc:spChg>
        <pc:spChg chg="del">
          <ac:chgData name="Sidney Seckler" userId="73470fc2d5f88927" providerId="LiveId" clId="{40D76335-3B16-4632-888F-7C7805FF9EFD}" dt="2019-03-17T18:34:37.873" v="299" actId="478"/>
          <ac:spMkLst>
            <pc:docMk/>
            <pc:sldMk cId="2227863481" sldId="393"/>
            <ac:spMk id="179215" creationId="{34F60A5A-7F88-4BEC-87F7-EE8A9B282C82}"/>
          </ac:spMkLst>
        </pc:spChg>
        <pc:spChg chg="del">
          <ac:chgData name="Sidney Seckler" userId="73470fc2d5f88927" providerId="LiveId" clId="{40D76335-3B16-4632-888F-7C7805FF9EFD}" dt="2019-03-17T18:34:37.873" v="299" actId="478"/>
          <ac:spMkLst>
            <pc:docMk/>
            <pc:sldMk cId="2227863481" sldId="393"/>
            <ac:spMk id="179216" creationId="{F3EFA378-E3BB-4CF1-94CD-2C130DCC5BF4}"/>
          </ac:spMkLst>
        </pc:spChg>
        <pc:spChg chg="del">
          <ac:chgData name="Sidney Seckler" userId="73470fc2d5f88927" providerId="LiveId" clId="{40D76335-3B16-4632-888F-7C7805FF9EFD}" dt="2019-03-17T18:34:37.873" v="299" actId="478"/>
          <ac:spMkLst>
            <pc:docMk/>
            <pc:sldMk cId="2227863481" sldId="393"/>
            <ac:spMk id="179217" creationId="{2BD2DB76-4330-4E52-8238-CC226D5B34B4}"/>
          </ac:spMkLst>
        </pc:spChg>
        <pc:spChg chg="del">
          <ac:chgData name="Sidney Seckler" userId="73470fc2d5f88927" providerId="LiveId" clId="{40D76335-3B16-4632-888F-7C7805FF9EFD}" dt="2019-03-17T18:34:37.873" v="299" actId="478"/>
          <ac:spMkLst>
            <pc:docMk/>
            <pc:sldMk cId="2227863481" sldId="393"/>
            <ac:spMk id="179218" creationId="{1E1E33FF-8423-455C-A10D-20B0C65207D1}"/>
          </ac:spMkLst>
        </pc:spChg>
        <pc:picChg chg="add mod">
          <ac:chgData name="Sidney Seckler" userId="73470fc2d5f88927" providerId="LiveId" clId="{40D76335-3B16-4632-888F-7C7805FF9EFD}" dt="2019-03-17T18:35:38.215" v="398" actId="1076"/>
          <ac:picMkLst>
            <pc:docMk/>
            <pc:sldMk cId="2227863481" sldId="393"/>
            <ac:picMk id="6146" creationId="{11C55C63-61FC-4BCC-8064-8EA1B5F48A86}"/>
          </ac:picMkLst>
        </pc:picChg>
        <pc:cxnChg chg="del">
          <ac:chgData name="Sidney Seckler" userId="73470fc2d5f88927" providerId="LiveId" clId="{40D76335-3B16-4632-888F-7C7805FF9EFD}" dt="2019-03-17T18:34:37.873" v="299" actId="478"/>
          <ac:cxnSpMkLst>
            <pc:docMk/>
            <pc:sldMk cId="2227863481" sldId="393"/>
            <ac:cxnSpMk id="179208" creationId="{D5D0BB4D-59BD-42E0-9A8D-79ADF3C2B9F6}"/>
          </ac:cxnSpMkLst>
        </pc:cxnChg>
        <pc:cxnChg chg="del">
          <ac:chgData name="Sidney Seckler" userId="73470fc2d5f88927" providerId="LiveId" clId="{40D76335-3B16-4632-888F-7C7805FF9EFD}" dt="2019-03-17T18:34:37.873" v="299" actId="478"/>
          <ac:cxnSpMkLst>
            <pc:docMk/>
            <pc:sldMk cId="2227863481" sldId="393"/>
            <ac:cxnSpMk id="179209" creationId="{F3409AD9-A646-4F82-97A9-9A2E25B83269}"/>
          </ac:cxnSpMkLst>
        </pc:cxnChg>
        <pc:cxnChg chg="del">
          <ac:chgData name="Sidney Seckler" userId="73470fc2d5f88927" providerId="LiveId" clId="{40D76335-3B16-4632-888F-7C7805FF9EFD}" dt="2019-03-17T18:34:37.873" v="299" actId="478"/>
          <ac:cxnSpMkLst>
            <pc:docMk/>
            <pc:sldMk cId="2227863481" sldId="393"/>
            <ac:cxnSpMk id="179210" creationId="{BAD0A6D8-87B8-4BCA-BD25-9BB606F01135}"/>
          </ac:cxnSpMkLst>
        </pc:cxnChg>
        <pc:cxnChg chg="del">
          <ac:chgData name="Sidney Seckler" userId="73470fc2d5f88927" providerId="LiveId" clId="{40D76335-3B16-4632-888F-7C7805FF9EFD}" dt="2019-03-17T18:34:37.873" v="299" actId="478"/>
          <ac:cxnSpMkLst>
            <pc:docMk/>
            <pc:sldMk cId="2227863481" sldId="393"/>
            <ac:cxnSpMk id="179211" creationId="{08DA1694-8A3E-4807-A319-867D5F54EB4E}"/>
          </ac:cxnSpMkLst>
        </pc:cxnChg>
      </pc:sldChg>
      <pc:sldChg chg="addSp delSp modSp add">
        <pc:chgData name="Sidney Seckler" userId="73470fc2d5f88927" providerId="LiveId" clId="{40D76335-3B16-4632-888F-7C7805FF9EFD}" dt="2019-03-17T18:55:47.010" v="820" actId="122"/>
        <pc:sldMkLst>
          <pc:docMk/>
          <pc:sldMk cId="1194815044" sldId="394"/>
        </pc:sldMkLst>
        <pc:spChg chg="del">
          <ac:chgData name="Sidney Seckler" userId="73470fc2d5f88927" providerId="LiveId" clId="{40D76335-3B16-4632-888F-7C7805FF9EFD}" dt="2019-03-17T18:46:39.148" v="567" actId="478"/>
          <ac:spMkLst>
            <pc:docMk/>
            <pc:sldMk cId="1194815044" sldId="394"/>
            <ac:spMk id="183318" creationId="{E2A01E5E-799D-486B-8A86-47BDD6E94CEB}"/>
          </ac:spMkLst>
        </pc:spChg>
        <pc:spChg chg="del">
          <ac:chgData name="Sidney Seckler" userId="73470fc2d5f88927" providerId="LiveId" clId="{40D76335-3B16-4632-888F-7C7805FF9EFD}" dt="2019-03-17T18:46:39.148" v="567" actId="478"/>
          <ac:spMkLst>
            <pc:docMk/>
            <pc:sldMk cId="1194815044" sldId="394"/>
            <ac:spMk id="183319" creationId="{FFF7E80B-09E1-4ED1-9D07-CBD521B2203A}"/>
          </ac:spMkLst>
        </pc:spChg>
        <pc:spChg chg="del">
          <ac:chgData name="Sidney Seckler" userId="73470fc2d5f88927" providerId="LiveId" clId="{40D76335-3B16-4632-888F-7C7805FF9EFD}" dt="2019-03-17T18:46:39.148" v="567" actId="478"/>
          <ac:spMkLst>
            <pc:docMk/>
            <pc:sldMk cId="1194815044" sldId="394"/>
            <ac:spMk id="183320" creationId="{5E41E7A5-81E3-4156-9A6E-161979C24420}"/>
          </ac:spMkLst>
        </pc:spChg>
        <pc:spChg chg="del">
          <ac:chgData name="Sidney Seckler" userId="73470fc2d5f88927" providerId="LiveId" clId="{40D76335-3B16-4632-888F-7C7805FF9EFD}" dt="2019-03-17T18:46:39.148" v="567" actId="478"/>
          <ac:spMkLst>
            <pc:docMk/>
            <pc:sldMk cId="1194815044" sldId="394"/>
            <ac:spMk id="183321" creationId="{665066BB-12A9-4805-A7A5-6887F2F96463}"/>
          </ac:spMkLst>
        </pc:spChg>
        <pc:spChg chg="del">
          <ac:chgData name="Sidney Seckler" userId="73470fc2d5f88927" providerId="LiveId" clId="{40D76335-3B16-4632-888F-7C7805FF9EFD}" dt="2019-03-17T18:46:39.148" v="567" actId="478"/>
          <ac:spMkLst>
            <pc:docMk/>
            <pc:sldMk cId="1194815044" sldId="394"/>
            <ac:spMk id="183323" creationId="{0C7A1B5D-0015-4E85-841A-8FDCF9726D2C}"/>
          </ac:spMkLst>
        </pc:spChg>
        <pc:spChg chg="del">
          <ac:chgData name="Sidney Seckler" userId="73470fc2d5f88927" providerId="LiveId" clId="{40D76335-3B16-4632-888F-7C7805FF9EFD}" dt="2019-03-17T18:46:39.148" v="567" actId="478"/>
          <ac:spMkLst>
            <pc:docMk/>
            <pc:sldMk cId="1194815044" sldId="394"/>
            <ac:spMk id="183325" creationId="{F30C5849-9D73-4CDA-9AB9-2D979504A9C1}"/>
          </ac:spMkLst>
        </pc:spChg>
        <pc:grpChg chg="del">
          <ac:chgData name="Sidney Seckler" userId="73470fc2d5f88927" providerId="LiveId" clId="{40D76335-3B16-4632-888F-7C7805FF9EFD}" dt="2019-03-17T18:46:39.148" v="567" actId="478"/>
          <ac:grpSpMkLst>
            <pc:docMk/>
            <pc:sldMk cId="1194815044" sldId="394"/>
            <ac:grpSpMk id="183300" creationId="{A7B8995E-EF0B-403A-87D9-1854249008E2}"/>
          </ac:grpSpMkLst>
        </pc:grpChg>
        <pc:graphicFrameChg chg="add mod modGraphic">
          <ac:chgData name="Sidney Seckler" userId="73470fc2d5f88927" providerId="LiveId" clId="{40D76335-3B16-4632-888F-7C7805FF9EFD}" dt="2019-03-17T18:55:47.010" v="820" actId="122"/>
          <ac:graphicFrameMkLst>
            <pc:docMk/>
            <pc:sldMk cId="1194815044" sldId="394"/>
            <ac:graphicFrameMk id="2" creationId="{F0D27BD9-E31A-4CDC-8B74-DD5FE65F99CD}"/>
          </ac:graphicFrameMkLst>
        </pc:graphicFrameChg>
        <pc:cxnChg chg="del mod">
          <ac:chgData name="Sidney Seckler" userId="73470fc2d5f88927" providerId="LiveId" clId="{40D76335-3B16-4632-888F-7C7805FF9EFD}" dt="2019-03-17T18:46:39.148" v="567" actId="478"/>
          <ac:cxnSpMkLst>
            <pc:docMk/>
            <pc:sldMk cId="1194815044" sldId="394"/>
            <ac:cxnSpMk id="183327" creationId="{11DC1838-80A2-4144-8C14-ECE3A72EC306}"/>
          </ac:cxnSpMkLst>
        </pc:cxnChg>
        <pc:cxnChg chg="del mod">
          <ac:chgData name="Sidney Seckler" userId="73470fc2d5f88927" providerId="LiveId" clId="{40D76335-3B16-4632-888F-7C7805FF9EFD}" dt="2019-03-17T18:46:39.148" v="567" actId="478"/>
          <ac:cxnSpMkLst>
            <pc:docMk/>
            <pc:sldMk cId="1194815044" sldId="394"/>
            <ac:cxnSpMk id="183328" creationId="{F30ABE22-D3A7-42B3-8CF9-883EA672375A}"/>
          </ac:cxnSpMkLst>
        </pc:cxnChg>
        <pc:cxnChg chg="del mod">
          <ac:chgData name="Sidney Seckler" userId="73470fc2d5f88927" providerId="LiveId" clId="{40D76335-3B16-4632-888F-7C7805FF9EFD}" dt="2019-03-17T18:46:39.148" v="567" actId="478"/>
          <ac:cxnSpMkLst>
            <pc:docMk/>
            <pc:sldMk cId="1194815044" sldId="394"/>
            <ac:cxnSpMk id="183329" creationId="{E8C21736-4AFE-4179-93CD-014384C2F3E2}"/>
          </ac:cxnSpMkLst>
        </pc:cxnChg>
      </pc:sldChg>
      <pc:sldChg chg="addSp delSp modSp add">
        <pc:chgData name="Sidney Seckler" userId="73470fc2d5f88927" providerId="LiveId" clId="{40D76335-3B16-4632-888F-7C7805FF9EFD}" dt="2019-03-17T19:07:46.318" v="1203" actId="1076"/>
        <pc:sldMkLst>
          <pc:docMk/>
          <pc:sldMk cId="1203201701" sldId="395"/>
        </pc:sldMkLst>
        <pc:spChg chg="add del mod">
          <ac:chgData name="Sidney Seckler" userId="73470fc2d5f88927" providerId="LiveId" clId="{40D76335-3B16-4632-888F-7C7805FF9EFD}" dt="2019-03-17T19:04:23.138" v="1076" actId="478"/>
          <ac:spMkLst>
            <pc:docMk/>
            <pc:sldMk cId="1203201701" sldId="395"/>
            <ac:spMk id="2" creationId="{4FF99A30-C79A-47E7-967B-9DE56044EED6}"/>
          </ac:spMkLst>
        </pc:spChg>
        <pc:spChg chg="add mod">
          <ac:chgData name="Sidney Seckler" userId="73470fc2d5f88927" providerId="LiveId" clId="{40D76335-3B16-4632-888F-7C7805FF9EFD}" dt="2019-03-17T19:07:45.848" v="1202" actId="1076"/>
          <ac:spMkLst>
            <pc:docMk/>
            <pc:sldMk cId="1203201701" sldId="395"/>
            <ac:spMk id="3" creationId="{2F944968-94E1-4D80-AAF5-00F2535A0AE3}"/>
          </ac:spMkLst>
        </pc:spChg>
        <pc:spChg chg="add del mod">
          <ac:chgData name="Sidney Seckler" userId="73470fc2d5f88927" providerId="LiveId" clId="{40D76335-3B16-4632-888F-7C7805FF9EFD}" dt="2019-03-17T19:03:53.340" v="1066" actId="478"/>
          <ac:spMkLst>
            <pc:docMk/>
            <pc:sldMk cId="1203201701" sldId="395"/>
            <ac:spMk id="5" creationId="{74E83E09-4514-4435-8B0A-30FE7DB9D933}"/>
          </ac:spMkLst>
        </pc:spChg>
        <pc:spChg chg="add mod">
          <ac:chgData name="Sidney Seckler" userId="73470fc2d5f88927" providerId="LiveId" clId="{40D76335-3B16-4632-888F-7C7805FF9EFD}" dt="2019-03-17T19:02:06.036" v="964" actId="12"/>
          <ac:spMkLst>
            <pc:docMk/>
            <pc:sldMk cId="1203201701" sldId="395"/>
            <ac:spMk id="6" creationId="{8CA5397F-3CC9-4709-BCB9-0FF83317BBCD}"/>
          </ac:spMkLst>
        </pc:spChg>
        <pc:spChg chg="add mod">
          <ac:chgData name="Sidney Seckler" userId="73470fc2d5f88927" providerId="LiveId" clId="{40D76335-3B16-4632-888F-7C7805FF9EFD}" dt="2019-03-17T19:01:40.888" v="960" actId="1076"/>
          <ac:spMkLst>
            <pc:docMk/>
            <pc:sldMk cId="1203201701" sldId="395"/>
            <ac:spMk id="7" creationId="{0493A9A6-22C3-49BE-8FB1-699E478573AF}"/>
          </ac:spMkLst>
        </pc:spChg>
        <pc:spChg chg="add mod">
          <ac:chgData name="Sidney Seckler" userId="73470fc2d5f88927" providerId="LiveId" clId="{40D76335-3B16-4632-888F-7C7805FF9EFD}" dt="2019-03-17T19:02:45.957" v="1057" actId="20577"/>
          <ac:spMkLst>
            <pc:docMk/>
            <pc:sldMk cId="1203201701" sldId="395"/>
            <ac:spMk id="8" creationId="{8BC2FA93-43C5-4556-A50D-F46A9DA9D389}"/>
          </ac:spMkLst>
        </pc:spChg>
        <pc:spChg chg="add mod">
          <ac:chgData name="Sidney Seckler" userId="73470fc2d5f88927" providerId="LiveId" clId="{40D76335-3B16-4632-888F-7C7805FF9EFD}" dt="2019-03-17T19:07:36.264" v="1201" actId="1076"/>
          <ac:spMkLst>
            <pc:docMk/>
            <pc:sldMk cId="1203201701" sldId="395"/>
            <ac:spMk id="9" creationId="{A8BA9151-B135-48DE-9A2C-F1CC484501B4}"/>
          </ac:spMkLst>
        </pc:spChg>
        <pc:spChg chg="add mod">
          <ac:chgData name="Sidney Seckler" userId="73470fc2d5f88927" providerId="LiveId" clId="{40D76335-3B16-4632-888F-7C7805FF9EFD}" dt="2019-03-17T19:07:46.318" v="1203" actId="1076"/>
          <ac:spMkLst>
            <pc:docMk/>
            <pc:sldMk cId="1203201701" sldId="395"/>
            <ac:spMk id="12" creationId="{6A119AEF-306F-4B39-895D-1AA7C12FE0AC}"/>
          </ac:spMkLst>
        </pc:spChg>
        <pc:picChg chg="mod">
          <ac:chgData name="Sidney Seckler" userId="73470fc2d5f88927" providerId="LiveId" clId="{40D76335-3B16-4632-888F-7C7805FF9EFD}" dt="2019-03-17T19:07:25.507" v="1200" actId="1076"/>
          <ac:picMkLst>
            <pc:docMk/>
            <pc:sldMk cId="1203201701" sldId="395"/>
            <ac:picMk id="6146" creationId="{11C55C63-61FC-4BCC-8064-8EA1B5F48A86}"/>
          </ac:picMkLst>
        </pc:picChg>
      </pc:sldChg>
      <pc:sldChg chg="addSp delSp modSp add">
        <pc:chgData name="Sidney Seckler" userId="73470fc2d5f88927" providerId="LiveId" clId="{40D76335-3B16-4632-888F-7C7805FF9EFD}" dt="2019-03-18T02:02:43.347" v="4096" actId="6549"/>
        <pc:sldMkLst>
          <pc:docMk/>
          <pc:sldMk cId="1960017020" sldId="396"/>
        </pc:sldMkLst>
        <pc:spChg chg="add del mod">
          <ac:chgData name="Sidney Seckler" userId="73470fc2d5f88927" providerId="LiveId" clId="{40D76335-3B16-4632-888F-7C7805FF9EFD}" dt="2019-03-17T21:50:20.523" v="1221" actId="478"/>
          <ac:spMkLst>
            <pc:docMk/>
            <pc:sldMk cId="1960017020" sldId="396"/>
            <ac:spMk id="3" creationId="{8ED40C4F-459C-49FE-89B5-F72064AB49DF}"/>
          </ac:spMkLst>
        </pc:spChg>
        <pc:spChg chg="del">
          <ac:chgData name="Sidney Seckler" userId="73470fc2d5f88927" providerId="LiveId" clId="{40D76335-3B16-4632-888F-7C7805FF9EFD}" dt="2019-03-17T21:50:17.101" v="1220" actId="478"/>
          <ac:spMkLst>
            <pc:docMk/>
            <pc:sldMk cId="1960017020" sldId="396"/>
            <ac:spMk id="15" creationId="{7C0CBFCE-9081-42E0-B338-720B34F28CF5}"/>
          </ac:spMkLst>
        </pc:spChg>
        <pc:spChg chg="add mod">
          <ac:chgData name="Sidney Seckler" userId="73470fc2d5f88927" providerId="LiveId" clId="{40D76335-3B16-4632-888F-7C7805FF9EFD}" dt="2019-03-18T02:02:43.347" v="4096" actId="6549"/>
          <ac:spMkLst>
            <pc:docMk/>
            <pc:sldMk cId="1960017020" sldId="396"/>
            <ac:spMk id="16" creationId="{B860C128-FC8C-45FA-B525-254E1258F573}"/>
          </ac:spMkLst>
        </pc:spChg>
        <pc:spChg chg="add mod">
          <ac:chgData name="Sidney Seckler" userId="73470fc2d5f88927" providerId="LiveId" clId="{40D76335-3B16-4632-888F-7C7805FF9EFD}" dt="2019-03-17T22:21:52.515" v="1347" actId="14100"/>
          <ac:spMkLst>
            <pc:docMk/>
            <pc:sldMk cId="1960017020" sldId="396"/>
            <ac:spMk id="19" creationId="{07E12280-7E16-4610-92DD-184B86E36869}"/>
          </ac:spMkLst>
        </pc:spChg>
        <pc:spChg chg="add mod">
          <ac:chgData name="Sidney Seckler" userId="73470fc2d5f88927" providerId="LiveId" clId="{40D76335-3B16-4632-888F-7C7805FF9EFD}" dt="2019-03-17T22:23:39.145" v="1426" actId="12"/>
          <ac:spMkLst>
            <pc:docMk/>
            <pc:sldMk cId="1960017020" sldId="396"/>
            <ac:spMk id="23" creationId="{2D7929DE-0D39-473E-A186-85434DE3982A}"/>
          </ac:spMkLst>
        </pc:spChg>
        <pc:spChg chg="del">
          <ac:chgData name="Sidney Seckler" userId="73470fc2d5f88927" providerId="LiveId" clId="{40D76335-3B16-4632-888F-7C7805FF9EFD}" dt="2019-03-17T21:47:32.829" v="1212" actId="478"/>
          <ac:spMkLst>
            <pc:docMk/>
            <pc:sldMk cId="1960017020" sldId="396"/>
            <ac:spMk id="175116" creationId="{E8767E01-83D5-43F1-BB3F-F5FF84C6C704}"/>
          </ac:spMkLst>
        </pc:spChg>
        <pc:grpChg chg="del">
          <ac:chgData name="Sidney Seckler" userId="73470fc2d5f88927" providerId="LiveId" clId="{40D76335-3B16-4632-888F-7C7805FF9EFD}" dt="2019-03-17T21:47:29.656" v="1211" actId="478"/>
          <ac:grpSpMkLst>
            <pc:docMk/>
            <pc:sldMk cId="1960017020" sldId="396"/>
            <ac:grpSpMk id="175107" creationId="{702D80CA-FC55-49AD-A0CF-B93444323BB0}"/>
          </ac:grpSpMkLst>
        </pc:grpChg>
        <pc:graphicFrameChg chg="add del mod">
          <ac:chgData name="Sidney Seckler" userId="73470fc2d5f88927" providerId="LiveId" clId="{40D76335-3B16-4632-888F-7C7805FF9EFD}" dt="2019-03-17T22:07:38.514" v="1261" actId="478"/>
          <ac:graphicFrameMkLst>
            <pc:docMk/>
            <pc:sldMk cId="1960017020" sldId="396"/>
            <ac:graphicFrameMk id="13" creationId="{3B3103F3-8593-489C-9B5D-BD62E5E81E99}"/>
          </ac:graphicFrameMkLst>
        </pc:graphicFrameChg>
        <pc:graphicFrameChg chg="add del mod">
          <ac:chgData name="Sidney Seckler" userId="73470fc2d5f88927" providerId="LiveId" clId="{40D76335-3B16-4632-888F-7C7805FF9EFD}" dt="2019-03-17T22:08:51.458" v="1264" actId="478"/>
          <ac:graphicFrameMkLst>
            <pc:docMk/>
            <pc:sldMk cId="1960017020" sldId="396"/>
            <ac:graphicFrameMk id="17" creationId="{3B3103F3-8593-489C-9B5D-BD62E5E81E99}"/>
          </ac:graphicFrameMkLst>
        </pc:graphicFrameChg>
        <pc:graphicFrameChg chg="add del mod">
          <ac:chgData name="Sidney Seckler" userId="73470fc2d5f88927" providerId="LiveId" clId="{40D76335-3B16-4632-888F-7C7805FF9EFD}" dt="2019-03-17T22:16:11.817" v="1299" actId="478"/>
          <ac:graphicFrameMkLst>
            <pc:docMk/>
            <pc:sldMk cId="1960017020" sldId="396"/>
            <ac:graphicFrameMk id="18" creationId="{3B3103F3-8593-489C-9B5D-BD62E5E81E99}"/>
          </ac:graphicFrameMkLst>
        </pc:graphicFrameChg>
        <pc:graphicFrameChg chg="add mod">
          <ac:chgData name="Sidney Seckler" userId="73470fc2d5f88927" providerId="LiveId" clId="{40D76335-3B16-4632-888F-7C7805FF9EFD}" dt="2019-03-17T22:16:33.151" v="1303" actId="14100"/>
          <ac:graphicFrameMkLst>
            <pc:docMk/>
            <pc:sldMk cId="1960017020" sldId="396"/>
            <ac:graphicFrameMk id="20" creationId="{3B3103F3-8593-489C-9B5D-BD62E5E81E99}"/>
          </ac:graphicFrameMkLst>
        </pc:graphicFrameChg>
        <pc:graphicFrameChg chg="del mod">
          <ac:chgData name="Sidney Seckler" userId="73470fc2d5f88927" providerId="LiveId" clId="{40D76335-3B16-4632-888F-7C7805FF9EFD}" dt="2019-03-17T21:48:00.667" v="1214" actId="478"/>
          <ac:graphicFrameMkLst>
            <pc:docMk/>
            <pc:sldMk cId="1960017020" sldId="396"/>
            <ac:graphicFrameMk id="175119" creationId="{5974062C-2957-4385-BD5B-7C00BA831193}"/>
          </ac:graphicFrameMkLst>
        </pc:graphicFrameChg>
        <pc:cxnChg chg="add mod">
          <ac:chgData name="Sidney Seckler" userId="73470fc2d5f88927" providerId="LiveId" clId="{40D76335-3B16-4632-888F-7C7805FF9EFD}" dt="2019-03-17T22:22:14.681" v="1351" actId="1582"/>
          <ac:cxnSpMkLst>
            <pc:docMk/>
            <pc:sldMk cId="1960017020" sldId="396"/>
            <ac:cxnSpMk id="5" creationId="{77BF0349-F056-4C02-91B3-A03553C4B38E}"/>
          </ac:cxnSpMkLst>
        </pc:cxnChg>
      </pc:sldChg>
      <pc:sldChg chg="addSp delSp modSp add">
        <pc:chgData name="Sidney Seckler" userId="73470fc2d5f88927" providerId="LiveId" clId="{40D76335-3B16-4632-888F-7C7805FF9EFD}" dt="2019-03-18T02:02:48.823" v="4104" actId="6549"/>
        <pc:sldMkLst>
          <pc:docMk/>
          <pc:sldMk cId="2330112646" sldId="397"/>
        </pc:sldMkLst>
        <pc:spChg chg="add mod">
          <ac:chgData name="Sidney Seckler" userId="73470fc2d5f88927" providerId="LiveId" clId="{40D76335-3B16-4632-888F-7C7805FF9EFD}" dt="2019-03-17T22:21:25.272" v="1345" actId="1076"/>
          <ac:spMkLst>
            <pc:docMk/>
            <pc:sldMk cId="2330112646" sldId="397"/>
            <ac:spMk id="7" creationId="{CEAED65E-1DD1-4F79-BB8F-D54C2AB42E13}"/>
          </ac:spMkLst>
        </pc:spChg>
        <pc:spChg chg="add mod">
          <ac:chgData name="Sidney Seckler" userId="73470fc2d5f88927" providerId="LiveId" clId="{40D76335-3B16-4632-888F-7C7805FF9EFD}" dt="2019-03-17T22:23:57.118" v="1428" actId="1076"/>
          <ac:spMkLst>
            <pc:docMk/>
            <pc:sldMk cId="2330112646" sldId="397"/>
            <ac:spMk id="8" creationId="{6AF09188-D3DF-42D8-BE70-FAD84831493B}"/>
          </ac:spMkLst>
        </pc:spChg>
        <pc:spChg chg="add mod">
          <ac:chgData name="Sidney Seckler" userId="73470fc2d5f88927" providerId="LiveId" clId="{40D76335-3B16-4632-888F-7C7805FF9EFD}" dt="2019-03-17T22:24:26.455" v="1454" actId="1076"/>
          <ac:spMkLst>
            <pc:docMk/>
            <pc:sldMk cId="2330112646" sldId="397"/>
            <ac:spMk id="9" creationId="{29BCEEC5-CA91-4622-A2D1-605658A1D1F1}"/>
          </ac:spMkLst>
        </pc:spChg>
        <pc:spChg chg="mod">
          <ac:chgData name="Sidney Seckler" userId="73470fc2d5f88927" providerId="LiveId" clId="{40D76335-3B16-4632-888F-7C7805FF9EFD}" dt="2019-03-18T02:02:48.823" v="4104" actId="6549"/>
          <ac:spMkLst>
            <pc:docMk/>
            <pc:sldMk cId="2330112646" sldId="397"/>
            <ac:spMk id="16" creationId="{B860C128-FC8C-45FA-B525-254E1258F573}"/>
          </ac:spMkLst>
        </pc:spChg>
        <pc:spChg chg="mod">
          <ac:chgData name="Sidney Seckler" userId="73470fc2d5f88927" providerId="LiveId" clId="{40D76335-3B16-4632-888F-7C7805FF9EFD}" dt="2019-03-17T22:21:22.677" v="1344" actId="1076"/>
          <ac:spMkLst>
            <pc:docMk/>
            <pc:sldMk cId="2330112646" sldId="397"/>
            <ac:spMk id="19" creationId="{07E12280-7E16-4610-92DD-184B86E36869}"/>
          </ac:spMkLst>
        </pc:spChg>
        <pc:graphicFrameChg chg="add mod">
          <ac:chgData name="Sidney Seckler" userId="73470fc2d5f88927" providerId="LiveId" clId="{40D76335-3B16-4632-888F-7C7805FF9EFD}" dt="2019-03-17T22:21:31.103" v="1346" actId="1076"/>
          <ac:graphicFrameMkLst>
            <pc:docMk/>
            <pc:sldMk cId="2330112646" sldId="397"/>
            <ac:graphicFrameMk id="6" creationId="{16C53A39-E0BF-4A00-A36F-102323D52A74}"/>
          </ac:graphicFrameMkLst>
        </pc:graphicFrameChg>
        <pc:graphicFrameChg chg="del">
          <ac:chgData name="Sidney Seckler" userId="73470fc2d5f88927" providerId="LiveId" clId="{40D76335-3B16-4632-888F-7C7805FF9EFD}" dt="2019-03-17T22:15:51.134" v="1298" actId="478"/>
          <ac:graphicFrameMkLst>
            <pc:docMk/>
            <pc:sldMk cId="2330112646" sldId="397"/>
            <ac:graphicFrameMk id="18" creationId="{3B3103F3-8593-489C-9B5D-BD62E5E81E99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8T02:02:55.252" v="4112" actId="6549"/>
        <pc:sldMkLst>
          <pc:docMk/>
          <pc:sldMk cId="3569334956" sldId="398"/>
        </pc:sldMkLst>
        <pc:spChg chg="mod">
          <ac:chgData name="Sidney Seckler" userId="73470fc2d5f88927" providerId="LiveId" clId="{40D76335-3B16-4632-888F-7C7805FF9EFD}" dt="2019-03-17T22:24:45.908" v="1495" actId="1036"/>
          <ac:spMkLst>
            <pc:docMk/>
            <pc:sldMk cId="3569334956" sldId="398"/>
            <ac:spMk id="7" creationId="{CEAED65E-1DD1-4F79-BB8F-D54C2AB42E13}"/>
          </ac:spMkLst>
        </pc:spChg>
        <pc:spChg chg="mod">
          <ac:chgData name="Sidney Seckler" userId="73470fc2d5f88927" providerId="LiveId" clId="{40D76335-3B16-4632-888F-7C7805FF9EFD}" dt="2019-03-17T22:24:45.908" v="1495" actId="1036"/>
          <ac:spMkLst>
            <pc:docMk/>
            <pc:sldMk cId="3569334956" sldId="398"/>
            <ac:spMk id="8" creationId="{6AF09188-D3DF-42D8-BE70-FAD84831493B}"/>
          </ac:spMkLst>
        </pc:spChg>
        <pc:spChg chg="mod">
          <ac:chgData name="Sidney Seckler" userId="73470fc2d5f88927" providerId="LiveId" clId="{40D76335-3B16-4632-888F-7C7805FF9EFD}" dt="2019-03-17T22:24:45.908" v="1495" actId="1036"/>
          <ac:spMkLst>
            <pc:docMk/>
            <pc:sldMk cId="3569334956" sldId="398"/>
            <ac:spMk id="9" creationId="{29BCEEC5-CA91-4622-A2D1-605658A1D1F1}"/>
          </ac:spMkLst>
        </pc:spChg>
        <pc:spChg chg="add mod">
          <ac:chgData name="Sidney Seckler" userId="73470fc2d5f88927" providerId="LiveId" clId="{40D76335-3B16-4632-888F-7C7805FF9EFD}" dt="2019-03-17T22:28:47.404" v="1523" actId="20577"/>
          <ac:spMkLst>
            <pc:docMk/>
            <pc:sldMk cId="3569334956" sldId="398"/>
            <ac:spMk id="11" creationId="{A1FC7032-91CC-4CF9-BFC4-98E22691E07C}"/>
          </ac:spMkLst>
        </pc:spChg>
        <pc:spChg chg="add mod">
          <ac:chgData name="Sidney Seckler" userId="73470fc2d5f88927" providerId="LiveId" clId="{40D76335-3B16-4632-888F-7C7805FF9EFD}" dt="2019-03-17T22:29:05.041" v="1548" actId="20577"/>
          <ac:spMkLst>
            <pc:docMk/>
            <pc:sldMk cId="3569334956" sldId="398"/>
            <ac:spMk id="12" creationId="{2E9BE89E-5C14-4606-85AA-0C57E95360A0}"/>
          </ac:spMkLst>
        </pc:spChg>
        <pc:spChg chg="mod">
          <ac:chgData name="Sidney Seckler" userId="73470fc2d5f88927" providerId="LiveId" clId="{40D76335-3B16-4632-888F-7C7805FF9EFD}" dt="2019-03-18T02:02:55.252" v="4112" actId="6549"/>
          <ac:spMkLst>
            <pc:docMk/>
            <pc:sldMk cId="3569334956" sldId="398"/>
            <ac:spMk id="16" creationId="{B860C128-FC8C-45FA-B525-254E1258F573}"/>
          </ac:spMkLst>
        </pc:spChg>
        <pc:spChg chg="mod">
          <ac:chgData name="Sidney Seckler" userId="73470fc2d5f88927" providerId="LiveId" clId="{40D76335-3B16-4632-888F-7C7805FF9EFD}" dt="2019-03-17T22:24:45.908" v="1495" actId="1036"/>
          <ac:spMkLst>
            <pc:docMk/>
            <pc:sldMk cId="3569334956" sldId="398"/>
            <ac:spMk id="19" creationId="{07E12280-7E16-4610-92DD-184B86E36869}"/>
          </ac:spMkLst>
        </pc:spChg>
        <pc:graphicFrameChg chg="del">
          <ac:chgData name="Sidney Seckler" userId="73470fc2d5f88927" providerId="LiveId" clId="{40D76335-3B16-4632-888F-7C7805FF9EFD}" dt="2019-03-17T22:24:50.418" v="1496" actId="478"/>
          <ac:graphicFrameMkLst>
            <pc:docMk/>
            <pc:sldMk cId="3569334956" sldId="398"/>
            <ac:graphicFrameMk id="6" creationId="{16C53A39-E0BF-4A00-A36F-102323D52A74}"/>
          </ac:graphicFrameMkLst>
        </pc:graphicFrameChg>
        <pc:graphicFrameChg chg="add mod">
          <ac:chgData name="Sidney Seckler" userId="73470fc2d5f88927" providerId="LiveId" clId="{40D76335-3B16-4632-888F-7C7805FF9EFD}" dt="2019-03-17T22:27:24.172" v="1498" actId="1076"/>
          <ac:graphicFrameMkLst>
            <pc:docMk/>
            <pc:sldMk cId="3569334956" sldId="398"/>
            <ac:graphicFrameMk id="10" creationId="{B14B5670-F637-4423-83FD-92D71CC9ED02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22:34:57.603" v="1610" actId="20577"/>
        <pc:sldMkLst>
          <pc:docMk/>
          <pc:sldMk cId="2767155229" sldId="399"/>
        </pc:sldMkLst>
        <pc:spChg chg="mod">
          <ac:chgData name="Sidney Seckler" userId="73470fc2d5f88927" providerId="LiveId" clId="{40D76335-3B16-4632-888F-7C7805FF9EFD}" dt="2019-03-17T22:34:45.244" v="1565" actId="6549"/>
          <ac:spMkLst>
            <pc:docMk/>
            <pc:sldMk cId="2767155229" sldId="399"/>
            <ac:spMk id="19" creationId="{07E12280-7E16-4610-92DD-184B86E36869}"/>
          </ac:spMkLst>
        </pc:spChg>
        <pc:spChg chg="mod">
          <ac:chgData name="Sidney Seckler" userId="73470fc2d5f88927" providerId="LiveId" clId="{40D76335-3B16-4632-888F-7C7805FF9EFD}" dt="2019-03-17T22:34:57.603" v="1610" actId="20577"/>
          <ac:spMkLst>
            <pc:docMk/>
            <pc:sldMk cId="2767155229" sldId="399"/>
            <ac:spMk id="23" creationId="{2D7929DE-0D39-473E-A186-85434DE3982A}"/>
          </ac:spMkLst>
        </pc:spChg>
        <pc:graphicFrameChg chg="add mod">
          <ac:chgData name="Sidney Seckler" userId="73470fc2d5f88927" providerId="LiveId" clId="{40D76335-3B16-4632-888F-7C7805FF9EFD}" dt="2019-03-17T22:34:20.283" v="1555" actId="1076"/>
          <ac:graphicFrameMkLst>
            <pc:docMk/>
            <pc:sldMk cId="2767155229" sldId="399"/>
            <ac:graphicFrameMk id="8" creationId="{1F2CD723-044C-490D-9BBA-68D33CC3EEC9}"/>
          </ac:graphicFrameMkLst>
        </pc:graphicFrameChg>
        <pc:graphicFrameChg chg="del">
          <ac:chgData name="Sidney Seckler" userId="73470fc2d5f88927" providerId="LiveId" clId="{40D76335-3B16-4632-888F-7C7805FF9EFD}" dt="2019-03-17T22:33:48.334" v="1550" actId="478"/>
          <ac:graphicFrameMkLst>
            <pc:docMk/>
            <pc:sldMk cId="2767155229" sldId="399"/>
            <ac:graphicFrameMk id="20" creationId="{3B3103F3-8593-489C-9B5D-BD62E5E81E99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22:40:38.863" v="1728" actId="1076"/>
        <pc:sldMkLst>
          <pc:docMk/>
          <pc:sldMk cId="326458001" sldId="400"/>
        </pc:sldMkLst>
        <pc:spChg chg="add del mod">
          <ac:chgData name="Sidney Seckler" userId="73470fc2d5f88927" providerId="LiveId" clId="{40D76335-3B16-4632-888F-7C7805FF9EFD}" dt="2019-03-17T22:35:48.747" v="1647" actId="478"/>
          <ac:spMkLst>
            <pc:docMk/>
            <pc:sldMk cId="326458001" sldId="400"/>
            <ac:spMk id="3" creationId="{88DF3FD1-E257-4449-ABF8-B1275CE9BB4A}"/>
          </ac:spMkLst>
        </pc:spChg>
        <pc:spChg chg="mod">
          <ac:chgData name="Sidney Seckler" userId="73470fc2d5f88927" providerId="LiveId" clId="{40D76335-3B16-4632-888F-7C7805FF9EFD}" dt="2019-03-17T22:40:29.577" v="1727" actId="1076"/>
          <ac:spMkLst>
            <pc:docMk/>
            <pc:sldMk cId="326458001" sldId="400"/>
            <ac:spMk id="7" creationId="{CEAED65E-1DD1-4F79-BB8F-D54C2AB42E13}"/>
          </ac:spMkLst>
        </pc:spChg>
        <pc:spChg chg="mod">
          <ac:chgData name="Sidney Seckler" userId="73470fc2d5f88927" providerId="LiveId" clId="{40D76335-3B16-4632-888F-7C7805FF9EFD}" dt="2019-03-17T22:35:41.735" v="1645" actId="20577"/>
          <ac:spMkLst>
            <pc:docMk/>
            <pc:sldMk cId="326458001" sldId="400"/>
            <ac:spMk id="8" creationId="{6AF09188-D3DF-42D8-BE70-FAD84831493B}"/>
          </ac:spMkLst>
        </pc:spChg>
        <pc:spChg chg="mod">
          <ac:chgData name="Sidney Seckler" userId="73470fc2d5f88927" providerId="LiveId" clId="{40D76335-3B16-4632-888F-7C7805FF9EFD}" dt="2019-03-17T22:38:22.620" v="1724" actId="947"/>
          <ac:spMkLst>
            <pc:docMk/>
            <pc:sldMk cId="326458001" sldId="400"/>
            <ac:spMk id="9" creationId="{29BCEEC5-CA91-4622-A2D1-605658A1D1F1}"/>
          </ac:spMkLst>
        </pc:spChg>
        <pc:spChg chg="add mod">
          <ac:chgData name="Sidney Seckler" userId="73470fc2d5f88927" providerId="LiveId" clId="{40D76335-3B16-4632-888F-7C7805FF9EFD}" dt="2019-03-17T22:36:14.846" v="1651" actId="1076"/>
          <ac:spMkLst>
            <pc:docMk/>
            <pc:sldMk cId="326458001" sldId="400"/>
            <ac:spMk id="11" creationId="{6A45834E-C974-43A3-BE8B-6F2D9EB59B38}"/>
          </ac:spMkLst>
        </pc:spChg>
        <pc:spChg chg="del">
          <ac:chgData name="Sidney Seckler" userId="73470fc2d5f88927" providerId="LiveId" clId="{40D76335-3B16-4632-888F-7C7805FF9EFD}" dt="2019-03-17T22:35:45.973" v="1646" actId="478"/>
          <ac:spMkLst>
            <pc:docMk/>
            <pc:sldMk cId="326458001" sldId="400"/>
            <ac:spMk id="19" creationId="{07E12280-7E16-4610-92DD-184B86E36869}"/>
          </ac:spMkLst>
        </pc:spChg>
        <pc:graphicFrameChg chg="del">
          <ac:chgData name="Sidney Seckler" userId="73470fc2d5f88927" providerId="LiveId" clId="{40D76335-3B16-4632-888F-7C7805FF9EFD}" dt="2019-03-17T22:35:33.181" v="1612" actId="478"/>
          <ac:graphicFrameMkLst>
            <pc:docMk/>
            <pc:sldMk cId="326458001" sldId="400"/>
            <ac:graphicFrameMk id="6" creationId="{16C53A39-E0BF-4A00-A36F-102323D52A74}"/>
          </ac:graphicFrameMkLst>
        </pc:graphicFrameChg>
        <pc:graphicFrameChg chg="add mod">
          <ac:chgData name="Sidney Seckler" userId="73470fc2d5f88927" providerId="LiveId" clId="{40D76335-3B16-4632-888F-7C7805FF9EFD}" dt="2019-03-17T22:40:38.863" v="1728" actId="1076"/>
          <ac:graphicFrameMkLst>
            <pc:docMk/>
            <pc:sldMk cId="326458001" sldId="400"/>
            <ac:graphicFrameMk id="12" creationId="{5F38C971-E012-47DC-BE3E-961F418FE2BE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7T22:43:57.040" v="1764" actId="1076"/>
        <pc:sldMkLst>
          <pc:docMk/>
          <pc:sldMk cId="664888947" sldId="401"/>
        </pc:sldMkLst>
        <pc:spChg chg="add mod">
          <ac:chgData name="Sidney Seckler" userId="73470fc2d5f88927" providerId="LiveId" clId="{40D76335-3B16-4632-888F-7C7805FF9EFD}" dt="2019-03-17T22:42:19.654" v="1742" actId="20577"/>
          <ac:spMkLst>
            <pc:docMk/>
            <pc:sldMk cId="664888947" sldId="401"/>
            <ac:spMk id="10" creationId="{64D156EE-64FC-4560-9A32-A7170B098C4A}"/>
          </ac:spMkLst>
        </pc:spChg>
        <pc:spChg chg="add mod">
          <ac:chgData name="Sidney Seckler" userId="73470fc2d5f88927" providerId="LiveId" clId="{40D76335-3B16-4632-888F-7C7805FF9EFD}" dt="2019-03-17T22:42:41.768" v="1762" actId="20577"/>
          <ac:spMkLst>
            <pc:docMk/>
            <pc:sldMk cId="664888947" sldId="401"/>
            <ac:spMk id="13" creationId="{EB12BBCA-D18F-48FC-A1AC-79078D7A548D}"/>
          </ac:spMkLst>
        </pc:spChg>
        <pc:graphicFrameChg chg="del">
          <ac:chgData name="Sidney Seckler" userId="73470fc2d5f88927" providerId="LiveId" clId="{40D76335-3B16-4632-888F-7C7805FF9EFD}" dt="2019-03-17T22:41:07.142" v="1730" actId="478"/>
          <ac:graphicFrameMkLst>
            <pc:docMk/>
            <pc:sldMk cId="664888947" sldId="401"/>
            <ac:graphicFrameMk id="12" creationId="{5F38C971-E012-47DC-BE3E-961F418FE2BE}"/>
          </ac:graphicFrameMkLst>
        </pc:graphicFrameChg>
        <pc:graphicFrameChg chg="add mod">
          <ac:chgData name="Sidney Seckler" userId="73470fc2d5f88927" providerId="LiveId" clId="{40D76335-3B16-4632-888F-7C7805FF9EFD}" dt="2019-03-17T22:43:57.040" v="1764" actId="1076"/>
          <ac:graphicFrameMkLst>
            <pc:docMk/>
            <pc:sldMk cId="664888947" sldId="401"/>
            <ac:graphicFrameMk id="14" creationId="{700B8049-B82E-4742-8FC2-08F7F226D235}"/>
          </ac:graphicFrameMkLst>
        </pc:graphicFrameChg>
      </pc:sldChg>
      <pc:sldChg chg="addSp delSp modSp add">
        <pc:chgData name="Sidney Seckler" userId="73470fc2d5f88927" providerId="LiveId" clId="{40D76335-3B16-4632-888F-7C7805FF9EFD}" dt="2019-03-18T02:01:32.453" v="4031" actId="6549"/>
        <pc:sldMkLst>
          <pc:docMk/>
          <pc:sldMk cId="673600176" sldId="529"/>
        </pc:sldMkLst>
        <pc:spChg chg="del">
          <ac:chgData name="Sidney Seckler" userId="73470fc2d5f88927" providerId="LiveId" clId="{40D76335-3B16-4632-888F-7C7805FF9EFD}" dt="2019-03-18T00:40:50.010" v="1802" actId="478"/>
          <ac:spMkLst>
            <pc:docMk/>
            <pc:sldMk cId="673600176" sldId="529"/>
            <ac:spMk id="2" creationId="{4A08A5C9-C560-4014-9EA1-89700E412C51}"/>
          </ac:spMkLst>
        </pc:spChg>
        <pc:spChg chg="add mod">
          <ac:chgData name="Sidney Seckler" userId="73470fc2d5f88927" providerId="LiveId" clId="{40D76335-3B16-4632-888F-7C7805FF9EFD}" dt="2019-03-18T02:00:20.110" v="3954" actId="1076"/>
          <ac:spMkLst>
            <pc:docMk/>
            <pc:sldMk cId="673600176" sldId="529"/>
            <ac:spMk id="11" creationId="{4C7D3D8C-4935-4FBC-A00A-6C4CDC9793DF}"/>
          </ac:spMkLst>
        </pc:spChg>
        <pc:spChg chg="mod">
          <ac:chgData name="Sidney Seckler" userId="73470fc2d5f88927" providerId="LiveId" clId="{40D76335-3B16-4632-888F-7C7805FF9EFD}" dt="2019-03-18T02:01:32.453" v="4031" actId="6549"/>
          <ac:spMkLst>
            <pc:docMk/>
            <pc:sldMk cId="673600176" sldId="529"/>
            <ac:spMk id="13" creationId="{8808BFE8-6228-47D1-B02B-38FD31F11FCC}"/>
          </ac:spMkLst>
        </pc:spChg>
        <pc:spChg chg="del">
          <ac:chgData name="Sidney Seckler" userId="73470fc2d5f88927" providerId="LiveId" clId="{40D76335-3B16-4632-888F-7C7805FF9EFD}" dt="2019-03-18T00:40:50.010" v="1802" actId="478"/>
          <ac:spMkLst>
            <pc:docMk/>
            <pc:sldMk cId="673600176" sldId="529"/>
            <ac:spMk id="25" creationId="{7D34A689-FD45-4808-A448-EA6AE246DD98}"/>
          </ac:spMkLst>
        </pc:spChg>
        <pc:spChg chg="del">
          <ac:chgData name="Sidney Seckler" userId="73470fc2d5f88927" providerId="LiveId" clId="{40D76335-3B16-4632-888F-7C7805FF9EFD}" dt="2019-03-18T00:40:50.010" v="1802" actId="478"/>
          <ac:spMkLst>
            <pc:docMk/>
            <pc:sldMk cId="673600176" sldId="529"/>
            <ac:spMk id="26" creationId="{8263BD5C-EF40-48F7-88CD-4C550077F059}"/>
          </ac:spMkLst>
        </pc:spChg>
        <pc:spChg chg="mod">
          <ac:chgData name="Sidney Seckler" userId="73470fc2d5f88927" providerId="LiveId" clId="{40D76335-3B16-4632-888F-7C7805FF9EFD}" dt="2019-03-18T02:00:07.564" v="3952" actId="255"/>
          <ac:spMkLst>
            <pc:docMk/>
            <pc:sldMk cId="673600176" sldId="529"/>
            <ac:spMk id="31" creationId="{3BA78F26-31A4-4897-BFBC-BF1C1FCE9F78}"/>
          </ac:spMkLst>
        </pc:spChg>
        <pc:spChg chg="del">
          <ac:chgData name="Sidney Seckler" userId="73470fc2d5f88927" providerId="LiveId" clId="{40D76335-3B16-4632-888F-7C7805FF9EFD}" dt="2019-03-18T00:40:45.212" v="1801" actId="478"/>
          <ac:spMkLst>
            <pc:docMk/>
            <pc:sldMk cId="673600176" sldId="529"/>
            <ac:spMk id="32" creationId="{C7DA1314-7BB6-493C-9F22-CCF6094DFF0B}"/>
          </ac:spMkLst>
        </pc:spChg>
        <pc:cxnChg chg="del mod">
          <ac:chgData name="Sidney Seckler" userId="73470fc2d5f88927" providerId="LiveId" clId="{40D76335-3B16-4632-888F-7C7805FF9EFD}" dt="2019-03-18T00:40:50.010" v="1802" actId="478"/>
          <ac:cxnSpMkLst>
            <pc:docMk/>
            <pc:sldMk cId="673600176" sldId="529"/>
            <ac:cxnSpMk id="4" creationId="{CD338B30-414B-4A45-B86D-E6E3EE5F4417}"/>
          </ac:cxnSpMkLst>
        </pc:cxnChg>
        <pc:cxnChg chg="del mod">
          <ac:chgData name="Sidney Seckler" userId="73470fc2d5f88927" providerId="LiveId" clId="{40D76335-3B16-4632-888F-7C7805FF9EFD}" dt="2019-03-18T00:40:50.010" v="1802" actId="478"/>
          <ac:cxnSpMkLst>
            <pc:docMk/>
            <pc:sldMk cId="673600176" sldId="529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40D76335-3B16-4632-888F-7C7805FF9EFD}" dt="2019-03-18T02:01:52.062" v="4047" actId="6549"/>
        <pc:sldMkLst>
          <pc:docMk/>
          <pc:sldMk cId="374098609" sldId="531"/>
        </pc:sldMkLst>
        <pc:spChg chg="del">
          <ac:chgData name="Sidney Seckler" userId="73470fc2d5f88927" providerId="LiveId" clId="{40D76335-3B16-4632-888F-7C7805FF9EFD}" dt="2019-03-18T00:49:26.789" v="2526" actId="478"/>
          <ac:spMkLst>
            <pc:docMk/>
            <pc:sldMk cId="374098609" sldId="531"/>
            <ac:spMk id="4" creationId="{FD021891-549F-4293-8387-2609C1074D93}"/>
          </ac:spMkLst>
        </pc:spChg>
        <pc:spChg chg="mod">
          <ac:chgData name="Sidney Seckler" userId="73470fc2d5f88927" providerId="LiveId" clId="{40D76335-3B16-4632-888F-7C7805FF9EFD}" dt="2019-03-18T01:05:49.814" v="2761" actId="27636"/>
          <ac:spMkLst>
            <pc:docMk/>
            <pc:sldMk cId="374098609" sldId="531"/>
            <ac:spMk id="7" creationId="{F053D0CB-DB61-4E11-912B-D78C8FA8AA4D}"/>
          </ac:spMkLst>
        </pc:spChg>
        <pc:spChg chg="mod">
          <ac:chgData name="Sidney Seckler" userId="73470fc2d5f88927" providerId="LiveId" clId="{40D76335-3B16-4632-888F-7C7805FF9EFD}" dt="2019-03-18T02:01:52.062" v="4047" actId="6549"/>
          <ac:spMkLst>
            <pc:docMk/>
            <pc:sldMk cId="374098609" sldId="531"/>
            <ac:spMk id="9" creationId="{823A6098-CB01-4B23-AC0D-B845CDE3BFBD}"/>
          </ac:spMkLst>
        </pc:spChg>
        <pc:picChg chg="add mod">
          <ac:chgData name="Sidney Seckler" userId="73470fc2d5f88927" providerId="LiveId" clId="{40D76335-3B16-4632-888F-7C7805FF9EFD}" dt="2019-03-18T01:04:17.836" v="2740" actId="1076"/>
          <ac:picMkLst>
            <pc:docMk/>
            <pc:sldMk cId="374098609" sldId="531"/>
            <ac:picMk id="8194" creationId="{588F1956-A5C7-45AF-A9FC-DEFC7D9244E3}"/>
          </ac:picMkLst>
        </pc:picChg>
      </pc:sldChg>
      <pc:sldChg chg="addSp delSp modSp add">
        <pc:chgData name="Sidney Seckler" userId="73470fc2d5f88927" providerId="LiveId" clId="{40D76335-3B16-4632-888F-7C7805FF9EFD}" dt="2019-03-18T02:02:00" v="4055" actId="6549"/>
        <pc:sldMkLst>
          <pc:docMk/>
          <pc:sldMk cId="2525915849" sldId="532"/>
        </pc:sldMkLst>
        <pc:spChg chg="add del mod">
          <ac:chgData name="Sidney Seckler" userId="73470fc2d5f88927" providerId="LiveId" clId="{40D76335-3B16-4632-888F-7C7805FF9EFD}" dt="2019-03-18T00:49:49.931" v="2529" actId="478"/>
          <ac:spMkLst>
            <pc:docMk/>
            <pc:sldMk cId="2525915849" sldId="532"/>
            <ac:spMk id="3" creationId="{0B5E366B-57DF-4918-8EBD-078211CA1B49}"/>
          </ac:spMkLst>
        </pc:spChg>
        <pc:spChg chg="add mod">
          <ac:chgData name="Sidney Seckler" userId="73470fc2d5f88927" providerId="LiveId" clId="{40D76335-3B16-4632-888F-7C7805FF9EFD}" dt="2019-03-18T00:51:21.609" v="2543" actId="207"/>
          <ac:spMkLst>
            <pc:docMk/>
            <pc:sldMk cId="2525915849" sldId="532"/>
            <ac:spMk id="4" creationId="{1E43F118-8B3B-4114-B7F6-19EE32983F3B}"/>
          </ac:spMkLst>
        </pc:spChg>
        <pc:spChg chg="del">
          <ac:chgData name="Sidney Seckler" userId="73470fc2d5f88927" providerId="LiveId" clId="{40D76335-3B16-4632-888F-7C7805FF9EFD}" dt="2019-03-18T00:49:47.186" v="2528" actId="478"/>
          <ac:spMkLst>
            <pc:docMk/>
            <pc:sldMk cId="2525915849" sldId="532"/>
            <ac:spMk id="7" creationId="{F053D0CB-DB61-4E11-912B-D78C8FA8AA4D}"/>
          </ac:spMkLst>
        </pc:spChg>
        <pc:spChg chg="add mod">
          <ac:chgData name="Sidney Seckler" userId="73470fc2d5f88927" providerId="LiveId" clId="{40D76335-3B16-4632-888F-7C7805FF9EFD}" dt="2019-03-18T01:06:55.797" v="2796" actId="14100"/>
          <ac:spMkLst>
            <pc:docMk/>
            <pc:sldMk cId="2525915849" sldId="532"/>
            <ac:spMk id="8" creationId="{6A541547-C2C1-4C58-9DBB-CF48F94CEB25}"/>
          </ac:spMkLst>
        </pc:spChg>
        <pc:spChg chg="mod">
          <ac:chgData name="Sidney Seckler" userId="73470fc2d5f88927" providerId="LiveId" clId="{40D76335-3B16-4632-888F-7C7805FF9EFD}" dt="2019-03-18T02:02:00" v="4055" actId="6549"/>
          <ac:spMkLst>
            <pc:docMk/>
            <pc:sldMk cId="2525915849" sldId="532"/>
            <ac:spMk id="9" creationId="{823A6098-CB01-4B23-AC0D-B845CDE3BFBD}"/>
          </ac:spMkLst>
        </pc:spChg>
        <pc:spChg chg="add mod">
          <ac:chgData name="Sidney Seckler" userId="73470fc2d5f88927" providerId="LiveId" clId="{40D76335-3B16-4632-888F-7C7805FF9EFD}" dt="2019-03-18T00:51:45.694" v="2548" actId="14100"/>
          <ac:spMkLst>
            <pc:docMk/>
            <pc:sldMk cId="2525915849" sldId="532"/>
            <ac:spMk id="10" creationId="{6392B8E0-336F-4358-90AA-65EDD67A6F2F}"/>
          </ac:spMkLst>
        </pc:spChg>
        <pc:picChg chg="add mod">
          <ac:chgData name="Sidney Seckler" userId="73470fc2d5f88927" providerId="LiveId" clId="{40D76335-3B16-4632-888F-7C7805FF9EFD}" dt="2019-03-18T00:51:38.678" v="2546" actId="14100"/>
          <ac:picMkLst>
            <pc:docMk/>
            <pc:sldMk cId="2525915849" sldId="532"/>
            <ac:picMk id="7170" creationId="{24337808-9E77-48AC-A5E7-9BA30B90B681}"/>
          </ac:picMkLst>
        </pc:picChg>
      </pc:sldChg>
      <pc:sldChg chg="addSp delSp modSp add">
        <pc:chgData name="Sidney Seckler" userId="73470fc2d5f88927" providerId="LiveId" clId="{40D76335-3B16-4632-888F-7C7805FF9EFD}" dt="2019-03-18T02:01:40.806" v="4039" actId="6549"/>
        <pc:sldMkLst>
          <pc:docMk/>
          <pc:sldMk cId="1267385269" sldId="533"/>
        </pc:sldMkLst>
        <pc:spChg chg="add del mod">
          <ac:chgData name="Sidney Seckler" userId="73470fc2d5f88927" providerId="LiveId" clId="{40D76335-3B16-4632-888F-7C7805FF9EFD}" dt="2019-03-18T00:56:27.559" v="2735" actId="478"/>
          <ac:spMkLst>
            <pc:docMk/>
            <pc:sldMk cId="1267385269" sldId="533"/>
            <ac:spMk id="3" creationId="{7E10300A-868F-4B98-9215-231064CE3462}"/>
          </ac:spMkLst>
        </pc:spChg>
        <pc:spChg chg="del">
          <ac:chgData name="Sidney Seckler" userId="73470fc2d5f88927" providerId="LiveId" clId="{40D76335-3B16-4632-888F-7C7805FF9EFD}" dt="2019-03-18T00:56:24.882" v="2734" actId="478"/>
          <ac:spMkLst>
            <pc:docMk/>
            <pc:sldMk cId="1267385269" sldId="533"/>
            <ac:spMk id="15" creationId="{7C0CBFCE-9081-42E0-B338-720B34F28CF5}"/>
          </ac:spMkLst>
        </pc:spChg>
        <pc:spChg chg="add mod">
          <ac:chgData name="Sidney Seckler" userId="73470fc2d5f88927" providerId="LiveId" clId="{40D76335-3B16-4632-888F-7C7805FF9EFD}" dt="2019-03-18T02:01:40.806" v="4039" actId="6549"/>
          <ac:spMkLst>
            <pc:docMk/>
            <pc:sldMk cId="1267385269" sldId="533"/>
            <ac:spMk id="16" creationId="{869AE3FA-7459-4E9F-B02C-4D857F68012B}"/>
          </ac:spMkLst>
        </pc:spChg>
      </pc:sldChg>
      <pc:sldChg chg="addSp delSp modSp add">
        <pc:chgData name="Sidney Seckler" userId="73470fc2d5f88927" providerId="LiveId" clId="{40D76335-3B16-4632-888F-7C7805FF9EFD}" dt="2019-03-18T02:02:15.436" v="4071" actId="6549"/>
        <pc:sldMkLst>
          <pc:docMk/>
          <pc:sldMk cId="2388489438" sldId="561"/>
        </pc:sldMkLst>
        <pc:spChg chg="add del mod">
          <ac:chgData name="Sidney Seckler" userId="73470fc2d5f88927" providerId="LiveId" clId="{40D76335-3B16-4632-888F-7C7805FF9EFD}" dt="2019-03-18T01:09:50.311" v="2885" actId="478"/>
          <ac:spMkLst>
            <pc:docMk/>
            <pc:sldMk cId="2388489438" sldId="561"/>
            <ac:spMk id="3" creationId="{9A91C8B8-EAB0-419C-97B9-AC2A8AC3C986}"/>
          </ac:spMkLst>
        </pc:spChg>
        <pc:spChg chg="del">
          <ac:chgData name="Sidney Seckler" userId="73470fc2d5f88927" providerId="LiveId" clId="{40D76335-3B16-4632-888F-7C7805FF9EFD}" dt="2019-03-18T01:09:37.841" v="2884" actId="478"/>
          <ac:spMkLst>
            <pc:docMk/>
            <pc:sldMk cId="2388489438" sldId="561"/>
            <ac:spMk id="8" creationId="{6A541547-C2C1-4C58-9DBB-CF48F94CEB25}"/>
          </ac:spMkLst>
        </pc:spChg>
        <pc:spChg chg="mod">
          <ac:chgData name="Sidney Seckler" userId="73470fc2d5f88927" providerId="LiveId" clId="{40D76335-3B16-4632-888F-7C7805FF9EFD}" dt="2019-03-18T02:02:15.436" v="4071" actId="6549"/>
          <ac:spMkLst>
            <pc:docMk/>
            <pc:sldMk cId="2388489438" sldId="561"/>
            <ac:spMk id="9" creationId="{823A6098-CB01-4B23-AC0D-B845CDE3BFBD}"/>
          </ac:spMkLst>
        </pc:spChg>
        <pc:spChg chg="add mod">
          <ac:chgData name="Sidney Seckler" userId="73470fc2d5f88927" providerId="LiveId" clId="{40D76335-3B16-4632-888F-7C7805FF9EFD}" dt="2019-03-18T01:12:47.523" v="3071" actId="947"/>
          <ac:spMkLst>
            <pc:docMk/>
            <pc:sldMk cId="2388489438" sldId="561"/>
            <ac:spMk id="11" creationId="{E5AB109D-BDDF-461C-AA30-6C970D23981A}"/>
          </ac:spMkLst>
        </pc:spChg>
      </pc:sldChg>
      <pc:sldChg chg="addSp modSp add">
        <pc:chgData name="Sidney Seckler" userId="73470fc2d5f88927" providerId="LiveId" clId="{40D76335-3B16-4632-888F-7C7805FF9EFD}" dt="2019-03-18T02:02:22.236" v="4080" actId="6549"/>
        <pc:sldMkLst>
          <pc:docMk/>
          <pc:sldMk cId="539321925" sldId="562"/>
        </pc:sldMkLst>
        <pc:spChg chg="add mod">
          <ac:chgData name="Sidney Seckler" userId="73470fc2d5f88927" providerId="LiveId" clId="{40D76335-3B16-4632-888F-7C7805FF9EFD}" dt="2019-03-18T01:18:25.343" v="3264" actId="1076"/>
          <ac:spMkLst>
            <pc:docMk/>
            <pc:sldMk cId="539321925" sldId="562"/>
            <ac:spMk id="2" creationId="{B9C4A22E-ED70-498D-B551-88A058394966}"/>
          </ac:spMkLst>
        </pc:spChg>
        <pc:spChg chg="mod">
          <ac:chgData name="Sidney Seckler" userId="73470fc2d5f88927" providerId="LiveId" clId="{40D76335-3B16-4632-888F-7C7805FF9EFD}" dt="2019-03-18T02:02:22.236" v="4080" actId="6549"/>
          <ac:spMkLst>
            <pc:docMk/>
            <pc:sldMk cId="539321925" sldId="562"/>
            <ac:spMk id="9" creationId="{823A6098-CB01-4B23-AC0D-B845CDE3BFBD}"/>
          </ac:spMkLst>
        </pc:spChg>
        <pc:spChg chg="mod">
          <ac:chgData name="Sidney Seckler" userId="73470fc2d5f88927" providerId="LiveId" clId="{40D76335-3B16-4632-888F-7C7805FF9EFD}" dt="2019-03-18T01:18:18.611" v="3263" actId="1076"/>
          <ac:spMkLst>
            <pc:docMk/>
            <pc:sldMk cId="539321925" sldId="562"/>
            <ac:spMk id="10" creationId="{6392B8E0-336F-4358-90AA-65EDD67A6F2F}"/>
          </ac:spMkLst>
        </pc:spChg>
        <pc:spChg chg="mod">
          <ac:chgData name="Sidney Seckler" userId="73470fc2d5f88927" providerId="LiveId" clId="{40D76335-3B16-4632-888F-7C7805FF9EFD}" dt="2019-03-18T01:13:28.383" v="3098" actId="6549"/>
          <ac:spMkLst>
            <pc:docMk/>
            <pc:sldMk cId="539321925" sldId="562"/>
            <ac:spMk id="11" creationId="{E5AB109D-BDDF-461C-AA30-6C970D23981A}"/>
          </ac:spMkLst>
        </pc:spChg>
        <pc:spChg chg="add mod">
          <ac:chgData name="Sidney Seckler" userId="73470fc2d5f88927" providerId="LiveId" clId="{40D76335-3B16-4632-888F-7C7805FF9EFD}" dt="2019-03-18T01:18:30.579" v="3265" actId="1076"/>
          <ac:spMkLst>
            <pc:docMk/>
            <pc:sldMk cId="539321925" sldId="562"/>
            <ac:spMk id="12" creationId="{D79E582A-8B8D-4ADC-A57E-C9738CFDA78C}"/>
          </ac:spMkLst>
        </pc:spChg>
        <pc:picChg chg="mod">
          <ac:chgData name="Sidney Seckler" userId="73470fc2d5f88927" providerId="LiveId" clId="{40D76335-3B16-4632-888F-7C7805FF9EFD}" dt="2019-03-18T01:18:14.200" v="3262" actId="1076"/>
          <ac:picMkLst>
            <pc:docMk/>
            <pc:sldMk cId="539321925" sldId="562"/>
            <ac:picMk id="7170" creationId="{24337808-9E77-48AC-A5E7-9BA30B90B681}"/>
          </ac:picMkLst>
        </pc:picChg>
      </pc:sldChg>
      <pc:sldChg chg="modSp add">
        <pc:chgData name="Sidney Seckler" userId="73470fc2d5f88927" providerId="LiveId" clId="{40D76335-3B16-4632-888F-7C7805FF9EFD}" dt="2019-03-18T02:02:30.182" v="4088" actId="6549"/>
        <pc:sldMkLst>
          <pc:docMk/>
          <pc:sldMk cId="4070809409" sldId="563"/>
        </pc:sldMkLst>
        <pc:spChg chg="mod">
          <ac:chgData name="Sidney Seckler" userId="73470fc2d5f88927" providerId="LiveId" clId="{40D76335-3B16-4632-888F-7C7805FF9EFD}" dt="2019-03-18T01:18:50.417" v="3281" actId="6549"/>
          <ac:spMkLst>
            <pc:docMk/>
            <pc:sldMk cId="4070809409" sldId="563"/>
            <ac:spMk id="2" creationId="{B9C4A22E-ED70-498D-B551-88A058394966}"/>
          </ac:spMkLst>
        </pc:spChg>
        <pc:spChg chg="mod">
          <ac:chgData name="Sidney Seckler" userId="73470fc2d5f88927" providerId="LiveId" clId="{40D76335-3B16-4632-888F-7C7805FF9EFD}" dt="2019-03-18T02:02:30.182" v="4088" actId="6549"/>
          <ac:spMkLst>
            <pc:docMk/>
            <pc:sldMk cId="4070809409" sldId="563"/>
            <ac:spMk id="9" creationId="{823A6098-CB01-4B23-AC0D-B845CDE3BFBD}"/>
          </ac:spMkLst>
        </pc:spChg>
        <pc:spChg chg="mod">
          <ac:chgData name="Sidney Seckler" userId="73470fc2d5f88927" providerId="LiveId" clId="{40D76335-3B16-4632-888F-7C7805FF9EFD}" dt="2019-03-18T01:19:09.283" v="3293" actId="20577"/>
          <ac:spMkLst>
            <pc:docMk/>
            <pc:sldMk cId="4070809409" sldId="563"/>
            <ac:spMk id="12" creationId="{D79E582A-8B8D-4ADC-A57E-C9738CFDA78C}"/>
          </ac:spMkLst>
        </pc:spChg>
      </pc:sldChg>
      <pc:sldChg chg="modSp add">
        <pc:chgData name="Sidney Seckler" userId="73470fc2d5f88927" providerId="LiveId" clId="{40D76335-3B16-4632-888F-7C7805FF9EFD}" dt="2019-03-18T01:28:13.054" v="3590" actId="27636"/>
        <pc:sldMkLst>
          <pc:docMk/>
          <pc:sldMk cId="2422202141" sldId="567"/>
        </pc:sldMkLst>
        <pc:spChg chg="mod">
          <ac:chgData name="Sidney Seckler" userId="73470fc2d5f88927" providerId="LiveId" clId="{40D76335-3B16-4632-888F-7C7805FF9EFD}" dt="2019-03-18T01:28:13.054" v="3590" actId="27636"/>
          <ac:spMkLst>
            <pc:docMk/>
            <pc:sldMk cId="2422202141" sldId="567"/>
            <ac:spMk id="4100" creationId="{E5CC45C3-CF65-4286-AA07-1D8008364C0B}"/>
          </ac:spMkLst>
        </pc:spChg>
      </pc:sldChg>
      <pc:sldChg chg="addSp modSp add">
        <pc:chgData name="Sidney Seckler" userId="73470fc2d5f88927" providerId="LiveId" clId="{40D76335-3B16-4632-888F-7C7805FF9EFD}" dt="2019-03-18T01:34:30.152" v="3779" actId="1076"/>
        <pc:sldMkLst>
          <pc:docMk/>
          <pc:sldMk cId="1195850512" sldId="568"/>
        </pc:sldMkLst>
        <pc:spChg chg="mod">
          <ac:chgData name="Sidney Seckler" userId="73470fc2d5f88927" providerId="LiveId" clId="{40D76335-3B16-4632-888F-7C7805FF9EFD}" dt="2019-03-18T01:32:50.814" v="3774" actId="6549"/>
          <ac:spMkLst>
            <pc:docMk/>
            <pc:sldMk cId="1195850512" sldId="568"/>
            <ac:spMk id="4100" creationId="{E5CC45C3-CF65-4286-AA07-1D8008364C0B}"/>
          </ac:spMkLst>
        </pc:spChg>
        <pc:picChg chg="add mod">
          <ac:chgData name="Sidney Seckler" userId="73470fc2d5f88927" providerId="LiveId" clId="{40D76335-3B16-4632-888F-7C7805FF9EFD}" dt="2019-03-18T01:32:55.703" v="3775" actId="1076"/>
          <ac:picMkLst>
            <pc:docMk/>
            <pc:sldMk cId="1195850512" sldId="568"/>
            <ac:picMk id="10242" creationId="{720FDE56-A07F-41F6-A3AE-9128D1465F14}"/>
          </ac:picMkLst>
        </pc:picChg>
        <pc:picChg chg="add mod">
          <ac:chgData name="Sidney Seckler" userId="73470fc2d5f88927" providerId="LiveId" clId="{40D76335-3B16-4632-888F-7C7805FF9EFD}" dt="2019-03-18T01:34:30.152" v="3779" actId="1076"/>
          <ac:picMkLst>
            <pc:docMk/>
            <pc:sldMk cId="1195850512" sldId="568"/>
            <ac:picMk id="10244" creationId="{71E63A7A-2FE4-4484-B572-08788973B1CC}"/>
          </ac:picMkLst>
        </pc:picChg>
      </pc:sldChg>
      <pc:sldChg chg="addSp modSp add">
        <pc:chgData name="Sidney Seckler" userId="73470fc2d5f88927" providerId="LiveId" clId="{40D76335-3B16-4632-888F-7C7805FF9EFD}" dt="2019-03-18T01:59:35.115" v="3951" actId="1076"/>
        <pc:sldMkLst>
          <pc:docMk/>
          <pc:sldMk cId="877418303" sldId="599"/>
        </pc:sldMkLst>
        <pc:spChg chg="mod">
          <ac:chgData name="Sidney Seckler" userId="73470fc2d5f88927" providerId="LiveId" clId="{40D76335-3B16-4632-888F-7C7805FF9EFD}" dt="2019-03-18T01:48:54.349" v="3943" actId="255"/>
          <ac:spMkLst>
            <pc:docMk/>
            <pc:sldMk cId="877418303" sldId="599"/>
            <ac:spMk id="4100" creationId="{E5CC45C3-CF65-4286-AA07-1D8008364C0B}"/>
          </ac:spMkLst>
        </pc:spChg>
        <pc:picChg chg="add mod">
          <ac:chgData name="Sidney Seckler" userId="73470fc2d5f88927" providerId="LiveId" clId="{40D76335-3B16-4632-888F-7C7805FF9EFD}" dt="2019-03-18T01:59:35.115" v="3951" actId="1076"/>
          <ac:picMkLst>
            <pc:docMk/>
            <pc:sldMk cId="877418303" sldId="599"/>
            <ac:picMk id="14338" creationId="{C0D0E829-F448-4E84-88D9-240EE23EE8C5}"/>
          </ac:picMkLst>
        </pc:picChg>
      </pc:sldChg>
      <pc:sldChg chg="modSp add">
        <pc:chgData name="Sidney Seckler" userId="73470fc2d5f88927" providerId="LiveId" clId="{40D76335-3B16-4632-888F-7C7805FF9EFD}" dt="2019-03-18T02:01:19.866" v="4023" actId="6549"/>
        <pc:sldMkLst>
          <pc:docMk/>
          <pc:sldMk cId="1975838312" sldId="600"/>
        </pc:sldMkLst>
        <pc:spChg chg="mod">
          <ac:chgData name="Sidney Seckler" userId="73470fc2d5f88927" providerId="LiveId" clId="{40D76335-3B16-4632-888F-7C7805FF9EFD}" dt="2019-03-18T02:01:13.918" v="4008" actId="6549"/>
          <ac:spMkLst>
            <pc:docMk/>
            <pc:sldMk cId="1975838312" sldId="600"/>
            <ac:spMk id="11" creationId="{4C7D3D8C-4935-4FBC-A00A-6C4CDC9793DF}"/>
          </ac:spMkLst>
        </pc:spChg>
        <pc:spChg chg="mod">
          <ac:chgData name="Sidney Seckler" userId="73470fc2d5f88927" providerId="LiveId" clId="{40D76335-3B16-4632-888F-7C7805FF9EFD}" dt="2019-03-18T02:01:19.866" v="4023" actId="6549"/>
          <ac:spMkLst>
            <pc:docMk/>
            <pc:sldMk cId="1975838312" sldId="600"/>
            <ac:spMk id="13" creationId="{8808BFE8-6228-47D1-B02B-38FD31F11FCC}"/>
          </ac:spMkLst>
        </pc:spChg>
        <pc:spChg chg="mod">
          <ac:chgData name="Sidney Seckler" userId="73470fc2d5f88927" providerId="LiveId" clId="{40D76335-3B16-4632-888F-7C7805FF9EFD}" dt="2019-03-18T02:00:51.733" v="3984" actId="20577"/>
          <ac:spMkLst>
            <pc:docMk/>
            <pc:sldMk cId="1975838312" sldId="600"/>
            <ac:spMk id="31" creationId="{3BA78F26-31A4-4897-BFBC-BF1C1FCE9F78}"/>
          </ac:spMkLst>
        </pc:spChg>
      </pc:sldChg>
      <pc:sldChg chg="modSp add">
        <pc:chgData name="Sidney Seckler" userId="73470fc2d5f88927" providerId="LiveId" clId="{40D76335-3B16-4632-888F-7C7805FF9EFD}" dt="2019-03-18T02:03:39.098" v="4148" actId="20577"/>
        <pc:sldMkLst>
          <pc:docMk/>
          <pc:sldMk cId="1363625737" sldId="601"/>
        </pc:sldMkLst>
        <pc:spChg chg="mod">
          <ac:chgData name="Sidney Seckler" userId="73470fc2d5f88927" providerId="LiveId" clId="{40D76335-3B16-4632-888F-7C7805FF9EFD}" dt="2019-03-18T02:03:39.098" v="4148" actId="20577"/>
          <ac:spMkLst>
            <pc:docMk/>
            <pc:sldMk cId="1363625737" sldId="601"/>
            <ac:spMk id="7" creationId="{F053D0CB-DB61-4E11-912B-D78C8FA8AA4D}"/>
          </ac:spMkLst>
        </pc:spChg>
        <pc:spChg chg="mod">
          <ac:chgData name="Sidney Seckler" userId="73470fc2d5f88927" providerId="LiveId" clId="{40D76335-3B16-4632-888F-7C7805FF9EFD}" dt="2019-03-18T02:03:31.215" v="4131" actId="20577"/>
          <ac:spMkLst>
            <pc:docMk/>
            <pc:sldMk cId="1363625737" sldId="601"/>
            <ac:spMk id="9" creationId="{823A6098-CB01-4B23-AC0D-B845CDE3BFBD}"/>
          </ac:spMkLst>
        </pc:spChg>
      </pc:sldChg>
      <pc:sldChg chg="modSp add">
        <pc:chgData name="Sidney Seckler" userId="73470fc2d5f88927" providerId="LiveId" clId="{40D76335-3B16-4632-888F-7C7805FF9EFD}" dt="2019-03-18T02:05:35.586" v="4320" actId="20577"/>
        <pc:sldMkLst>
          <pc:docMk/>
          <pc:sldMk cId="1729074674" sldId="602"/>
        </pc:sldMkLst>
        <pc:spChg chg="mod">
          <ac:chgData name="Sidney Seckler" userId="73470fc2d5f88927" providerId="LiveId" clId="{40D76335-3B16-4632-888F-7C7805FF9EFD}" dt="2019-03-18T02:05:35.586" v="4320" actId="20577"/>
          <ac:spMkLst>
            <pc:docMk/>
            <pc:sldMk cId="1729074674" sldId="602"/>
            <ac:spMk id="8" creationId="{6A541547-C2C1-4C58-9DBB-CF48F94CEB25}"/>
          </ac:spMkLst>
        </pc:spChg>
        <pc:spChg chg="mod">
          <ac:chgData name="Sidney Seckler" userId="73470fc2d5f88927" providerId="LiveId" clId="{40D76335-3B16-4632-888F-7C7805FF9EFD}" dt="2019-03-18T02:04:34.284" v="4214" actId="20577"/>
          <ac:spMkLst>
            <pc:docMk/>
            <pc:sldMk cId="1729074674" sldId="602"/>
            <ac:spMk id="9" creationId="{823A6098-CB01-4B23-AC0D-B845CDE3BFBD}"/>
          </ac:spMkLst>
        </pc:spChg>
      </pc:sldChg>
      <pc:sldChg chg="modSp add">
        <pc:chgData name="Sidney Seckler" userId="73470fc2d5f88927" providerId="LiveId" clId="{40D76335-3B16-4632-888F-7C7805FF9EFD}" dt="2019-03-18T02:21:56.186" v="4694" actId="20577"/>
        <pc:sldMkLst>
          <pc:docMk/>
          <pc:sldMk cId="3597810362" sldId="604"/>
        </pc:sldMkLst>
        <pc:spChg chg="mod">
          <ac:chgData name="Sidney Seckler" userId="73470fc2d5f88927" providerId="LiveId" clId="{40D76335-3B16-4632-888F-7C7805FF9EFD}" dt="2019-03-18T02:21:56.186" v="4694" actId="20577"/>
          <ac:spMkLst>
            <pc:docMk/>
            <pc:sldMk cId="3597810362" sldId="604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3-10T16:22:43.120" v="1315" actId="20577"/>
      <pc:docMkLst>
        <pc:docMk/>
      </pc:docMkLst>
      <pc:sldChg chg="modSp">
        <pc:chgData name="Sidney Seckler" userId="73470fc2d5f88927" providerId="LiveId" clId="{9485F89E-B531-4E9E-BDD5-820B54679AB7}" dt="2019-03-10T16:22:43.120" v="1315" actId="20577"/>
        <pc:sldMkLst>
          <pc:docMk/>
          <pc:sldMk cId="0" sldId="258"/>
        </pc:sldMkLst>
        <pc:spChg chg="mod">
          <ac:chgData name="Sidney Seckler" userId="73470fc2d5f88927" providerId="LiveId" clId="{9485F89E-B531-4E9E-BDD5-820B54679AB7}" dt="2019-03-10T16:22:43.120" v="1315" actId="20577"/>
          <ac:spMkLst>
            <pc:docMk/>
            <pc:sldMk cId="0" sldId="258"/>
            <ac:spMk id="4100" creationId="{E5CC45C3-CF65-4286-AA07-1D8008364C0B}"/>
          </ac:spMkLst>
        </pc:spChg>
      </pc:sldChg>
      <pc:sldChg chg="addSp modSp add del">
        <pc:chgData name="Sidney Seckler" userId="73470fc2d5f88927" providerId="LiveId" clId="{9485F89E-B531-4E9E-BDD5-820B54679AB7}" dt="2019-03-10T14:51:25.772" v="432" actId="207"/>
        <pc:sldMkLst>
          <pc:docMk/>
          <pc:sldMk cId="0" sldId="319"/>
        </pc:sldMkLst>
        <pc:spChg chg="add mod">
          <ac:chgData name="Sidney Seckler" userId="73470fc2d5f88927" providerId="LiveId" clId="{9485F89E-B531-4E9E-BDD5-820B54679AB7}" dt="2019-03-10T14:51:25.772" v="432" actId="207"/>
          <ac:spMkLst>
            <pc:docMk/>
            <pc:sldMk cId="0" sldId="319"/>
            <ac:spMk id="2" creationId="{FAD99B91-C156-4C8E-A850-0A270EC1F06D}"/>
          </ac:spMkLst>
        </pc:spChg>
      </pc:sldChg>
      <pc:sldChg chg="addSp delSp modSp add">
        <pc:chgData name="Sidney Seckler" userId="73470fc2d5f88927" providerId="LiveId" clId="{9485F89E-B531-4E9E-BDD5-820B54679AB7}" dt="2019-03-10T14:59:22.427" v="470" actId="1076"/>
        <pc:sldMkLst>
          <pc:docMk/>
          <pc:sldMk cId="0" sldId="326"/>
        </pc:sldMkLst>
        <pc:spChg chg="mod">
          <ac:chgData name="Sidney Seckler" userId="73470fc2d5f88927" providerId="LiveId" clId="{9485F89E-B531-4E9E-BDD5-820B54679AB7}" dt="2019-03-10T14:57:42.143" v="449"/>
          <ac:spMkLst>
            <pc:docMk/>
            <pc:sldMk cId="0" sldId="326"/>
            <ac:spMk id="90115" creationId="{540E7163-965B-4AFD-B98B-78CB3AAC7A4E}"/>
          </ac:spMkLst>
        </pc:spChg>
        <pc:spChg chg="add mod">
          <ac:chgData name="Sidney Seckler" userId="73470fc2d5f88927" providerId="LiveId" clId="{9485F89E-B531-4E9E-BDD5-820B54679AB7}" dt="2019-03-10T14:59:16.705" v="469" actId="1076"/>
          <ac:spMkLst>
            <pc:docMk/>
            <pc:sldMk cId="0" sldId="326"/>
            <ac:spMk id="90116" creationId="{9F99266F-25F3-40CC-BFF4-F9DB53F59295}"/>
          </ac:spMkLst>
        </pc:spChg>
        <pc:spChg chg="add mod">
          <ac:chgData name="Sidney Seckler" userId="73470fc2d5f88927" providerId="LiveId" clId="{9485F89E-B531-4E9E-BDD5-820B54679AB7}" dt="2019-03-10T14:59:22.427" v="470" actId="1076"/>
          <ac:spMkLst>
            <pc:docMk/>
            <pc:sldMk cId="0" sldId="326"/>
            <ac:spMk id="90119" creationId="{C8BD1F82-20EB-4F93-9764-AA81B8A44EB0}"/>
          </ac:spMkLst>
        </pc:spChg>
        <pc:spChg chg="add mod">
          <ac:chgData name="Sidney Seckler" userId="73470fc2d5f88927" providerId="LiveId" clId="{9485F89E-B531-4E9E-BDD5-820B54679AB7}" dt="2019-03-10T14:59:09.784" v="467" actId="1076"/>
          <ac:spMkLst>
            <pc:docMk/>
            <pc:sldMk cId="0" sldId="326"/>
            <ac:spMk id="90120" creationId="{C9CFF305-1AC6-4C97-BCC0-9788B90FDFA2}"/>
          </ac:spMkLst>
        </pc:spChg>
        <pc:graphicFrameChg chg="del mod replId">
          <ac:chgData name="Sidney Seckler" userId="73470fc2d5f88927" providerId="LiveId" clId="{9485F89E-B531-4E9E-BDD5-820B54679AB7}" dt="2019-03-10T14:57:08.571" v="440"/>
          <ac:graphicFrameMkLst>
            <pc:docMk/>
            <pc:sldMk cId="0" sldId="326"/>
            <ac:graphicFrameMk id="2" creationId="{9F99266F-25F3-40CC-BFF4-F9DB53F59295}"/>
          </ac:graphicFrameMkLst>
        </pc:graphicFrameChg>
        <pc:graphicFrameChg chg="del mod replId">
          <ac:chgData name="Sidney Seckler" userId="73470fc2d5f88927" providerId="LiveId" clId="{9485F89E-B531-4E9E-BDD5-820B54679AB7}" dt="2019-03-10T14:57:11.361" v="442"/>
          <ac:graphicFrameMkLst>
            <pc:docMk/>
            <pc:sldMk cId="0" sldId="326"/>
            <ac:graphicFrameMk id="4" creationId="{C8BD1F82-20EB-4F93-9764-AA81B8A44EB0}"/>
          </ac:graphicFrameMkLst>
        </pc:graphicFrameChg>
        <pc:graphicFrameChg chg="del mod replId">
          <ac:chgData name="Sidney Seckler" userId="73470fc2d5f88927" providerId="LiveId" clId="{9485F89E-B531-4E9E-BDD5-820B54679AB7}" dt="2019-03-10T14:57:13.832" v="444"/>
          <ac:graphicFrameMkLst>
            <pc:docMk/>
            <pc:sldMk cId="0" sldId="326"/>
            <ac:graphicFrameMk id="6" creationId="{C9CFF305-1AC6-4C97-BCC0-9788B90FDFA2}"/>
          </ac:graphicFrameMkLst>
        </pc:graphicFrameChg>
        <pc:picChg chg="mod">
          <ac:chgData name="Sidney Seckler" userId="73470fc2d5f88927" providerId="LiveId" clId="{9485F89E-B531-4E9E-BDD5-820B54679AB7}" dt="2019-03-10T14:59:02.874" v="466" actId="1076"/>
          <ac:picMkLst>
            <pc:docMk/>
            <pc:sldMk cId="0" sldId="326"/>
            <ac:picMk id="90121" creationId="{DD131F56-3199-4940-9893-04D1B3D28D22}"/>
          </ac:picMkLst>
        </pc:picChg>
      </pc:sldChg>
      <pc:sldChg chg="addSp delSp modSp add">
        <pc:chgData name="Sidney Seckler" userId="73470fc2d5f88927" providerId="LiveId" clId="{9485F89E-B531-4E9E-BDD5-820B54679AB7}" dt="2019-03-10T15:19:18.983" v="671" actId="255"/>
        <pc:sldMkLst>
          <pc:docMk/>
          <pc:sldMk cId="0" sldId="334"/>
        </pc:sldMkLst>
        <pc:spChg chg="add">
          <ac:chgData name="Sidney Seckler" userId="73470fc2d5f88927" providerId="LiveId" clId="{9485F89E-B531-4E9E-BDD5-820B54679AB7}" dt="2019-03-10T15:16:21.186" v="615"/>
          <ac:spMkLst>
            <pc:docMk/>
            <pc:sldMk cId="0" sldId="334"/>
            <ac:spMk id="12" creationId="{A9FF4FFA-785F-4931-881D-1621FD053BCD}"/>
          </ac:spMkLst>
        </pc:spChg>
        <pc:spChg chg="del">
          <ac:chgData name="Sidney Seckler" userId="73470fc2d5f88927" providerId="LiveId" clId="{9485F89E-B531-4E9E-BDD5-820B54679AB7}" dt="2019-03-10T15:16:19.494" v="614" actId="478"/>
          <ac:spMkLst>
            <pc:docMk/>
            <pc:sldMk cId="0" sldId="334"/>
            <ac:spMk id="132099" creationId="{87474392-0AA4-45B7-A526-9E7BB031F66B}"/>
          </ac:spMkLst>
        </pc:spChg>
        <pc:spChg chg="add mod">
          <ac:chgData name="Sidney Seckler" userId="73470fc2d5f88927" providerId="LiveId" clId="{9485F89E-B531-4E9E-BDD5-820B54679AB7}" dt="2019-03-10T15:19:18.983" v="671" actId="255"/>
          <ac:spMkLst>
            <pc:docMk/>
            <pc:sldMk cId="0" sldId="334"/>
            <ac:spMk id="132156" creationId="{5D06C29B-6723-4FA4-BA26-7FA87266D00C}"/>
          </ac:spMkLst>
        </pc:spChg>
        <pc:spChg chg="mod">
          <ac:chgData name="Sidney Seckler" userId="73470fc2d5f88927" providerId="LiveId" clId="{9485F89E-B531-4E9E-BDD5-820B54679AB7}" dt="2019-03-10T15:16:46.787" v="622" actId="207"/>
          <ac:spMkLst>
            <pc:docMk/>
            <pc:sldMk cId="0" sldId="334"/>
            <ac:spMk id="132157" creationId="{A4C04A40-7187-4976-A8C5-3F4AE45FE12C}"/>
          </ac:spMkLst>
        </pc:spChg>
        <pc:spChg chg="add mod">
          <ac:chgData name="Sidney Seckler" userId="73470fc2d5f88927" providerId="LiveId" clId="{9485F89E-B531-4E9E-BDD5-820B54679AB7}" dt="2019-03-10T15:19:04.843" v="668" actId="14100"/>
          <ac:spMkLst>
            <pc:docMk/>
            <pc:sldMk cId="0" sldId="334"/>
            <ac:spMk id="132159" creationId="{0D0DFB1B-829C-48AC-904E-624DC5186DBF}"/>
          </ac:spMkLst>
        </pc:spChg>
        <pc:spChg chg="add mod">
          <ac:chgData name="Sidney Seckler" userId="73470fc2d5f88927" providerId="LiveId" clId="{9485F89E-B531-4E9E-BDD5-820B54679AB7}" dt="2019-03-10T15:19:13.704" v="670" actId="14100"/>
          <ac:spMkLst>
            <pc:docMk/>
            <pc:sldMk cId="0" sldId="334"/>
            <ac:spMk id="132160" creationId="{AA720074-2C26-49F6-922A-5286E09D55D8}"/>
          </ac:spMkLst>
        </pc:spChg>
        <pc:spChg chg="mod">
          <ac:chgData name="Sidney Seckler" userId="73470fc2d5f88927" providerId="LiveId" clId="{9485F89E-B531-4E9E-BDD5-820B54679AB7}" dt="2019-03-10T15:16:49.983" v="623" actId="207"/>
          <ac:spMkLst>
            <pc:docMk/>
            <pc:sldMk cId="0" sldId="334"/>
            <ac:spMk id="132161" creationId="{45E00B86-C2B1-4153-ADA9-3904C5E57874}"/>
          </ac:spMkLst>
        </pc:spChg>
        <pc:graphicFrameChg chg="del mod replId">
          <ac:chgData name="Sidney Seckler" userId="73470fc2d5f88927" providerId="LiveId" clId="{9485F89E-B531-4E9E-BDD5-820B54679AB7}" dt="2019-03-10T15:16:25.034" v="617"/>
          <ac:graphicFrameMkLst>
            <pc:docMk/>
            <pc:sldMk cId="0" sldId="334"/>
            <ac:graphicFrameMk id="2" creationId="{5D06C29B-6723-4FA4-BA26-7FA87266D00C}"/>
          </ac:graphicFrameMkLst>
        </pc:graphicFrameChg>
        <pc:graphicFrameChg chg="del mod replId">
          <ac:chgData name="Sidney Seckler" userId="73470fc2d5f88927" providerId="LiveId" clId="{9485F89E-B531-4E9E-BDD5-820B54679AB7}" dt="2019-03-10T15:16:28.145" v="619"/>
          <ac:graphicFrameMkLst>
            <pc:docMk/>
            <pc:sldMk cId="0" sldId="334"/>
            <ac:graphicFrameMk id="4" creationId="{0D0DFB1B-829C-48AC-904E-624DC5186DBF}"/>
          </ac:graphicFrameMkLst>
        </pc:graphicFrameChg>
        <pc:graphicFrameChg chg="del mod replId">
          <ac:chgData name="Sidney Seckler" userId="73470fc2d5f88927" providerId="LiveId" clId="{9485F89E-B531-4E9E-BDD5-820B54679AB7}" dt="2019-03-10T15:16:30.225" v="621"/>
          <ac:graphicFrameMkLst>
            <pc:docMk/>
            <pc:sldMk cId="0" sldId="334"/>
            <ac:graphicFrameMk id="6" creationId="{AA720074-2C26-49F6-922A-5286E09D55D8}"/>
          </ac:graphicFrameMkLst>
        </pc:graphicFrameChg>
        <pc:cxnChg chg="mod">
          <ac:chgData name="Sidney Seckler" userId="73470fc2d5f88927" providerId="LiveId" clId="{9485F89E-B531-4E9E-BDD5-820B54679AB7}" dt="2019-03-10T15:17:56.868" v="637" actId="14100"/>
          <ac:cxnSpMkLst>
            <pc:docMk/>
            <pc:sldMk cId="0" sldId="334"/>
            <ac:cxnSpMk id="132158" creationId="{0D276647-58A5-477D-9A8B-FAA52C01E76E}"/>
          </ac:cxnSpMkLst>
        </pc:cxnChg>
        <pc:cxnChg chg="mod">
          <ac:chgData name="Sidney Seckler" userId="73470fc2d5f88927" providerId="LiveId" clId="{9485F89E-B531-4E9E-BDD5-820B54679AB7}" dt="2019-03-10T15:19:04.843" v="668" actId="14100"/>
          <ac:cxnSpMkLst>
            <pc:docMk/>
            <pc:sldMk cId="0" sldId="334"/>
            <ac:cxnSpMk id="132162" creationId="{37F521CA-5E75-4ED7-8015-296B88DC8EDC}"/>
          </ac:cxnSpMkLst>
        </pc:cxnChg>
        <pc:cxnChg chg="mod">
          <ac:chgData name="Sidney Seckler" userId="73470fc2d5f88927" providerId="LiveId" clId="{9485F89E-B531-4E9E-BDD5-820B54679AB7}" dt="2019-03-10T15:19:13.704" v="670" actId="14100"/>
          <ac:cxnSpMkLst>
            <pc:docMk/>
            <pc:sldMk cId="0" sldId="334"/>
            <ac:cxnSpMk id="132163" creationId="{B49F2FC6-863D-4887-8ACC-1ED605B54E04}"/>
          </ac:cxnSpMkLst>
        </pc:cxnChg>
      </pc:sldChg>
      <pc:sldChg chg="addSp delSp modSp add">
        <pc:chgData name="Sidney Seckler" userId="73470fc2d5f88927" providerId="LiveId" clId="{9485F89E-B531-4E9E-BDD5-820B54679AB7}" dt="2019-03-10T15:37:29.615" v="881" actId="255"/>
        <pc:sldMkLst>
          <pc:docMk/>
          <pc:sldMk cId="0" sldId="343"/>
        </pc:sldMkLst>
        <pc:spChg chg="mod">
          <ac:chgData name="Sidney Seckler" userId="73470fc2d5f88927" providerId="LiveId" clId="{9485F89E-B531-4E9E-BDD5-820B54679AB7}" dt="2019-03-10T15:35:27.918" v="841" actId="1076"/>
          <ac:spMkLst>
            <pc:docMk/>
            <pc:sldMk cId="0" sldId="343"/>
            <ac:spMk id="151555" creationId="{4C4382BC-E7EB-43C7-AC0E-A6E36166D149}"/>
          </ac:spMkLst>
        </pc:spChg>
        <pc:spChg chg="add mod">
          <ac:chgData name="Sidney Seckler" userId="73470fc2d5f88927" providerId="LiveId" clId="{9485F89E-B531-4E9E-BDD5-820B54679AB7}" dt="2019-03-10T15:37:19.656" v="880" actId="255"/>
          <ac:spMkLst>
            <pc:docMk/>
            <pc:sldMk cId="0" sldId="343"/>
            <ac:spMk id="151566" creationId="{2D9F2A53-F0E2-4CBE-B264-AEDB3C3B3E80}"/>
          </ac:spMkLst>
        </pc:spChg>
        <pc:spChg chg="add mod">
          <ac:chgData name="Sidney Seckler" userId="73470fc2d5f88927" providerId="LiveId" clId="{9485F89E-B531-4E9E-BDD5-820B54679AB7}" dt="2019-03-10T15:37:29.615" v="881" actId="255"/>
          <ac:spMkLst>
            <pc:docMk/>
            <pc:sldMk cId="0" sldId="343"/>
            <ac:spMk id="151567" creationId="{C914DCBD-66A3-4FD3-B4A9-500A92D268F4}"/>
          </ac:spMkLst>
        </pc:spChg>
        <pc:spChg chg="add mod">
          <ac:chgData name="Sidney Seckler" userId="73470fc2d5f88927" providerId="LiveId" clId="{9485F89E-B531-4E9E-BDD5-820B54679AB7}" dt="2019-03-10T15:37:19.656" v="880" actId="255"/>
          <ac:spMkLst>
            <pc:docMk/>
            <pc:sldMk cId="0" sldId="343"/>
            <ac:spMk id="151568" creationId="{D00F5608-A63D-4459-9C34-1742B4289A94}"/>
          </ac:spMkLst>
        </pc:spChg>
        <pc:spChg chg="add mod">
          <ac:chgData name="Sidney Seckler" userId="73470fc2d5f88927" providerId="LiveId" clId="{9485F89E-B531-4E9E-BDD5-820B54679AB7}" dt="2019-03-10T15:37:29.615" v="881" actId="255"/>
          <ac:spMkLst>
            <pc:docMk/>
            <pc:sldMk cId="0" sldId="343"/>
            <ac:spMk id="151569" creationId="{A9043A6F-195C-4342-836E-9A50D166E990}"/>
          </ac:spMkLst>
        </pc:spChg>
        <pc:graphicFrameChg chg="del mod replId">
          <ac:chgData name="Sidney Seckler" userId="73470fc2d5f88927" providerId="LiveId" clId="{9485F89E-B531-4E9E-BDD5-820B54679AB7}" dt="2019-03-10T15:35:31.436" v="843"/>
          <ac:graphicFrameMkLst>
            <pc:docMk/>
            <pc:sldMk cId="0" sldId="343"/>
            <ac:graphicFrameMk id="2" creationId="{2D9F2A53-F0E2-4CBE-B264-AEDB3C3B3E80}"/>
          </ac:graphicFrameMkLst>
        </pc:graphicFrameChg>
        <pc:graphicFrameChg chg="del mod replId">
          <ac:chgData name="Sidney Seckler" userId="73470fc2d5f88927" providerId="LiveId" clId="{9485F89E-B531-4E9E-BDD5-820B54679AB7}" dt="2019-03-10T15:35:33.713" v="845"/>
          <ac:graphicFrameMkLst>
            <pc:docMk/>
            <pc:sldMk cId="0" sldId="343"/>
            <ac:graphicFrameMk id="4" creationId="{D00F5608-A63D-4459-9C34-1742B4289A94}"/>
          </ac:graphicFrameMkLst>
        </pc:graphicFrameChg>
        <pc:graphicFrameChg chg="del mod replId">
          <ac:chgData name="Sidney Seckler" userId="73470fc2d5f88927" providerId="LiveId" clId="{9485F89E-B531-4E9E-BDD5-820B54679AB7}" dt="2019-03-10T15:35:35.815" v="847"/>
          <ac:graphicFrameMkLst>
            <pc:docMk/>
            <pc:sldMk cId="0" sldId="343"/>
            <ac:graphicFrameMk id="6" creationId="{C914DCBD-66A3-4FD3-B4A9-500A92D268F4}"/>
          </ac:graphicFrameMkLst>
        </pc:graphicFrameChg>
        <pc:graphicFrameChg chg="del mod replId">
          <ac:chgData name="Sidney Seckler" userId="73470fc2d5f88927" providerId="LiveId" clId="{9485F89E-B531-4E9E-BDD5-820B54679AB7}" dt="2019-03-10T15:35:37.741" v="849"/>
          <ac:graphicFrameMkLst>
            <pc:docMk/>
            <pc:sldMk cId="0" sldId="343"/>
            <ac:graphicFrameMk id="8" creationId="{A9043A6F-195C-4342-836E-9A50D166E990}"/>
          </ac:graphicFrameMkLst>
        </pc:graphicFrameChg>
        <pc:cxnChg chg="mod">
          <ac:chgData name="Sidney Seckler" userId="73470fc2d5f88927" providerId="LiveId" clId="{9485F89E-B531-4E9E-BDD5-820B54679AB7}" dt="2019-03-10T15:37:19.656" v="880" actId="255"/>
          <ac:cxnSpMkLst>
            <pc:docMk/>
            <pc:sldMk cId="0" sldId="343"/>
            <ac:cxnSpMk id="151570" creationId="{55EFEBF1-287E-40A8-B73C-E9BA9846E292}"/>
          </ac:cxnSpMkLst>
        </pc:cxnChg>
        <pc:cxnChg chg="mod">
          <ac:chgData name="Sidney Seckler" userId="73470fc2d5f88927" providerId="LiveId" clId="{9485F89E-B531-4E9E-BDD5-820B54679AB7}" dt="2019-03-10T15:37:29.615" v="881" actId="255"/>
          <ac:cxnSpMkLst>
            <pc:docMk/>
            <pc:sldMk cId="0" sldId="343"/>
            <ac:cxnSpMk id="151571" creationId="{D56A789E-F005-403F-863B-0AA938BD6908}"/>
          </ac:cxnSpMkLst>
        </pc:cxnChg>
      </pc:sldChg>
      <pc:sldChg chg="addSp delSp modSp add">
        <pc:chgData name="Sidney Seckler" userId="73470fc2d5f88927" providerId="LiveId" clId="{9485F89E-B531-4E9E-BDD5-820B54679AB7}" dt="2019-03-10T15:43:28.588" v="931" actId="313"/>
        <pc:sldMkLst>
          <pc:docMk/>
          <pc:sldMk cId="0" sldId="344"/>
        </pc:sldMkLst>
        <pc:spChg chg="mod">
          <ac:chgData name="Sidney Seckler" userId="73470fc2d5f88927" providerId="LiveId" clId="{9485F89E-B531-4E9E-BDD5-820B54679AB7}" dt="2019-03-10T15:43:28.588" v="931" actId="313"/>
          <ac:spMkLst>
            <pc:docMk/>
            <pc:sldMk cId="0" sldId="344"/>
            <ac:spMk id="153603" creationId="{DA9F1570-3D90-4775-88CF-A46C19A5C192}"/>
          </ac:spMkLst>
        </pc:spChg>
        <pc:spChg chg="add mod">
          <ac:chgData name="Sidney Seckler" userId="73470fc2d5f88927" providerId="LiveId" clId="{9485F89E-B531-4E9E-BDD5-820B54679AB7}" dt="2019-03-10T15:38:51.854" v="902" actId="1076"/>
          <ac:spMkLst>
            <pc:docMk/>
            <pc:sldMk cId="0" sldId="344"/>
            <ac:spMk id="153615" creationId="{1C11171E-9E82-42D3-A0D8-9D6119705F2B}"/>
          </ac:spMkLst>
        </pc:spChg>
        <pc:spChg chg="add mod">
          <ac:chgData name="Sidney Seckler" userId="73470fc2d5f88927" providerId="LiveId" clId="{9485F89E-B531-4E9E-BDD5-820B54679AB7}" dt="2019-03-10T15:39:07.316" v="906" actId="255"/>
          <ac:spMkLst>
            <pc:docMk/>
            <pc:sldMk cId="0" sldId="344"/>
            <ac:spMk id="153616" creationId="{D4A7451C-DAF0-4F09-9F40-28B09D60DE26}"/>
          </ac:spMkLst>
        </pc:spChg>
        <pc:spChg chg="add mod">
          <ac:chgData name="Sidney Seckler" userId="73470fc2d5f88927" providerId="LiveId" clId="{9485F89E-B531-4E9E-BDD5-820B54679AB7}" dt="2019-03-10T15:39:19.158" v="908" actId="1076"/>
          <ac:spMkLst>
            <pc:docMk/>
            <pc:sldMk cId="0" sldId="344"/>
            <ac:spMk id="153617" creationId="{5A730C47-332F-41F5-8D6B-5C99FBA60096}"/>
          </ac:spMkLst>
        </pc:spChg>
        <pc:graphicFrameChg chg="del mod replId">
          <ac:chgData name="Sidney Seckler" userId="73470fc2d5f88927" providerId="LiveId" clId="{9485F89E-B531-4E9E-BDD5-820B54679AB7}" dt="2019-03-10T15:37:47.798" v="883"/>
          <ac:graphicFrameMkLst>
            <pc:docMk/>
            <pc:sldMk cId="0" sldId="344"/>
            <ac:graphicFrameMk id="2" creationId="{1C11171E-9E82-42D3-A0D8-9D6119705F2B}"/>
          </ac:graphicFrameMkLst>
        </pc:graphicFrameChg>
        <pc:graphicFrameChg chg="del mod replId">
          <ac:chgData name="Sidney Seckler" userId="73470fc2d5f88927" providerId="LiveId" clId="{9485F89E-B531-4E9E-BDD5-820B54679AB7}" dt="2019-03-10T15:37:49.835" v="885"/>
          <ac:graphicFrameMkLst>
            <pc:docMk/>
            <pc:sldMk cId="0" sldId="344"/>
            <ac:graphicFrameMk id="4" creationId="{D4A7451C-DAF0-4F09-9F40-28B09D60DE26}"/>
          </ac:graphicFrameMkLst>
        </pc:graphicFrameChg>
        <pc:graphicFrameChg chg="del mod replId">
          <ac:chgData name="Sidney Seckler" userId="73470fc2d5f88927" providerId="LiveId" clId="{9485F89E-B531-4E9E-BDD5-820B54679AB7}" dt="2019-03-10T15:37:52.130" v="887"/>
          <ac:graphicFrameMkLst>
            <pc:docMk/>
            <pc:sldMk cId="0" sldId="344"/>
            <ac:graphicFrameMk id="6" creationId="{5A730C47-332F-41F5-8D6B-5C99FBA60096}"/>
          </ac:graphicFrameMkLst>
        </pc:graphicFrameChg>
      </pc:sldChg>
      <pc:sldChg chg="addSp delSp modSp add del">
        <pc:chgData name="Sidney Seckler" userId="73470fc2d5f88927" providerId="LiveId" clId="{9485F89E-B531-4E9E-BDD5-820B54679AB7}" dt="2019-03-10T15:45:42.419" v="962" actId="1036"/>
        <pc:sldMkLst>
          <pc:docMk/>
          <pc:sldMk cId="0" sldId="345"/>
        </pc:sldMkLst>
        <pc:spChg chg="mod">
          <ac:chgData name="Sidney Seckler" userId="73470fc2d5f88927" providerId="LiveId" clId="{9485F89E-B531-4E9E-BDD5-820B54679AB7}" dt="2019-03-10T15:44:21.142" v="939" actId="1076"/>
          <ac:spMkLst>
            <pc:docMk/>
            <pc:sldMk cId="0" sldId="345"/>
            <ac:spMk id="155654" creationId="{346E5ECE-0FA8-449A-8501-6E1D97AAD55D}"/>
          </ac:spMkLst>
        </pc:spChg>
        <pc:spChg chg="add mod">
          <ac:chgData name="Sidney Seckler" userId="73470fc2d5f88927" providerId="LiveId" clId="{9485F89E-B531-4E9E-BDD5-820B54679AB7}" dt="2019-03-10T15:42:25.866" v="921" actId="27636"/>
          <ac:spMkLst>
            <pc:docMk/>
            <pc:sldMk cId="0" sldId="345"/>
            <ac:spMk id="155655" creationId="{DF5F7CBB-5406-41B2-A90D-C0C692BC874D}"/>
          </ac:spMkLst>
        </pc:spChg>
        <pc:spChg chg="add mod">
          <ac:chgData name="Sidney Seckler" userId="73470fc2d5f88927" providerId="LiveId" clId="{9485F89E-B531-4E9E-BDD5-820B54679AB7}" dt="2019-03-10T15:42:22.089" v="918" actId="27636"/>
          <ac:spMkLst>
            <pc:docMk/>
            <pc:sldMk cId="0" sldId="345"/>
            <ac:spMk id="155656" creationId="{D475D779-4E95-44D6-8E78-F7B192FCB0ED}"/>
          </ac:spMkLst>
        </pc:spChg>
        <pc:spChg chg="add mod">
          <ac:chgData name="Sidney Seckler" userId="73470fc2d5f88927" providerId="LiveId" clId="{9485F89E-B531-4E9E-BDD5-820B54679AB7}" dt="2019-03-10T15:42:18.637" v="915" actId="27636"/>
          <ac:spMkLst>
            <pc:docMk/>
            <pc:sldMk cId="0" sldId="345"/>
            <ac:spMk id="155657" creationId="{185D67EC-5367-4D89-9254-96547DF70AAD}"/>
          </ac:spMkLst>
        </pc:spChg>
        <pc:graphicFrameChg chg="del mod replId">
          <ac:chgData name="Sidney Seckler" userId="73470fc2d5f88927" providerId="LiveId" clId="{9485F89E-B531-4E9E-BDD5-820B54679AB7}" dt="2019-03-10T15:42:17.841" v="914"/>
          <ac:graphicFrameMkLst>
            <pc:docMk/>
            <pc:sldMk cId="0" sldId="345"/>
            <ac:graphicFrameMk id="2" creationId="{185D67EC-5367-4D89-9254-96547DF70AAD}"/>
          </ac:graphicFrameMkLst>
        </pc:graphicFrameChg>
        <pc:graphicFrameChg chg="del mod replId">
          <ac:chgData name="Sidney Seckler" userId="73470fc2d5f88927" providerId="LiveId" clId="{9485F89E-B531-4E9E-BDD5-820B54679AB7}" dt="2019-03-10T15:42:21.272" v="917"/>
          <ac:graphicFrameMkLst>
            <pc:docMk/>
            <pc:sldMk cId="0" sldId="345"/>
            <ac:graphicFrameMk id="4" creationId="{D475D779-4E95-44D6-8E78-F7B192FCB0ED}"/>
          </ac:graphicFrameMkLst>
        </pc:graphicFrameChg>
        <pc:graphicFrameChg chg="del mod replId">
          <ac:chgData name="Sidney Seckler" userId="73470fc2d5f88927" providerId="LiveId" clId="{9485F89E-B531-4E9E-BDD5-820B54679AB7}" dt="2019-03-10T15:42:24.923" v="920"/>
          <ac:graphicFrameMkLst>
            <pc:docMk/>
            <pc:sldMk cId="0" sldId="345"/>
            <ac:graphicFrameMk id="6" creationId="{DF5F7CBB-5406-41B2-A90D-C0C692BC874D}"/>
          </ac:graphicFrameMkLst>
        </pc:graphicFrameChg>
        <pc:graphicFrameChg chg="mod">
          <ac:chgData name="Sidney Seckler" userId="73470fc2d5f88927" providerId="LiveId" clId="{9485F89E-B531-4E9E-BDD5-820B54679AB7}" dt="2019-03-10T15:45:42.419" v="962" actId="1036"/>
          <ac:graphicFrameMkLst>
            <pc:docMk/>
            <pc:sldMk cId="0" sldId="345"/>
            <ac:graphicFrameMk id="155658" creationId="{D83BF1A5-4AF9-4B40-BBAA-5C5D8DB90369}"/>
          </ac:graphicFrameMkLst>
        </pc:graphicFrame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Capacidade de Tamponamento - Ácido Carbônico</a:t>
            </a:r>
          </a:p>
        </c:rich>
      </c:tx>
      <c:layout>
        <c:manualLayout>
          <c:xMode val="edge"/>
          <c:yMode val="edge"/>
          <c:x val="0.24708937967248823"/>
          <c:y val="9.27024151446561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13588895733745"/>
          <c:y val="4.9309795289710703E-2"/>
          <c:w val="0.84346741123802271"/>
          <c:h val="0.7889567246353712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Aquática.XLS]Sistema Ácido Carbônico'!$N$15</c:f>
              <c:strCache>
                <c:ptCount val="1"/>
                <c:pt idx="0">
                  <c:v>Capacidade de Tamponamento</c:v>
                </c:pt>
              </c:strCache>
            </c:strRef>
          </c:tx>
          <c:spPr>
            <a:ln w="254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Carbônico'!$M$16:$M$59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xVal>
          <c:yVal>
            <c:numRef>
              <c:f>'[Aula 4 - Fundamentos de Química Aquática.XLS]Sistema Ácido Carbônico'!$N$16:$N$59</c:f>
              <c:numCache>
                <c:formatCode>General</c:formatCode>
                <c:ptCount val="44"/>
                <c:pt idx="1">
                  <c:v>2.027667344656155E-2</c:v>
                </c:pt>
                <c:pt idx="2">
                  <c:v>2.37498389927151E-2</c:v>
                </c:pt>
                <c:pt idx="3">
                  <c:v>3.0187060358605574E-2</c:v>
                </c:pt>
                <c:pt idx="4">
                  <c:v>3.8806626501749347E-2</c:v>
                </c:pt>
                <c:pt idx="5">
                  <c:v>4.7975256431453013E-2</c:v>
                </c:pt>
                <c:pt idx="6">
                  <c:v>5.5161928557151393E-2</c:v>
                </c:pt>
                <c:pt idx="7">
                  <c:v>5.7798357769220793E-2</c:v>
                </c:pt>
                <c:pt idx="8">
                  <c:v>5.4744366691021881E-2</c:v>
                </c:pt>
                <c:pt idx="9">
                  <c:v>4.7048592721908131E-2</c:v>
                </c:pt>
                <c:pt idx="10">
                  <c:v>3.7168803683133154E-2</c:v>
                </c:pt>
                <c:pt idx="11">
                  <c:v>2.7482704094742391E-2</c:v>
                </c:pt>
                <c:pt idx="12">
                  <c:v>1.9393860472197294E-2</c:v>
                </c:pt>
                <c:pt idx="13">
                  <c:v>1.3327810352007757E-2</c:v>
                </c:pt>
                <c:pt idx="14">
                  <c:v>9.1364552339754847E-3</c:v>
                </c:pt>
                <c:pt idx="15">
                  <c:v>6.4751128114983831E-3</c:v>
                </c:pt>
                <c:pt idx="16">
                  <c:v>5.0195281358276543E-3</c:v>
                </c:pt>
                <c:pt idx="17">
                  <c:v>4.5571440594869587E-3</c:v>
                </c:pt>
                <c:pt idx="18">
                  <c:v>5.0151177816260871E-3</c:v>
                </c:pt>
                <c:pt idx="19">
                  <c:v>6.4653401257728305E-3</c:v>
                </c:pt>
                <c:pt idx="20">
                  <c:v>9.1192107772646632E-3</c:v>
                </c:pt>
                <c:pt idx="21">
                  <c:v>1.3299371899071754E-2</c:v>
                </c:pt>
                <c:pt idx="22">
                  <c:v>1.9348089567699633E-2</c:v>
                </c:pt>
                <c:pt idx="23">
                  <c:v>2.7409721064371912E-2</c:v>
                </c:pt>
                <c:pt idx="24">
                  <c:v>3.7052855100596534E-2</c:v>
                </c:pt>
                <c:pt idx="25">
                  <c:v>4.6864651023407367E-2</c:v>
                </c:pt>
                <c:pt idx="26">
                  <c:v>5.445272796217019E-2</c:v>
                </c:pt>
                <c:pt idx="27">
                  <c:v>5.7336071633803061E-2</c:v>
                </c:pt>
                <c:pt idx="28">
                  <c:v>5.4429210304617011E-2</c:v>
                </c:pt>
                <c:pt idx="29">
                  <c:v>4.6813948433565525E-2</c:v>
                </c:pt>
                <c:pt idx="30">
                  <c:v>3.6966059803610306E-2</c:v>
                </c:pt>
                <c:pt idx="31">
                  <c:v>2.7269947650144764E-2</c:v>
                </c:pt>
                <c:pt idx="32">
                  <c:v>1.9126519929492918E-2</c:v>
                </c:pt>
                <c:pt idx="33">
                  <c:v>1.2949202126330954E-2</c:v>
                </c:pt>
                <c:pt idx="34">
                  <c:v>8.5660300491782679E-3</c:v>
                </c:pt>
                <c:pt idx="35">
                  <c:v>5.5919707045803905E-3</c:v>
                </c:pt>
                <c:pt idx="36">
                  <c:v>3.6382674029233866E-3</c:v>
                </c:pt>
                <c:pt idx="37">
                  <c:v>2.3924605719205494E-3</c:v>
                </c:pt>
                <c:pt idx="38">
                  <c:v>1.6314279190833543E-3</c:v>
                </c:pt>
                <c:pt idx="39">
                  <c:v>1.2097330553173513E-3</c:v>
                </c:pt>
                <c:pt idx="40">
                  <c:v>1.0440073405729158E-3</c:v>
                </c:pt>
                <c:pt idx="41">
                  <c:v>1.1015662788868552E-3</c:v>
                </c:pt>
                <c:pt idx="42">
                  <c:v>1.3960733777458587E-3</c:v>
                </c:pt>
                <c:pt idx="43">
                  <c:v>1.9915941484420479E-3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40-4848-B525-51DE71D78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827128"/>
        <c:axId val="1"/>
      </c:scatterChart>
      <c:valAx>
        <c:axId val="353827128"/>
        <c:scaling>
          <c:orientation val="minMax"/>
          <c:max val="0.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Concentração Molar de Ácido</a:t>
                </a:r>
              </a:p>
            </c:rich>
          </c:tx>
          <c:layout>
            <c:manualLayout>
              <c:xMode val="edge"/>
              <c:yMode val="edge"/>
              <c:x val="0.41267807390326566"/>
              <c:y val="0.899410666084323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Índice de Tamponamento</a:t>
                </a:r>
              </a:p>
            </c:rich>
          </c:tx>
          <c:layout>
            <c:manualLayout>
              <c:xMode val="edge"/>
              <c:yMode val="edge"/>
              <c:x val="3.7516188536660514E-2"/>
              <c:y val="0.2800796372455567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5382712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7527326659627"/>
          <c:y val="5.3359799649855266E-2"/>
          <c:w val="0.79787240005803284"/>
          <c:h val="0.78458668374046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FF-4690-972F-11CCABF8A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CE-4C09-ABBD-A4400CD7E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09-40B8-9DEE-BCF752521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1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81-430C-A7AD-DF957A1F39A8}"/>
            </c:ext>
          </c:extLst>
        </c:ser>
        <c:ser>
          <c:idx val="0"/>
          <c:order val="1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981-430C-A7AD-DF957A1F3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1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B4-4461-9A5F-17A5CDC95E3F}"/>
            </c:ext>
          </c:extLst>
        </c:ser>
        <c:ser>
          <c:idx val="0"/>
          <c:order val="1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B4-4461-9A5F-17A5CDC95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1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3F-4FF1-9B09-00648E1B637E}"/>
            </c:ext>
          </c:extLst>
        </c:ser>
        <c:ser>
          <c:idx val="0"/>
          <c:order val="1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3F-4FF1-9B09-00648E1B6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0.21008</cdr:x>
      <cdr:y>0.71887</cdr:y>
    </cdr:from>
    <cdr:to>
      <cdr:x>0.44778</cdr:x>
      <cdr:y>0.77925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1333500" y="2903220"/>
          <a:ext cx="150876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9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9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1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1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1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1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1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1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9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20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2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2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0.72303</cdr:x>
      <cdr:y>0.21887</cdr:y>
    </cdr:from>
    <cdr:to>
      <cdr:x>0.89796</cdr:x>
      <cdr:y>0.2195</cdr:y>
    </cdr:to>
    <cdr:cxnSp macro="">
      <cdr:nvCxnSpPr>
        <cdr:cNvPr id="23" name="Conector de Seta Reta 22">
          <a:extLst xmlns:a="http://schemas.openxmlformats.org/drawingml/2006/main">
            <a:ext uri="{FF2B5EF4-FFF2-40B4-BE49-F238E27FC236}">
              <a16:creationId xmlns:a16="http://schemas.microsoft.com/office/drawing/2014/main" id="{9ED8A5F1-4B30-4B8E-BA9D-1363BFC43DA4}"/>
            </a:ext>
          </a:extLst>
        </cdr:cNvPr>
        <cdr:cNvCxnSpPr/>
      </cdr:nvCxnSpPr>
      <cdr:spPr>
        <a:xfrm xmlns:a="http://schemas.openxmlformats.org/drawingml/2006/main" flipH="1">
          <a:off x="4589430" y="883920"/>
          <a:ext cx="1110330" cy="254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0.72229</cdr:x>
      <cdr:y>0.22579</cdr:y>
    </cdr:from>
    <cdr:to>
      <cdr:x>0.91357</cdr:x>
      <cdr:y>0.28868</cdr:y>
    </cdr:to>
    <cdr:sp macro="" textlink="">
      <cdr:nvSpPr>
        <cdr:cNvPr id="25" name="CaixaDeTexto 1">
          <a:extLst xmlns:a="http://schemas.openxmlformats.org/drawingml/2006/main">
            <a:ext uri="{FF2B5EF4-FFF2-40B4-BE49-F238E27FC236}">
              <a16:creationId xmlns:a16="http://schemas.microsoft.com/office/drawing/2014/main" id="{5C190C0B-E61A-4901-B89B-80BD811DEB66}"/>
            </a:ext>
          </a:extLst>
        </cdr:cNvPr>
        <cdr:cNvSpPr txBox="1"/>
      </cdr:nvSpPr>
      <cdr:spPr>
        <a:xfrm xmlns:a="http://schemas.openxmlformats.org/drawingml/2006/main">
          <a:off x="4584700" y="911860"/>
          <a:ext cx="1214142" cy="253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mineral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9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1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1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1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1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1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1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9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20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2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2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0.72303</cdr:x>
      <cdr:y>0.21887</cdr:y>
    </cdr:from>
    <cdr:to>
      <cdr:x>0.89796</cdr:x>
      <cdr:y>0.2195</cdr:y>
    </cdr:to>
    <cdr:cxnSp macro="">
      <cdr:nvCxnSpPr>
        <cdr:cNvPr id="23" name="Conector de Seta Reta 22">
          <a:extLst xmlns:a="http://schemas.openxmlformats.org/drawingml/2006/main">
            <a:ext uri="{FF2B5EF4-FFF2-40B4-BE49-F238E27FC236}">
              <a16:creationId xmlns:a16="http://schemas.microsoft.com/office/drawing/2014/main" id="{9ED8A5F1-4B30-4B8E-BA9D-1363BFC43DA4}"/>
            </a:ext>
          </a:extLst>
        </cdr:cNvPr>
        <cdr:cNvCxnSpPr/>
      </cdr:nvCxnSpPr>
      <cdr:spPr>
        <a:xfrm xmlns:a="http://schemas.openxmlformats.org/drawingml/2006/main" flipH="1">
          <a:off x="4589430" y="883920"/>
          <a:ext cx="1110330" cy="254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0.72229</cdr:x>
      <cdr:y>0.22579</cdr:y>
    </cdr:from>
    <cdr:to>
      <cdr:x>0.91357</cdr:x>
      <cdr:y>0.28868</cdr:y>
    </cdr:to>
    <cdr:sp macro="" textlink="">
      <cdr:nvSpPr>
        <cdr:cNvPr id="25" name="CaixaDeTexto 1">
          <a:extLst xmlns:a="http://schemas.openxmlformats.org/drawingml/2006/main">
            <a:ext uri="{FF2B5EF4-FFF2-40B4-BE49-F238E27FC236}">
              <a16:creationId xmlns:a16="http://schemas.microsoft.com/office/drawing/2014/main" id="{5C190C0B-E61A-4901-B89B-80BD811DEB66}"/>
            </a:ext>
          </a:extLst>
        </cdr:cNvPr>
        <cdr:cNvSpPr txBox="1"/>
      </cdr:nvSpPr>
      <cdr:spPr>
        <a:xfrm xmlns:a="http://schemas.openxmlformats.org/drawingml/2006/main">
          <a:off x="4584700" y="911860"/>
          <a:ext cx="1214142" cy="253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mineral</a:t>
          </a:r>
        </a:p>
      </cdr:txBody>
    </cdr:sp>
  </cdr:relSizeAnchor>
  <cdr:relSizeAnchor xmlns:cdr="http://schemas.openxmlformats.org/drawingml/2006/chartDrawing">
    <cdr:from>
      <cdr:x>0.42937</cdr:x>
      <cdr:y>0.52642</cdr:y>
    </cdr:from>
    <cdr:to>
      <cdr:x>0.89796</cdr:x>
      <cdr:y>0.52642</cdr:y>
    </cdr:to>
    <cdr:cxnSp macro="">
      <cdr:nvCxnSpPr>
        <cdr:cNvPr id="24" name="Conector de Seta Reta 23">
          <a:extLst xmlns:a="http://schemas.openxmlformats.org/drawingml/2006/main">
            <a:ext uri="{FF2B5EF4-FFF2-40B4-BE49-F238E27FC236}">
              <a16:creationId xmlns:a16="http://schemas.microsoft.com/office/drawing/2014/main" id="{B04E8637-3A2F-47D6-AC58-2AE62C6A6F13}"/>
            </a:ext>
          </a:extLst>
        </cdr:cNvPr>
        <cdr:cNvCxnSpPr/>
      </cdr:nvCxnSpPr>
      <cdr:spPr>
        <a:xfrm xmlns:a="http://schemas.openxmlformats.org/drawingml/2006/main" flipH="1">
          <a:off x="2725421" y="2125980"/>
          <a:ext cx="2974339" cy="5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0.5122</cdr:x>
      <cdr:y>0.52579</cdr:y>
    </cdr:from>
    <cdr:to>
      <cdr:x>0.70348</cdr:x>
      <cdr:y>0.58868</cdr:y>
    </cdr:to>
    <cdr:sp macro="" textlink="">
      <cdr:nvSpPr>
        <cdr:cNvPr id="26" name="CaixaDeTexto 1">
          <a:extLst xmlns:a="http://schemas.openxmlformats.org/drawingml/2006/main">
            <a:ext uri="{FF2B5EF4-FFF2-40B4-BE49-F238E27FC236}">
              <a16:creationId xmlns:a16="http://schemas.microsoft.com/office/drawing/2014/main" id="{48B8E5F7-18D3-4127-9C62-C119D99CAA8F}"/>
            </a:ext>
          </a:extLst>
        </cdr:cNvPr>
        <cdr:cNvSpPr txBox="1"/>
      </cdr:nvSpPr>
      <cdr:spPr>
        <a:xfrm xmlns:a="http://schemas.openxmlformats.org/drawingml/2006/main">
          <a:off x="3251200" y="2123440"/>
          <a:ext cx="1214142" cy="253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a</a:t>
          </a:r>
          <a:r>
            <a:rPr lang="pt-BR" sz="1100" baseline="0"/>
            <a:t> CO</a:t>
          </a:r>
          <a:r>
            <a:rPr lang="pt-BR" sz="1100" baseline="-25000"/>
            <a:t>2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9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1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1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1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1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1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1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9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20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2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2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0.72303</cdr:x>
      <cdr:y>0.21887</cdr:y>
    </cdr:from>
    <cdr:to>
      <cdr:x>0.89796</cdr:x>
      <cdr:y>0.2195</cdr:y>
    </cdr:to>
    <cdr:cxnSp macro="">
      <cdr:nvCxnSpPr>
        <cdr:cNvPr id="23" name="Conector de Seta Reta 22">
          <a:extLst xmlns:a="http://schemas.openxmlformats.org/drawingml/2006/main">
            <a:ext uri="{FF2B5EF4-FFF2-40B4-BE49-F238E27FC236}">
              <a16:creationId xmlns:a16="http://schemas.microsoft.com/office/drawing/2014/main" id="{9ED8A5F1-4B30-4B8E-BA9D-1363BFC43DA4}"/>
            </a:ext>
          </a:extLst>
        </cdr:cNvPr>
        <cdr:cNvCxnSpPr/>
      </cdr:nvCxnSpPr>
      <cdr:spPr>
        <a:xfrm xmlns:a="http://schemas.openxmlformats.org/drawingml/2006/main" flipH="1">
          <a:off x="4589430" y="883920"/>
          <a:ext cx="1110330" cy="254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0.72229</cdr:x>
      <cdr:y>0.22579</cdr:y>
    </cdr:from>
    <cdr:to>
      <cdr:x>0.91357</cdr:x>
      <cdr:y>0.28868</cdr:y>
    </cdr:to>
    <cdr:sp macro="" textlink="">
      <cdr:nvSpPr>
        <cdr:cNvPr id="25" name="CaixaDeTexto 1">
          <a:extLst xmlns:a="http://schemas.openxmlformats.org/drawingml/2006/main">
            <a:ext uri="{FF2B5EF4-FFF2-40B4-BE49-F238E27FC236}">
              <a16:creationId xmlns:a16="http://schemas.microsoft.com/office/drawing/2014/main" id="{5C190C0B-E61A-4901-B89B-80BD811DEB66}"/>
            </a:ext>
          </a:extLst>
        </cdr:cNvPr>
        <cdr:cNvSpPr txBox="1"/>
      </cdr:nvSpPr>
      <cdr:spPr>
        <a:xfrm xmlns:a="http://schemas.openxmlformats.org/drawingml/2006/main">
          <a:off x="4584700" y="911860"/>
          <a:ext cx="1214142" cy="253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mineral</a:t>
          </a:r>
        </a:p>
      </cdr:txBody>
    </cdr:sp>
  </cdr:relSizeAnchor>
  <cdr:relSizeAnchor xmlns:cdr="http://schemas.openxmlformats.org/drawingml/2006/chartDrawing">
    <cdr:from>
      <cdr:x>0.42937</cdr:x>
      <cdr:y>0.52642</cdr:y>
    </cdr:from>
    <cdr:to>
      <cdr:x>0.89796</cdr:x>
      <cdr:y>0.52642</cdr:y>
    </cdr:to>
    <cdr:cxnSp macro="">
      <cdr:nvCxnSpPr>
        <cdr:cNvPr id="24" name="Conector de Seta Reta 23">
          <a:extLst xmlns:a="http://schemas.openxmlformats.org/drawingml/2006/main">
            <a:ext uri="{FF2B5EF4-FFF2-40B4-BE49-F238E27FC236}">
              <a16:creationId xmlns:a16="http://schemas.microsoft.com/office/drawing/2014/main" id="{B04E8637-3A2F-47D6-AC58-2AE62C6A6F13}"/>
            </a:ext>
          </a:extLst>
        </cdr:cNvPr>
        <cdr:cNvCxnSpPr/>
      </cdr:nvCxnSpPr>
      <cdr:spPr>
        <a:xfrm xmlns:a="http://schemas.openxmlformats.org/drawingml/2006/main" flipH="1">
          <a:off x="2725421" y="2125980"/>
          <a:ext cx="2974339" cy="5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0.5122</cdr:x>
      <cdr:y>0.52579</cdr:y>
    </cdr:from>
    <cdr:to>
      <cdr:x>0.70348</cdr:x>
      <cdr:y>0.58868</cdr:y>
    </cdr:to>
    <cdr:sp macro="" textlink="">
      <cdr:nvSpPr>
        <cdr:cNvPr id="26" name="CaixaDeTexto 1">
          <a:extLst xmlns:a="http://schemas.openxmlformats.org/drawingml/2006/main">
            <a:ext uri="{FF2B5EF4-FFF2-40B4-BE49-F238E27FC236}">
              <a16:creationId xmlns:a16="http://schemas.microsoft.com/office/drawing/2014/main" id="{48B8E5F7-18D3-4127-9C62-C119D99CAA8F}"/>
            </a:ext>
          </a:extLst>
        </cdr:cNvPr>
        <cdr:cNvSpPr txBox="1"/>
      </cdr:nvSpPr>
      <cdr:spPr>
        <a:xfrm xmlns:a="http://schemas.openxmlformats.org/drawingml/2006/main">
          <a:off x="3251200" y="2123440"/>
          <a:ext cx="1214142" cy="253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a</a:t>
          </a:r>
          <a:r>
            <a:rPr lang="pt-BR" sz="1100" baseline="0"/>
            <a:t> CO</a:t>
          </a:r>
          <a:r>
            <a:rPr lang="pt-BR" sz="1100" baseline="-25000"/>
            <a:t>2</a:t>
          </a:r>
        </a:p>
      </cdr:txBody>
    </cdr:sp>
  </cdr:relSizeAnchor>
  <cdr:relSizeAnchor xmlns:cdr="http://schemas.openxmlformats.org/drawingml/2006/chartDrawing">
    <cdr:from>
      <cdr:x>0.21528</cdr:x>
      <cdr:y>0.74655</cdr:y>
    </cdr:from>
    <cdr:to>
      <cdr:x>0.89796</cdr:x>
      <cdr:y>0.74655</cdr:y>
    </cdr:to>
    <cdr:cxnSp macro="">
      <cdr:nvCxnSpPr>
        <cdr:cNvPr id="27" name="Conector de Seta Reta 26">
          <a:extLst xmlns:a="http://schemas.openxmlformats.org/drawingml/2006/main">
            <a:ext uri="{FF2B5EF4-FFF2-40B4-BE49-F238E27FC236}">
              <a16:creationId xmlns:a16="http://schemas.microsoft.com/office/drawing/2014/main" id="{5BCFE9DC-5E97-45A3-AFDA-A6463AE8B9C7}"/>
            </a:ext>
          </a:extLst>
        </cdr:cNvPr>
        <cdr:cNvCxnSpPr/>
      </cdr:nvCxnSpPr>
      <cdr:spPr>
        <a:xfrm xmlns:a="http://schemas.openxmlformats.org/drawingml/2006/main" flipH="1" flipV="1">
          <a:off x="1366509" y="3015000"/>
          <a:ext cx="4333251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0.23609</cdr:x>
      <cdr:y>0.74088</cdr:y>
    </cdr:from>
    <cdr:to>
      <cdr:x>0.42737</cdr:x>
      <cdr:y>0.80377</cdr:y>
    </cdr:to>
    <cdr:sp macro="" textlink="">
      <cdr:nvSpPr>
        <cdr:cNvPr id="28" name="CaixaDeTexto 1">
          <a:extLst xmlns:a="http://schemas.openxmlformats.org/drawingml/2006/main">
            <a:ext uri="{FF2B5EF4-FFF2-40B4-BE49-F238E27FC236}">
              <a16:creationId xmlns:a16="http://schemas.microsoft.com/office/drawing/2014/main" id="{B92A1948-6601-45C5-B849-B89C2E9ED94E}"/>
            </a:ext>
          </a:extLst>
        </cdr:cNvPr>
        <cdr:cNvSpPr txBox="1"/>
      </cdr:nvSpPr>
      <cdr:spPr>
        <a:xfrm xmlns:a="http://schemas.openxmlformats.org/drawingml/2006/main">
          <a:off x="1498600" y="2992120"/>
          <a:ext cx="1214142" cy="253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total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77C693-58CC-4AA1-9817-79E11CCB6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68607-BD1E-438F-A38B-1C294DF3BA2B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50522BB-9F17-457F-9E88-676862479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349ED5F-D824-4BC1-9093-5966DEE32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DE7F73-1F00-4415-9417-6FA182F22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861BC-7299-472E-9C2C-47CFE526C12D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A044AF22-E7CA-4B0B-BD16-FAF738D2C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8EC0097-85FA-4C45-8C0C-2CE1AAE81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42BA53-3102-42D9-BD8B-F9FB610C0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A7FC5-AAAA-4F43-8FF4-272340196B52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56121AE2-8258-4063-9219-0FFA9F966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6D37C35-E490-4739-B994-AD733EDB5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2D76EF-9212-4A35-8E7C-52CDD4C87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F9CA5-B8B1-433D-847C-38C6592AB293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68E08E2A-872F-4FBF-A35B-F584F406F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441E6C26-3ECE-41B1-B036-BB7CC45CD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F725C8-D273-45A5-9731-47B97A746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EF6F4-B061-466C-BCC8-F16E5BFBEBE9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06966EAD-E8A0-4441-BDB2-CEC227B24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CEB21532-B114-4CFB-B522-EAD53B304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29C8B74-CEA9-42C4-A8B6-56753AF7D6A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2B756E-DE1A-4CB2-AAF1-AF2D5439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CA34E4-B1F5-462D-8A7E-8DEA6605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06E4BB-7892-4F7A-821C-9D20BA31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624AC6-4BA6-48A9-8AA0-05EBCB0C8C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9340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5E654-65B6-4117-85D6-AFA1BB07843F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D5D3D6-35F8-4A82-959C-C21B44A1C8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538373-B864-49C0-8F9F-F13B1CE40C3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F80A3F8-D298-45CB-9C58-622DB84E49B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BE61D0A-761B-47E9-97CD-85C633F54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54013FF-D466-417B-915F-C4554B94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F7569E-1368-4FBD-A196-3ABFF863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EAE612-173F-4AD9-8EA7-60EBC5C8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11E461-CBFC-4AAE-8351-B02B6BA9AA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426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eJYW65AY5w?feature=oembed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m.libretexts.org/LibreTexts/Northeastern/09%3A_Titrimetric_Methods/9.3%3A_Complexation_Titration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chart" Target="../charts/chart4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m.libretexts.org/LibreTexts/Northeastern/09%3A_Titrimetric_Methods/9.3%3A_Complexation_Titration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ivEdYffqGg?feature=oembed" TargetMode="Externa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5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.wmf"/><Relationship Id="rId9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1130" y="188640"/>
            <a:ext cx="7511677" cy="3576910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5010 – FUNDAMENTOS DE QUÍMICA AQUÁTICA E 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>
            <a:extLst>
              <a:ext uri="{FF2B5EF4-FFF2-40B4-BE49-F238E27FC236}">
                <a16:creationId xmlns:a16="http://schemas.microsoft.com/office/drawing/2014/main" id="{098442B3-8C1B-43C7-8282-F0FAE261BCF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35" name="Group 3">
            <a:extLst>
              <a:ext uri="{FF2B5EF4-FFF2-40B4-BE49-F238E27FC236}">
                <a16:creationId xmlns:a16="http://schemas.microsoft.com/office/drawing/2014/main" id="{6A4AA68D-E260-45FB-8E0F-43DF62854D8D}"/>
              </a:ext>
            </a:extLst>
          </p:cNvPr>
          <p:cNvGrpSpPr>
            <a:grpSpLocks/>
          </p:cNvGrpSpPr>
          <p:nvPr/>
        </p:nvGrpSpPr>
        <p:grpSpPr bwMode="auto">
          <a:xfrm>
            <a:off x="126999" y="2386012"/>
            <a:ext cx="1997075" cy="2886075"/>
            <a:chOff x="216" y="1548"/>
            <a:chExt cx="1258" cy="1818"/>
          </a:xfrm>
        </p:grpSpPr>
        <p:sp>
          <p:nvSpPr>
            <p:cNvPr id="172036" name="Rectangle 4">
              <a:extLst>
                <a:ext uri="{FF2B5EF4-FFF2-40B4-BE49-F238E27FC236}">
                  <a16:creationId xmlns:a16="http://schemas.microsoft.com/office/drawing/2014/main" id="{222E19B4-8A11-4004-A1FA-E5309086E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2037" name="Rectangle 5">
              <a:extLst>
                <a:ext uri="{FF2B5EF4-FFF2-40B4-BE49-F238E27FC236}">
                  <a16:creationId xmlns:a16="http://schemas.microsoft.com/office/drawing/2014/main" id="{45B5EA4F-C9FF-4956-9E27-DAC6D368E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72038" name="Line 6">
              <a:extLst>
                <a:ext uri="{FF2B5EF4-FFF2-40B4-BE49-F238E27FC236}">
                  <a16:creationId xmlns:a16="http://schemas.microsoft.com/office/drawing/2014/main" id="{D364DE0A-C48D-47EC-BF1C-828F68032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2039" name="Text Box 7">
              <a:extLst>
                <a:ext uri="{FF2B5EF4-FFF2-40B4-BE49-F238E27FC236}">
                  <a16:creationId xmlns:a16="http://schemas.microsoft.com/office/drawing/2014/main" id="{E2072B40-5CC2-49C8-A363-A9800B07C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" y="1548"/>
              <a:ext cx="6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T,NaOH</a:t>
              </a:r>
              <a:endParaRPr lang="pt-BR" altLang="pt-BR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2040" name="Text Box 8">
              <a:extLst>
                <a:ext uri="{FF2B5EF4-FFF2-40B4-BE49-F238E27FC236}">
                  <a16:creationId xmlns:a16="http://schemas.microsoft.com/office/drawing/2014/main" id="{B24B5958-A4D8-4008-80B8-A99FACD57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813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72041" name="Text Box 9">
              <a:extLst>
                <a:ext uri="{FF2B5EF4-FFF2-40B4-BE49-F238E27FC236}">
                  <a16:creationId xmlns:a16="http://schemas.microsoft.com/office/drawing/2014/main" id="{D988B5FA-02DF-4932-8B1B-AE8D8E164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68"/>
              <a:ext cx="10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O, HA</a:t>
              </a:r>
            </a:p>
          </p:txBody>
        </p:sp>
      </p:grpSp>
      <p:graphicFrame>
        <p:nvGraphicFramePr>
          <p:cNvPr id="172048" name="Object 16">
            <a:extLst>
              <a:ext uri="{FF2B5EF4-FFF2-40B4-BE49-F238E27FC236}">
                <a16:creationId xmlns:a16="http://schemas.microsoft.com/office/drawing/2014/main" id="{A19362E9-8E39-4C31-B3E6-BA1B4EE9CE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1773238"/>
          <a:ext cx="7380287" cy="433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áfico" r:id="rId4" imgW="6210265" imgH="3802584" progId="Excel.Chart.8">
                  <p:embed followColorScheme="full"/>
                </p:oleObj>
              </mc:Choice>
              <mc:Fallback>
                <p:oleObj name="Gráfico" r:id="rId4" imgW="6210265" imgH="3802584" progId="Excel.Chart.8">
                  <p:embed followColorScheme="full"/>
                  <p:pic>
                    <p:nvPicPr>
                      <p:cNvPr id="172048" name="Object 16">
                        <a:extLst>
                          <a:ext uri="{FF2B5EF4-FFF2-40B4-BE49-F238E27FC236}">
                            <a16:creationId xmlns:a16="http://schemas.microsoft.com/office/drawing/2014/main" id="{A19362E9-8E39-4C31-B3E6-BA1B4EE9C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773238"/>
                        <a:ext cx="7380287" cy="433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2049" name="Object 17">
                <a:extLst>
                  <a:ext uri="{FF2B5EF4-FFF2-40B4-BE49-F238E27FC236}">
                    <a16:creationId xmlns:a16="http://schemas.microsoft.com/office/drawing/2014/main" id="{B1909E75-3DA0-4492-BC61-BB0383F6BE65}"/>
                  </a:ext>
                </a:extLst>
              </p:cNvPr>
              <p:cNvSpPr txBox="1"/>
              <p:nvPr/>
            </p:nvSpPr>
            <p:spPr bwMode="auto">
              <a:xfrm>
                <a:off x="338460" y="5741987"/>
                <a:ext cx="4086225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𝐻𝐴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2049" name="Object 17">
                <a:extLst>
                  <a:ext uri="{FF2B5EF4-FFF2-40B4-BE49-F238E27FC236}">
                    <a16:creationId xmlns:a16="http://schemas.microsoft.com/office/drawing/2014/main" id="{B1909E75-3DA0-4492-BC61-BB0383F6B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460" y="5741987"/>
                <a:ext cx="4086225" cy="647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0">
            <a:extLst>
              <a:ext uri="{FF2B5EF4-FFF2-40B4-BE49-F238E27FC236}">
                <a16:creationId xmlns:a16="http://schemas.microsoft.com/office/drawing/2014/main" id="{B324D88C-A40D-40BF-ACA4-05D2E8CA9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76225"/>
            <a:ext cx="7391400" cy="1368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EQUILÍBRIO QUÍMICO DE SOLUÇÕES </a:t>
            </a:r>
            <a:br>
              <a:rPr lang="pt-BR" altLang="pt-BR" sz="4000" dirty="0"/>
            </a:br>
            <a:r>
              <a:rPr lang="pt-BR" altLang="pt-BR" sz="4000" dirty="0"/>
              <a:t>CURVA DE TITULAÇÃO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5107" name="Group 3">
            <a:extLst>
              <a:ext uri="{FF2B5EF4-FFF2-40B4-BE49-F238E27FC236}">
                <a16:creationId xmlns:a16="http://schemas.microsoft.com/office/drawing/2014/main" id="{702D80CA-FC55-49AD-A0CF-B93444323BB0}"/>
              </a:ext>
            </a:extLst>
          </p:cNvPr>
          <p:cNvGrpSpPr>
            <a:grpSpLocks/>
          </p:cNvGrpSpPr>
          <p:nvPr/>
        </p:nvGrpSpPr>
        <p:grpSpPr bwMode="auto">
          <a:xfrm>
            <a:off x="0" y="2492375"/>
            <a:ext cx="2160588" cy="2922588"/>
            <a:chOff x="0" y="1570"/>
            <a:chExt cx="1361" cy="1841"/>
          </a:xfrm>
        </p:grpSpPr>
        <p:sp>
          <p:nvSpPr>
            <p:cNvPr id="175108" name="Rectangle 4">
              <a:extLst>
                <a:ext uri="{FF2B5EF4-FFF2-40B4-BE49-F238E27FC236}">
                  <a16:creationId xmlns:a16="http://schemas.microsoft.com/office/drawing/2014/main" id="{65C1FD66-D741-491B-905E-E970CFDB3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" y="1951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09" name="Rectangle 5">
              <a:extLst>
                <a:ext uri="{FF2B5EF4-FFF2-40B4-BE49-F238E27FC236}">
                  <a16:creationId xmlns:a16="http://schemas.microsoft.com/office/drawing/2014/main" id="{3D1DDBA7-E336-4E7A-BA77-46D511249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" y="2413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75110" name="Line 6">
              <a:extLst>
                <a:ext uri="{FF2B5EF4-FFF2-40B4-BE49-F238E27FC236}">
                  <a16:creationId xmlns:a16="http://schemas.microsoft.com/office/drawing/2014/main" id="{95F3AB4C-E8BB-4D97-B9DD-5825B0A49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" y="1751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11" name="Text Box 7">
              <a:extLst>
                <a:ext uri="{FF2B5EF4-FFF2-40B4-BE49-F238E27FC236}">
                  <a16:creationId xmlns:a16="http://schemas.microsoft.com/office/drawing/2014/main" id="{8E3D2930-C042-4FD7-91E7-311E54B4F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570"/>
              <a:ext cx="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</a:p>
          </p:txBody>
        </p:sp>
        <p:sp>
          <p:nvSpPr>
            <p:cNvPr id="175112" name="Text Box 8">
              <a:extLst>
                <a:ext uri="{FF2B5EF4-FFF2-40B4-BE49-F238E27FC236}">
                  <a16:creationId xmlns:a16="http://schemas.microsoft.com/office/drawing/2014/main" id="{B5FEFEA8-73DC-4F51-948B-999C41C4E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" y="2966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75113" name="Text Box 9">
              <a:extLst>
                <a:ext uri="{FF2B5EF4-FFF2-40B4-BE49-F238E27FC236}">
                  <a16:creationId xmlns:a16="http://schemas.microsoft.com/office/drawing/2014/main" id="{D335CFC5-3C70-4228-BCBD-E2ED19032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568"/>
              <a:ext cx="11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 </a:t>
              </a:r>
            </a:p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0,1M Na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116" name="Object 12">
                <a:extLst>
                  <a:ext uri="{FF2B5EF4-FFF2-40B4-BE49-F238E27FC236}">
                    <a16:creationId xmlns:a16="http://schemas.microsoft.com/office/drawing/2014/main" id="{E8767E01-83D5-43F1-BB3F-F5FF84C6C704}"/>
                  </a:ext>
                </a:extLst>
              </p:cNvPr>
              <p:cNvSpPr txBox="1"/>
              <p:nvPr/>
            </p:nvSpPr>
            <p:spPr bwMode="auto">
              <a:xfrm>
                <a:off x="534988" y="5759450"/>
                <a:ext cx="4181028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0,2+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+2.</m:t>
                          </m:r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.0,1+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5116" name="Object 12">
                <a:extLst>
                  <a:ext uri="{FF2B5EF4-FFF2-40B4-BE49-F238E27FC236}">
                    <a16:creationId xmlns:a16="http://schemas.microsoft.com/office/drawing/2014/main" id="{E8767E01-83D5-43F1-BB3F-F5FF84C6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988" y="5759450"/>
                <a:ext cx="4181028" cy="533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5119" name="Object 15">
            <a:extLst>
              <a:ext uri="{FF2B5EF4-FFF2-40B4-BE49-F238E27FC236}">
                <a16:creationId xmlns:a16="http://schemas.microsoft.com/office/drawing/2014/main" id="{5974062C-2957-4385-BD5B-7C00BA831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025" y="1493838"/>
          <a:ext cx="7164388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Gráfico" r:id="rId5" imgW="5966566" imgH="3802584" progId="Excel.Chart.8">
                  <p:embed followColorScheme="full"/>
                </p:oleObj>
              </mc:Choice>
              <mc:Fallback>
                <p:oleObj name="Gráfico" r:id="rId5" imgW="5966566" imgH="3802584" progId="Excel.Chart.8">
                  <p:embed followColorScheme="full"/>
                  <p:pic>
                    <p:nvPicPr>
                      <p:cNvPr id="175119" name="Object 15">
                        <a:extLst>
                          <a:ext uri="{FF2B5EF4-FFF2-40B4-BE49-F238E27FC236}">
                            <a16:creationId xmlns:a16="http://schemas.microsoft.com/office/drawing/2014/main" id="{5974062C-2957-4385-BD5B-7C00BA831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1493838"/>
                        <a:ext cx="7164388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>
            <a:extLst>
              <a:ext uri="{FF2B5EF4-FFF2-40B4-BE49-F238E27FC236}">
                <a16:creationId xmlns:a16="http://schemas.microsoft.com/office/drawing/2014/main" id="{7C0CBFCE-9081-42E0-B338-720B34F28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76225"/>
            <a:ext cx="7391400" cy="1368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EQUILÍBRIO QUÍMICO DE SOLUÇÕES </a:t>
            </a:r>
            <a:br>
              <a:rPr lang="pt-BR" altLang="pt-BR" sz="4000" dirty="0"/>
            </a:br>
            <a:r>
              <a:rPr lang="pt-BR" altLang="pt-BR" sz="4000" dirty="0"/>
              <a:t>CURVA DE TITULAÇÃO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>
            <a:extLst>
              <a:ext uri="{FF2B5EF4-FFF2-40B4-BE49-F238E27FC236}">
                <a16:creationId xmlns:a16="http://schemas.microsoft.com/office/drawing/2014/main" id="{3BCE2FFC-FB72-4839-A055-DF485D79432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8" name="Rectangle 10">
            <a:extLst>
              <a:ext uri="{FF2B5EF4-FFF2-40B4-BE49-F238E27FC236}">
                <a16:creationId xmlns:a16="http://schemas.microsoft.com/office/drawing/2014/main" id="{331B19E0-98D7-4E00-BD9C-688E9CCC3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78569"/>
            <a:ext cx="7391400" cy="1368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EQUILÍBRIO QUÍMICO DE SOLUÇÕES </a:t>
            </a:r>
            <a:br>
              <a:rPr lang="pt-BR" altLang="pt-BR" sz="4000" dirty="0"/>
            </a:br>
            <a:r>
              <a:rPr lang="pt-BR" altLang="pt-BR" sz="4000" dirty="0"/>
              <a:t>CAPACIDADE DE TAMPONAMENTO</a:t>
            </a:r>
          </a:p>
        </p:txBody>
      </p:sp>
      <p:sp>
        <p:nvSpPr>
          <p:cNvPr id="176141" name="Rectangle 13">
            <a:extLst>
              <a:ext uri="{FF2B5EF4-FFF2-40B4-BE49-F238E27FC236}">
                <a16:creationId xmlns:a16="http://schemas.microsoft.com/office/drawing/2014/main" id="{A9630112-370E-4AA6-9A94-582AAE8D5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68538"/>
            <a:ext cx="8507413" cy="1231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Definição: Capacidade de uma determinada amostra em resistir a mudança do pH</a:t>
            </a:r>
          </a:p>
        </p:txBody>
      </p:sp>
      <p:graphicFrame>
        <p:nvGraphicFramePr>
          <p:cNvPr id="176142" name="Object 14">
            <a:extLst>
              <a:ext uri="{FF2B5EF4-FFF2-40B4-BE49-F238E27FC236}">
                <a16:creationId xmlns:a16="http://schemas.microsoft.com/office/drawing/2014/main" id="{B613D2AB-1DE7-46CD-8C5B-C357B88436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3213100"/>
          <a:ext cx="5329237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Gráfico" r:id="rId4" imgW="5966566" imgH="3802584" progId="Excel.Chart.8">
                  <p:embed followColorScheme="full"/>
                </p:oleObj>
              </mc:Choice>
              <mc:Fallback>
                <p:oleObj name="Gráfico" r:id="rId4" imgW="5966566" imgH="3802584" progId="Excel.Chart.8">
                  <p:embed followColorScheme="full"/>
                  <p:pic>
                    <p:nvPicPr>
                      <p:cNvPr id="176142" name="Object 14">
                        <a:extLst>
                          <a:ext uri="{FF2B5EF4-FFF2-40B4-BE49-F238E27FC236}">
                            <a16:creationId xmlns:a16="http://schemas.microsoft.com/office/drawing/2014/main" id="{B613D2AB-1DE7-46CD-8C5B-C357B8843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213100"/>
                        <a:ext cx="5329237" cy="326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6143" name="Object 15">
                <a:extLst>
                  <a:ext uri="{FF2B5EF4-FFF2-40B4-BE49-F238E27FC236}">
                    <a16:creationId xmlns:a16="http://schemas.microsoft.com/office/drawing/2014/main" id="{4F225ED9-746B-4934-9F78-3AE8DC3A8D39}"/>
                  </a:ext>
                </a:extLst>
              </p:cNvPr>
              <p:cNvSpPr txBox="1"/>
              <p:nvPr/>
            </p:nvSpPr>
            <p:spPr bwMode="auto">
              <a:xfrm>
                <a:off x="755650" y="4076700"/>
                <a:ext cx="2808288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76143" name="Object 15">
                <a:extLst>
                  <a:ext uri="{FF2B5EF4-FFF2-40B4-BE49-F238E27FC236}">
                    <a16:creationId xmlns:a16="http://schemas.microsoft.com/office/drawing/2014/main" id="{4F225ED9-746B-4934-9F78-3AE8DC3A8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4076700"/>
                <a:ext cx="2808288" cy="1028700"/>
              </a:xfrm>
              <a:prstGeom prst="rect">
                <a:avLst/>
              </a:prstGeom>
              <a:blipFill>
                <a:blip r:embed="rId6"/>
                <a:stretch>
                  <a:fillRect b="-165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>
            <a:extLst>
              <a:ext uri="{FF2B5EF4-FFF2-40B4-BE49-F238E27FC236}">
                <a16:creationId xmlns:a16="http://schemas.microsoft.com/office/drawing/2014/main" id="{AD1FF473-53A6-4C49-8322-D71928D3A1E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5" name="Rectangle 3">
            <a:extLst>
              <a:ext uri="{FF2B5EF4-FFF2-40B4-BE49-F238E27FC236}">
                <a16:creationId xmlns:a16="http://schemas.microsoft.com/office/drawing/2014/main" id="{4946B44C-9C04-427C-8069-5054D9BAE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6273"/>
            <a:ext cx="7391400" cy="1368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EQUILÍBRIO QUÍMICO DE SOLUÇÕES </a:t>
            </a:r>
            <a:br>
              <a:rPr lang="pt-BR" altLang="pt-BR" sz="4000" dirty="0"/>
            </a:br>
            <a:r>
              <a:rPr lang="pt-BR" altLang="pt-BR" sz="4000" dirty="0"/>
              <a:t>CAPACIDADE DE TAMPONAMENTO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5">
                <a:extLst>
                  <a:ext uri="{FF2B5EF4-FFF2-40B4-BE49-F238E27FC236}">
                    <a16:creationId xmlns:a16="http://schemas.microsoft.com/office/drawing/2014/main" id="{39159525-7417-4640-85B8-075B553CA8CF}"/>
                  </a:ext>
                </a:extLst>
              </p:cNvPr>
              <p:cNvSpPr txBox="1"/>
              <p:nvPr/>
            </p:nvSpPr>
            <p:spPr bwMode="auto">
              <a:xfrm>
                <a:off x="7164288" y="1910823"/>
                <a:ext cx="165611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8" name="Object 15">
                <a:extLst>
                  <a:ext uri="{FF2B5EF4-FFF2-40B4-BE49-F238E27FC236}">
                    <a16:creationId xmlns:a16="http://schemas.microsoft.com/office/drawing/2014/main" id="{39159525-7417-4640-85B8-075B553CA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8" y="1910823"/>
                <a:ext cx="1656110" cy="1028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089C7FC-0F70-469A-A9A8-410DEB093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653736"/>
              </p:ext>
            </p:extLst>
          </p:nvPr>
        </p:nvGraphicFramePr>
        <p:xfrm>
          <a:off x="1366195" y="1915599"/>
          <a:ext cx="6473522" cy="430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>
            <a:extLst>
              <a:ext uri="{FF2B5EF4-FFF2-40B4-BE49-F238E27FC236}">
                <a16:creationId xmlns:a16="http://schemas.microsoft.com/office/drawing/2014/main" id="{7F2D9200-3559-413D-BD27-B6357887B64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79" name="Rectangle 3">
            <a:extLst>
              <a:ext uri="{FF2B5EF4-FFF2-40B4-BE49-F238E27FC236}">
                <a16:creationId xmlns:a16="http://schemas.microsoft.com/office/drawing/2014/main" id="{3E63F82F-768C-4CA9-8D2C-062959392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5700"/>
            <a:ext cx="7391400" cy="1368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EQUILÍBRIO QUÍMICO DE SOLUÇÕES </a:t>
            </a:r>
            <a:br>
              <a:rPr lang="pt-BR" altLang="pt-BR" sz="4000" dirty="0"/>
            </a:br>
            <a:r>
              <a:rPr lang="pt-BR" altLang="pt-BR" sz="4000" dirty="0"/>
              <a:t>CAPACIDADE DE TAMPONAMENTO</a:t>
            </a:r>
          </a:p>
        </p:txBody>
      </p:sp>
      <p:graphicFrame>
        <p:nvGraphicFramePr>
          <p:cNvPr id="178183" name="Object 7">
            <a:extLst>
              <a:ext uri="{FF2B5EF4-FFF2-40B4-BE49-F238E27FC236}">
                <a16:creationId xmlns:a16="http://schemas.microsoft.com/office/drawing/2014/main" id="{BF122673-D19B-409A-AA2F-66D132BF59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628775"/>
          <a:ext cx="8208963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Gráfico" r:id="rId4" imgW="5974222" imgH="3809796" progId="Excel.Chart.8">
                  <p:embed followColorScheme="full"/>
                </p:oleObj>
              </mc:Choice>
              <mc:Fallback>
                <p:oleObj name="Gráfico" r:id="rId4" imgW="5974222" imgH="3809796" progId="Excel.Chart.8">
                  <p:embed followColorScheme="full"/>
                  <p:pic>
                    <p:nvPicPr>
                      <p:cNvPr id="178183" name="Object 7">
                        <a:extLst>
                          <a:ext uri="{FF2B5EF4-FFF2-40B4-BE49-F238E27FC236}">
                            <a16:creationId xmlns:a16="http://schemas.microsoft.com/office/drawing/2014/main" id="{BF122673-D19B-409A-AA2F-66D132BF59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8208963" cy="503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5">
                <a:extLst>
                  <a:ext uri="{FF2B5EF4-FFF2-40B4-BE49-F238E27FC236}">
                    <a16:creationId xmlns:a16="http://schemas.microsoft.com/office/drawing/2014/main" id="{2E0E862A-D204-4B01-8D32-7AC0BF81B099}"/>
                  </a:ext>
                </a:extLst>
              </p:cNvPr>
              <p:cNvSpPr txBox="1"/>
              <p:nvPr/>
            </p:nvSpPr>
            <p:spPr bwMode="auto">
              <a:xfrm>
                <a:off x="6989698" y="1806447"/>
                <a:ext cx="165611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Object 15">
                <a:extLst>
                  <a:ext uri="{FF2B5EF4-FFF2-40B4-BE49-F238E27FC236}">
                    <a16:creationId xmlns:a16="http://schemas.microsoft.com/office/drawing/2014/main" id="{2E0E862A-D204-4B01-8D32-7AC0BF81B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9698" y="1806447"/>
                <a:ext cx="1656110" cy="1028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6126"/>
            <a:ext cx="6929438" cy="12804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CICLO BIOGEOQUÍMICO DO CARBONO NA NATUREZA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11C55C63-61FC-4BCC-8064-8EA1B5F4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1149"/>
            <a:ext cx="5688632" cy="43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6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6126"/>
            <a:ext cx="6929438" cy="12804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CICLO BIOGEOQUÍMICO DO CARBONO NA NATUREZA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11C55C63-61FC-4BCC-8064-8EA1B5F4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06" y="2255609"/>
            <a:ext cx="3077747" cy="23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8CA5397F-3CC9-4709-BCB9-0FF83317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57614"/>
            <a:ext cx="52570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Dissolução de CO</a:t>
            </a:r>
            <a:r>
              <a:rPr lang="pt-BR" altLang="pt-BR" baseline="-25000" dirty="0">
                <a:latin typeface="Verdana" panose="020B0604030504040204" pitchFamily="34" charset="0"/>
              </a:rPr>
              <a:t>2</a:t>
            </a:r>
            <a:r>
              <a:rPr lang="pt-BR" altLang="pt-BR" dirty="0">
                <a:latin typeface="Verdana" panose="020B0604030504040204" pitchFamily="34" charset="0"/>
              </a:rPr>
              <a:t> da atmosfera para a fase líquida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5">
                <a:extLst>
                  <a:ext uri="{FF2B5EF4-FFF2-40B4-BE49-F238E27FC236}">
                    <a16:creationId xmlns:a16="http://schemas.microsoft.com/office/drawing/2014/main" id="{0493A9A6-22C3-49BE-8FB1-699E478573AF}"/>
                  </a:ext>
                </a:extLst>
              </p:cNvPr>
              <p:cNvSpPr txBox="1"/>
              <p:nvPr/>
            </p:nvSpPr>
            <p:spPr bwMode="auto">
              <a:xfrm>
                <a:off x="683568" y="3814922"/>
                <a:ext cx="4426520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Object 15">
                <a:extLst>
                  <a:ext uri="{FF2B5EF4-FFF2-40B4-BE49-F238E27FC236}">
                    <a16:creationId xmlns:a16="http://schemas.microsoft.com/office/drawing/2014/main" id="{0493A9A6-22C3-49BE-8FB1-699E47857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14922"/>
                <a:ext cx="4426520" cy="520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8BC2FA93-43C5-4556-A50D-F46A9DA9D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5" y="4357102"/>
            <a:ext cx="5257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Processos de fotossíntese e respiração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5">
                <a:extLst>
                  <a:ext uri="{FF2B5EF4-FFF2-40B4-BE49-F238E27FC236}">
                    <a16:creationId xmlns:a16="http://schemas.microsoft.com/office/drawing/2014/main" id="{A8BA9151-B135-48DE-9A2C-F1CC484501B4}"/>
                  </a:ext>
                </a:extLst>
              </p:cNvPr>
              <p:cNvSpPr txBox="1"/>
              <p:nvPr/>
            </p:nvSpPr>
            <p:spPr bwMode="auto">
              <a:xfrm>
                <a:off x="1523280" y="2451578"/>
                <a:ext cx="2736303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Object 15">
                <a:extLst>
                  <a:ext uri="{FF2B5EF4-FFF2-40B4-BE49-F238E27FC236}">
                    <a16:creationId xmlns:a16="http://schemas.microsoft.com/office/drawing/2014/main" id="{A8BA9151-B135-48DE-9A2C-F1CC48450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3280" y="2451578"/>
                <a:ext cx="2736303" cy="520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F944968-94E1-4D80-AAF5-00F2535A0AE3}"/>
                  </a:ext>
                </a:extLst>
              </p:cNvPr>
              <p:cNvSpPr txBox="1"/>
              <p:nvPr/>
            </p:nvSpPr>
            <p:spPr>
              <a:xfrm>
                <a:off x="1115616" y="5188779"/>
                <a:ext cx="2932085" cy="348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𝐶𝑎𝐶𝑂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F944968-94E1-4D80-AAF5-00F2535A0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188779"/>
                <a:ext cx="2932085" cy="348365"/>
              </a:xfrm>
              <a:prstGeom prst="rect">
                <a:avLst/>
              </a:prstGeom>
              <a:blipFill>
                <a:blip r:embed="rId6"/>
                <a:stretch>
                  <a:fillRect l="-1455" r="-1455" b="-26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4">
            <a:extLst>
              <a:ext uri="{FF2B5EF4-FFF2-40B4-BE49-F238E27FC236}">
                <a16:creationId xmlns:a16="http://schemas.microsoft.com/office/drawing/2014/main" id="{6A119AEF-306F-4B39-895D-1AA7C12F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79" y="5579591"/>
            <a:ext cx="5257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Precipitação e dissolução de carbonatos</a:t>
            </a:r>
          </a:p>
        </p:txBody>
      </p:sp>
    </p:spTree>
    <p:extLst>
      <p:ext uri="{BB962C8B-B14F-4D97-AF65-F5344CB8AC3E}">
        <p14:creationId xmlns:p14="http://schemas.microsoft.com/office/powerpoint/2010/main" val="120320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290D31EF-C9B0-42DC-9151-BECC4DF6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5485D80-FB6B-4DD4-B6E0-CD85558B7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948410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>
            <a:extLst>
              <a:ext uri="{FF2B5EF4-FFF2-40B4-BE49-F238E27FC236}">
                <a16:creationId xmlns:a16="http://schemas.microsoft.com/office/drawing/2014/main" id="{F744B05C-0172-45FC-B99F-26528BCB3A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30475"/>
            <a:ext cx="4038600" cy="654050"/>
          </a:xfrm>
        </p:spPr>
        <p:txBody>
          <a:bodyPr/>
          <a:lstStyle/>
          <a:p>
            <a:r>
              <a:rPr lang="pt-BR" altLang="pt-BR" sz="2800"/>
              <a:t>Gás carbônico</a:t>
            </a:r>
          </a:p>
        </p:txBody>
      </p:sp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5" name="Line 5">
            <a:extLst>
              <a:ext uri="{FF2B5EF4-FFF2-40B4-BE49-F238E27FC236}">
                <a16:creationId xmlns:a16="http://schemas.microsoft.com/office/drawing/2014/main" id="{B68B3AAF-7FCE-45E4-B7A5-B57417393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005263"/>
            <a:ext cx="64785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9206" name="Line 6">
            <a:extLst>
              <a:ext uri="{FF2B5EF4-FFF2-40B4-BE49-F238E27FC236}">
                <a16:creationId xmlns:a16="http://schemas.microsoft.com/office/drawing/2014/main" id="{9FD69DA5-A45A-444A-AD69-E35E1144A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4149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9207" name="Line 7">
            <a:extLst>
              <a:ext uri="{FF2B5EF4-FFF2-40B4-BE49-F238E27FC236}">
                <a16:creationId xmlns:a16="http://schemas.microsoft.com/office/drawing/2014/main" id="{47162545-46B0-4B07-A28A-1A1539106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92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79208" name="AutoShape 8">
            <a:extLst>
              <a:ext uri="{FF2B5EF4-FFF2-40B4-BE49-F238E27FC236}">
                <a16:creationId xmlns:a16="http://schemas.microsoft.com/office/drawing/2014/main" id="{D5D0BB4D-59BD-42E0-9A8D-79ADF3C2B9F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76601" y="3429000"/>
            <a:ext cx="1511300" cy="936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209" name="AutoShape 9">
            <a:extLst>
              <a:ext uri="{FF2B5EF4-FFF2-40B4-BE49-F238E27FC236}">
                <a16:creationId xmlns:a16="http://schemas.microsoft.com/office/drawing/2014/main" id="{F3409AD9-A646-4F82-97A9-9A2E25B8326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20269" y="3501231"/>
            <a:ext cx="1511300" cy="9350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210" name="AutoShape 10">
            <a:extLst>
              <a:ext uri="{FF2B5EF4-FFF2-40B4-BE49-F238E27FC236}">
                <a16:creationId xmlns:a16="http://schemas.microsoft.com/office/drawing/2014/main" id="{BAD0A6D8-87B8-4BCA-BD25-9BB606F0113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4932362" y="3429001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211" name="AutoShape 11">
            <a:extLst>
              <a:ext uri="{FF2B5EF4-FFF2-40B4-BE49-F238E27FC236}">
                <a16:creationId xmlns:a16="http://schemas.microsoft.com/office/drawing/2014/main" id="{08DA1694-8A3E-4807-A319-867D5F54EB4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116512" y="3533776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9212" name="Text Box 12">
            <a:extLst>
              <a:ext uri="{FF2B5EF4-FFF2-40B4-BE49-F238E27FC236}">
                <a16:creationId xmlns:a16="http://schemas.microsoft.com/office/drawing/2014/main" id="{0644F5F7-2B56-4C87-A4A2-04D24195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430713"/>
            <a:ext cx="763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Água</a:t>
            </a:r>
          </a:p>
        </p:txBody>
      </p:sp>
      <p:sp>
        <p:nvSpPr>
          <p:cNvPr id="179213" name="Text Box 13">
            <a:extLst>
              <a:ext uri="{FF2B5EF4-FFF2-40B4-BE49-F238E27FC236}">
                <a16:creationId xmlns:a16="http://schemas.microsoft.com/office/drawing/2014/main" id="{24229DD4-373C-47AE-B43C-53CCA921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3394075"/>
            <a:ext cx="136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Atmosfera</a:t>
            </a:r>
          </a:p>
        </p:txBody>
      </p:sp>
      <p:sp>
        <p:nvSpPr>
          <p:cNvPr id="179214" name="Text Box 14">
            <a:extLst>
              <a:ext uri="{FF2B5EF4-FFF2-40B4-BE49-F238E27FC236}">
                <a16:creationId xmlns:a16="http://schemas.microsoft.com/office/drawing/2014/main" id="{DA09038F-3655-4D9D-9F51-8C8B37D5D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420938"/>
            <a:ext cx="439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latin typeface="Verdana" panose="020B0604030504040204" pitchFamily="34" charset="0"/>
              </a:rPr>
              <a:t>Pressão parcial de CO</a:t>
            </a:r>
            <a:r>
              <a:rPr lang="pt-BR" altLang="pt-BR" sz="2000" baseline="-25000" dirty="0">
                <a:latin typeface="Verdana" panose="020B0604030504040204" pitchFamily="34" charset="0"/>
              </a:rPr>
              <a:t>2</a:t>
            </a:r>
            <a:r>
              <a:rPr lang="pt-BR" altLang="pt-BR" sz="2000" dirty="0">
                <a:latin typeface="Verdana" panose="020B0604030504040204" pitchFamily="34" charset="0"/>
              </a:rPr>
              <a:t>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15" name="Object 15">
                <a:extLst>
                  <a:ext uri="{FF2B5EF4-FFF2-40B4-BE49-F238E27FC236}">
                    <a16:creationId xmlns:a16="http://schemas.microsoft.com/office/drawing/2014/main" id="{34F60A5A-7F88-4BEC-87F7-EE8A9B282C82}"/>
                  </a:ext>
                </a:extLst>
              </p:cNvPr>
              <p:cNvSpPr txBox="1"/>
              <p:nvPr/>
            </p:nvSpPr>
            <p:spPr bwMode="auto">
              <a:xfrm>
                <a:off x="931862" y="5307013"/>
                <a:ext cx="3208089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9215" name="Object 15">
                <a:extLst>
                  <a:ext uri="{FF2B5EF4-FFF2-40B4-BE49-F238E27FC236}">
                    <a16:creationId xmlns:a16="http://schemas.microsoft.com/office/drawing/2014/main" id="{34F60A5A-7F88-4BEC-87F7-EE8A9B282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862" y="5307013"/>
                <a:ext cx="3208089" cy="520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216" name="Text Box 16">
            <a:extLst>
              <a:ext uri="{FF2B5EF4-FFF2-40B4-BE49-F238E27FC236}">
                <a16:creationId xmlns:a16="http://schemas.microsoft.com/office/drawing/2014/main" id="{F3EFA378-E3BB-4CF1-94CD-2C130DCC5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3567113"/>
            <a:ext cx="969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CO</a:t>
            </a:r>
            <a:r>
              <a:rPr lang="pt-BR" altLang="pt-BR" baseline="-25000">
                <a:latin typeface="Verdana" panose="020B0604030504040204" pitchFamily="34" charset="0"/>
              </a:rPr>
              <a:t>2</a:t>
            </a:r>
            <a:r>
              <a:rPr lang="pt-BR" altLang="pt-BR">
                <a:latin typeface="Verdana" panose="020B0604030504040204" pitchFamily="34" charset="0"/>
              </a:rPr>
              <a:t>(g)</a:t>
            </a:r>
          </a:p>
        </p:txBody>
      </p:sp>
      <p:sp>
        <p:nvSpPr>
          <p:cNvPr id="179217" name="Text Box 17">
            <a:extLst>
              <a:ext uri="{FF2B5EF4-FFF2-40B4-BE49-F238E27FC236}">
                <a16:creationId xmlns:a16="http://schemas.microsoft.com/office/drawing/2014/main" id="{2BD2DB76-4330-4E52-8238-CC226D5B3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070350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CO</a:t>
            </a:r>
            <a:r>
              <a:rPr lang="pt-BR" altLang="pt-BR" baseline="-25000">
                <a:latin typeface="Verdana" panose="020B0604030504040204" pitchFamily="34" charset="0"/>
              </a:rPr>
              <a:t>2</a:t>
            </a:r>
            <a:r>
              <a:rPr lang="pt-BR" altLang="pt-BR">
                <a:latin typeface="Verdana" panose="020B0604030504040204" pitchFamily="34" charset="0"/>
              </a:rPr>
              <a:t>(l)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18" name="Object 18">
                <a:extLst>
                  <a:ext uri="{FF2B5EF4-FFF2-40B4-BE49-F238E27FC236}">
                    <a16:creationId xmlns:a16="http://schemas.microsoft.com/office/drawing/2014/main" id="{1E1E33FF-8423-455C-A10D-20B0C65207D1}"/>
                  </a:ext>
                </a:extLst>
              </p:cNvPr>
              <p:cNvSpPr txBox="1"/>
              <p:nvPr/>
            </p:nvSpPr>
            <p:spPr bwMode="auto">
              <a:xfrm>
                <a:off x="4935538" y="5114925"/>
                <a:ext cx="2876822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9218" name="Object 18">
                <a:extLst>
                  <a:ext uri="{FF2B5EF4-FFF2-40B4-BE49-F238E27FC236}">
                    <a16:creationId xmlns:a16="http://schemas.microsoft.com/office/drawing/2014/main" id="{1E1E33FF-8423-455C-A10D-20B0C6520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5538" y="5114925"/>
                <a:ext cx="2876822" cy="952500"/>
              </a:xfrm>
              <a:prstGeom prst="rect">
                <a:avLst/>
              </a:prstGeom>
              <a:blipFill>
                <a:blip r:embed="rId4"/>
                <a:stretch>
                  <a:fillRect b="-12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>
            <a:extLst>
              <a:ext uri="{FF2B5EF4-FFF2-40B4-BE49-F238E27FC236}">
                <a16:creationId xmlns:a16="http://schemas.microsoft.com/office/drawing/2014/main" id="{7002A5F8-A3D9-41E9-9DF1-D5F34FC335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9139" name="Object 3">
                <a:extLst>
                  <a:ext uri="{FF2B5EF4-FFF2-40B4-BE49-F238E27FC236}">
                    <a16:creationId xmlns:a16="http://schemas.microsoft.com/office/drawing/2014/main" id="{AE0D0DA0-7D44-4D1C-ACF1-90ED79D373D9}"/>
                  </a:ext>
                </a:extLst>
              </p:cNvPr>
              <p:cNvSpPr txBox="1"/>
              <p:nvPr/>
            </p:nvSpPr>
            <p:spPr bwMode="auto">
              <a:xfrm>
                <a:off x="5508624" y="2852738"/>
                <a:ext cx="3198814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9139" name="Object 3">
                <a:extLst>
                  <a:ext uri="{FF2B5EF4-FFF2-40B4-BE49-F238E27FC236}">
                    <a16:creationId xmlns:a16="http://schemas.microsoft.com/office/drawing/2014/main" id="{AE0D0DA0-7D44-4D1C-ACF1-90ED79D37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24" y="2852738"/>
                <a:ext cx="3198814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9140" name="Group 4">
            <a:extLst>
              <a:ext uri="{FF2B5EF4-FFF2-40B4-BE49-F238E27FC236}">
                <a16:creationId xmlns:a16="http://schemas.microsoft.com/office/drawing/2014/main" id="{D622C6FD-81B2-49C9-91BC-86DFD5645393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492375"/>
            <a:ext cx="4227513" cy="1728788"/>
            <a:chOff x="1008" y="1933"/>
            <a:chExt cx="4417" cy="1089"/>
          </a:xfrm>
        </p:grpSpPr>
        <p:sp>
          <p:nvSpPr>
            <p:cNvPr id="219141" name="Line 5">
              <a:extLst>
                <a:ext uri="{FF2B5EF4-FFF2-40B4-BE49-F238E27FC236}">
                  <a16:creationId xmlns:a16="http://schemas.microsoft.com/office/drawing/2014/main" id="{39A63B6C-5EF0-44A8-A37D-929A2160D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23"/>
              <a:ext cx="408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42" name="Line 6">
              <a:extLst>
                <a:ext uri="{FF2B5EF4-FFF2-40B4-BE49-F238E27FC236}">
                  <a16:creationId xmlns:a16="http://schemas.microsoft.com/office/drawing/2014/main" id="{E2E2C33F-D236-4C7C-A04C-D465207B9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" y="261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43" name="Line 7">
              <a:extLst>
                <a:ext uri="{FF2B5EF4-FFF2-40B4-BE49-F238E27FC236}">
                  <a16:creationId xmlns:a16="http://schemas.microsoft.com/office/drawing/2014/main" id="{DE8D0A86-12A8-42A6-ABF8-AC90A68D6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" y="27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219144" name="AutoShape 8">
              <a:extLst>
                <a:ext uri="{FF2B5EF4-FFF2-40B4-BE49-F238E27FC236}">
                  <a16:creationId xmlns:a16="http://schemas.microsoft.com/office/drawing/2014/main" id="{152BA37D-726B-42B0-B693-0F519E73FE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64" y="2160"/>
              <a:ext cx="952" cy="59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45" name="AutoShape 9">
              <a:extLst>
                <a:ext uri="{FF2B5EF4-FFF2-40B4-BE49-F238E27FC236}">
                  <a16:creationId xmlns:a16="http://schemas.microsoft.com/office/drawing/2014/main" id="{3134660B-DE57-4EAF-BDC0-D86BFDDF84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155" y="2205"/>
              <a:ext cx="952" cy="58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46" name="AutoShape 10">
              <a:extLst>
                <a:ext uri="{FF2B5EF4-FFF2-40B4-BE49-F238E27FC236}">
                  <a16:creationId xmlns:a16="http://schemas.microsoft.com/office/drawing/2014/main" id="{6D594589-41DD-406D-9C5A-4557E71205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107" y="2160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47" name="AutoShape 11">
              <a:extLst>
                <a:ext uri="{FF2B5EF4-FFF2-40B4-BE49-F238E27FC236}">
                  <a16:creationId xmlns:a16="http://schemas.microsoft.com/office/drawing/2014/main" id="{E47D590B-23D1-4D0F-9F25-88D57C52ED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223" y="2226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9148" name="Text Box 12">
              <a:extLst>
                <a:ext uri="{FF2B5EF4-FFF2-40B4-BE49-F238E27FC236}">
                  <a16:creationId xmlns:a16="http://schemas.microsoft.com/office/drawing/2014/main" id="{6E861848-3858-4391-97FC-E43D1F8FC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" y="2791"/>
              <a:ext cx="7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219149" name="Text Box 13">
              <a:extLst>
                <a:ext uri="{FF2B5EF4-FFF2-40B4-BE49-F238E27FC236}">
                  <a16:creationId xmlns:a16="http://schemas.microsoft.com/office/drawing/2014/main" id="{F2392DB5-C8AB-4E3A-8FBC-6734DA6F3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" y="2138"/>
              <a:ext cx="1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Atmosfera</a:t>
              </a:r>
            </a:p>
          </p:txBody>
        </p:sp>
        <p:sp>
          <p:nvSpPr>
            <p:cNvPr id="219150" name="Text Box 14">
              <a:extLst>
                <a:ext uri="{FF2B5EF4-FFF2-40B4-BE49-F238E27FC236}">
                  <a16:creationId xmlns:a16="http://schemas.microsoft.com/office/drawing/2014/main" id="{B063ED99-3BB3-497C-A63C-3AF30E584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2247"/>
              <a:ext cx="10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CO</a:t>
              </a:r>
              <a:r>
                <a:rPr lang="pt-BR" altLang="pt-BR" baseline="-25000">
                  <a:latin typeface="Verdana" panose="020B0604030504040204" pitchFamily="34" charset="0"/>
                </a:rPr>
                <a:t>2</a:t>
              </a:r>
              <a:r>
                <a:rPr lang="pt-BR" altLang="pt-BR">
                  <a:latin typeface="Verdana" panose="020B0604030504040204" pitchFamily="34" charset="0"/>
                </a:rPr>
                <a:t>(g)</a:t>
              </a:r>
            </a:p>
          </p:txBody>
        </p:sp>
        <p:sp>
          <p:nvSpPr>
            <p:cNvPr id="219151" name="Text Box 15">
              <a:extLst>
                <a:ext uri="{FF2B5EF4-FFF2-40B4-BE49-F238E27FC236}">
                  <a16:creationId xmlns:a16="http://schemas.microsoft.com/office/drawing/2014/main" id="{A34F3D89-53C0-4701-8E29-02F077F9F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" y="2564"/>
              <a:ext cx="9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CO</a:t>
              </a:r>
              <a:r>
                <a:rPr lang="pt-BR" altLang="pt-BR" baseline="-25000">
                  <a:latin typeface="Verdana" panose="020B0604030504040204" pitchFamily="34" charset="0"/>
                </a:rPr>
                <a:t>2</a:t>
              </a:r>
              <a:r>
                <a:rPr lang="pt-BR" altLang="pt-BR">
                  <a:latin typeface="Verdana" panose="020B0604030504040204" pitchFamily="34" charset="0"/>
                </a:rPr>
                <a:t>(l)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9152" name="Object 16">
                <a:extLst>
                  <a:ext uri="{FF2B5EF4-FFF2-40B4-BE49-F238E27FC236}">
                    <a16:creationId xmlns:a16="http://schemas.microsoft.com/office/drawing/2014/main" id="{51B28AA5-4CBF-4819-BF96-5D66098A0D06}"/>
                  </a:ext>
                </a:extLst>
              </p:cNvPr>
              <p:cNvSpPr txBox="1"/>
              <p:nvPr/>
            </p:nvSpPr>
            <p:spPr bwMode="auto">
              <a:xfrm>
                <a:off x="971550" y="4724400"/>
                <a:ext cx="2376488" cy="13493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9152" name="Object 16">
                <a:extLst>
                  <a:ext uri="{FF2B5EF4-FFF2-40B4-BE49-F238E27FC236}">
                    <a16:creationId xmlns:a16="http://schemas.microsoft.com/office/drawing/2014/main" id="{51B28AA5-4CBF-4819-BF96-5D66098A0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724400"/>
                <a:ext cx="2376488" cy="1349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154" name="Object 18">
                <a:extLst>
                  <a:ext uri="{FF2B5EF4-FFF2-40B4-BE49-F238E27FC236}">
                    <a16:creationId xmlns:a16="http://schemas.microsoft.com/office/drawing/2014/main" id="{51156B1E-8E4A-4A58-82D7-B1FBECB9A05C}"/>
                  </a:ext>
                </a:extLst>
              </p:cNvPr>
              <p:cNvSpPr txBox="1"/>
              <p:nvPr/>
            </p:nvSpPr>
            <p:spPr bwMode="auto">
              <a:xfrm>
                <a:off x="4859338" y="3839555"/>
                <a:ext cx="4177158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9154" name="Object 18">
                <a:extLst>
                  <a:ext uri="{FF2B5EF4-FFF2-40B4-BE49-F238E27FC236}">
                    <a16:creationId xmlns:a16="http://schemas.microsoft.com/office/drawing/2014/main" id="{51156B1E-8E4A-4A58-82D7-B1FBECB9A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338" y="3839555"/>
                <a:ext cx="4177158" cy="50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155" name="Object 19">
                <a:extLst>
                  <a:ext uri="{FF2B5EF4-FFF2-40B4-BE49-F238E27FC236}">
                    <a16:creationId xmlns:a16="http://schemas.microsoft.com/office/drawing/2014/main" id="{DFBA4FE9-AED3-4557-B944-B5E9B90120AA}"/>
                  </a:ext>
                </a:extLst>
              </p:cNvPr>
              <p:cNvSpPr txBox="1"/>
              <p:nvPr/>
            </p:nvSpPr>
            <p:spPr bwMode="auto">
              <a:xfrm>
                <a:off x="3797720" y="4868863"/>
                <a:ext cx="5079580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2 </m:t>
                              </m:r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9155" name="Object 19">
                <a:extLst>
                  <a:ext uri="{FF2B5EF4-FFF2-40B4-BE49-F238E27FC236}">
                    <a16:creationId xmlns:a16="http://schemas.microsoft.com/office/drawing/2014/main" id="{DFBA4FE9-AED3-4557-B944-B5E9B9012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7720" y="4868863"/>
                <a:ext cx="5079580" cy="520700"/>
              </a:xfrm>
              <a:prstGeom prst="rect">
                <a:avLst/>
              </a:prstGeom>
              <a:blipFill>
                <a:blip r:embed="rId6"/>
                <a:stretch>
                  <a:fillRect b="-23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156" name="Line 20">
            <a:extLst>
              <a:ext uri="{FF2B5EF4-FFF2-40B4-BE49-F238E27FC236}">
                <a16:creationId xmlns:a16="http://schemas.microsoft.com/office/drawing/2014/main" id="{6B1B64AC-0D51-4DD5-B56E-19A6913FD2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5250" y="4676775"/>
            <a:ext cx="287338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9157" name="Text Box 21">
            <a:extLst>
              <a:ext uri="{FF2B5EF4-FFF2-40B4-BE49-F238E27FC236}">
                <a16:creationId xmlns:a16="http://schemas.microsoft.com/office/drawing/2014/main" id="{E8832A22-86FC-4657-A9AB-CB9842A2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437063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ym typeface="Symbol" panose="05050102010706020507" pitchFamily="18" charset="2"/>
              </a:rPr>
              <a:t> 0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01E51357-C188-40C6-8A9A-C64FF1550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3682" y="325840"/>
            <a:ext cx="6958355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Sistemas Ácido 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Sistema Ácido Carbônico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Conceito de Alcalinidade e Acidez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Exemplos de Cálculo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3">
            <a:extLst>
              <a:ext uri="{FF2B5EF4-FFF2-40B4-BE49-F238E27FC236}">
                <a16:creationId xmlns:a16="http://schemas.microsoft.com/office/drawing/2014/main" id="{AF22A010-9AC5-44EE-95FE-06217264AB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2286" name="Object 14">
                <a:extLst>
                  <a:ext uri="{FF2B5EF4-FFF2-40B4-BE49-F238E27FC236}">
                    <a16:creationId xmlns:a16="http://schemas.microsoft.com/office/drawing/2014/main" id="{7B3DB142-333A-4E0A-92C6-6E2056BAA31E}"/>
                  </a:ext>
                </a:extLst>
              </p:cNvPr>
              <p:cNvSpPr txBox="1"/>
              <p:nvPr/>
            </p:nvSpPr>
            <p:spPr bwMode="auto">
              <a:xfrm>
                <a:off x="468312" y="3860800"/>
                <a:ext cx="3198119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2286" name="Object 14">
                <a:extLst>
                  <a:ext uri="{FF2B5EF4-FFF2-40B4-BE49-F238E27FC236}">
                    <a16:creationId xmlns:a16="http://schemas.microsoft.com/office/drawing/2014/main" id="{7B3DB142-333A-4E0A-92C6-6E2056BAA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2" y="3860800"/>
                <a:ext cx="3198119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2292" name="Group 20">
            <a:extLst>
              <a:ext uri="{FF2B5EF4-FFF2-40B4-BE49-F238E27FC236}">
                <a16:creationId xmlns:a16="http://schemas.microsoft.com/office/drawing/2014/main" id="{6D756A24-C192-4A84-B81A-C650496F3EB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205038"/>
            <a:ext cx="3384550" cy="1258887"/>
            <a:chOff x="1008" y="1933"/>
            <a:chExt cx="4417" cy="1190"/>
          </a:xfrm>
        </p:grpSpPr>
        <p:sp>
          <p:nvSpPr>
            <p:cNvPr id="182276" name="Line 4">
              <a:extLst>
                <a:ext uri="{FF2B5EF4-FFF2-40B4-BE49-F238E27FC236}">
                  <a16:creationId xmlns:a16="http://schemas.microsoft.com/office/drawing/2014/main" id="{3AA27662-CAED-4853-B3AA-05761704E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23"/>
              <a:ext cx="408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2277" name="Line 5">
              <a:extLst>
                <a:ext uri="{FF2B5EF4-FFF2-40B4-BE49-F238E27FC236}">
                  <a16:creationId xmlns:a16="http://schemas.microsoft.com/office/drawing/2014/main" id="{FAA9AB52-93CC-4A3F-ACFF-199F07AD5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" y="261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2278" name="Line 6">
              <a:extLst>
                <a:ext uri="{FF2B5EF4-FFF2-40B4-BE49-F238E27FC236}">
                  <a16:creationId xmlns:a16="http://schemas.microsoft.com/office/drawing/2014/main" id="{46BCF635-FAF4-47BA-8D69-E7C9013AE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" y="27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182279" name="AutoShape 7">
              <a:extLst>
                <a:ext uri="{FF2B5EF4-FFF2-40B4-BE49-F238E27FC236}">
                  <a16:creationId xmlns:a16="http://schemas.microsoft.com/office/drawing/2014/main" id="{A5DCFF30-DA32-4D93-A741-463EC0B620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64" y="2160"/>
              <a:ext cx="952" cy="59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280" name="AutoShape 8">
              <a:extLst>
                <a:ext uri="{FF2B5EF4-FFF2-40B4-BE49-F238E27FC236}">
                  <a16:creationId xmlns:a16="http://schemas.microsoft.com/office/drawing/2014/main" id="{9EF7A290-0952-4834-9611-31931FF84C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155" y="2205"/>
              <a:ext cx="952" cy="58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281" name="AutoShape 9">
              <a:extLst>
                <a:ext uri="{FF2B5EF4-FFF2-40B4-BE49-F238E27FC236}">
                  <a16:creationId xmlns:a16="http://schemas.microsoft.com/office/drawing/2014/main" id="{65F4F1D1-51FD-47AB-AC98-1AAD182B96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107" y="2160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282" name="AutoShape 10">
              <a:extLst>
                <a:ext uri="{FF2B5EF4-FFF2-40B4-BE49-F238E27FC236}">
                  <a16:creationId xmlns:a16="http://schemas.microsoft.com/office/drawing/2014/main" id="{D87AA194-5F93-4B10-A97D-A21E8C27EE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223" y="2226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2283" name="Text Box 11">
              <a:extLst>
                <a:ext uri="{FF2B5EF4-FFF2-40B4-BE49-F238E27FC236}">
                  <a16:creationId xmlns:a16="http://schemas.microsoft.com/office/drawing/2014/main" id="{8A37EEC4-DA98-4386-86CB-2449AD04E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" y="2863"/>
              <a:ext cx="74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182284" name="Text Box 12">
              <a:extLst>
                <a:ext uri="{FF2B5EF4-FFF2-40B4-BE49-F238E27FC236}">
                  <a16:creationId xmlns:a16="http://schemas.microsoft.com/office/drawing/2014/main" id="{F6E84C21-55A6-41C6-84B5-97CC5BE33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11"/>
              <a:ext cx="126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Atmosfera</a:t>
              </a:r>
            </a:p>
          </p:txBody>
        </p:sp>
        <p:sp>
          <p:nvSpPr>
            <p:cNvPr id="182287" name="Text Box 15">
              <a:extLst>
                <a:ext uri="{FF2B5EF4-FFF2-40B4-BE49-F238E27FC236}">
                  <a16:creationId xmlns:a16="http://schemas.microsoft.com/office/drawing/2014/main" id="{964489BF-4159-4BD5-9A47-09FA82C5A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2247"/>
              <a:ext cx="10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>
                  <a:latin typeface="Verdana" panose="020B0604030504040204" pitchFamily="34" charset="0"/>
                </a:rPr>
                <a:t>CO</a:t>
              </a:r>
              <a:r>
                <a:rPr lang="pt-BR" altLang="pt-BR" sz="1000" baseline="-25000">
                  <a:latin typeface="Verdana" panose="020B0604030504040204" pitchFamily="34" charset="0"/>
                </a:rPr>
                <a:t>2</a:t>
              </a:r>
              <a:r>
                <a:rPr lang="pt-BR" altLang="pt-BR" sz="1000">
                  <a:latin typeface="Verdana" panose="020B0604030504040204" pitchFamily="34" charset="0"/>
                </a:rPr>
                <a:t>(g)</a:t>
              </a:r>
            </a:p>
          </p:txBody>
        </p:sp>
        <p:sp>
          <p:nvSpPr>
            <p:cNvPr id="182288" name="Text Box 16">
              <a:extLst>
                <a:ext uri="{FF2B5EF4-FFF2-40B4-BE49-F238E27FC236}">
                  <a16:creationId xmlns:a16="http://schemas.microsoft.com/office/drawing/2014/main" id="{E92EFD56-33A7-420D-975B-22A5EC4A2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" y="2637"/>
              <a:ext cx="85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CO</a:t>
              </a:r>
              <a:r>
                <a:rPr lang="pt-BR" altLang="pt-BR" sz="1200" baseline="-25000">
                  <a:latin typeface="Verdana" panose="020B0604030504040204" pitchFamily="34" charset="0"/>
                </a:rPr>
                <a:t>2</a:t>
              </a:r>
              <a:r>
                <a:rPr lang="pt-BR" altLang="pt-BR" sz="1200">
                  <a:latin typeface="Verdana" panose="020B0604030504040204" pitchFamily="34" charset="0"/>
                </a:rPr>
                <a:t>(l)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2289" name="Object 17">
                <a:extLst>
                  <a:ext uri="{FF2B5EF4-FFF2-40B4-BE49-F238E27FC236}">
                    <a16:creationId xmlns:a16="http://schemas.microsoft.com/office/drawing/2014/main" id="{F3AAE22B-B3C3-4398-9C1D-30ACA364E2E7}"/>
                  </a:ext>
                </a:extLst>
              </p:cNvPr>
              <p:cNvSpPr txBox="1"/>
              <p:nvPr/>
            </p:nvSpPr>
            <p:spPr bwMode="auto">
              <a:xfrm>
                <a:off x="539750" y="4724400"/>
                <a:ext cx="2303463" cy="1306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2289" name="Object 17">
                <a:extLst>
                  <a:ext uri="{FF2B5EF4-FFF2-40B4-BE49-F238E27FC236}">
                    <a16:creationId xmlns:a16="http://schemas.microsoft.com/office/drawing/2014/main" id="{F3AAE22B-B3C3-4398-9C1D-30ACA364E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4724400"/>
                <a:ext cx="2303463" cy="1306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297" name="Object 25">
                <a:extLst>
                  <a:ext uri="{FF2B5EF4-FFF2-40B4-BE49-F238E27FC236}">
                    <a16:creationId xmlns:a16="http://schemas.microsoft.com/office/drawing/2014/main" id="{D1B45C7A-2941-4B97-8804-B65F22405C6A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4500563" y="3438525"/>
                <a:ext cx="3313112" cy="1209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2297" name="Object 25">
                <a:extLst>
                  <a:ext uri="{FF2B5EF4-FFF2-40B4-BE49-F238E27FC236}">
                    <a16:creationId xmlns:a16="http://schemas.microsoft.com/office/drawing/2014/main" id="{D1B45C7A-2941-4B97-8804-B65F22405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4500563" y="3438525"/>
                <a:ext cx="3313112" cy="1209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293" name="Object 21">
                <a:extLst>
                  <a:ext uri="{FF2B5EF4-FFF2-40B4-BE49-F238E27FC236}">
                    <a16:creationId xmlns:a16="http://schemas.microsoft.com/office/drawing/2014/main" id="{445D7BEE-5820-462A-BFC1-6EA4860FBFEA}"/>
                  </a:ext>
                </a:extLst>
              </p:cNvPr>
              <p:cNvSpPr txBox="1"/>
              <p:nvPr/>
            </p:nvSpPr>
            <p:spPr bwMode="auto">
              <a:xfrm>
                <a:off x="4643437" y="2349500"/>
                <a:ext cx="4187825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2293" name="Object 21">
                <a:extLst>
                  <a:ext uri="{FF2B5EF4-FFF2-40B4-BE49-F238E27FC236}">
                    <a16:creationId xmlns:a16="http://schemas.microsoft.com/office/drawing/2014/main" id="{445D7BEE-5820-462A-BFC1-6EA4860FB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3437" y="2349500"/>
                <a:ext cx="4187825" cy="508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303" name="Object 31">
                <a:extLst>
                  <a:ext uri="{FF2B5EF4-FFF2-40B4-BE49-F238E27FC236}">
                    <a16:creationId xmlns:a16="http://schemas.microsoft.com/office/drawing/2014/main" id="{D6C733A2-6506-44B2-8838-D6B57DAAF625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3779838" y="5229225"/>
                <a:ext cx="5051425" cy="674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2303" name="Object 31">
                <a:extLst>
                  <a:ext uri="{FF2B5EF4-FFF2-40B4-BE49-F238E27FC236}">
                    <a16:creationId xmlns:a16="http://schemas.microsoft.com/office/drawing/2014/main" id="{D6C733A2-6506-44B2-8838-D6B57DAAF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3779838" y="5229225"/>
                <a:ext cx="5051425" cy="674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2">
            <a:extLst>
              <a:ext uri="{FF2B5EF4-FFF2-40B4-BE49-F238E27FC236}">
                <a16:creationId xmlns:a16="http://schemas.microsoft.com/office/drawing/2014/main" id="{2F8DB621-2976-48E6-93C6-F91B5DB8A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>
            <a:extLst>
              <a:ext uri="{FF2B5EF4-FFF2-40B4-BE49-F238E27FC236}">
                <a16:creationId xmlns:a16="http://schemas.microsoft.com/office/drawing/2014/main" id="{19A00A8E-9434-46BB-850B-69D3D9A49D3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4260" name="Group 4">
            <a:extLst>
              <a:ext uri="{FF2B5EF4-FFF2-40B4-BE49-F238E27FC236}">
                <a16:creationId xmlns:a16="http://schemas.microsoft.com/office/drawing/2014/main" id="{151DD460-D186-4666-B8CD-350ED899803B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205038"/>
            <a:ext cx="3384550" cy="1258887"/>
            <a:chOff x="1008" y="1933"/>
            <a:chExt cx="4417" cy="1190"/>
          </a:xfrm>
        </p:grpSpPr>
        <p:sp>
          <p:nvSpPr>
            <p:cNvPr id="224261" name="Line 5">
              <a:extLst>
                <a:ext uri="{FF2B5EF4-FFF2-40B4-BE49-F238E27FC236}">
                  <a16:creationId xmlns:a16="http://schemas.microsoft.com/office/drawing/2014/main" id="{8A7D5E4E-6CAD-4B7F-8869-4B3BEB7C3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23"/>
              <a:ext cx="408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2" name="Line 6">
              <a:extLst>
                <a:ext uri="{FF2B5EF4-FFF2-40B4-BE49-F238E27FC236}">
                  <a16:creationId xmlns:a16="http://schemas.microsoft.com/office/drawing/2014/main" id="{51C7C3D6-9BA6-4E80-BB8C-2E7A537FA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" y="261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263" name="Line 7">
              <a:extLst>
                <a:ext uri="{FF2B5EF4-FFF2-40B4-BE49-F238E27FC236}">
                  <a16:creationId xmlns:a16="http://schemas.microsoft.com/office/drawing/2014/main" id="{5AB336E9-08B2-487E-8C1C-9AEE9D965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" y="27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224264" name="AutoShape 8">
              <a:extLst>
                <a:ext uri="{FF2B5EF4-FFF2-40B4-BE49-F238E27FC236}">
                  <a16:creationId xmlns:a16="http://schemas.microsoft.com/office/drawing/2014/main" id="{D3F09B80-7FD2-48AB-B7B8-BCF46C976A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64" y="2160"/>
              <a:ext cx="952" cy="59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265" name="AutoShape 9">
              <a:extLst>
                <a:ext uri="{FF2B5EF4-FFF2-40B4-BE49-F238E27FC236}">
                  <a16:creationId xmlns:a16="http://schemas.microsoft.com/office/drawing/2014/main" id="{BA31950A-812E-4DA3-9134-9FFC41EEF3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155" y="2205"/>
              <a:ext cx="952" cy="58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266" name="AutoShape 10">
              <a:extLst>
                <a:ext uri="{FF2B5EF4-FFF2-40B4-BE49-F238E27FC236}">
                  <a16:creationId xmlns:a16="http://schemas.microsoft.com/office/drawing/2014/main" id="{95AFA3C1-C522-4ABB-8EF8-0BB48867BF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107" y="2160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267" name="AutoShape 11">
              <a:extLst>
                <a:ext uri="{FF2B5EF4-FFF2-40B4-BE49-F238E27FC236}">
                  <a16:creationId xmlns:a16="http://schemas.microsoft.com/office/drawing/2014/main" id="{968CEB39-6AE8-410D-8484-6F2716D86E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223" y="2226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4268" name="Text Box 12">
              <a:extLst>
                <a:ext uri="{FF2B5EF4-FFF2-40B4-BE49-F238E27FC236}">
                  <a16:creationId xmlns:a16="http://schemas.microsoft.com/office/drawing/2014/main" id="{3EFC559C-03A6-4E4C-A6A1-A6AB98609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" y="2863"/>
              <a:ext cx="74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224269" name="Text Box 13">
              <a:extLst>
                <a:ext uri="{FF2B5EF4-FFF2-40B4-BE49-F238E27FC236}">
                  <a16:creationId xmlns:a16="http://schemas.microsoft.com/office/drawing/2014/main" id="{3B5C637E-E1DC-45BE-BACB-C35678147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11"/>
              <a:ext cx="126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Atmosfera</a:t>
              </a:r>
            </a:p>
          </p:txBody>
        </p:sp>
        <p:sp>
          <p:nvSpPr>
            <p:cNvPr id="224270" name="Text Box 14">
              <a:extLst>
                <a:ext uri="{FF2B5EF4-FFF2-40B4-BE49-F238E27FC236}">
                  <a16:creationId xmlns:a16="http://schemas.microsoft.com/office/drawing/2014/main" id="{5CF703BA-627E-4DB1-A420-5B73CE4D8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2247"/>
              <a:ext cx="10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>
                  <a:latin typeface="Verdana" panose="020B0604030504040204" pitchFamily="34" charset="0"/>
                </a:rPr>
                <a:t>CO</a:t>
              </a:r>
              <a:r>
                <a:rPr lang="pt-BR" altLang="pt-BR" sz="1000" baseline="-25000">
                  <a:latin typeface="Verdana" panose="020B0604030504040204" pitchFamily="34" charset="0"/>
                </a:rPr>
                <a:t>2</a:t>
              </a:r>
              <a:r>
                <a:rPr lang="pt-BR" altLang="pt-BR" sz="1000">
                  <a:latin typeface="Verdana" panose="020B0604030504040204" pitchFamily="34" charset="0"/>
                </a:rPr>
                <a:t>(g)</a:t>
              </a:r>
            </a:p>
          </p:txBody>
        </p:sp>
        <p:sp>
          <p:nvSpPr>
            <p:cNvPr id="224271" name="Text Box 15">
              <a:extLst>
                <a:ext uri="{FF2B5EF4-FFF2-40B4-BE49-F238E27FC236}">
                  <a16:creationId xmlns:a16="http://schemas.microsoft.com/office/drawing/2014/main" id="{663F5AC0-89C1-4D29-9204-0B839DF12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" y="2637"/>
              <a:ext cx="85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CO</a:t>
              </a:r>
              <a:r>
                <a:rPr lang="pt-BR" altLang="pt-BR" sz="1200" baseline="-25000">
                  <a:latin typeface="Verdana" panose="020B0604030504040204" pitchFamily="34" charset="0"/>
                </a:rPr>
                <a:t>2</a:t>
              </a:r>
              <a:r>
                <a:rPr lang="pt-BR" altLang="pt-BR" sz="1200">
                  <a:latin typeface="Verdana" panose="020B0604030504040204" pitchFamily="34" charset="0"/>
                </a:rPr>
                <a:t>(l)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4279" name="Object 23">
                <a:extLst>
                  <a:ext uri="{FF2B5EF4-FFF2-40B4-BE49-F238E27FC236}">
                    <a16:creationId xmlns:a16="http://schemas.microsoft.com/office/drawing/2014/main" id="{D5554DF3-D2BD-4656-BD10-BD92DD38FB98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5292724" y="2205038"/>
                <a:ext cx="2951683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4279" name="Object 23">
                <a:extLst>
                  <a:ext uri="{FF2B5EF4-FFF2-40B4-BE49-F238E27FC236}">
                    <a16:creationId xmlns:a16="http://schemas.microsoft.com/office/drawing/2014/main" id="{D5554DF3-D2BD-4656-BD10-BD92DD38F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5292724" y="2205038"/>
                <a:ext cx="2951683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282" name="Object 26">
                <a:extLst>
                  <a:ext uri="{FF2B5EF4-FFF2-40B4-BE49-F238E27FC236}">
                    <a16:creationId xmlns:a16="http://schemas.microsoft.com/office/drawing/2014/main" id="{956597CB-A68C-45B0-8B9D-08DC5A669427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4356100" y="3789363"/>
                <a:ext cx="4248150" cy="625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4282" name="Object 26">
                <a:extLst>
                  <a:ext uri="{FF2B5EF4-FFF2-40B4-BE49-F238E27FC236}">
                    <a16:creationId xmlns:a16="http://schemas.microsoft.com/office/drawing/2014/main" id="{956597CB-A68C-45B0-8B9D-08DC5A669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4356100" y="3789363"/>
                <a:ext cx="4248150" cy="625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286" name="Object 30">
                <a:extLst>
                  <a:ext uri="{FF2B5EF4-FFF2-40B4-BE49-F238E27FC236}">
                    <a16:creationId xmlns:a16="http://schemas.microsoft.com/office/drawing/2014/main" id="{0DBC859A-E6AF-4EA2-9F1D-8E3E4C3FA17B}"/>
                  </a:ext>
                </a:extLst>
              </p:cNvPr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4500563" y="5084763"/>
                <a:ext cx="4441825" cy="677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4286" name="Object 30">
                <a:extLst>
                  <a:ext uri="{FF2B5EF4-FFF2-40B4-BE49-F238E27FC236}">
                    <a16:creationId xmlns:a16="http://schemas.microsoft.com/office/drawing/2014/main" id="{0DBC859A-E6AF-4EA2-9F1D-8E3E4C3FA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4500563" y="5084763"/>
                <a:ext cx="4441825" cy="677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275" name="Object 19">
                <a:extLst>
                  <a:ext uri="{FF2B5EF4-FFF2-40B4-BE49-F238E27FC236}">
                    <a16:creationId xmlns:a16="http://schemas.microsoft.com/office/drawing/2014/main" id="{2B766CB8-12BB-4B06-8785-1D0E47B4FD2F}"/>
                  </a:ext>
                </a:extLst>
              </p:cNvPr>
              <p:cNvSpPr txBox="1"/>
              <p:nvPr/>
            </p:nvSpPr>
            <p:spPr bwMode="auto">
              <a:xfrm>
                <a:off x="4500562" y="2997200"/>
                <a:ext cx="4186237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4275" name="Object 19">
                <a:extLst>
                  <a:ext uri="{FF2B5EF4-FFF2-40B4-BE49-F238E27FC236}">
                    <a16:creationId xmlns:a16="http://schemas.microsoft.com/office/drawing/2014/main" id="{2B766CB8-12BB-4B06-8785-1D0E47B4F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0562" y="2997200"/>
                <a:ext cx="4186237" cy="508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281" name="Line 25">
            <a:extLst>
              <a:ext uri="{FF2B5EF4-FFF2-40B4-BE49-F238E27FC236}">
                <a16:creationId xmlns:a16="http://schemas.microsoft.com/office/drawing/2014/main" id="{C06FE23F-9ECE-400D-8D7F-6BA3A3A38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3573463"/>
            <a:ext cx="4608513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224288" name="AutoShape 32">
            <a:extLst>
              <a:ext uri="{FF2B5EF4-FFF2-40B4-BE49-F238E27FC236}">
                <a16:creationId xmlns:a16="http://schemas.microsoft.com/office/drawing/2014/main" id="{DCA4A372-1C2D-4471-AC32-108FDE53E7FB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6265862" y="4629151"/>
            <a:ext cx="669925" cy="241300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4296" name="Object 40">
                <a:extLst>
                  <a:ext uri="{FF2B5EF4-FFF2-40B4-BE49-F238E27FC236}">
                    <a16:creationId xmlns:a16="http://schemas.microsoft.com/office/drawing/2014/main" id="{53EFC84D-24A9-43D7-936B-9BE29C1849C7}"/>
                  </a:ext>
                </a:extLst>
              </p:cNvPr>
              <p:cNvSpPr txBox="1">
                <a:spLocks noGrp="1"/>
              </p:cNvSpPr>
              <p:nvPr>
                <p:ph sz="quarter" idx="4"/>
              </p:nvPr>
            </p:nvSpPr>
            <p:spPr bwMode="auto">
              <a:xfrm>
                <a:off x="250825" y="4076700"/>
                <a:ext cx="3457575" cy="1290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4296" name="Object 40">
                <a:extLst>
                  <a:ext uri="{FF2B5EF4-FFF2-40B4-BE49-F238E27FC236}">
                    <a16:creationId xmlns:a16="http://schemas.microsoft.com/office/drawing/2014/main" id="{53EFC84D-24A9-43D7-936B-9BE29C18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 bwMode="auto">
              <a:xfrm>
                <a:off x="250825" y="4076700"/>
                <a:ext cx="3457575" cy="12906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2">
            <a:extLst>
              <a:ext uri="{FF2B5EF4-FFF2-40B4-BE49-F238E27FC236}">
                <a16:creationId xmlns:a16="http://schemas.microsoft.com/office/drawing/2014/main" id="{ABB7FD64-CF9B-4FD1-AD3C-3975F1CFD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7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>
            <a:extLst>
              <a:ext uri="{FF2B5EF4-FFF2-40B4-BE49-F238E27FC236}">
                <a16:creationId xmlns:a16="http://schemas.microsoft.com/office/drawing/2014/main" id="{127A274B-A85B-42CB-BFBD-574A1EB877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3475" name="Group 3">
            <a:extLst>
              <a:ext uri="{FF2B5EF4-FFF2-40B4-BE49-F238E27FC236}">
                <a16:creationId xmlns:a16="http://schemas.microsoft.com/office/drawing/2014/main" id="{EFB0DEE1-663C-4CAF-A1A0-045463775F57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205038"/>
            <a:ext cx="3384550" cy="1258887"/>
            <a:chOff x="1008" y="1933"/>
            <a:chExt cx="4417" cy="1190"/>
          </a:xfrm>
        </p:grpSpPr>
        <p:sp>
          <p:nvSpPr>
            <p:cNvPr id="233476" name="Line 4">
              <a:extLst>
                <a:ext uri="{FF2B5EF4-FFF2-40B4-BE49-F238E27FC236}">
                  <a16:creationId xmlns:a16="http://schemas.microsoft.com/office/drawing/2014/main" id="{F83BE35F-BA3B-4CB6-ADBC-655413A18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23"/>
              <a:ext cx="408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477" name="Line 5">
              <a:extLst>
                <a:ext uri="{FF2B5EF4-FFF2-40B4-BE49-F238E27FC236}">
                  <a16:creationId xmlns:a16="http://schemas.microsoft.com/office/drawing/2014/main" id="{DD3E9A0F-47E9-4E35-87CD-267025842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" y="261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478" name="Line 6">
              <a:extLst>
                <a:ext uri="{FF2B5EF4-FFF2-40B4-BE49-F238E27FC236}">
                  <a16:creationId xmlns:a16="http://schemas.microsoft.com/office/drawing/2014/main" id="{649922CF-13C1-48AA-A3D9-EB32551CB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" y="27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233479" name="AutoShape 7">
              <a:extLst>
                <a:ext uri="{FF2B5EF4-FFF2-40B4-BE49-F238E27FC236}">
                  <a16:creationId xmlns:a16="http://schemas.microsoft.com/office/drawing/2014/main" id="{B225C925-77A4-4FE1-80D0-DCEA0CDE0C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64" y="2160"/>
              <a:ext cx="952" cy="59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480" name="AutoShape 8">
              <a:extLst>
                <a:ext uri="{FF2B5EF4-FFF2-40B4-BE49-F238E27FC236}">
                  <a16:creationId xmlns:a16="http://schemas.microsoft.com/office/drawing/2014/main" id="{3E262C91-FBB7-400B-B6CE-9DE15CA5DE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155" y="2205"/>
              <a:ext cx="952" cy="58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481" name="AutoShape 9">
              <a:extLst>
                <a:ext uri="{FF2B5EF4-FFF2-40B4-BE49-F238E27FC236}">
                  <a16:creationId xmlns:a16="http://schemas.microsoft.com/office/drawing/2014/main" id="{82102A94-5DEA-4E05-95D0-D5822ACCCE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107" y="2160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482" name="AutoShape 10">
              <a:extLst>
                <a:ext uri="{FF2B5EF4-FFF2-40B4-BE49-F238E27FC236}">
                  <a16:creationId xmlns:a16="http://schemas.microsoft.com/office/drawing/2014/main" id="{09CED34C-7632-4118-B532-BC03F7E3D2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223" y="2226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3483" name="Text Box 11">
              <a:extLst>
                <a:ext uri="{FF2B5EF4-FFF2-40B4-BE49-F238E27FC236}">
                  <a16:creationId xmlns:a16="http://schemas.microsoft.com/office/drawing/2014/main" id="{65E39E22-E017-46DE-B683-8B09028E3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" y="2863"/>
              <a:ext cx="74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233484" name="Text Box 12">
              <a:extLst>
                <a:ext uri="{FF2B5EF4-FFF2-40B4-BE49-F238E27FC236}">
                  <a16:creationId xmlns:a16="http://schemas.microsoft.com/office/drawing/2014/main" id="{0AF13C14-6B37-4E2E-942A-7BE5DEAA0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11"/>
              <a:ext cx="126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Atmosfera</a:t>
              </a:r>
            </a:p>
          </p:txBody>
        </p:sp>
        <p:sp>
          <p:nvSpPr>
            <p:cNvPr id="233485" name="Text Box 13">
              <a:extLst>
                <a:ext uri="{FF2B5EF4-FFF2-40B4-BE49-F238E27FC236}">
                  <a16:creationId xmlns:a16="http://schemas.microsoft.com/office/drawing/2014/main" id="{2D64E36D-A458-4F09-9FDA-5814D6DFA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2247"/>
              <a:ext cx="10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000">
                  <a:latin typeface="Verdana" panose="020B0604030504040204" pitchFamily="34" charset="0"/>
                </a:rPr>
                <a:t>CO</a:t>
              </a:r>
              <a:r>
                <a:rPr lang="pt-BR" altLang="pt-BR" sz="1000" baseline="-25000">
                  <a:latin typeface="Verdana" panose="020B0604030504040204" pitchFamily="34" charset="0"/>
                </a:rPr>
                <a:t>2</a:t>
              </a:r>
              <a:r>
                <a:rPr lang="pt-BR" altLang="pt-BR" sz="1000">
                  <a:latin typeface="Verdana" panose="020B0604030504040204" pitchFamily="34" charset="0"/>
                </a:rPr>
                <a:t>(g)</a:t>
              </a:r>
            </a:p>
          </p:txBody>
        </p:sp>
        <p:sp>
          <p:nvSpPr>
            <p:cNvPr id="233486" name="Text Box 14">
              <a:extLst>
                <a:ext uri="{FF2B5EF4-FFF2-40B4-BE49-F238E27FC236}">
                  <a16:creationId xmlns:a16="http://schemas.microsoft.com/office/drawing/2014/main" id="{2517F7EE-05D3-455A-BAC4-013B3B726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" y="2637"/>
              <a:ext cx="85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CO</a:t>
              </a:r>
              <a:r>
                <a:rPr lang="pt-BR" altLang="pt-BR" sz="1200" baseline="-25000">
                  <a:latin typeface="Verdana" panose="020B0604030504040204" pitchFamily="34" charset="0"/>
                </a:rPr>
                <a:t>2</a:t>
              </a:r>
              <a:r>
                <a:rPr lang="pt-BR" altLang="pt-BR" sz="1200">
                  <a:latin typeface="Verdana" panose="020B0604030504040204" pitchFamily="34" charset="0"/>
                </a:rPr>
                <a:t>(l)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3494" name="Object 22">
                <a:extLst>
                  <a:ext uri="{FF2B5EF4-FFF2-40B4-BE49-F238E27FC236}">
                    <a16:creationId xmlns:a16="http://schemas.microsoft.com/office/drawing/2014/main" id="{091C86BB-2A1E-484F-B681-570C87991CF0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4716463" y="3141663"/>
                <a:ext cx="3455987" cy="1289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3494" name="Object 22">
                <a:extLst>
                  <a:ext uri="{FF2B5EF4-FFF2-40B4-BE49-F238E27FC236}">
                    <a16:creationId xmlns:a16="http://schemas.microsoft.com/office/drawing/2014/main" id="{091C86BB-2A1E-484F-B681-570C87991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4716463" y="3141663"/>
                <a:ext cx="3455987" cy="1289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505" name="Object 33">
                <a:extLst>
                  <a:ext uri="{FF2B5EF4-FFF2-40B4-BE49-F238E27FC236}">
                    <a16:creationId xmlns:a16="http://schemas.microsoft.com/office/drawing/2014/main" id="{FC94580B-1864-4743-95FB-9D0F0945A60E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79388" y="4221163"/>
                <a:ext cx="3887787" cy="1196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3505" name="Object 33">
                <a:extLst>
                  <a:ext uri="{FF2B5EF4-FFF2-40B4-BE49-F238E27FC236}">
                    <a16:creationId xmlns:a16="http://schemas.microsoft.com/office/drawing/2014/main" id="{FC94580B-1864-4743-95FB-9D0F0945A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79388" y="4221163"/>
                <a:ext cx="3887787" cy="119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490" name="Object 18">
                <a:extLst>
                  <a:ext uri="{FF2B5EF4-FFF2-40B4-BE49-F238E27FC236}">
                    <a16:creationId xmlns:a16="http://schemas.microsoft.com/office/drawing/2014/main" id="{DDA4F41B-9E87-44EC-B099-E75F708E19FE}"/>
                  </a:ext>
                </a:extLst>
              </p:cNvPr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4211638" y="2133600"/>
                <a:ext cx="4498975" cy="687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3490" name="Object 18">
                <a:extLst>
                  <a:ext uri="{FF2B5EF4-FFF2-40B4-BE49-F238E27FC236}">
                    <a16:creationId xmlns:a16="http://schemas.microsoft.com/office/drawing/2014/main" id="{DDA4F41B-9E87-44EC-B099-E75F708E1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4211638" y="2133600"/>
                <a:ext cx="4498975" cy="687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507" name="Object 35">
                <a:extLst>
                  <a:ext uri="{FF2B5EF4-FFF2-40B4-BE49-F238E27FC236}">
                    <a16:creationId xmlns:a16="http://schemas.microsoft.com/office/drawing/2014/main" id="{3B84C2B0-EC2D-4930-9387-C08BC8F2B6AF}"/>
                  </a:ext>
                </a:extLst>
              </p:cNvPr>
              <p:cNvSpPr txBox="1">
                <a:spLocks noGrp="1"/>
              </p:cNvSpPr>
              <p:nvPr>
                <p:ph sz="quarter" idx="4"/>
              </p:nvPr>
            </p:nvSpPr>
            <p:spPr bwMode="auto">
              <a:xfrm>
                <a:off x="4716463" y="5373688"/>
                <a:ext cx="3671887" cy="727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3507" name="Object 35">
                <a:extLst>
                  <a:ext uri="{FF2B5EF4-FFF2-40B4-BE49-F238E27FC236}">
                    <a16:creationId xmlns:a16="http://schemas.microsoft.com/office/drawing/2014/main" id="{3B84C2B0-EC2D-4930-9387-C08BC8F2B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 bwMode="auto">
              <a:xfrm>
                <a:off x="4716463" y="5373688"/>
                <a:ext cx="3671887" cy="727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3509" name="AutoShape 37">
            <a:extLst>
              <a:ext uri="{FF2B5EF4-FFF2-40B4-BE49-F238E27FC236}">
                <a16:creationId xmlns:a16="http://schemas.microsoft.com/office/drawing/2014/main" id="{B7BAC30D-5166-413A-B067-D765F158F17E}"/>
              </a:ext>
            </a:extLst>
          </p:cNvPr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 flipV="1">
            <a:off x="4067175" y="3786188"/>
            <a:ext cx="649288" cy="1033462"/>
          </a:xfrm>
          <a:prstGeom prst="curvedConnector3">
            <a:avLst>
              <a:gd name="adj1" fmla="val 4988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2">
            <a:extLst>
              <a:ext uri="{FF2B5EF4-FFF2-40B4-BE49-F238E27FC236}">
                <a16:creationId xmlns:a16="http://schemas.microsoft.com/office/drawing/2014/main" id="{A0C7D08C-CA5F-4A46-AA5C-0FE5A75A5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6F16E9F8-D99C-4F17-9983-BD9FDFEA0D5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3300" name="Group 4">
            <a:extLst>
              <a:ext uri="{FF2B5EF4-FFF2-40B4-BE49-F238E27FC236}">
                <a16:creationId xmlns:a16="http://schemas.microsoft.com/office/drawing/2014/main" id="{A7B8995E-EF0B-403A-87D9-1854249008E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276475"/>
            <a:ext cx="4227512" cy="1728788"/>
            <a:chOff x="1008" y="1933"/>
            <a:chExt cx="4417" cy="1089"/>
          </a:xfrm>
        </p:grpSpPr>
        <p:sp>
          <p:nvSpPr>
            <p:cNvPr id="183301" name="Line 5">
              <a:extLst>
                <a:ext uri="{FF2B5EF4-FFF2-40B4-BE49-F238E27FC236}">
                  <a16:creationId xmlns:a16="http://schemas.microsoft.com/office/drawing/2014/main" id="{F86458B3-142F-40FF-8C35-8E25CF87A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23"/>
              <a:ext cx="408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302" name="Line 6">
              <a:extLst>
                <a:ext uri="{FF2B5EF4-FFF2-40B4-BE49-F238E27FC236}">
                  <a16:creationId xmlns:a16="http://schemas.microsoft.com/office/drawing/2014/main" id="{E37D7D23-C396-4588-BE4D-473923302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" y="261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303" name="Line 7">
              <a:extLst>
                <a:ext uri="{FF2B5EF4-FFF2-40B4-BE49-F238E27FC236}">
                  <a16:creationId xmlns:a16="http://schemas.microsoft.com/office/drawing/2014/main" id="{1D9AB7E0-240A-4665-9A9C-9BEC46750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" y="27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183304" name="AutoShape 8">
              <a:extLst>
                <a:ext uri="{FF2B5EF4-FFF2-40B4-BE49-F238E27FC236}">
                  <a16:creationId xmlns:a16="http://schemas.microsoft.com/office/drawing/2014/main" id="{CBC2434F-1100-4A8C-98CE-D8EBE81BF4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64" y="2160"/>
              <a:ext cx="952" cy="59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305" name="AutoShape 9">
              <a:extLst>
                <a:ext uri="{FF2B5EF4-FFF2-40B4-BE49-F238E27FC236}">
                  <a16:creationId xmlns:a16="http://schemas.microsoft.com/office/drawing/2014/main" id="{283F5FD7-22F7-4F4B-8778-4A9C611471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155" y="2205"/>
              <a:ext cx="952" cy="58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306" name="AutoShape 10">
              <a:extLst>
                <a:ext uri="{FF2B5EF4-FFF2-40B4-BE49-F238E27FC236}">
                  <a16:creationId xmlns:a16="http://schemas.microsoft.com/office/drawing/2014/main" id="{6500998D-257A-4C5E-A4FA-BB05DD821B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107" y="2160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307" name="AutoShape 11">
              <a:extLst>
                <a:ext uri="{FF2B5EF4-FFF2-40B4-BE49-F238E27FC236}">
                  <a16:creationId xmlns:a16="http://schemas.microsoft.com/office/drawing/2014/main" id="{454E8E8A-C4A7-48E1-BD52-E00FF85111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223" y="2226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3308" name="Text Box 12">
              <a:extLst>
                <a:ext uri="{FF2B5EF4-FFF2-40B4-BE49-F238E27FC236}">
                  <a16:creationId xmlns:a16="http://schemas.microsoft.com/office/drawing/2014/main" id="{570B97EE-010E-4DDE-8F33-A1A3DECB2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" y="2791"/>
              <a:ext cx="7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183309" name="Text Box 13">
              <a:extLst>
                <a:ext uri="{FF2B5EF4-FFF2-40B4-BE49-F238E27FC236}">
                  <a16:creationId xmlns:a16="http://schemas.microsoft.com/office/drawing/2014/main" id="{A188AA18-4F0C-4C9C-8073-DE569C267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" y="2138"/>
              <a:ext cx="1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Atmosfera</a:t>
              </a:r>
            </a:p>
          </p:txBody>
        </p:sp>
        <p:sp>
          <p:nvSpPr>
            <p:cNvPr id="183310" name="Text Box 14">
              <a:extLst>
                <a:ext uri="{FF2B5EF4-FFF2-40B4-BE49-F238E27FC236}">
                  <a16:creationId xmlns:a16="http://schemas.microsoft.com/office/drawing/2014/main" id="{E2F9A63A-0686-433C-B5E8-7D97E8BF7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2247"/>
              <a:ext cx="10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CO</a:t>
              </a:r>
              <a:r>
                <a:rPr lang="pt-BR" altLang="pt-BR" baseline="-25000">
                  <a:latin typeface="Verdana" panose="020B0604030504040204" pitchFamily="34" charset="0"/>
                </a:rPr>
                <a:t>2</a:t>
              </a:r>
              <a:r>
                <a:rPr lang="pt-BR" altLang="pt-BR">
                  <a:latin typeface="Verdana" panose="020B0604030504040204" pitchFamily="34" charset="0"/>
                </a:rPr>
                <a:t>(g)</a:t>
              </a:r>
            </a:p>
          </p:txBody>
        </p:sp>
        <p:sp>
          <p:nvSpPr>
            <p:cNvPr id="183311" name="Text Box 15">
              <a:extLst>
                <a:ext uri="{FF2B5EF4-FFF2-40B4-BE49-F238E27FC236}">
                  <a16:creationId xmlns:a16="http://schemas.microsoft.com/office/drawing/2014/main" id="{95CA6ABA-98FC-46A9-A43C-F0C4D3544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" y="2564"/>
              <a:ext cx="9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CO</a:t>
              </a:r>
              <a:r>
                <a:rPr lang="pt-BR" altLang="pt-BR" baseline="-25000">
                  <a:latin typeface="Verdana" panose="020B0604030504040204" pitchFamily="34" charset="0"/>
                </a:rPr>
                <a:t>2</a:t>
              </a:r>
              <a:r>
                <a:rPr lang="pt-BR" altLang="pt-BR">
                  <a:latin typeface="Verdana" panose="020B0604030504040204" pitchFamily="34" charset="0"/>
                </a:rPr>
                <a:t>(l)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318" name="Object 22">
                <a:extLst>
                  <a:ext uri="{FF2B5EF4-FFF2-40B4-BE49-F238E27FC236}">
                    <a16:creationId xmlns:a16="http://schemas.microsoft.com/office/drawing/2014/main" id="{E2A01E5E-799D-486B-8A86-47BDD6E94CEB}"/>
                  </a:ext>
                </a:extLst>
              </p:cNvPr>
              <p:cNvSpPr txBox="1"/>
              <p:nvPr/>
            </p:nvSpPr>
            <p:spPr bwMode="auto">
              <a:xfrm>
                <a:off x="4859338" y="2133600"/>
                <a:ext cx="3579812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18" name="Object 22">
                <a:extLst>
                  <a:ext uri="{FF2B5EF4-FFF2-40B4-BE49-F238E27FC236}">
                    <a16:creationId xmlns:a16="http://schemas.microsoft.com/office/drawing/2014/main" id="{E2A01E5E-799D-486B-8A86-47BDD6E94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338" y="2133600"/>
                <a:ext cx="3579812" cy="520700"/>
              </a:xfrm>
              <a:prstGeom prst="rect">
                <a:avLst/>
              </a:prstGeom>
              <a:blipFill>
                <a:blip r:embed="rId3"/>
                <a:stretch>
                  <a:fillRect l="-341" b="-70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319" name="Object 23">
                <a:extLst>
                  <a:ext uri="{FF2B5EF4-FFF2-40B4-BE49-F238E27FC236}">
                    <a16:creationId xmlns:a16="http://schemas.microsoft.com/office/drawing/2014/main" id="{FFF7E80B-09E1-4ED1-9D07-CBD521B2203A}"/>
                  </a:ext>
                </a:extLst>
              </p:cNvPr>
              <p:cNvSpPr txBox="1"/>
              <p:nvPr/>
            </p:nvSpPr>
            <p:spPr bwMode="auto">
              <a:xfrm>
                <a:off x="5003800" y="3068638"/>
                <a:ext cx="328930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19" name="Object 23">
                <a:extLst>
                  <a:ext uri="{FF2B5EF4-FFF2-40B4-BE49-F238E27FC236}">
                    <a16:creationId xmlns:a16="http://schemas.microsoft.com/office/drawing/2014/main" id="{FFF7E80B-09E1-4ED1-9D07-CBD521B22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3068638"/>
                <a:ext cx="3289300" cy="1003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320" name="Object 24">
                <a:extLst>
                  <a:ext uri="{FF2B5EF4-FFF2-40B4-BE49-F238E27FC236}">
                    <a16:creationId xmlns:a16="http://schemas.microsoft.com/office/drawing/2014/main" id="{5E41E7A5-81E3-4156-9A6E-161979C24420}"/>
                  </a:ext>
                </a:extLst>
              </p:cNvPr>
              <p:cNvSpPr txBox="1"/>
              <p:nvPr/>
            </p:nvSpPr>
            <p:spPr bwMode="auto">
              <a:xfrm>
                <a:off x="1042988" y="4437063"/>
                <a:ext cx="381635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20" name="Object 24">
                <a:extLst>
                  <a:ext uri="{FF2B5EF4-FFF2-40B4-BE49-F238E27FC236}">
                    <a16:creationId xmlns:a16="http://schemas.microsoft.com/office/drawing/2014/main" id="{5E41E7A5-81E3-4156-9A6E-161979C2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4437063"/>
                <a:ext cx="3816350" cy="482600"/>
              </a:xfrm>
              <a:prstGeom prst="rect">
                <a:avLst/>
              </a:prstGeom>
              <a:blipFill>
                <a:blip r:embed="rId5"/>
                <a:stretch>
                  <a:fillRect l="-3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321" name="Object 25">
                <a:extLst>
                  <a:ext uri="{FF2B5EF4-FFF2-40B4-BE49-F238E27FC236}">
                    <a16:creationId xmlns:a16="http://schemas.microsoft.com/office/drawing/2014/main" id="{665066BB-12A9-4805-A7A5-6887F2F96463}"/>
                  </a:ext>
                </a:extLst>
              </p:cNvPr>
              <p:cNvSpPr txBox="1"/>
              <p:nvPr/>
            </p:nvSpPr>
            <p:spPr bwMode="auto">
              <a:xfrm>
                <a:off x="684213" y="5300663"/>
                <a:ext cx="4823891" cy="96043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−6,3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21" name="Object 25">
                <a:extLst>
                  <a:ext uri="{FF2B5EF4-FFF2-40B4-BE49-F238E27FC236}">
                    <a16:creationId xmlns:a16="http://schemas.microsoft.com/office/drawing/2014/main" id="{665066BB-12A9-4805-A7A5-6887F2F9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5300663"/>
                <a:ext cx="4823891" cy="960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323" name="Object 27">
                <a:extLst>
                  <a:ext uri="{FF2B5EF4-FFF2-40B4-BE49-F238E27FC236}">
                    <a16:creationId xmlns:a16="http://schemas.microsoft.com/office/drawing/2014/main" id="{0C7A1B5D-0015-4E85-841A-8FDCF9726D2C}"/>
                  </a:ext>
                </a:extLst>
              </p:cNvPr>
              <p:cNvSpPr txBox="1"/>
              <p:nvPr/>
            </p:nvSpPr>
            <p:spPr bwMode="auto">
              <a:xfrm>
                <a:off x="5364163" y="4437063"/>
                <a:ext cx="3144837" cy="482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23" name="Object 27">
                <a:extLst>
                  <a:ext uri="{FF2B5EF4-FFF2-40B4-BE49-F238E27FC236}">
                    <a16:creationId xmlns:a16="http://schemas.microsoft.com/office/drawing/2014/main" id="{0C7A1B5D-0015-4E85-841A-8FDCF972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163" y="4437063"/>
                <a:ext cx="3144837" cy="482600"/>
              </a:xfrm>
              <a:prstGeom prst="rect">
                <a:avLst/>
              </a:prstGeom>
              <a:blipFill>
                <a:blip r:embed="rId7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325" name="Object 29">
                <a:extLst>
                  <a:ext uri="{FF2B5EF4-FFF2-40B4-BE49-F238E27FC236}">
                    <a16:creationId xmlns:a16="http://schemas.microsoft.com/office/drawing/2014/main" id="{F30C5849-9D73-4CDA-9AB9-2D979504A9C1}"/>
                  </a:ext>
                </a:extLst>
              </p:cNvPr>
              <p:cNvSpPr txBox="1"/>
              <p:nvPr/>
            </p:nvSpPr>
            <p:spPr bwMode="auto">
              <a:xfrm>
                <a:off x="4994275" y="5299075"/>
                <a:ext cx="4149725" cy="9604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−10,3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25" name="Object 29">
                <a:extLst>
                  <a:ext uri="{FF2B5EF4-FFF2-40B4-BE49-F238E27FC236}">
                    <a16:creationId xmlns:a16="http://schemas.microsoft.com/office/drawing/2014/main" id="{F30C5849-9D73-4CDA-9AB9-2D979504A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4275" y="5299075"/>
                <a:ext cx="4149725" cy="960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327" name="AutoShape 31">
            <a:extLst>
              <a:ext uri="{FF2B5EF4-FFF2-40B4-BE49-F238E27FC236}">
                <a16:creationId xmlns:a16="http://schemas.microsoft.com/office/drawing/2014/main" id="{11DC1838-80A2-4144-8C14-ECE3A72EC306}"/>
              </a:ext>
            </a:extLst>
          </p:cNvPr>
          <p:cNvCxnSpPr>
            <a:cxnSpLocks noChangeShapeType="1"/>
            <a:stCxn id="0" idx="2"/>
            <a:endCxn id="0" idx="1"/>
          </p:cNvCxnSpPr>
          <p:nvPr/>
        </p:nvCxnSpPr>
        <p:spPr bwMode="auto">
          <a:xfrm rot="5400000">
            <a:off x="5368925" y="2289175"/>
            <a:ext cx="915988" cy="1646238"/>
          </a:xfrm>
          <a:prstGeom prst="curvedConnector4">
            <a:avLst>
              <a:gd name="adj1" fmla="val 22532"/>
              <a:gd name="adj2" fmla="val 11388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328" name="AutoShape 32">
            <a:extLst>
              <a:ext uri="{FF2B5EF4-FFF2-40B4-BE49-F238E27FC236}">
                <a16:creationId xmlns:a16="http://schemas.microsoft.com/office/drawing/2014/main" id="{F30ABE22-D3A7-42B3-8CF9-883EA672375A}"/>
              </a:ext>
            </a:extLst>
          </p:cNvPr>
          <p:cNvCxnSpPr>
            <a:cxnSpLocks noChangeShapeType="1"/>
            <a:stCxn id="0" idx="2"/>
            <a:endCxn id="0" idx="1"/>
          </p:cNvCxnSpPr>
          <p:nvPr/>
        </p:nvCxnSpPr>
        <p:spPr bwMode="auto">
          <a:xfrm rot="5400000">
            <a:off x="1293020" y="4310856"/>
            <a:ext cx="862012" cy="2079625"/>
          </a:xfrm>
          <a:prstGeom prst="curvedConnector4">
            <a:avLst>
              <a:gd name="adj1" fmla="val 22097"/>
              <a:gd name="adj2" fmla="val 11099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329" name="AutoShape 33">
            <a:extLst>
              <a:ext uri="{FF2B5EF4-FFF2-40B4-BE49-F238E27FC236}">
                <a16:creationId xmlns:a16="http://schemas.microsoft.com/office/drawing/2014/main" id="{E8C21736-4AFE-4179-93CD-014384C2F3E2}"/>
              </a:ext>
            </a:extLst>
          </p:cNvPr>
          <p:cNvCxnSpPr>
            <a:cxnSpLocks noChangeShapeType="1"/>
            <a:stCxn id="0" idx="2"/>
            <a:endCxn id="0" idx="1"/>
          </p:cNvCxnSpPr>
          <p:nvPr/>
        </p:nvCxnSpPr>
        <p:spPr bwMode="auto">
          <a:xfrm rot="5400000">
            <a:off x="5535612" y="4378326"/>
            <a:ext cx="860425" cy="1943100"/>
          </a:xfrm>
          <a:prstGeom prst="curvedConnector4">
            <a:avLst>
              <a:gd name="adj1" fmla="val 21954"/>
              <a:gd name="adj2" fmla="val 11176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2">
            <a:extLst>
              <a:ext uri="{FF2B5EF4-FFF2-40B4-BE49-F238E27FC236}">
                <a16:creationId xmlns:a16="http://schemas.microsoft.com/office/drawing/2014/main" id="{B3FBD42D-3B42-4470-8D5A-DEAEBE658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6F16E9F8-D99C-4F17-9983-BD9FDFEA0D5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B3FBD42D-3B42-4470-8D5A-DEAEBE658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0D27BD9-E31A-4CDC-8B74-DD5FE65F9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9387"/>
              </p:ext>
            </p:extLst>
          </p:nvPr>
        </p:nvGraphicFramePr>
        <p:xfrm>
          <a:off x="1979712" y="1988840"/>
          <a:ext cx="6624736" cy="3960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86729446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52821140"/>
                    </a:ext>
                  </a:extLst>
                </a:gridCol>
                <a:gridCol w="1112851">
                  <a:extLst>
                    <a:ext uri="{9D8B030D-6E8A-4147-A177-3AD203B41FA5}">
                      <a16:colId xmlns:a16="http://schemas.microsoft.com/office/drawing/2014/main" val="159656750"/>
                    </a:ext>
                  </a:extLst>
                </a:gridCol>
                <a:gridCol w="2559557">
                  <a:extLst>
                    <a:ext uri="{9D8B030D-6E8A-4147-A177-3AD203B41FA5}">
                      <a16:colId xmlns:a16="http://schemas.microsoft.com/office/drawing/2014/main" val="277587363"/>
                    </a:ext>
                  </a:extLst>
                </a:gridCol>
              </a:tblGrid>
              <a:tr h="6767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Temperatura (</a:t>
                      </a:r>
                      <a:r>
                        <a:rPr lang="pt-BR" baseline="30000" dirty="0" err="1"/>
                        <a:t>o</a:t>
                      </a:r>
                      <a:r>
                        <a:rPr lang="pt-BR" dirty="0" err="1"/>
                        <a:t>C</a:t>
                      </a:r>
                      <a:r>
                        <a:rPr lang="pt-B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Log(K1)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Log(K2)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Log K</a:t>
                      </a:r>
                      <a:r>
                        <a:rPr lang="pt-BR" baseline="-25000" dirty="0"/>
                        <a:t>H </a:t>
                      </a:r>
                      <a:r>
                        <a:rPr lang="pt-BR" baseline="0" dirty="0"/>
                        <a:t>(M/</a:t>
                      </a:r>
                      <a:r>
                        <a:rPr lang="pt-BR" baseline="0" dirty="0" err="1"/>
                        <a:t>atm</a:t>
                      </a:r>
                      <a:r>
                        <a:rPr lang="pt-BR" baseline="0" dirty="0"/>
                        <a:t>)</a:t>
                      </a:r>
                      <a:endParaRPr lang="pt-BR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4747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3671391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209150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776154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729030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1928644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6762557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537470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7834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815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00100" y="2101753"/>
            <a:ext cx="744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Definição: A alcalinidade de uma amostra líquida é a sua capacidade de neutralizar ácidos fortes 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4C7D3D8C-4935-4FBC-A00A-6C4CDC9793DF}"/>
              </a:ext>
            </a:extLst>
          </p:cNvPr>
          <p:cNvSpPr txBox="1">
            <a:spLocks/>
          </p:cNvSpPr>
          <p:nvPr/>
        </p:nvSpPr>
        <p:spPr>
          <a:xfrm>
            <a:off x="800099" y="4005064"/>
            <a:ext cx="7543801" cy="229607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Origem: Presença de carbono inorgânico total e demais bases conjugadas de ácidos fracos na fase líquida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7360017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5107" name="Group 3">
            <a:extLst>
              <a:ext uri="{FF2B5EF4-FFF2-40B4-BE49-F238E27FC236}">
                <a16:creationId xmlns:a16="http://schemas.microsoft.com/office/drawing/2014/main" id="{702D80CA-FC55-49AD-A0CF-B93444323BB0}"/>
              </a:ext>
            </a:extLst>
          </p:cNvPr>
          <p:cNvGrpSpPr>
            <a:grpSpLocks/>
          </p:cNvGrpSpPr>
          <p:nvPr/>
        </p:nvGrpSpPr>
        <p:grpSpPr bwMode="auto">
          <a:xfrm>
            <a:off x="0" y="2492375"/>
            <a:ext cx="2160588" cy="2922588"/>
            <a:chOff x="0" y="1570"/>
            <a:chExt cx="1361" cy="1841"/>
          </a:xfrm>
        </p:grpSpPr>
        <p:sp>
          <p:nvSpPr>
            <p:cNvPr id="175108" name="Rectangle 4">
              <a:extLst>
                <a:ext uri="{FF2B5EF4-FFF2-40B4-BE49-F238E27FC236}">
                  <a16:creationId xmlns:a16="http://schemas.microsoft.com/office/drawing/2014/main" id="{65C1FD66-D741-491B-905E-E970CFDB3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" y="1951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09" name="Rectangle 5">
              <a:extLst>
                <a:ext uri="{FF2B5EF4-FFF2-40B4-BE49-F238E27FC236}">
                  <a16:creationId xmlns:a16="http://schemas.microsoft.com/office/drawing/2014/main" id="{3D1DDBA7-E336-4E7A-BA77-46D511249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" y="2413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75110" name="Line 6">
              <a:extLst>
                <a:ext uri="{FF2B5EF4-FFF2-40B4-BE49-F238E27FC236}">
                  <a16:creationId xmlns:a16="http://schemas.microsoft.com/office/drawing/2014/main" id="{95F3AB4C-E8BB-4D97-B9DD-5825B0A49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" y="1751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11" name="Text Box 7">
              <a:extLst>
                <a:ext uri="{FF2B5EF4-FFF2-40B4-BE49-F238E27FC236}">
                  <a16:creationId xmlns:a16="http://schemas.microsoft.com/office/drawing/2014/main" id="{8E3D2930-C042-4FD7-91E7-311E54B4F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570"/>
              <a:ext cx="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</a:p>
          </p:txBody>
        </p:sp>
        <p:sp>
          <p:nvSpPr>
            <p:cNvPr id="175112" name="Text Box 8">
              <a:extLst>
                <a:ext uri="{FF2B5EF4-FFF2-40B4-BE49-F238E27FC236}">
                  <a16:creationId xmlns:a16="http://schemas.microsoft.com/office/drawing/2014/main" id="{B5FEFEA8-73DC-4F51-948B-999C41C4E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" y="2966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75113" name="Text Box 9">
              <a:extLst>
                <a:ext uri="{FF2B5EF4-FFF2-40B4-BE49-F238E27FC236}">
                  <a16:creationId xmlns:a16="http://schemas.microsoft.com/office/drawing/2014/main" id="{D335CFC5-3C70-4228-BCBD-E2ED19032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568"/>
              <a:ext cx="11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 </a:t>
              </a:r>
            </a:p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0,1M Na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116" name="Object 12">
                <a:extLst>
                  <a:ext uri="{FF2B5EF4-FFF2-40B4-BE49-F238E27FC236}">
                    <a16:creationId xmlns:a16="http://schemas.microsoft.com/office/drawing/2014/main" id="{E8767E01-83D5-43F1-BB3F-F5FF84C6C704}"/>
                  </a:ext>
                </a:extLst>
              </p:cNvPr>
              <p:cNvSpPr txBox="1"/>
              <p:nvPr/>
            </p:nvSpPr>
            <p:spPr bwMode="auto">
              <a:xfrm>
                <a:off x="534988" y="5759450"/>
                <a:ext cx="4181028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0,2+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+2.</m:t>
                          </m:r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.0,1+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5116" name="Object 12">
                <a:extLst>
                  <a:ext uri="{FF2B5EF4-FFF2-40B4-BE49-F238E27FC236}">
                    <a16:creationId xmlns:a16="http://schemas.microsoft.com/office/drawing/2014/main" id="{E8767E01-83D5-43F1-BB3F-F5FF84C6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988" y="5759450"/>
                <a:ext cx="4181028" cy="533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5119" name="Object 15">
            <a:extLst>
              <a:ext uri="{FF2B5EF4-FFF2-40B4-BE49-F238E27FC236}">
                <a16:creationId xmlns:a16="http://schemas.microsoft.com/office/drawing/2014/main" id="{5974062C-2957-4385-BD5B-7C00BA831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025" y="1493838"/>
          <a:ext cx="7164388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Gráfico" r:id="rId5" imgW="5966566" imgH="3802584" progId="Excel.Chart.8">
                  <p:embed followColorScheme="full"/>
                </p:oleObj>
              </mc:Choice>
              <mc:Fallback>
                <p:oleObj name="Gráfico" r:id="rId5" imgW="5966566" imgH="3802584" progId="Excel.Chart.8">
                  <p:embed followColorScheme="full"/>
                  <p:pic>
                    <p:nvPicPr>
                      <p:cNvPr id="175119" name="Object 15">
                        <a:extLst>
                          <a:ext uri="{FF2B5EF4-FFF2-40B4-BE49-F238E27FC236}">
                            <a16:creationId xmlns:a16="http://schemas.microsoft.com/office/drawing/2014/main" id="{5974062C-2957-4385-BD5B-7C00BA831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1493838"/>
                        <a:ext cx="7164388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>
            <a:extLst>
              <a:ext uri="{FF2B5EF4-FFF2-40B4-BE49-F238E27FC236}">
                <a16:creationId xmlns:a16="http://schemas.microsoft.com/office/drawing/2014/main" id="{869AE3FA-7459-4E9F-B02C-4D857F680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</p:spTree>
    <p:extLst>
      <p:ext uri="{BB962C8B-B14F-4D97-AF65-F5344CB8AC3E}">
        <p14:creationId xmlns:p14="http://schemas.microsoft.com/office/powerpoint/2010/main" val="1267385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421449" cy="1440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</a:t>
            </a:r>
            <a:r>
              <a:rPr lang="pt-BR" sz="3600" dirty="0" err="1"/>
              <a:t>titulométrica</a:t>
            </a:r>
            <a:r>
              <a:rPr lang="pt-BR" sz="3600" dirty="0"/>
              <a:t> com ácido forte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</a:t>
            </a:r>
            <a:r>
              <a:rPr lang="pt-BR" sz="3600" dirty="0" err="1"/>
              <a:t>eq</a:t>
            </a:r>
            <a:r>
              <a:rPr lang="pt-BR" sz="3600" dirty="0"/>
              <a:t>/L ou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588F1956-A5C7-45AF-A9FC-DEFC7D92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94257"/>
            <a:ext cx="3779912" cy="21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860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Ácido sulfúrico 0,02 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Alcalinidade a carbonatos: titulação até pH 8,3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Alcalinidade total: titulação até pH 4,3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91" y="1827500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91584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3" name="Mídia Online 2" title="Anￃﾡlise de Alcalinidade Total">
            <a:hlinkClick r:id="" action="ppaction://media"/>
            <a:extLst>
              <a:ext uri="{FF2B5EF4-FFF2-40B4-BE49-F238E27FC236}">
                <a16:creationId xmlns:a16="http://schemas.microsoft.com/office/drawing/2014/main" id="{67B44578-F14D-4DD3-971B-50731D3688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0258" y="2133600"/>
            <a:ext cx="7403484" cy="41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476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54987134-29AC-4878-869A-5EFE232865D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DE23AEE7-6861-4045-AF53-2CC2C62DD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1837"/>
            <a:ext cx="7391400" cy="1007961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82948" name="Freeform 4">
            <a:extLst>
              <a:ext uri="{FF2B5EF4-FFF2-40B4-BE49-F238E27FC236}">
                <a16:creationId xmlns:a16="http://schemas.microsoft.com/office/drawing/2014/main" id="{8475F196-0159-4470-984F-857258CD7BDF}"/>
              </a:ext>
            </a:extLst>
          </p:cNvPr>
          <p:cNvSpPr>
            <a:spLocks/>
          </p:cNvSpPr>
          <p:nvPr/>
        </p:nvSpPr>
        <p:spPr bwMode="auto">
          <a:xfrm>
            <a:off x="3697698" y="2042319"/>
            <a:ext cx="3852863" cy="1763712"/>
          </a:xfrm>
          <a:custGeom>
            <a:avLst/>
            <a:gdLst>
              <a:gd name="T0" fmla="*/ 1157 w 2351"/>
              <a:gd name="T1" fmla="*/ 113 h 1043"/>
              <a:gd name="T2" fmla="*/ 385 w 2351"/>
              <a:gd name="T3" fmla="*/ 159 h 1043"/>
              <a:gd name="T4" fmla="*/ 23 w 2351"/>
              <a:gd name="T5" fmla="*/ 612 h 1043"/>
              <a:gd name="T6" fmla="*/ 522 w 2351"/>
              <a:gd name="T7" fmla="*/ 930 h 1043"/>
              <a:gd name="T8" fmla="*/ 1656 w 2351"/>
              <a:gd name="T9" fmla="*/ 975 h 1043"/>
              <a:gd name="T10" fmla="*/ 2291 w 2351"/>
              <a:gd name="T11" fmla="*/ 521 h 1043"/>
              <a:gd name="T12" fmla="*/ 2018 w 2351"/>
              <a:gd name="T13" fmla="*/ 68 h 1043"/>
              <a:gd name="T14" fmla="*/ 1157 w 2351"/>
              <a:gd name="T15" fmla="*/ 11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" h="1043">
                <a:moveTo>
                  <a:pt x="1157" y="113"/>
                </a:moveTo>
                <a:cubicBezTo>
                  <a:pt x="885" y="128"/>
                  <a:pt x="574" y="76"/>
                  <a:pt x="385" y="159"/>
                </a:cubicBezTo>
                <a:cubicBezTo>
                  <a:pt x="196" y="242"/>
                  <a:pt x="0" y="484"/>
                  <a:pt x="23" y="612"/>
                </a:cubicBezTo>
                <a:cubicBezTo>
                  <a:pt x="46" y="740"/>
                  <a:pt x="250" y="870"/>
                  <a:pt x="522" y="930"/>
                </a:cubicBezTo>
                <a:cubicBezTo>
                  <a:pt x="794" y="990"/>
                  <a:pt x="1361" y="1043"/>
                  <a:pt x="1656" y="975"/>
                </a:cubicBezTo>
                <a:cubicBezTo>
                  <a:pt x="1951" y="907"/>
                  <a:pt x="2231" y="672"/>
                  <a:pt x="2291" y="521"/>
                </a:cubicBezTo>
                <a:cubicBezTo>
                  <a:pt x="2351" y="370"/>
                  <a:pt x="2199" y="136"/>
                  <a:pt x="2018" y="68"/>
                </a:cubicBezTo>
                <a:cubicBezTo>
                  <a:pt x="1837" y="0"/>
                  <a:pt x="1429" y="98"/>
                  <a:pt x="1157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82949" name="AutoShape 5">
            <a:extLst>
              <a:ext uri="{FF2B5EF4-FFF2-40B4-BE49-F238E27FC236}">
                <a16:creationId xmlns:a16="http://schemas.microsoft.com/office/drawing/2014/main" id="{953EDC20-CFF2-4C19-978F-043C0D240530}"/>
              </a:ext>
            </a:extLst>
          </p:cNvPr>
          <p:cNvCxnSpPr>
            <a:cxnSpLocks noChangeShapeType="1"/>
            <a:endCxn id="82948" idx="2"/>
          </p:cNvCxnSpPr>
          <p:nvPr/>
        </p:nvCxnSpPr>
        <p:spPr bwMode="auto">
          <a:xfrm>
            <a:off x="2438811" y="3077369"/>
            <a:ext cx="1296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0" name="AutoShape 6">
            <a:extLst>
              <a:ext uri="{FF2B5EF4-FFF2-40B4-BE49-F238E27FC236}">
                <a16:creationId xmlns:a16="http://schemas.microsoft.com/office/drawing/2014/main" id="{B63E07F0-9DF7-4E6E-BA8E-D4CD1DAB252B}"/>
              </a:ext>
            </a:extLst>
          </p:cNvPr>
          <p:cNvCxnSpPr>
            <a:cxnSpLocks noChangeShapeType="1"/>
            <a:stCxn id="82948" idx="5"/>
          </p:cNvCxnSpPr>
          <p:nvPr/>
        </p:nvCxnSpPr>
        <p:spPr bwMode="auto">
          <a:xfrm>
            <a:off x="7452136" y="2923381"/>
            <a:ext cx="1366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3" name="AutoShape 9">
            <a:extLst>
              <a:ext uri="{FF2B5EF4-FFF2-40B4-BE49-F238E27FC236}">
                <a16:creationId xmlns:a16="http://schemas.microsoft.com/office/drawing/2014/main" id="{3923F553-FF14-4BA3-BD88-37A86C35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973" y="2366169"/>
            <a:ext cx="431800" cy="360362"/>
          </a:xfrm>
          <a:prstGeom prst="curvedRightArrow">
            <a:avLst>
              <a:gd name="adj1" fmla="val 20000"/>
              <a:gd name="adj2" fmla="val 40000"/>
              <a:gd name="adj3" fmla="val 399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954" name="AutoShape 10">
            <a:extLst>
              <a:ext uri="{FF2B5EF4-FFF2-40B4-BE49-F238E27FC236}">
                <a16:creationId xmlns:a16="http://schemas.microsoft.com/office/drawing/2014/main" id="{8F8A8D57-0658-4176-8938-A4AD2BF79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011" y="2869406"/>
            <a:ext cx="360362" cy="431800"/>
          </a:xfrm>
          <a:prstGeom prst="curvedRightArrow">
            <a:avLst>
              <a:gd name="adj1" fmla="val 23965"/>
              <a:gd name="adj2" fmla="val 4793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41E384FE-4366-4DF2-A725-804585F0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773" y="3013869"/>
            <a:ext cx="1344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</a:rPr>
              <a:t>A+B</a:t>
            </a:r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C+D</a:t>
            </a:r>
          </a:p>
        </p:txBody>
      </p:sp>
      <p:sp>
        <p:nvSpPr>
          <p:cNvPr id="82956" name="Text Box 12">
            <a:extLst>
              <a:ext uri="{FF2B5EF4-FFF2-40B4-BE49-F238E27FC236}">
                <a16:creationId xmlns:a16="http://schemas.microsoft.com/office/drawing/2014/main" id="{DAE8342D-E3CB-4C28-9ACB-3BE3F6CA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773" y="2221706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82957" name="Text Box 13">
            <a:extLst>
              <a:ext uri="{FF2B5EF4-FFF2-40B4-BE49-F238E27FC236}">
                <a16:creationId xmlns:a16="http://schemas.microsoft.com/office/drawing/2014/main" id="{B35B80CA-2BC0-404F-A66C-13ACBBD0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373" y="2797969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82958" name="Text Box 14">
            <a:extLst>
              <a:ext uri="{FF2B5EF4-FFF2-40B4-BE49-F238E27FC236}">
                <a16:creationId xmlns:a16="http://schemas.microsoft.com/office/drawing/2014/main" id="{890E795D-6652-4A64-9776-3E786208F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711" y="2613819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Entrada</a:t>
            </a:r>
          </a:p>
        </p:txBody>
      </p:sp>
      <p:sp>
        <p:nvSpPr>
          <p:cNvPr id="82959" name="Text Box 15">
            <a:extLst>
              <a:ext uri="{FF2B5EF4-FFF2-40B4-BE49-F238E27FC236}">
                <a16:creationId xmlns:a16="http://schemas.microsoft.com/office/drawing/2014/main" id="{47D65335-5CC0-4B20-AE0D-7458F49A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923" y="254238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Saída</a:t>
            </a:r>
          </a:p>
        </p:txBody>
      </p:sp>
      <p:sp>
        <p:nvSpPr>
          <p:cNvPr id="82965" name="Rectangle 21">
            <a:extLst>
              <a:ext uri="{FF2B5EF4-FFF2-40B4-BE49-F238E27FC236}">
                <a16:creationId xmlns:a16="http://schemas.microsoft.com/office/drawing/2014/main" id="{1CBFC7F2-DF6A-4072-94E8-DE7A3E649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10756"/>
            <a:ext cx="6275388" cy="2735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ácido base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hidrólise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precipitação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oxidação e redução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complexação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adsorção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AD99B91-C156-4C8E-A850-0A270EC1F06D}"/>
              </a:ext>
            </a:extLst>
          </p:cNvPr>
          <p:cNvSpPr/>
          <p:nvPr/>
        </p:nvSpPr>
        <p:spPr>
          <a:xfrm>
            <a:off x="312439" y="3413917"/>
            <a:ext cx="3107445" cy="4635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91" y="1827500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579669" cy="42706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 V</a:t>
            </a:r>
            <a:r>
              <a:rPr lang="pt-BR" altLang="pt-BR" sz="3200" baseline="-25000" dirty="0"/>
              <a:t>1</a:t>
            </a:r>
            <a:r>
              <a:rPr lang="pt-BR" altLang="pt-BR" sz="3200" dirty="0"/>
              <a:t>=volume total de ácido consumido para titulação até pH 8,3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V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=volume total de ácido consumido para titulação até pH 4,3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23884894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D7F13D8-CE62-44D2-9800-5B849C6D1F86}"/>
              </a:ext>
            </a:extLst>
          </p:cNvPr>
          <p:cNvCxnSpPr/>
          <p:nvPr/>
        </p:nvCxnSpPr>
        <p:spPr>
          <a:xfrm>
            <a:off x="1547664" y="2564904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C5106D-6467-4A1B-AC36-51F264430BE0}"/>
              </a:ext>
            </a:extLst>
          </p:cNvPr>
          <p:cNvSpPr txBox="1"/>
          <p:nvPr/>
        </p:nvSpPr>
        <p:spPr>
          <a:xfrm>
            <a:off x="7194586" y="238023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inicial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131FEB3-906C-42D7-9014-2ED2BECE4277}"/>
              </a:ext>
            </a:extLst>
          </p:cNvPr>
          <p:cNvCxnSpPr/>
          <p:nvPr/>
        </p:nvCxnSpPr>
        <p:spPr>
          <a:xfrm>
            <a:off x="1547664" y="371703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4931C945-533C-4855-B5E6-04F42425EBF0}"/>
              </a:ext>
            </a:extLst>
          </p:cNvPr>
          <p:cNvSpPr/>
          <p:nvPr/>
        </p:nvSpPr>
        <p:spPr>
          <a:xfrm>
            <a:off x="2483768" y="2564904"/>
            <a:ext cx="390338" cy="1152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84CF34BD-556D-4BA5-B6E6-BA466E435063}"/>
              </a:ext>
            </a:extLst>
          </p:cNvPr>
          <p:cNvSpPr/>
          <p:nvPr/>
        </p:nvSpPr>
        <p:spPr>
          <a:xfrm>
            <a:off x="2936671" y="2593606"/>
            <a:ext cx="390338" cy="10947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D52DEFF-40E7-4A62-A551-C311CD06C3CC}"/>
              </a:ext>
            </a:extLst>
          </p:cNvPr>
          <p:cNvSpPr txBox="1"/>
          <p:nvPr/>
        </p:nvSpPr>
        <p:spPr>
          <a:xfrm>
            <a:off x="3389574" y="2817798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Alcalinidade a carbonatos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CA86E3-FD32-4F45-8128-4F419D392DA5}"/>
              </a:ext>
            </a:extLst>
          </p:cNvPr>
          <p:cNvSpPr txBox="1"/>
          <p:nvPr/>
        </p:nvSpPr>
        <p:spPr>
          <a:xfrm>
            <a:off x="1991209" y="294090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V</a:t>
            </a:r>
            <a:r>
              <a:rPr lang="pt-BR" sz="2000" baseline="-25000" dirty="0"/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877A8F-F5E2-4572-9607-D665FA36154E}"/>
              </a:ext>
            </a:extLst>
          </p:cNvPr>
          <p:cNvSpPr txBox="1"/>
          <p:nvPr/>
        </p:nvSpPr>
        <p:spPr>
          <a:xfrm>
            <a:off x="1872470" y="3785263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igual a 8,3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C045CCC-F6D9-45F5-9857-878635F898A0}"/>
              </a:ext>
            </a:extLst>
          </p:cNvPr>
          <p:cNvCxnSpPr>
            <a:cxnSpLocks/>
          </p:cNvCxnSpPr>
          <p:nvPr/>
        </p:nvCxnSpPr>
        <p:spPr>
          <a:xfrm>
            <a:off x="4185407" y="4797152"/>
            <a:ext cx="2654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AD8C8D07-BD11-470C-8FAB-81340A0204EC}"/>
              </a:ext>
            </a:extLst>
          </p:cNvPr>
          <p:cNvSpPr/>
          <p:nvPr/>
        </p:nvSpPr>
        <p:spPr>
          <a:xfrm>
            <a:off x="5686208" y="2579265"/>
            <a:ext cx="390338" cy="2203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40BB5D2-C51A-471B-BA9F-1CD3785B93A3}"/>
              </a:ext>
            </a:extLst>
          </p:cNvPr>
          <p:cNvSpPr txBox="1"/>
          <p:nvPr/>
        </p:nvSpPr>
        <p:spPr>
          <a:xfrm>
            <a:off x="5345201" y="342900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V</a:t>
            </a:r>
            <a:r>
              <a:rPr lang="pt-BR" sz="2000" baseline="-25000" dirty="0"/>
              <a:t>2</a:t>
            </a:r>
          </a:p>
        </p:txBody>
      </p:sp>
      <p:sp>
        <p:nvSpPr>
          <p:cNvPr id="25" name="Chave Direita 24">
            <a:extLst>
              <a:ext uri="{FF2B5EF4-FFF2-40B4-BE49-F238E27FC236}">
                <a16:creationId xmlns:a16="http://schemas.microsoft.com/office/drawing/2014/main" id="{7D1A641B-3E76-4AAB-8628-A76AD1F98869}"/>
              </a:ext>
            </a:extLst>
          </p:cNvPr>
          <p:cNvSpPr/>
          <p:nvPr/>
        </p:nvSpPr>
        <p:spPr>
          <a:xfrm>
            <a:off x="6158186" y="2606991"/>
            <a:ext cx="390338" cy="21257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3BBF801-C0DB-4A39-B46B-47DAB4B40C97}"/>
              </a:ext>
            </a:extLst>
          </p:cNvPr>
          <p:cNvSpPr txBox="1"/>
          <p:nvPr/>
        </p:nvSpPr>
        <p:spPr>
          <a:xfrm>
            <a:off x="6580748" y="3336455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Alcalinidade total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EEC23F4-57F5-43D4-89DF-16A864CFA0AF}"/>
              </a:ext>
            </a:extLst>
          </p:cNvPr>
          <p:cNvSpPr txBox="1"/>
          <p:nvPr/>
        </p:nvSpPr>
        <p:spPr>
          <a:xfrm>
            <a:off x="5151850" y="4897481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igual a 4,3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A27A414-4091-4030-B953-BD4D52A9F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4156" y="4407290"/>
            <a:ext cx="2874106" cy="17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673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9" y="1831617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891274" y="3173129"/>
                <a:ext cx="3493457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𝑐𝑎𝑟𝑏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4" y="3173129"/>
                <a:ext cx="3493457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/>
              <p:nvPr/>
            </p:nvSpPr>
            <p:spPr>
              <a:xfrm>
                <a:off x="251520" y="4437112"/>
                <a:ext cx="5349220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𝑐𝑎𝑟𝑏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.50.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5349220" cy="80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32192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9" y="1831617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891274" y="3173129"/>
                <a:ext cx="3538405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4" y="3173129"/>
                <a:ext cx="3538405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/>
              <p:nvPr/>
            </p:nvSpPr>
            <p:spPr>
              <a:xfrm>
                <a:off x="251520" y="4437112"/>
                <a:ext cx="5387757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.50.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5387757" cy="80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80940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611560" y="5589240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611560" y="5589240"/>
                <a:ext cx="3024336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3B3103F3-8593-489C-9B5D-BD62E5E81E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360699"/>
              </p:ext>
            </p:extLst>
          </p:nvPr>
        </p:nvGraphicFramePr>
        <p:xfrm>
          <a:off x="2051720" y="1699642"/>
          <a:ext cx="6403002" cy="410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7BF0349-F056-4C02-91B3-A03553C4B38E}"/>
              </a:ext>
            </a:extLst>
          </p:cNvPr>
          <p:cNvCxnSpPr>
            <a:stCxn id="19" idx="3"/>
          </p:cNvCxnSpPr>
          <p:nvPr/>
        </p:nvCxnSpPr>
        <p:spPr>
          <a:xfrm flipV="1">
            <a:off x="3635896" y="5805264"/>
            <a:ext cx="1440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4">
            <a:extLst>
              <a:ext uri="{FF2B5EF4-FFF2-40B4-BE49-F238E27FC236}">
                <a16:creationId xmlns:a16="http://schemas.microsoft.com/office/drawing/2014/main" id="{2D7929DE-0D39-473E-A186-85434DE3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3" y="5620598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cáustica</a:t>
            </a:r>
          </a:p>
        </p:txBody>
      </p:sp>
    </p:spTree>
    <p:extLst>
      <p:ext uri="{BB962C8B-B14F-4D97-AF65-F5344CB8AC3E}">
        <p14:creationId xmlns:p14="http://schemas.microsoft.com/office/powerpoint/2010/main" val="1960017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420452" y="2857586"/>
                <a:ext cx="266429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420452" y="2857586"/>
                <a:ext cx="2664296" cy="508000"/>
              </a:xfrm>
              <a:prstGeom prst="rect">
                <a:avLst/>
              </a:prstGeom>
              <a:blipFill>
                <a:blip r:embed="rId3"/>
                <a:stretch>
                  <a:fillRect l="-41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6C53A39-E0BF-4A00-A36F-102323D52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317392"/>
              </p:ext>
            </p:extLst>
          </p:nvPr>
        </p:nvGraphicFramePr>
        <p:xfrm>
          <a:off x="2556261" y="1916832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0432" y="4014364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32" y="4014364"/>
                <a:ext cx="3024336" cy="508000"/>
              </a:xfrm>
              <a:prstGeom prst="rect">
                <a:avLst/>
              </a:prstGeom>
              <a:blipFill>
                <a:blip r:embed="rId5"/>
                <a:stretch>
                  <a:fillRect l="-34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6AF09188-D3DF-42D8-BE70-FAD84831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3336333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cáustica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9BCEEC5-CA91-4622-A2D1-605658A1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4568319"/>
            <a:ext cx="1964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a carbonatos</a:t>
            </a:r>
          </a:p>
        </p:txBody>
      </p:sp>
    </p:spTree>
    <p:extLst>
      <p:ext uri="{BB962C8B-B14F-4D97-AF65-F5344CB8AC3E}">
        <p14:creationId xmlns:p14="http://schemas.microsoft.com/office/powerpoint/2010/main" val="2330112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420452" y="2188285"/>
                <a:ext cx="266429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420452" y="2188285"/>
                <a:ext cx="2664296" cy="508000"/>
              </a:xfrm>
              <a:prstGeom prst="rect">
                <a:avLst/>
              </a:prstGeom>
              <a:blipFill>
                <a:blip r:embed="rId3"/>
                <a:stretch>
                  <a:fillRect l="-41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0432" y="3345063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32" y="3345063"/>
                <a:ext cx="3024336" cy="508000"/>
              </a:xfrm>
              <a:prstGeom prst="rect">
                <a:avLst/>
              </a:prstGeom>
              <a:blipFill>
                <a:blip r:embed="rId4"/>
                <a:stretch>
                  <a:fillRect l="-34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6AF09188-D3DF-42D8-BE70-FAD84831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2667032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cáustica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9BCEEC5-CA91-4622-A2D1-605658A1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3899018"/>
            <a:ext cx="1964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a carbonatos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14B5670-F637-4423-83FD-92D71CC9E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918270"/>
              </p:ext>
            </p:extLst>
          </p:nvPr>
        </p:nvGraphicFramePr>
        <p:xfrm>
          <a:off x="2705504" y="1879718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A1FC7032-91CC-4CF9-BFC4-98E22691E0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0432" y="4733243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A1FC7032-91CC-4CF9-BFC4-98E22691E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32" y="4733243"/>
                <a:ext cx="3024336" cy="508000"/>
              </a:xfrm>
              <a:prstGeom prst="rect">
                <a:avLst/>
              </a:prstGeom>
              <a:blipFill>
                <a:blip r:embed="rId6"/>
                <a:stretch>
                  <a:fillRect l="-34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4">
            <a:extLst>
              <a:ext uri="{FF2B5EF4-FFF2-40B4-BE49-F238E27FC236}">
                <a16:creationId xmlns:a16="http://schemas.microsoft.com/office/drawing/2014/main" id="{2E9BE89E-5C14-4606-85AA-0C57E9536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2" y="5241243"/>
            <a:ext cx="1964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total</a:t>
            </a:r>
          </a:p>
        </p:txBody>
      </p:sp>
    </p:spTree>
    <p:extLst>
      <p:ext uri="{BB962C8B-B14F-4D97-AF65-F5344CB8AC3E}">
        <p14:creationId xmlns:p14="http://schemas.microsoft.com/office/powerpoint/2010/main" val="3569334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Controle de processos de coagulação e floculação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 Operação de processos de abrandamento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Controle de corrosão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Definição da capacidade de tamponamento da fase líquida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422202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Operação de processos biológicos de tratamento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  Variações de pH na fase líquida em razão de crescimento excessivo de algas </a:t>
            </a:r>
          </a:p>
        </p:txBody>
      </p:sp>
      <p:pic>
        <p:nvPicPr>
          <p:cNvPr id="10242" name="Picture 2" descr="Resultado de imagem para aeration tank">
            <a:extLst>
              <a:ext uri="{FF2B5EF4-FFF2-40B4-BE49-F238E27FC236}">
                <a16:creationId xmlns:a16="http://schemas.microsoft.com/office/drawing/2014/main" id="{720FDE56-A07F-41F6-A3AE-9128D146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890664" cy="16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m para blue green algae water">
            <a:extLst>
              <a:ext uri="{FF2B5EF4-FFF2-40B4-BE49-F238E27FC236}">
                <a16:creationId xmlns:a16="http://schemas.microsoft.com/office/drawing/2014/main" id="{71E63A7A-2FE4-4484-B572-08788973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27918"/>
            <a:ext cx="2879551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50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7436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Águas superficiais: 20 a 100 </a:t>
            </a:r>
            <a:r>
              <a:rPr lang="pt-BR" sz="3200" dirty="0"/>
              <a:t>mg CaCO</a:t>
            </a:r>
            <a:r>
              <a:rPr lang="pt-BR" sz="3200" baseline="-25000" dirty="0"/>
              <a:t>3</a:t>
            </a:r>
            <a:r>
              <a:rPr lang="pt-BR" sz="3200" dirty="0"/>
              <a:t>/L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Águas subterrâneas: 50 a 400 </a:t>
            </a:r>
            <a:r>
              <a:rPr lang="pt-BR" sz="3200" dirty="0"/>
              <a:t>mg CaCO</a:t>
            </a:r>
            <a:r>
              <a:rPr lang="pt-BR" sz="3200" baseline="-25000" dirty="0"/>
              <a:t>3</a:t>
            </a:r>
            <a:r>
              <a:rPr lang="pt-BR" sz="3200" dirty="0"/>
              <a:t>/L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Digestores anaeróbios: 2.000</a:t>
            </a:r>
            <a:r>
              <a:rPr lang="pt-BR" altLang="pt-BR" sz="3200" dirty="0"/>
              <a:t> a 5.000 </a:t>
            </a:r>
            <a:r>
              <a:rPr lang="pt-BR" sz="3200" dirty="0"/>
              <a:t>mg CaCO</a:t>
            </a:r>
            <a:r>
              <a:rPr lang="pt-BR" sz="3200" baseline="-25000" dirty="0"/>
              <a:t>3</a:t>
            </a:r>
            <a:r>
              <a:rPr lang="pt-BR" sz="3200" dirty="0"/>
              <a:t>/L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14338" name="Picture 2" descr="Map of alkalinity, made by EPA, in the United States. Click for a larger version.">
            <a:extLst>
              <a:ext uri="{FF2B5EF4-FFF2-40B4-BE49-F238E27FC236}">
                <a16:creationId xmlns:a16="http://schemas.microsoft.com/office/drawing/2014/main" id="{C0D0E829-F448-4E84-88D9-240EE23E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3312367" cy="22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1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1" name="Picture 9" descr="ETE Sao Lourenco - SABESP 003">
            <a:extLst>
              <a:ext uri="{FF2B5EF4-FFF2-40B4-BE49-F238E27FC236}">
                <a16:creationId xmlns:a16="http://schemas.microsoft.com/office/drawing/2014/main" id="{DD131F56-3199-4940-9893-04D1B3D28D2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2437318"/>
            <a:ext cx="3565280" cy="26743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4" name="Picture 2">
            <a:extLst>
              <a:ext uri="{FF2B5EF4-FFF2-40B4-BE49-F238E27FC236}">
                <a16:creationId xmlns:a16="http://schemas.microsoft.com/office/drawing/2014/main" id="{851C09A7-8007-4192-8727-B8A17FCC855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3">
            <a:extLst>
              <a:ext uri="{FF2B5EF4-FFF2-40B4-BE49-F238E27FC236}">
                <a16:creationId xmlns:a16="http://schemas.microsoft.com/office/drawing/2014/main" id="{540E7163-965B-4AFD-B98B-78CB3AAC7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6" name="Object 4">
                <a:extLst>
                  <a:ext uri="{FF2B5EF4-FFF2-40B4-BE49-F238E27FC236}">
                    <a16:creationId xmlns:a16="http://schemas.microsoft.com/office/drawing/2014/main" id="{9F99266F-25F3-40CC-BFF4-F9DB53F59295}"/>
                  </a:ext>
                </a:extLst>
              </p:cNvPr>
              <p:cNvSpPr txBox="1"/>
              <p:nvPr/>
            </p:nvSpPr>
            <p:spPr bwMode="auto">
              <a:xfrm>
                <a:off x="250648" y="2960502"/>
                <a:ext cx="5422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0116" name="Object 4">
                <a:extLst>
                  <a:ext uri="{FF2B5EF4-FFF2-40B4-BE49-F238E27FC236}">
                    <a16:creationId xmlns:a16="http://schemas.microsoft.com/office/drawing/2014/main" id="{9F99266F-25F3-40CC-BFF4-F9DB53F59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648" y="2960502"/>
                <a:ext cx="542290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19" name="Object 7">
                <a:extLst>
                  <a:ext uri="{FF2B5EF4-FFF2-40B4-BE49-F238E27FC236}">
                    <a16:creationId xmlns:a16="http://schemas.microsoft.com/office/drawing/2014/main" id="{C8BD1F82-20EB-4F93-9764-AA81B8A44EB0}"/>
                  </a:ext>
                </a:extLst>
              </p:cNvPr>
              <p:cNvSpPr txBox="1"/>
              <p:nvPr/>
            </p:nvSpPr>
            <p:spPr bwMode="auto">
              <a:xfrm>
                <a:off x="54210" y="4057265"/>
                <a:ext cx="5422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32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𝐻𝐶𝑁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0119" name="Object 7">
                <a:extLst>
                  <a:ext uri="{FF2B5EF4-FFF2-40B4-BE49-F238E27FC236}">
                    <a16:creationId xmlns:a16="http://schemas.microsoft.com/office/drawing/2014/main" id="{C8BD1F82-20EB-4F93-9764-AA81B8A44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10" y="4057265"/>
                <a:ext cx="542290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20" name="Object 8">
                <a:extLst>
                  <a:ext uri="{FF2B5EF4-FFF2-40B4-BE49-F238E27FC236}">
                    <a16:creationId xmlns:a16="http://schemas.microsoft.com/office/drawing/2014/main" id="{C9CFF305-1AC6-4C97-BCC0-9788B90FDFA2}"/>
                  </a:ext>
                </a:extLst>
              </p:cNvPr>
              <p:cNvSpPr txBox="1"/>
              <p:nvPr/>
            </p:nvSpPr>
            <p:spPr bwMode="auto">
              <a:xfrm>
                <a:off x="1752600" y="5389249"/>
                <a:ext cx="56261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32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0120" name="Object 8">
                <a:extLst>
                  <a:ext uri="{FF2B5EF4-FFF2-40B4-BE49-F238E27FC236}">
                    <a16:creationId xmlns:a16="http://schemas.microsoft.com/office/drawing/2014/main" id="{C9CFF305-1AC6-4C97-BCC0-9788B90F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389249"/>
                <a:ext cx="5626100" cy="546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00100" y="2101753"/>
            <a:ext cx="744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Definição: A acidez de uma amostra líquida é a sua capacidade de neutralizar bases fortes 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</a:t>
            </a:r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4C7D3D8C-4935-4FBC-A00A-6C4CDC9793DF}"/>
              </a:ext>
            </a:extLst>
          </p:cNvPr>
          <p:cNvSpPr txBox="1">
            <a:spLocks/>
          </p:cNvSpPr>
          <p:nvPr/>
        </p:nvSpPr>
        <p:spPr>
          <a:xfrm>
            <a:off x="800099" y="4005064"/>
            <a:ext cx="7543801" cy="229607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Origem: Presença de carbono inorgânico total e demais ácidos conjugadas de bases fracas na fase líquida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7583831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421449" cy="1440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</a:t>
            </a:r>
            <a:r>
              <a:rPr lang="pt-BR" sz="3600" dirty="0" err="1"/>
              <a:t>titulométrica</a:t>
            </a:r>
            <a:r>
              <a:rPr lang="pt-BR" sz="3600" dirty="0"/>
              <a:t> com base forte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</a:t>
            </a:r>
            <a:r>
              <a:rPr lang="pt-BR" sz="3600" dirty="0" err="1"/>
              <a:t>eq</a:t>
            </a:r>
            <a:r>
              <a:rPr lang="pt-BR" sz="3600" dirty="0"/>
              <a:t>/L ou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 </a:t>
            </a:r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588F1956-A5C7-45AF-A9FC-DEFC7D92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94257"/>
            <a:ext cx="3779912" cy="21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2573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Hidróxido de sódio 0,02 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Acidez mineral: titulação até pH 4,3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Acidez total: titulação até pH 8,3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91" y="1827500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07467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53463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D7F13D8-CE62-44D2-9800-5B849C6D1F86}"/>
              </a:ext>
            </a:extLst>
          </p:cNvPr>
          <p:cNvCxnSpPr/>
          <p:nvPr/>
        </p:nvCxnSpPr>
        <p:spPr>
          <a:xfrm>
            <a:off x="1547664" y="5390620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C5106D-6467-4A1B-AC36-51F264430BE0}"/>
              </a:ext>
            </a:extLst>
          </p:cNvPr>
          <p:cNvSpPr txBox="1"/>
          <p:nvPr/>
        </p:nvSpPr>
        <p:spPr>
          <a:xfrm>
            <a:off x="7214592" y="520595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inicial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131FEB3-906C-42D7-9014-2ED2BECE4277}"/>
              </a:ext>
            </a:extLst>
          </p:cNvPr>
          <p:cNvCxnSpPr/>
          <p:nvPr/>
        </p:nvCxnSpPr>
        <p:spPr>
          <a:xfrm>
            <a:off x="942742" y="3590420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4931C945-533C-4855-B5E6-04F42425EBF0}"/>
              </a:ext>
            </a:extLst>
          </p:cNvPr>
          <p:cNvSpPr/>
          <p:nvPr/>
        </p:nvSpPr>
        <p:spPr>
          <a:xfrm flipV="1">
            <a:off x="1886594" y="3644811"/>
            <a:ext cx="390338" cy="1733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84CF34BD-556D-4BA5-B6E6-BA466E435063}"/>
              </a:ext>
            </a:extLst>
          </p:cNvPr>
          <p:cNvSpPr/>
          <p:nvPr/>
        </p:nvSpPr>
        <p:spPr>
          <a:xfrm>
            <a:off x="2341283" y="3614690"/>
            <a:ext cx="390338" cy="17487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D52DEFF-40E7-4A62-A551-C311CD06C3CC}"/>
              </a:ext>
            </a:extLst>
          </p:cNvPr>
          <p:cNvSpPr txBox="1"/>
          <p:nvPr/>
        </p:nvSpPr>
        <p:spPr>
          <a:xfrm>
            <a:off x="2650046" y="4295182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Acidez total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CA86E3-FD32-4F45-8128-4F419D392DA5}"/>
              </a:ext>
            </a:extLst>
          </p:cNvPr>
          <p:cNvSpPr txBox="1"/>
          <p:nvPr/>
        </p:nvSpPr>
        <p:spPr>
          <a:xfrm>
            <a:off x="5018907" y="4766187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V</a:t>
            </a:r>
            <a:r>
              <a:rPr lang="pt-BR" sz="2000" baseline="-25000" dirty="0"/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877A8F-F5E2-4572-9607-D665FA36154E}"/>
              </a:ext>
            </a:extLst>
          </p:cNvPr>
          <p:cNvSpPr txBox="1"/>
          <p:nvPr/>
        </p:nvSpPr>
        <p:spPr>
          <a:xfrm>
            <a:off x="1352236" y="3193893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igual a 8,3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C045CCC-F6D9-45F5-9857-878635F898A0}"/>
              </a:ext>
            </a:extLst>
          </p:cNvPr>
          <p:cNvCxnSpPr>
            <a:cxnSpLocks/>
          </p:cNvCxnSpPr>
          <p:nvPr/>
        </p:nvCxnSpPr>
        <p:spPr>
          <a:xfrm>
            <a:off x="4283968" y="4495236"/>
            <a:ext cx="2654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AD8C8D07-BD11-470C-8FAB-81340A0204EC}"/>
              </a:ext>
            </a:extLst>
          </p:cNvPr>
          <p:cNvSpPr/>
          <p:nvPr/>
        </p:nvSpPr>
        <p:spPr>
          <a:xfrm flipV="1">
            <a:off x="5422140" y="4495166"/>
            <a:ext cx="390338" cy="871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40BB5D2-C51A-471B-BA9F-1CD3785B93A3}"/>
              </a:ext>
            </a:extLst>
          </p:cNvPr>
          <p:cNvSpPr txBox="1"/>
          <p:nvPr/>
        </p:nvSpPr>
        <p:spPr>
          <a:xfrm>
            <a:off x="1506735" y="4258553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V</a:t>
            </a:r>
            <a:r>
              <a:rPr lang="pt-BR" sz="2000" baseline="-25000" dirty="0"/>
              <a:t>2</a:t>
            </a:r>
          </a:p>
        </p:txBody>
      </p:sp>
      <p:sp>
        <p:nvSpPr>
          <p:cNvPr id="25" name="Chave Direita 24">
            <a:extLst>
              <a:ext uri="{FF2B5EF4-FFF2-40B4-BE49-F238E27FC236}">
                <a16:creationId xmlns:a16="http://schemas.microsoft.com/office/drawing/2014/main" id="{7D1A641B-3E76-4AAB-8628-A76AD1F98869}"/>
              </a:ext>
            </a:extLst>
          </p:cNvPr>
          <p:cNvSpPr/>
          <p:nvPr/>
        </p:nvSpPr>
        <p:spPr>
          <a:xfrm>
            <a:off x="6006673" y="4528814"/>
            <a:ext cx="390338" cy="8074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3BBF801-C0DB-4A39-B46B-47DAB4B40C97}"/>
              </a:ext>
            </a:extLst>
          </p:cNvPr>
          <p:cNvSpPr txBox="1"/>
          <p:nvPr/>
        </p:nvSpPr>
        <p:spPr>
          <a:xfrm>
            <a:off x="6333016" y="4782842"/>
            <a:ext cx="176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Acidez mineral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EEC23F4-57F5-43D4-89DF-16A864CFA0AF}"/>
              </a:ext>
            </a:extLst>
          </p:cNvPr>
          <p:cNvSpPr txBox="1"/>
          <p:nvPr/>
        </p:nvSpPr>
        <p:spPr>
          <a:xfrm>
            <a:off x="5032776" y="412583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igual a 4,3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A27A414-4091-4030-B953-BD4D52A9F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54777" y="1878870"/>
            <a:ext cx="2874106" cy="17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254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9" y="1831617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891274" y="3173129"/>
                <a:ext cx="3860480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𝑐𝑖𝑑𝑒𝑧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4" y="3173129"/>
                <a:ext cx="3860480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/>
              <p:nvPr/>
            </p:nvSpPr>
            <p:spPr>
              <a:xfrm>
                <a:off x="251520" y="4437112"/>
                <a:ext cx="5711564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𝑐𝑖𝑑𝑒𝑧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.50.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5711564" cy="80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88268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 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9" y="1831617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891274" y="3173129"/>
                <a:ext cx="3981346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𝑐𝑖𝑑𝑒𝑧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4" y="3173129"/>
                <a:ext cx="3981346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/>
              <p:nvPr/>
            </p:nvSpPr>
            <p:spPr>
              <a:xfrm>
                <a:off x="251520" y="4437112"/>
                <a:ext cx="5839547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𝑐𝑖𝑑𝑒𝑧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.50.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5839547" cy="80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49145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 </a:t>
            </a:r>
          </a:p>
        </p:txBody>
      </p:sp>
      <p:pic>
        <p:nvPicPr>
          <p:cNvPr id="3" name="Mídia Online 2" title="Anￃﾡlise de Acidez Total">
            <a:hlinkClick r:id="" action="ppaction://media"/>
            <a:extLst>
              <a:ext uri="{FF2B5EF4-FFF2-40B4-BE49-F238E27FC236}">
                <a16:creationId xmlns:a16="http://schemas.microsoft.com/office/drawing/2014/main" id="{E2C690F8-2ADE-4369-89C8-67EF1E3460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3346" y="2133600"/>
            <a:ext cx="741730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5071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E ACIDEZ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611560" y="5589240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611560" y="5589240"/>
                <a:ext cx="3024336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7BF0349-F056-4C02-91B3-A03553C4B38E}"/>
              </a:ext>
            </a:extLst>
          </p:cNvPr>
          <p:cNvCxnSpPr>
            <a:stCxn id="19" idx="3"/>
          </p:cNvCxnSpPr>
          <p:nvPr/>
        </p:nvCxnSpPr>
        <p:spPr>
          <a:xfrm flipV="1">
            <a:off x="3635896" y="5805264"/>
            <a:ext cx="1440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4">
            <a:extLst>
              <a:ext uri="{FF2B5EF4-FFF2-40B4-BE49-F238E27FC236}">
                <a16:creationId xmlns:a16="http://schemas.microsoft.com/office/drawing/2014/main" id="{2D7929DE-0D39-473E-A186-85434DE3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3" y="5620598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mineral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F2CD723-044C-490D-9BBA-68D33CC3EE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511772"/>
              </p:ext>
            </p:extLst>
          </p:nvPr>
        </p:nvGraphicFramePr>
        <p:xfrm>
          <a:off x="1828263" y="1587956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7155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E ACIDEZ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6876" y="4015999"/>
                <a:ext cx="3251448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876" y="4015999"/>
                <a:ext cx="3251448" cy="508000"/>
              </a:xfrm>
              <a:prstGeom prst="rect">
                <a:avLst/>
              </a:prstGeom>
              <a:blipFill>
                <a:blip r:embed="rId3"/>
                <a:stretch>
                  <a:fillRect l="-33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6AF09188-D3DF-42D8-BE70-FAD84831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3336333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mineral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9BCEEC5-CA91-4622-A2D1-605658A1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4568319"/>
            <a:ext cx="2180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a CO</a:t>
            </a:r>
            <a:r>
              <a:rPr lang="pt-BR" altLang="pt-BR" baseline="-25000" dirty="0">
                <a:latin typeface="Verdan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6A45834E-C974-43A3-BE8B-6F2D9EB59B38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240432" y="2742254"/>
                <a:ext cx="2736304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BR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6A45834E-C974-43A3-BE8B-6F2D9EB59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240432" y="2742254"/>
                <a:ext cx="2736304" cy="508000"/>
              </a:xfrm>
              <a:prstGeom prst="rect">
                <a:avLst/>
              </a:prstGeom>
              <a:blipFill>
                <a:blip r:embed="rId4"/>
                <a:stretch>
                  <a:fillRect l="-37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F38C971-E012-47DC-BE3E-961F418FE2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548231"/>
              </p:ext>
            </p:extLst>
          </p:nvPr>
        </p:nvGraphicFramePr>
        <p:xfrm>
          <a:off x="2669664" y="1916832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458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E ACIDEZ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6876" y="4015999"/>
                <a:ext cx="3251448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876" y="4015999"/>
                <a:ext cx="3251448" cy="508000"/>
              </a:xfrm>
              <a:prstGeom prst="rect">
                <a:avLst/>
              </a:prstGeom>
              <a:blipFill>
                <a:blip r:embed="rId3"/>
                <a:stretch>
                  <a:fillRect l="-33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6AF09188-D3DF-42D8-BE70-FAD84831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3336333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mineral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9BCEEC5-CA91-4622-A2D1-605658A1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4568319"/>
            <a:ext cx="2180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a CO</a:t>
            </a:r>
            <a:r>
              <a:rPr lang="pt-BR" altLang="pt-BR" baseline="-25000" dirty="0">
                <a:latin typeface="Verdan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6A45834E-C974-43A3-BE8B-6F2D9EB59B38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240432" y="2742254"/>
                <a:ext cx="2736304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BR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6A45834E-C974-43A3-BE8B-6F2D9EB59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240432" y="2742254"/>
                <a:ext cx="2736304" cy="508000"/>
              </a:xfrm>
              <a:prstGeom prst="rect">
                <a:avLst/>
              </a:prstGeom>
              <a:blipFill>
                <a:blip r:embed="rId4"/>
                <a:stretch>
                  <a:fillRect l="-37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23">
                <a:extLst>
                  <a:ext uri="{FF2B5EF4-FFF2-40B4-BE49-F238E27FC236}">
                    <a16:creationId xmlns:a16="http://schemas.microsoft.com/office/drawing/2014/main" id="{64D156EE-64FC-4560-9A32-A7170B098C4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6876" y="5132653"/>
                <a:ext cx="3251448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𝐻𝐶𝑂</m:t>
                        </m:r>
                      </m:e>
                      <m: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pt-BR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B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pt-B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 xmlns="">
          <p:sp>
            <p:nvSpPr>
              <p:cNvPr id="10" name="Object 23">
                <a:extLst>
                  <a:ext uri="{FF2B5EF4-FFF2-40B4-BE49-F238E27FC236}">
                    <a16:creationId xmlns:a16="http://schemas.microsoft.com/office/drawing/2014/main" id="{64D156EE-64FC-4560-9A32-A7170B098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876" y="5132653"/>
                <a:ext cx="3251448" cy="508000"/>
              </a:xfrm>
              <a:prstGeom prst="rect">
                <a:avLst/>
              </a:prstGeom>
              <a:blipFill>
                <a:blip r:embed="rId5"/>
                <a:stretch>
                  <a:fillRect l="-33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4">
            <a:extLst>
              <a:ext uri="{FF2B5EF4-FFF2-40B4-BE49-F238E27FC236}">
                <a16:creationId xmlns:a16="http://schemas.microsoft.com/office/drawing/2014/main" id="{EB12BBCA-D18F-48FC-A1AC-79078D7A5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5611400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total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00B8049-B82E-4742-8FC2-08F7F226D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905573"/>
              </p:ext>
            </p:extLst>
          </p:nvPr>
        </p:nvGraphicFramePr>
        <p:xfrm>
          <a:off x="2724325" y="1910383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488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8FA5ABFF-417D-4552-A0A0-94A46DD8418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2156" name="Object 60">
                <a:extLst>
                  <a:ext uri="{FF2B5EF4-FFF2-40B4-BE49-F238E27FC236}">
                    <a16:creationId xmlns:a16="http://schemas.microsoft.com/office/drawing/2014/main" id="{5D06C29B-6723-4FA4-BA26-7FA87266D00C}"/>
                  </a:ext>
                </a:extLst>
              </p:cNvPr>
              <p:cNvSpPr txBox="1"/>
              <p:nvPr/>
            </p:nvSpPr>
            <p:spPr bwMode="auto">
              <a:xfrm>
                <a:off x="2691670" y="1848555"/>
                <a:ext cx="4356414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56" name="Object 60">
                <a:extLst>
                  <a:ext uri="{FF2B5EF4-FFF2-40B4-BE49-F238E27FC236}">
                    <a16:creationId xmlns:a16="http://schemas.microsoft.com/office/drawing/2014/main" id="{5D06C29B-6723-4FA4-BA26-7FA87266D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1670" y="1848555"/>
                <a:ext cx="4356414" cy="546100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57" name="Text Box 61">
            <a:extLst>
              <a:ext uri="{FF2B5EF4-FFF2-40B4-BE49-F238E27FC236}">
                <a16:creationId xmlns:a16="http://schemas.microsoft.com/office/drawing/2014/main" id="{A4C04A40-7187-4976-A8C5-3F4AE45F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924175"/>
            <a:ext cx="6308458" cy="461665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Ácido </a:t>
            </a:r>
            <a:r>
              <a:rPr lang="pt-BR" altLang="pt-BR" sz="2400" dirty="0" err="1">
                <a:solidFill>
                  <a:schemeClr val="bg1"/>
                </a:solidFill>
              </a:rPr>
              <a:t>monoprótico</a:t>
            </a:r>
            <a:r>
              <a:rPr lang="pt-BR" altLang="pt-BR" sz="2400" dirty="0">
                <a:solidFill>
                  <a:schemeClr val="bg1"/>
                </a:solidFill>
              </a:rPr>
              <a:t>: liberação de um único íon H</a:t>
            </a:r>
            <a:r>
              <a:rPr lang="pt-BR" altLang="pt-BR" sz="2400" baseline="300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132158" name="AutoShape 62">
            <a:extLst>
              <a:ext uri="{FF2B5EF4-FFF2-40B4-BE49-F238E27FC236}">
                <a16:creationId xmlns:a16="http://schemas.microsoft.com/office/drawing/2014/main" id="{0D276647-58A5-477D-9A8B-FAA52C01E76E}"/>
              </a:ext>
            </a:extLst>
          </p:cNvPr>
          <p:cNvCxnSpPr>
            <a:cxnSpLocks noChangeShapeType="1"/>
            <a:stCxn id="132157" idx="0"/>
            <a:endCxn id="132156" idx="2"/>
          </p:cNvCxnSpPr>
          <p:nvPr/>
        </p:nvCxnSpPr>
        <p:spPr bwMode="auto">
          <a:xfrm rot="5400000" flipH="1" flipV="1">
            <a:off x="4125118" y="2179416"/>
            <a:ext cx="529520" cy="95999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159" name="Object 63">
                <a:extLst>
                  <a:ext uri="{FF2B5EF4-FFF2-40B4-BE49-F238E27FC236}">
                    <a16:creationId xmlns:a16="http://schemas.microsoft.com/office/drawing/2014/main" id="{0D0DFB1B-829C-48AC-904E-624DC5186DBF}"/>
                  </a:ext>
                </a:extLst>
              </p:cNvPr>
              <p:cNvSpPr txBox="1"/>
              <p:nvPr/>
            </p:nvSpPr>
            <p:spPr bwMode="auto">
              <a:xfrm>
                <a:off x="1979712" y="3714750"/>
                <a:ext cx="6192688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59" name="Object 63">
                <a:extLst>
                  <a:ext uri="{FF2B5EF4-FFF2-40B4-BE49-F238E27FC236}">
                    <a16:creationId xmlns:a16="http://schemas.microsoft.com/office/drawing/2014/main" id="{0D0DFB1B-829C-48AC-904E-624DC5186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3714750"/>
                <a:ext cx="6192688" cy="546100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160" name="Object 64">
                <a:extLst>
                  <a:ext uri="{FF2B5EF4-FFF2-40B4-BE49-F238E27FC236}">
                    <a16:creationId xmlns:a16="http://schemas.microsoft.com/office/drawing/2014/main" id="{AA720074-2C26-49F6-922A-5286E09D55D8}"/>
                  </a:ext>
                </a:extLst>
              </p:cNvPr>
              <p:cNvSpPr txBox="1"/>
              <p:nvPr/>
            </p:nvSpPr>
            <p:spPr bwMode="auto">
              <a:xfrm>
                <a:off x="2155923" y="4505325"/>
                <a:ext cx="4892161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60" name="Object 64">
                <a:extLst>
                  <a:ext uri="{FF2B5EF4-FFF2-40B4-BE49-F238E27FC236}">
                    <a16:creationId xmlns:a16="http://schemas.microsoft.com/office/drawing/2014/main" id="{AA720074-2C26-49F6-922A-5286E09D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5923" y="4505325"/>
                <a:ext cx="4892161" cy="546100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61" name="Text Box 65">
            <a:extLst>
              <a:ext uri="{FF2B5EF4-FFF2-40B4-BE49-F238E27FC236}">
                <a16:creationId xmlns:a16="http://schemas.microsoft.com/office/drawing/2014/main" id="{45E00B86-C2B1-4153-ADA9-3904C5E57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661025"/>
            <a:ext cx="5285101" cy="461665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Ácido </a:t>
            </a:r>
            <a:r>
              <a:rPr lang="pt-BR" altLang="pt-BR" sz="2400" dirty="0" err="1">
                <a:solidFill>
                  <a:schemeClr val="bg1"/>
                </a:solidFill>
              </a:rPr>
              <a:t>diprótico</a:t>
            </a:r>
            <a:r>
              <a:rPr lang="pt-BR" altLang="pt-BR" sz="2400" dirty="0">
                <a:solidFill>
                  <a:schemeClr val="bg1"/>
                </a:solidFill>
              </a:rPr>
              <a:t>: liberação de dois íons H</a:t>
            </a:r>
            <a:r>
              <a:rPr lang="pt-BR" altLang="pt-BR" sz="2400" baseline="300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132162" name="AutoShape 66">
            <a:extLst>
              <a:ext uri="{FF2B5EF4-FFF2-40B4-BE49-F238E27FC236}">
                <a16:creationId xmlns:a16="http://schemas.microsoft.com/office/drawing/2014/main" id="{37F521CA-5E75-4ED7-8015-296B88DC8EDC}"/>
              </a:ext>
            </a:extLst>
          </p:cNvPr>
          <p:cNvCxnSpPr>
            <a:cxnSpLocks noChangeShapeType="1"/>
            <a:stCxn id="132161" idx="1"/>
            <a:endCxn id="132159" idx="1"/>
          </p:cNvCxnSpPr>
          <p:nvPr/>
        </p:nvCxnSpPr>
        <p:spPr bwMode="auto">
          <a:xfrm rot="10800000" flipH="1">
            <a:off x="1258888" y="3987800"/>
            <a:ext cx="720824" cy="1904058"/>
          </a:xfrm>
          <a:prstGeom prst="curvedConnector3">
            <a:avLst>
              <a:gd name="adj1" fmla="val -3171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63" name="AutoShape 67">
            <a:extLst>
              <a:ext uri="{FF2B5EF4-FFF2-40B4-BE49-F238E27FC236}">
                <a16:creationId xmlns:a16="http://schemas.microsoft.com/office/drawing/2014/main" id="{B49F2FC6-863D-4887-8ACC-1ED605B54E04}"/>
              </a:ext>
            </a:extLst>
          </p:cNvPr>
          <p:cNvCxnSpPr>
            <a:cxnSpLocks noChangeShapeType="1"/>
            <a:stCxn id="132161" idx="0"/>
            <a:endCxn id="132160" idx="2"/>
          </p:cNvCxnSpPr>
          <p:nvPr/>
        </p:nvCxnSpPr>
        <p:spPr bwMode="auto">
          <a:xfrm rot="5400000" flipH="1" flipV="1">
            <a:off x="3946921" y="5005943"/>
            <a:ext cx="609600" cy="70056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D204173F-B194-4B0F-9A70-FC2CC18F4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Definição da capacidade da fase líquida resistir a mudança do pH quando da adição de bases fortes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Não possui grande importância sanitária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</a:t>
            </a:r>
            <a:r>
              <a:rPr lang="pt-BR" altLang="pt-BR" sz="3600"/>
              <a:t>sua avaliação </a:t>
            </a:r>
            <a:r>
              <a:rPr lang="pt-BR" altLang="pt-BR" sz="3600" dirty="0"/>
              <a:t>é efetuada juntamente com o parâmetro alcalinidade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597810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>
            <a:extLst>
              <a:ext uri="{FF2B5EF4-FFF2-40B4-BE49-F238E27FC236}">
                <a16:creationId xmlns:a16="http://schemas.microsoft.com/office/drawing/2014/main" id="{9085CF94-B219-48D2-89BE-2DFA01083BA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5" name="Rectangle 3">
            <a:extLst>
              <a:ext uri="{FF2B5EF4-FFF2-40B4-BE49-F238E27FC236}">
                <a16:creationId xmlns:a16="http://schemas.microsoft.com/office/drawing/2014/main" id="{4C4382BC-E7EB-43C7-AC0E-A6E36166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9907"/>
            <a:ext cx="7391400" cy="12027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CONCEITO DE FRAÇÕES IONIZÁVEIS – ÁCIDOS DIPRÓTICOS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BE3D566-E48C-4A5C-9F0F-95587D01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2809875"/>
            <a:ext cx="1584325" cy="23050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92AEA1AE-C652-4BFF-8A18-9D5F1F26A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3543300"/>
            <a:ext cx="1584325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sp>
        <p:nvSpPr>
          <p:cNvPr id="151559" name="Line 7">
            <a:extLst>
              <a:ext uri="{FF2B5EF4-FFF2-40B4-BE49-F238E27FC236}">
                <a16:creationId xmlns:a16="http://schemas.microsoft.com/office/drawing/2014/main" id="{78920307-ECCE-4274-B984-08BF86443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2888" y="2378075"/>
            <a:ext cx="0" cy="172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60" name="Text Box 8">
            <a:extLst>
              <a:ext uri="{FF2B5EF4-FFF2-40B4-BE49-F238E27FC236}">
                <a16:creationId xmlns:a16="http://schemas.microsoft.com/office/drawing/2014/main" id="{066CE2E5-7AC3-4DF1-AA58-C6B57B78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2181225"/>
            <a:ext cx="1277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pt-BR" altLang="pt-BR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T,Na2CO3</a:t>
            </a: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639B584-765B-453D-B46E-8FEDAAB0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249738"/>
            <a:ext cx="100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pH fixo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66" name="Object 14">
                <a:extLst>
                  <a:ext uri="{FF2B5EF4-FFF2-40B4-BE49-F238E27FC236}">
                    <a16:creationId xmlns:a16="http://schemas.microsoft.com/office/drawing/2014/main" id="{2D9F2A53-F0E2-4CBE-B264-AEDB3C3B3E80}"/>
                  </a:ext>
                </a:extLst>
              </p:cNvPr>
              <p:cNvSpPr txBox="1"/>
              <p:nvPr/>
            </p:nvSpPr>
            <p:spPr bwMode="auto">
              <a:xfrm>
                <a:off x="2969121" y="1916112"/>
                <a:ext cx="5561007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6" name="Object 14">
                <a:extLst>
                  <a:ext uri="{FF2B5EF4-FFF2-40B4-BE49-F238E27FC236}">
                    <a16:creationId xmlns:a16="http://schemas.microsoft.com/office/drawing/2014/main" id="{2D9F2A53-F0E2-4CBE-B264-AEDB3C3B3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9121" y="1916112"/>
                <a:ext cx="5561007" cy="546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7" name="Object 15">
                <a:extLst>
                  <a:ext uri="{FF2B5EF4-FFF2-40B4-BE49-F238E27FC236}">
                    <a16:creationId xmlns:a16="http://schemas.microsoft.com/office/drawing/2014/main" id="{C914DCBD-66A3-4FD3-B4A9-500A92D268F4}"/>
                  </a:ext>
                </a:extLst>
              </p:cNvPr>
              <p:cNvSpPr txBox="1"/>
              <p:nvPr/>
            </p:nvSpPr>
            <p:spPr bwMode="auto">
              <a:xfrm>
                <a:off x="3347864" y="4122739"/>
                <a:ext cx="56261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7" name="Object 15">
                <a:extLst>
                  <a:ext uri="{FF2B5EF4-FFF2-40B4-BE49-F238E27FC236}">
                    <a16:creationId xmlns:a16="http://schemas.microsoft.com/office/drawing/2014/main" id="{C914DCBD-66A3-4FD3-B4A9-500A92D26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4122739"/>
                <a:ext cx="562610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8" name="Object 16">
                <a:extLst>
                  <a:ext uri="{FF2B5EF4-FFF2-40B4-BE49-F238E27FC236}">
                    <a16:creationId xmlns:a16="http://schemas.microsoft.com/office/drawing/2014/main" id="{D00F5608-A63D-4459-9C34-1742B4289A94}"/>
                  </a:ext>
                </a:extLst>
              </p:cNvPr>
              <p:cNvSpPr txBox="1"/>
              <p:nvPr/>
            </p:nvSpPr>
            <p:spPr bwMode="auto">
              <a:xfrm>
                <a:off x="4007347" y="2638425"/>
                <a:ext cx="4415928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8" name="Object 16">
                <a:extLst>
                  <a:ext uri="{FF2B5EF4-FFF2-40B4-BE49-F238E27FC236}">
                    <a16:creationId xmlns:a16="http://schemas.microsoft.com/office/drawing/2014/main" id="{D00F5608-A63D-4459-9C34-1742B4289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7347" y="2638425"/>
                <a:ext cx="4415928" cy="1181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9" name="Object 17">
                <a:extLst>
                  <a:ext uri="{FF2B5EF4-FFF2-40B4-BE49-F238E27FC236}">
                    <a16:creationId xmlns:a16="http://schemas.microsoft.com/office/drawing/2014/main" id="{A9043A6F-195C-4342-836E-9A50D166E990}"/>
                  </a:ext>
                </a:extLst>
              </p:cNvPr>
              <p:cNvSpPr txBox="1"/>
              <p:nvPr/>
            </p:nvSpPr>
            <p:spPr bwMode="auto">
              <a:xfrm>
                <a:off x="4430538" y="4949827"/>
                <a:ext cx="4410843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9" name="Object 17">
                <a:extLst>
                  <a:ext uri="{FF2B5EF4-FFF2-40B4-BE49-F238E27FC236}">
                    <a16:creationId xmlns:a16="http://schemas.microsoft.com/office/drawing/2014/main" id="{A9043A6F-195C-4342-836E-9A50D166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0538" y="4949827"/>
                <a:ext cx="4410843" cy="1181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570" name="AutoShape 18">
            <a:extLst>
              <a:ext uri="{FF2B5EF4-FFF2-40B4-BE49-F238E27FC236}">
                <a16:creationId xmlns:a16="http://schemas.microsoft.com/office/drawing/2014/main" id="{55EFEBF1-287E-40A8-B73C-E9BA9846E29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2969122" y="2189162"/>
            <a:ext cx="1038225" cy="1039813"/>
          </a:xfrm>
          <a:prstGeom prst="bentConnector3">
            <a:avLst>
              <a:gd name="adj1" fmla="val -22019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571" name="AutoShape 19">
            <a:extLst>
              <a:ext uri="{FF2B5EF4-FFF2-40B4-BE49-F238E27FC236}">
                <a16:creationId xmlns:a16="http://schemas.microsoft.com/office/drawing/2014/main" id="{D56A789E-F005-403F-863B-0AA938BD690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3347864" y="4395789"/>
            <a:ext cx="1082675" cy="1144588"/>
          </a:xfrm>
          <a:prstGeom prst="bentConnector3">
            <a:avLst>
              <a:gd name="adj1" fmla="val -21116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79310725-4ACA-4D98-94D1-19D6F9F39BF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3" name="Rectangle 3">
            <a:extLst>
              <a:ext uri="{FF2B5EF4-FFF2-40B4-BE49-F238E27FC236}">
                <a16:creationId xmlns:a16="http://schemas.microsoft.com/office/drawing/2014/main" id="{DA9F1570-3D90-4775-88CF-A46C19A5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35782"/>
            <a:ext cx="7391400" cy="12027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CONCEITO DE FRAÇÕES IONIZÁVEIS – ÁCIDOS DIPRÓTICOS</a:t>
            </a:r>
          </a:p>
        </p:txBody>
      </p:sp>
      <p:grpSp>
        <p:nvGrpSpPr>
          <p:cNvPr id="153618" name="Group 18">
            <a:extLst>
              <a:ext uri="{FF2B5EF4-FFF2-40B4-BE49-F238E27FC236}">
                <a16:creationId xmlns:a16="http://schemas.microsoft.com/office/drawing/2014/main" id="{7FFE1787-33AB-4BE1-906B-6046B87AA0D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205038"/>
            <a:ext cx="2078037" cy="2946400"/>
            <a:chOff x="143" y="1374"/>
            <a:chExt cx="1309" cy="1856"/>
          </a:xfrm>
        </p:grpSpPr>
        <p:sp>
          <p:nvSpPr>
            <p:cNvPr id="153604" name="Rectangle 4">
              <a:extLst>
                <a:ext uri="{FF2B5EF4-FFF2-40B4-BE49-F238E27FC236}">
                  <a16:creationId xmlns:a16="http://schemas.microsoft.com/office/drawing/2014/main" id="{92C849F0-0A25-4390-B65A-E88B052C9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770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05" name="Rectangle 5">
              <a:extLst>
                <a:ext uri="{FF2B5EF4-FFF2-40B4-BE49-F238E27FC236}">
                  <a16:creationId xmlns:a16="http://schemas.microsoft.com/office/drawing/2014/main" id="{5B88D5ED-9CBA-46D6-B4DC-3DD635C72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2232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53606" name="Line 6">
              <a:extLst>
                <a:ext uri="{FF2B5EF4-FFF2-40B4-BE49-F238E27FC236}">
                  <a16:creationId xmlns:a16="http://schemas.microsoft.com/office/drawing/2014/main" id="{E853A307-D59E-4C2A-B523-0EEA91783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" y="1498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607" name="Text Box 7">
              <a:extLst>
                <a:ext uri="{FF2B5EF4-FFF2-40B4-BE49-F238E27FC236}">
                  <a16:creationId xmlns:a16="http://schemas.microsoft.com/office/drawing/2014/main" id="{C1D97D24-989D-44F5-8BF9-25320CEDA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" y="1374"/>
              <a:ext cx="8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T,Na2CO3</a:t>
              </a:r>
            </a:p>
          </p:txBody>
        </p:sp>
        <p:sp>
          <p:nvSpPr>
            <p:cNvPr id="153608" name="Text Box 8">
              <a:extLst>
                <a:ext uri="{FF2B5EF4-FFF2-40B4-BE49-F238E27FC236}">
                  <a16:creationId xmlns:a16="http://schemas.microsoft.com/office/drawing/2014/main" id="{09CAFC26-5A6D-4B70-BE69-8AD965863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" y="2677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3615" name="Object 15">
                <a:extLst>
                  <a:ext uri="{FF2B5EF4-FFF2-40B4-BE49-F238E27FC236}">
                    <a16:creationId xmlns:a16="http://schemas.microsoft.com/office/drawing/2014/main" id="{1C11171E-9E82-42D3-A0D8-9D6119705F2B}"/>
                  </a:ext>
                </a:extLst>
              </p:cNvPr>
              <p:cNvSpPr txBox="1"/>
              <p:nvPr/>
            </p:nvSpPr>
            <p:spPr bwMode="auto">
              <a:xfrm>
                <a:off x="2521365" y="2081571"/>
                <a:ext cx="6402387" cy="1384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5" name="Object 15">
                <a:extLst>
                  <a:ext uri="{FF2B5EF4-FFF2-40B4-BE49-F238E27FC236}">
                    <a16:creationId xmlns:a16="http://schemas.microsoft.com/office/drawing/2014/main" id="{1C11171E-9E82-42D3-A0D8-9D6119705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1365" y="2081571"/>
                <a:ext cx="6402387" cy="1384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16" name="Object 16">
                <a:extLst>
                  <a:ext uri="{FF2B5EF4-FFF2-40B4-BE49-F238E27FC236}">
                    <a16:creationId xmlns:a16="http://schemas.microsoft.com/office/drawing/2014/main" id="{D4A7451C-DAF0-4F09-9F40-28B09D60DE26}"/>
                  </a:ext>
                </a:extLst>
              </p:cNvPr>
              <p:cNvSpPr txBox="1"/>
              <p:nvPr/>
            </p:nvSpPr>
            <p:spPr bwMode="auto">
              <a:xfrm>
                <a:off x="2574990" y="3487738"/>
                <a:ext cx="6190561" cy="1282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6" name="Object 16">
                <a:extLst>
                  <a:ext uri="{FF2B5EF4-FFF2-40B4-BE49-F238E27FC236}">
                    <a16:creationId xmlns:a16="http://schemas.microsoft.com/office/drawing/2014/main" id="{D4A7451C-DAF0-4F09-9F40-28B09D60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990" y="3487738"/>
                <a:ext cx="6190561" cy="1282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17" name="Object 17">
                <a:extLst>
                  <a:ext uri="{FF2B5EF4-FFF2-40B4-BE49-F238E27FC236}">
                    <a16:creationId xmlns:a16="http://schemas.microsoft.com/office/drawing/2014/main" id="{5A730C47-332F-41F5-8D6B-5C99FBA60096}"/>
                  </a:ext>
                </a:extLst>
              </p:cNvPr>
              <p:cNvSpPr txBox="1"/>
              <p:nvPr/>
            </p:nvSpPr>
            <p:spPr bwMode="auto">
              <a:xfrm>
                <a:off x="2574990" y="5013176"/>
                <a:ext cx="6300788" cy="1282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7" name="Object 17">
                <a:extLst>
                  <a:ext uri="{FF2B5EF4-FFF2-40B4-BE49-F238E27FC236}">
                    <a16:creationId xmlns:a16="http://schemas.microsoft.com/office/drawing/2014/main" id="{5A730C47-332F-41F5-8D6B-5C99FBA60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990" y="5013176"/>
                <a:ext cx="6300788" cy="1282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260065"/>
            <a:ext cx="7705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DIPRÓTICOS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5" name="Object 7">
                <a:extLst>
                  <a:ext uri="{FF2B5EF4-FFF2-40B4-BE49-F238E27FC236}">
                    <a16:creationId xmlns:a16="http://schemas.microsoft.com/office/drawing/2014/main" id="{DF5F7CBB-5406-41B2-A90D-C0C692BC874D}"/>
                  </a:ext>
                </a:extLst>
              </p:cNvPr>
              <p:cNvSpPr txBox="1"/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5" name="Object 7">
                <a:extLst>
                  <a:ext uri="{FF2B5EF4-FFF2-40B4-BE49-F238E27FC236}">
                    <a16:creationId xmlns:a16="http://schemas.microsoft.com/office/drawing/2014/main" id="{DF5F7CBB-5406-41B2-A90D-C0C692BC8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656" name="Object 8">
                <a:extLst>
                  <a:ext uri="{FF2B5EF4-FFF2-40B4-BE49-F238E27FC236}">
                    <a16:creationId xmlns:a16="http://schemas.microsoft.com/office/drawing/2014/main" id="{D475D779-4E95-44D6-8E78-F7B192FCB0ED}"/>
                  </a:ext>
                </a:extLst>
              </p:cNvPr>
              <p:cNvSpPr txBox="1"/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6" name="Object 8">
                <a:extLst>
                  <a:ext uri="{FF2B5EF4-FFF2-40B4-BE49-F238E27FC236}">
                    <a16:creationId xmlns:a16="http://schemas.microsoft.com/office/drawing/2014/main" id="{D475D779-4E95-44D6-8E78-F7B192FCB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657" name="Object 9">
                <a:extLst>
                  <a:ext uri="{FF2B5EF4-FFF2-40B4-BE49-F238E27FC236}">
                    <a16:creationId xmlns:a16="http://schemas.microsoft.com/office/drawing/2014/main" id="{185D67EC-5367-4D89-9254-96547DF70AAD}"/>
                  </a:ext>
                </a:extLst>
              </p:cNvPr>
              <p:cNvSpPr txBox="1"/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7" name="Object 9">
                <a:extLst>
                  <a:ext uri="{FF2B5EF4-FFF2-40B4-BE49-F238E27FC236}">
                    <a16:creationId xmlns:a16="http://schemas.microsoft.com/office/drawing/2014/main" id="{185D67EC-5367-4D89-9254-96547DF70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5658" name="Object 10">
            <a:extLst>
              <a:ext uri="{FF2B5EF4-FFF2-40B4-BE49-F238E27FC236}">
                <a16:creationId xmlns:a16="http://schemas.microsoft.com/office/drawing/2014/main" id="{D83BF1A5-4AF9-4B40-BBAA-5C5D8DB90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746175"/>
              </p:ext>
            </p:extLst>
          </p:nvPr>
        </p:nvGraphicFramePr>
        <p:xfrm>
          <a:off x="-50801" y="2017714"/>
          <a:ext cx="8604250" cy="478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áfico" r:id="rId8" imgW="5952979" imgH="3419572" progId="Excel.Chart.8">
                  <p:embed followColorScheme="full"/>
                </p:oleObj>
              </mc:Choice>
              <mc:Fallback>
                <p:oleObj name="Gráfico" r:id="rId8" imgW="5952979" imgH="3419572" progId="Excel.Chart.8">
                  <p:embed followColorScheme="full"/>
                  <p:pic>
                    <p:nvPicPr>
                      <p:cNvPr id="155658" name="Object 10">
                        <a:extLst>
                          <a:ext uri="{FF2B5EF4-FFF2-40B4-BE49-F238E27FC236}">
                            <a16:creationId xmlns:a16="http://schemas.microsoft.com/office/drawing/2014/main" id="{D83BF1A5-4AF9-4B40-BBAA-5C5D8DB90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1" y="2017714"/>
                        <a:ext cx="8604250" cy="478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>
            <a:extLst>
              <a:ext uri="{FF2B5EF4-FFF2-40B4-BE49-F238E27FC236}">
                <a16:creationId xmlns:a16="http://schemas.microsoft.com/office/drawing/2014/main" id="{C6E6A1A2-D8D6-455A-BA60-72448719878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94" name="Rectangle 10">
            <a:extLst>
              <a:ext uri="{FF2B5EF4-FFF2-40B4-BE49-F238E27FC236}">
                <a16:creationId xmlns:a16="http://schemas.microsoft.com/office/drawing/2014/main" id="{6AEA0B7F-4087-4AA0-A114-B200A2087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76225"/>
            <a:ext cx="7391400" cy="1368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EQUILÍBRIO QUÍMICO DE SOLUÇÕES </a:t>
            </a:r>
            <a:br>
              <a:rPr lang="pt-BR" altLang="pt-BR" sz="4000" dirty="0"/>
            </a:br>
            <a:r>
              <a:rPr lang="pt-BR" altLang="pt-BR" sz="4000" dirty="0"/>
              <a:t>CURVA DE TITULAÇÃO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999" name="Object 15">
                <a:extLst>
                  <a:ext uri="{FF2B5EF4-FFF2-40B4-BE49-F238E27FC236}">
                    <a16:creationId xmlns:a16="http://schemas.microsoft.com/office/drawing/2014/main" id="{D6B0445A-5015-4E68-96CE-2C5E34CBEF0C}"/>
                  </a:ext>
                </a:extLst>
              </p:cNvPr>
              <p:cNvSpPr txBox="1"/>
              <p:nvPr/>
            </p:nvSpPr>
            <p:spPr bwMode="auto">
              <a:xfrm>
                <a:off x="468312" y="5734050"/>
                <a:ext cx="2519511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0,1+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69999" name="Object 15">
                <a:extLst>
                  <a:ext uri="{FF2B5EF4-FFF2-40B4-BE49-F238E27FC236}">
                    <a16:creationId xmlns:a16="http://schemas.microsoft.com/office/drawing/2014/main" id="{D6B0445A-5015-4E68-96CE-2C5E34CBE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2" y="5734050"/>
                <a:ext cx="2519511" cy="533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0001" name="Object 17">
            <a:extLst>
              <a:ext uri="{FF2B5EF4-FFF2-40B4-BE49-F238E27FC236}">
                <a16:creationId xmlns:a16="http://schemas.microsoft.com/office/drawing/2014/main" id="{A0AAC0B3-71D2-4CEC-9CCB-20EF99884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2488" y="2130425"/>
          <a:ext cx="6913562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áfico" r:id="rId5" imgW="6271083" imgH="3809796" progId="Excel.Chart.8">
                  <p:embed followColorScheme="full"/>
                </p:oleObj>
              </mc:Choice>
              <mc:Fallback>
                <p:oleObj name="Gráfico" r:id="rId5" imgW="6271083" imgH="3809796" progId="Excel.Chart.8">
                  <p:embed followColorScheme="full"/>
                  <p:pic>
                    <p:nvPicPr>
                      <p:cNvPr id="170001" name="Object 17">
                        <a:extLst>
                          <a:ext uri="{FF2B5EF4-FFF2-40B4-BE49-F238E27FC236}">
                            <a16:creationId xmlns:a16="http://schemas.microsoft.com/office/drawing/2014/main" id="{A0AAC0B3-71D2-4CEC-9CCB-20EF99884D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130425"/>
                        <a:ext cx="6913562" cy="403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0002" name="Group 18">
            <a:extLst>
              <a:ext uri="{FF2B5EF4-FFF2-40B4-BE49-F238E27FC236}">
                <a16:creationId xmlns:a16="http://schemas.microsoft.com/office/drawing/2014/main" id="{817C6B4C-5B62-44DA-9C8A-3F569EE442C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420938"/>
            <a:ext cx="2160587" cy="2922587"/>
            <a:chOff x="113" y="1525"/>
            <a:chExt cx="1361" cy="1841"/>
          </a:xfrm>
        </p:grpSpPr>
        <p:sp>
          <p:nvSpPr>
            <p:cNvPr id="170003" name="Rectangle 19">
              <a:extLst>
                <a:ext uri="{FF2B5EF4-FFF2-40B4-BE49-F238E27FC236}">
                  <a16:creationId xmlns:a16="http://schemas.microsoft.com/office/drawing/2014/main" id="{CA73932C-F58F-47A2-A50B-12A39019C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0004" name="Rectangle 20">
              <a:extLst>
                <a:ext uri="{FF2B5EF4-FFF2-40B4-BE49-F238E27FC236}">
                  <a16:creationId xmlns:a16="http://schemas.microsoft.com/office/drawing/2014/main" id="{F974A4D1-B8C1-407A-B475-C70299F4A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70005" name="Line 21">
              <a:extLst>
                <a:ext uri="{FF2B5EF4-FFF2-40B4-BE49-F238E27FC236}">
                  <a16:creationId xmlns:a16="http://schemas.microsoft.com/office/drawing/2014/main" id="{2EDA0376-64DE-4420-BFAA-D4DEB679B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006" name="Text Box 22">
              <a:extLst>
                <a:ext uri="{FF2B5EF4-FFF2-40B4-BE49-F238E27FC236}">
                  <a16:creationId xmlns:a16="http://schemas.microsoft.com/office/drawing/2014/main" id="{F1CCFA36-D10E-4CBF-A991-A3A99085E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</a:p>
          </p:txBody>
        </p:sp>
        <p:sp>
          <p:nvSpPr>
            <p:cNvPr id="170007" name="Text Box 23">
              <a:extLst>
                <a:ext uri="{FF2B5EF4-FFF2-40B4-BE49-F238E27FC236}">
                  <a16:creationId xmlns:a16="http://schemas.microsoft.com/office/drawing/2014/main" id="{D1F7A88B-D3B6-4590-8E92-EE612D5F7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70008" name="Text Box 24">
              <a:extLst>
                <a:ext uri="{FF2B5EF4-FFF2-40B4-BE49-F238E27FC236}">
                  <a16:creationId xmlns:a16="http://schemas.microsoft.com/office/drawing/2014/main" id="{1B677235-A54B-45B6-980B-A15BDF9E5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0,1 M NaOH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3316</TotalTime>
  <Words>1470</Words>
  <Application>Microsoft Office PowerPoint</Application>
  <PresentationFormat>Apresentação na tela (4:3)</PresentationFormat>
  <Paragraphs>360</Paragraphs>
  <Slides>51</Slides>
  <Notes>6</Notes>
  <HiddenSlides>0</HiddenSlides>
  <MMClips>2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Garamond</vt:lpstr>
      <vt:lpstr>Verdana</vt:lpstr>
      <vt:lpstr>Wingdings</vt:lpstr>
      <vt:lpstr>Retrospectiva</vt:lpstr>
      <vt:lpstr>Gráfico</vt:lpstr>
      <vt:lpstr>ESCOLA POLITÉCNICA DA USP DEPARTAMENTO DE ENGENHARIA  HIDRÁULICA E AMBIENTAL  PHD 5010 – FUNDAMENTOS DE QUÍMICA AQUÁTICA E QUALIDADE DA ÁGUA   </vt:lpstr>
      <vt:lpstr>POLUIÇÃO E QUALIDADE DA ÁGUA</vt:lpstr>
      <vt:lpstr>PROCESSOS DE TRANSPORTE E TRANSFORMAÇÃO EM SISTEMAS NATURAIS E DE ENGENHARIA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EQUILÍBRIO QUÍMICO DE SOLUÇÕES  CURVA DE TITULAÇÃO</vt:lpstr>
      <vt:lpstr>EQUILÍBRIO QUÍMICO DE SOLUÇÕES  CURVA DE TITULAÇÃO</vt:lpstr>
      <vt:lpstr>EQUILÍBRIO QUÍMICO DE SOLUÇÕES  CURVA DE TITULAÇÃO</vt:lpstr>
      <vt:lpstr>EQUILÍBRIO QUÍMICO DE SOLUÇÕES  CAPACIDADE DE TAMPONAMENTO</vt:lpstr>
      <vt:lpstr>EQUILÍBRIO QUÍMICO DE SOLUÇÕES  CAPACIDADE DE TAMPONAMENTO</vt:lpstr>
      <vt:lpstr>EQUILÍBRIO QUÍMICO DE SOLUÇÕES  CAPACIDADE DE TAMPONAMENTO</vt:lpstr>
      <vt:lpstr>CICLO BIOGEOQUÍMICO DO CARBONO NA NATUREZA</vt:lpstr>
      <vt:lpstr>CICLO BIOGEOQUÍMICO DO CARBONO NA NATUREZA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ACIDEZ</vt:lpstr>
      <vt:lpstr>CARACTERÍSTICAS FISICO-QUÍMICAS DA ÁGUA: ACIDEZ </vt:lpstr>
      <vt:lpstr>CARACTERÍSTICAS FISICO-QUÍMICAS DA ÁGUA: ACIDEZ </vt:lpstr>
      <vt:lpstr>CARACTERÍSTICAS FISICO-QUÍMICAS DA ÁGUA: ACIDEZ </vt:lpstr>
      <vt:lpstr>CARACTERÍSTICAS FISICO-QUÍMICAS DA ÁGUA: ACIDEZ</vt:lpstr>
      <vt:lpstr>CARACTERÍSTICAS FISICO-QUÍMICAS DA ÁGUA: ACIDEZ </vt:lpstr>
      <vt:lpstr>CARACTERÍSTICAS FISICO-QUÍMICAS DA ÁGUA: ACIDEZ </vt:lpstr>
      <vt:lpstr>CARACTERÍSTICAS FISICO-QUÍMICAS DA ÁGUA: ALCALINIDADE E ACIDEZ</vt:lpstr>
      <vt:lpstr>CARACTERÍSTICAS FISICO-QUÍMICAS DA ÁGUA: ALCALINIDADE E ACIDEZ</vt:lpstr>
      <vt:lpstr>CARACTERÍSTICAS FISICO-QUÍMICAS DA ÁGUA: ALCALINIDADE E ACIDEZ</vt:lpstr>
      <vt:lpstr>IMPORTÂNCIA NA ENGENHARIA SANITÁRIA E AMBIENTAL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2019-05-03T19:25:34Z</dcterms:modified>
</cp:coreProperties>
</file>