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8"/>
  </p:notesMasterIdLst>
  <p:sldIdLst>
    <p:sldId id="257" r:id="rId2"/>
    <p:sldId id="325" r:id="rId3"/>
    <p:sldId id="326" r:id="rId4"/>
    <p:sldId id="327" r:id="rId5"/>
    <p:sldId id="328" r:id="rId6"/>
    <p:sldId id="329" r:id="rId7"/>
    <p:sldId id="478" r:id="rId8"/>
    <p:sldId id="330" r:id="rId9"/>
    <p:sldId id="331" r:id="rId10"/>
    <p:sldId id="479" r:id="rId11"/>
    <p:sldId id="332" r:id="rId12"/>
    <p:sldId id="333" r:id="rId13"/>
    <p:sldId id="336" r:id="rId14"/>
    <p:sldId id="334" r:id="rId15"/>
    <p:sldId id="335" r:id="rId16"/>
    <p:sldId id="337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0" r:id="rId33"/>
    <p:sldId id="521" r:id="rId34"/>
    <p:sldId id="522" r:id="rId35"/>
    <p:sldId id="523" r:id="rId36"/>
    <p:sldId id="524" r:id="rId37"/>
    <p:sldId id="525" r:id="rId38"/>
    <p:sldId id="526" r:id="rId39"/>
    <p:sldId id="527" r:id="rId40"/>
    <p:sldId id="528" r:id="rId41"/>
    <p:sldId id="529" r:id="rId42"/>
    <p:sldId id="530" r:id="rId43"/>
    <p:sldId id="531" r:id="rId44"/>
    <p:sldId id="532" r:id="rId45"/>
    <p:sldId id="533" r:id="rId46"/>
    <p:sldId id="534" r:id="rId47"/>
    <p:sldId id="340" r:id="rId48"/>
    <p:sldId id="341" r:id="rId49"/>
    <p:sldId id="384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500" r:id="rId58"/>
    <p:sldId id="501" r:id="rId59"/>
    <p:sldId id="502" r:id="rId60"/>
    <p:sldId id="503" r:id="rId61"/>
    <p:sldId id="491" r:id="rId62"/>
    <p:sldId id="492" r:id="rId63"/>
    <p:sldId id="493" r:id="rId64"/>
    <p:sldId id="494" r:id="rId65"/>
    <p:sldId id="480" r:id="rId66"/>
    <p:sldId id="535" r:id="rId67"/>
    <p:sldId id="536" r:id="rId68"/>
    <p:sldId id="537" r:id="rId69"/>
    <p:sldId id="538" r:id="rId70"/>
    <p:sldId id="539" r:id="rId71"/>
    <p:sldId id="540" r:id="rId72"/>
    <p:sldId id="541" r:id="rId73"/>
    <p:sldId id="542" r:id="rId74"/>
    <p:sldId id="543" r:id="rId75"/>
    <p:sldId id="544" r:id="rId76"/>
    <p:sldId id="545" r:id="rId77"/>
    <p:sldId id="546" r:id="rId78"/>
    <p:sldId id="495" r:id="rId79"/>
    <p:sldId id="496" r:id="rId80"/>
    <p:sldId id="497" r:id="rId81"/>
    <p:sldId id="498" r:id="rId82"/>
    <p:sldId id="499" r:id="rId83"/>
    <p:sldId id="350" r:id="rId84"/>
    <p:sldId id="378" r:id="rId85"/>
    <p:sldId id="379" r:id="rId86"/>
    <p:sldId id="380" r:id="rId87"/>
    <p:sldId id="381" r:id="rId88"/>
    <p:sldId id="38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77" r:id="rId100"/>
    <p:sldId id="504" r:id="rId101"/>
    <p:sldId id="505" r:id="rId102"/>
    <p:sldId id="506" r:id="rId103"/>
    <p:sldId id="481" r:id="rId104"/>
    <p:sldId id="482" r:id="rId105"/>
    <p:sldId id="383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85" r:id="rId116"/>
    <p:sldId id="398" r:id="rId117"/>
    <p:sldId id="386" r:id="rId118"/>
    <p:sldId id="388" r:id="rId119"/>
    <p:sldId id="389" r:id="rId120"/>
    <p:sldId id="390" r:id="rId121"/>
    <p:sldId id="391" r:id="rId122"/>
    <p:sldId id="392" r:id="rId123"/>
    <p:sldId id="393" r:id="rId124"/>
    <p:sldId id="507" r:id="rId125"/>
    <p:sldId id="508" r:id="rId126"/>
    <p:sldId id="509" r:id="rId127"/>
    <p:sldId id="510" r:id="rId128"/>
    <p:sldId id="511" r:id="rId129"/>
    <p:sldId id="512" r:id="rId130"/>
    <p:sldId id="394" r:id="rId131"/>
    <p:sldId id="395" r:id="rId132"/>
    <p:sldId id="396" r:id="rId133"/>
    <p:sldId id="407" r:id="rId134"/>
    <p:sldId id="408" r:id="rId135"/>
    <p:sldId id="399" r:id="rId136"/>
    <p:sldId id="400" r:id="rId137"/>
    <p:sldId id="401" r:id="rId138"/>
    <p:sldId id="402" r:id="rId139"/>
    <p:sldId id="410" r:id="rId140"/>
    <p:sldId id="411" r:id="rId141"/>
    <p:sldId id="409" r:id="rId142"/>
    <p:sldId id="412" r:id="rId143"/>
    <p:sldId id="413" r:id="rId144"/>
    <p:sldId id="414" r:id="rId145"/>
    <p:sldId id="415" r:id="rId146"/>
    <p:sldId id="416" r:id="rId147"/>
    <p:sldId id="417" r:id="rId148"/>
    <p:sldId id="418" r:id="rId149"/>
    <p:sldId id="419" r:id="rId150"/>
    <p:sldId id="420" r:id="rId151"/>
    <p:sldId id="448" r:id="rId152"/>
    <p:sldId id="449" r:id="rId153"/>
    <p:sldId id="421" r:id="rId154"/>
    <p:sldId id="422" r:id="rId155"/>
    <p:sldId id="447" r:id="rId156"/>
    <p:sldId id="424" r:id="rId157"/>
    <p:sldId id="425" r:id="rId158"/>
    <p:sldId id="426" r:id="rId159"/>
    <p:sldId id="427" r:id="rId160"/>
    <p:sldId id="428" r:id="rId161"/>
    <p:sldId id="429" r:id="rId162"/>
    <p:sldId id="430" r:id="rId163"/>
    <p:sldId id="431" r:id="rId164"/>
    <p:sldId id="432" r:id="rId165"/>
    <p:sldId id="547" r:id="rId166"/>
    <p:sldId id="548" r:id="rId167"/>
    <p:sldId id="435" r:id="rId168"/>
    <p:sldId id="436" r:id="rId169"/>
    <p:sldId id="437" r:id="rId170"/>
    <p:sldId id="438" r:id="rId171"/>
    <p:sldId id="439" r:id="rId172"/>
    <p:sldId id="440" r:id="rId173"/>
    <p:sldId id="441" r:id="rId174"/>
    <p:sldId id="442" r:id="rId175"/>
    <p:sldId id="443" r:id="rId176"/>
    <p:sldId id="444" r:id="rId177"/>
    <p:sldId id="445" r:id="rId178"/>
    <p:sldId id="446" r:id="rId179"/>
    <p:sldId id="450" r:id="rId180"/>
    <p:sldId id="451" r:id="rId181"/>
    <p:sldId id="452" r:id="rId182"/>
    <p:sldId id="453" r:id="rId183"/>
    <p:sldId id="454" r:id="rId184"/>
    <p:sldId id="455" r:id="rId185"/>
    <p:sldId id="475" r:id="rId186"/>
    <p:sldId id="477" r:id="rId187"/>
    <p:sldId id="476" r:id="rId188"/>
    <p:sldId id="457" r:id="rId189"/>
    <p:sldId id="458" r:id="rId190"/>
    <p:sldId id="459" r:id="rId191"/>
    <p:sldId id="460" r:id="rId192"/>
    <p:sldId id="461" r:id="rId193"/>
    <p:sldId id="462" r:id="rId194"/>
    <p:sldId id="463" r:id="rId195"/>
    <p:sldId id="464" r:id="rId196"/>
    <p:sldId id="465" r:id="rId197"/>
    <p:sldId id="466" r:id="rId198"/>
    <p:sldId id="467" r:id="rId199"/>
    <p:sldId id="468" r:id="rId200"/>
    <p:sldId id="469" r:id="rId201"/>
    <p:sldId id="470" r:id="rId202"/>
    <p:sldId id="471" r:id="rId203"/>
    <p:sldId id="472" r:id="rId204"/>
    <p:sldId id="473" r:id="rId205"/>
    <p:sldId id="474" r:id="rId206"/>
    <p:sldId id="324" r:id="rId20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EBF016"/>
    <a:srgbClr val="FF4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image" Target="../media/image111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image" Target="../media/image118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image" Target="../media/image13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emf"/><Relationship Id="rId4" Type="http://schemas.openxmlformats.org/officeDocument/2006/relationships/image" Target="../media/image141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42.emf"/><Relationship Id="rId4" Type="http://schemas.openxmlformats.org/officeDocument/2006/relationships/image" Target="../media/image145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image" Target="../media/image146.emf"/><Relationship Id="rId4" Type="http://schemas.openxmlformats.org/officeDocument/2006/relationships/image" Target="../media/image149.e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image" Target="../media/image150.emf"/><Relationship Id="rId4" Type="http://schemas.openxmlformats.org/officeDocument/2006/relationships/image" Target="../media/image15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e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image" Target="../media/image198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image" Target="../media/image203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e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image" Target="../media/image208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e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image" Target="../media/image218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emf"/></Relationships>
</file>

<file path=ppt/drawings/_rels/vmlDrawing6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image" Target="../media/image2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4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4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6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5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7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1EE0731-18B9-4321-AB4B-9DCFF24C668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44FBF60-7883-44F0-A1F4-E2F6933366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A244EF8-43E5-4377-A34E-3F4B4BEF8EF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BF4D5CC-3979-4D16-8FD2-C0F8811CC5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CEDAFDD-73ED-481F-B776-AB70A100B3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576F7A8-FFFE-4F6B-B830-23A109EE0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470E66-D92F-4E45-8D1E-7A36487A753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1B0283-DB7E-4230-BDB4-2511A363E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F578A-5B6E-4691-9E5B-D2FB4AA5A1B5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AD12970-C19F-4C0D-9501-86603E52E8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D63097B-BA12-48AA-B36E-1C7B05AE6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oup 2">
            <a:extLst>
              <a:ext uri="{FF2B5EF4-FFF2-40B4-BE49-F238E27FC236}">
                <a16:creationId xmlns:a16="http://schemas.microsoft.com/office/drawing/2014/main" id="{FB099154-7472-4340-A3EE-4FFA5B94AEB3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59747" name="Rectangle 3">
              <a:extLst>
                <a:ext uri="{FF2B5EF4-FFF2-40B4-BE49-F238E27FC236}">
                  <a16:creationId xmlns:a16="http://schemas.microsoft.com/office/drawing/2014/main" id="{D3FBD4B3-4D95-4FB4-B29B-AE630EF4E7A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48" name="Oval 4">
              <a:extLst>
                <a:ext uri="{FF2B5EF4-FFF2-40B4-BE49-F238E27FC236}">
                  <a16:creationId xmlns:a16="http://schemas.microsoft.com/office/drawing/2014/main" id="{4F577C20-8815-4873-BBD9-33CB60A839D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49" name="Rectangle 5">
              <a:extLst>
                <a:ext uri="{FF2B5EF4-FFF2-40B4-BE49-F238E27FC236}">
                  <a16:creationId xmlns:a16="http://schemas.microsoft.com/office/drawing/2014/main" id="{3026BDE3-B2F4-4727-ACB6-6C8795C0BE3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0" name="Freeform 6">
              <a:extLst>
                <a:ext uri="{FF2B5EF4-FFF2-40B4-BE49-F238E27FC236}">
                  <a16:creationId xmlns:a16="http://schemas.microsoft.com/office/drawing/2014/main" id="{A83B09E6-EDFD-4805-801E-48993A33973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1" name="Rectangle 7">
              <a:extLst>
                <a:ext uri="{FF2B5EF4-FFF2-40B4-BE49-F238E27FC236}">
                  <a16:creationId xmlns:a16="http://schemas.microsoft.com/office/drawing/2014/main" id="{600A63F3-845C-43AF-901E-A94CE2F45A4E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2" name="Rectangle 8">
              <a:extLst>
                <a:ext uri="{FF2B5EF4-FFF2-40B4-BE49-F238E27FC236}">
                  <a16:creationId xmlns:a16="http://schemas.microsoft.com/office/drawing/2014/main" id="{D0CE8EAB-1434-48EB-9A52-5135C807A66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3" name="Rectangle 9">
              <a:extLst>
                <a:ext uri="{FF2B5EF4-FFF2-40B4-BE49-F238E27FC236}">
                  <a16:creationId xmlns:a16="http://schemas.microsoft.com/office/drawing/2014/main" id="{796D5197-163C-43C4-8B5F-85BAE39394C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4" name="Rectangle 10">
              <a:extLst>
                <a:ext uri="{FF2B5EF4-FFF2-40B4-BE49-F238E27FC236}">
                  <a16:creationId xmlns:a16="http://schemas.microsoft.com/office/drawing/2014/main" id="{0FCD6266-5127-4618-ACDE-9E95B1DB5EC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5" name="Rectangle 11">
              <a:extLst>
                <a:ext uri="{FF2B5EF4-FFF2-40B4-BE49-F238E27FC236}">
                  <a16:creationId xmlns:a16="http://schemas.microsoft.com/office/drawing/2014/main" id="{F03015A6-D51E-4559-B012-A164F07E880E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6" name="Freeform 12">
              <a:extLst>
                <a:ext uri="{FF2B5EF4-FFF2-40B4-BE49-F238E27FC236}">
                  <a16:creationId xmlns:a16="http://schemas.microsoft.com/office/drawing/2014/main" id="{3720DD7B-37D3-4F7D-8D87-83BE4DFFB1E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7" name="Freeform 13">
              <a:extLst>
                <a:ext uri="{FF2B5EF4-FFF2-40B4-BE49-F238E27FC236}">
                  <a16:creationId xmlns:a16="http://schemas.microsoft.com/office/drawing/2014/main" id="{26C546BE-2C7C-4BB7-B12A-FDE1E7DECD0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8" name="Freeform 14">
              <a:extLst>
                <a:ext uri="{FF2B5EF4-FFF2-40B4-BE49-F238E27FC236}">
                  <a16:creationId xmlns:a16="http://schemas.microsoft.com/office/drawing/2014/main" id="{C7037268-3497-4335-87E4-F9A55AE8858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9" name="Freeform 15">
              <a:extLst>
                <a:ext uri="{FF2B5EF4-FFF2-40B4-BE49-F238E27FC236}">
                  <a16:creationId xmlns:a16="http://schemas.microsoft.com/office/drawing/2014/main" id="{FB70B824-F588-49FB-AD01-A64EB7C34E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0" name="Freeform 16">
              <a:extLst>
                <a:ext uri="{FF2B5EF4-FFF2-40B4-BE49-F238E27FC236}">
                  <a16:creationId xmlns:a16="http://schemas.microsoft.com/office/drawing/2014/main" id="{4CF25C14-CA70-462F-A3D2-FE86873CBEF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1" name="Freeform 17">
              <a:extLst>
                <a:ext uri="{FF2B5EF4-FFF2-40B4-BE49-F238E27FC236}">
                  <a16:creationId xmlns:a16="http://schemas.microsoft.com/office/drawing/2014/main" id="{55FAA8BF-59EE-4083-AB48-7658B3DE02D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2" name="Freeform 18">
              <a:extLst>
                <a:ext uri="{FF2B5EF4-FFF2-40B4-BE49-F238E27FC236}">
                  <a16:creationId xmlns:a16="http://schemas.microsoft.com/office/drawing/2014/main" id="{81D48456-3292-4561-86E6-0236C69E9581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3" name="Freeform 19">
              <a:extLst>
                <a:ext uri="{FF2B5EF4-FFF2-40B4-BE49-F238E27FC236}">
                  <a16:creationId xmlns:a16="http://schemas.microsoft.com/office/drawing/2014/main" id="{00569E53-889F-43E1-B46B-9C7FFC268ED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4" name="Freeform 20">
              <a:extLst>
                <a:ext uri="{FF2B5EF4-FFF2-40B4-BE49-F238E27FC236}">
                  <a16:creationId xmlns:a16="http://schemas.microsoft.com/office/drawing/2014/main" id="{38F789F6-1E3F-4F3A-8279-42FB6016A3D4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5" name="Freeform 21">
              <a:extLst>
                <a:ext uri="{FF2B5EF4-FFF2-40B4-BE49-F238E27FC236}">
                  <a16:creationId xmlns:a16="http://schemas.microsoft.com/office/drawing/2014/main" id="{C2D345BB-7C74-48E6-94F9-39F1074672F2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6" name="Freeform 22">
              <a:extLst>
                <a:ext uri="{FF2B5EF4-FFF2-40B4-BE49-F238E27FC236}">
                  <a16:creationId xmlns:a16="http://schemas.microsoft.com/office/drawing/2014/main" id="{0072970D-635A-4E6A-B4E9-E8E3679AD316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7" name="Freeform 23">
              <a:extLst>
                <a:ext uri="{FF2B5EF4-FFF2-40B4-BE49-F238E27FC236}">
                  <a16:creationId xmlns:a16="http://schemas.microsoft.com/office/drawing/2014/main" id="{54E367AB-A791-4E57-BEE0-F962CDC9F6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8" name="Freeform 24">
              <a:extLst>
                <a:ext uri="{FF2B5EF4-FFF2-40B4-BE49-F238E27FC236}">
                  <a16:creationId xmlns:a16="http://schemas.microsoft.com/office/drawing/2014/main" id="{2B1234DC-C1A0-4CF5-BE95-F4A3F93CB9FF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69" name="Freeform 25">
              <a:extLst>
                <a:ext uri="{FF2B5EF4-FFF2-40B4-BE49-F238E27FC236}">
                  <a16:creationId xmlns:a16="http://schemas.microsoft.com/office/drawing/2014/main" id="{CA1DB4DC-0826-4427-A218-C79D2F5B24F8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0" name="Freeform 26">
              <a:extLst>
                <a:ext uri="{FF2B5EF4-FFF2-40B4-BE49-F238E27FC236}">
                  <a16:creationId xmlns:a16="http://schemas.microsoft.com/office/drawing/2014/main" id="{FB01526A-34A6-4774-B16A-D464B08769A5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1" name="Oval 27">
              <a:extLst>
                <a:ext uri="{FF2B5EF4-FFF2-40B4-BE49-F238E27FC236}">
                  <a16:creationId xmlns:a16="http://schemas.microsoft.com/office/drawing/2014/main" id="{1EFC533C-AC32-4441-A1D4-453A22CB5E6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2" name="Oval 28">
              <a:extLst>
                <a:ext uri="{FF2B5EF4-FFF2-40B4-BE49-F238E27FC236}">
                  <a16:creationId xmlns:a16="http://schemas.microsoft.com/office/drawing/2014/main" id="{1AB25B6A-B10A-43DB-823F-8465B586635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3" name="Oval 29">
              <a:extLst>
                <a:ext uri="{FF2B5EF4-FFF2-40B4-BE49-F238E27FC236}">
                  <a16:creationId xmlns:a16="http://schemas.microsoft.com/office/drawing/2014/main" id="{7E414C65-FDF4-42BE-B2FD-0F4FC179E0B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4" name="Freeform 30">
              <a:extLst>
                <a:ext uri="{FF2B5EF4-FFF2-40B4-BE49-F238E27FC236}">
                  <a16:creationId xmlns:a16="http://schemas.microsoft.com/office/drawing/2014/main" id="{0694E773-82B9-4CC3-B425-649BF0EA2490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5" name="Freeform 31">
              <a:extLst>
                <a:ext uri="{FF2B5EF4-FFF2-40B4-BE49-F238E27FC236}">
                  <a16:creationId xmlns:a16="http://schemas.microsoft.com/office/drawing/2014/main" id="{ACB9F73D-822D-454C-9B70-CC7D7AA37A39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6" name="Rectangle 32">
              <a:extLst>
                <a:ext uri="{FF2B5EF4-FFF2-40B4-BE49-F238E27FC236}">
                  <a16:creationId xmlns:a16="http://schemas.microsoft.com/office/drawing/2014/main" id="{7F251D0A-4D54-4125-828A-3A9C608565F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7" name="Rectangle 33">
              <a:extLst>
                <a:ext uri="{FF2B5EF4-FFF2-40B4-BE49-F238E27FC236}">
                  <a16:creationId xmlns:a16="http://schemas.microsoft.com/office/drawing/2014/main" id="{AFBA037B-2D8C-4C31-8A53-E012FA49438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8" name="AutoShape 34">
              <a:extLst>
                <a:ext uri="{FF2B5EF4-FFF2-40B4-BE49-F238E27FC236}">
                  <a16:creationId xmlns:a16="http://schemas.microsoft.com/office/drawing/2014/main" id="{0E53DFE6-8D59-4493-AC69-522C44474CC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79" name="Freeform 35">
              <a:extLst>
                <a:ext uri="{FF2B5EF4-FFF2-40B4-BE49-F238E27FC236}">
                  <a16:creationId xmlns:a16="http://schemas.microsoft.com/office/drawing/2014/main" id="{68DA3DD8-ACE0-4B01-8C14-7785E042F41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80" name="Freeform 36">
              <a:extLst>
                <a:ext uri="{FF2B5EF4-FFF2-40B4-BE49-F238E27FC236}">
                  <a16:creationId xmlns:a16="http://schemas.microsoft.com/office/drawing/2014/main" id="{DB4D3338-3483-420F-B2EC-BE9DA9757D7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9781" name="Rectangle 37">
            <a:extLst>
              <a:ext uri="{FF2B5EF4-FFF2-40B4-BE49-F238E27FC236}">
                <a16:creationId xmlns:a16="http://schemas.microsoft.com/office/drawing/2014/main" id="{ED6D41DA-C9C3-4256-ABAB-628521990E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159782" name="Rectangle 38">
            <a:extLst>
              <a:ext uri="{FF2B5EF4-FFF2-40B4-BE49-F238E27FC236}">
                <a16:creationId xmlns:a16="http://schemas.microsoft.com/office/drawing/2014/main" id="{F9D93C50-6D6D-4204-B14B-CDFB7C5B9C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159783" name="Rectangle 39">
            <a:extLst>
              <a:ext uri="{FF2B5EF4-FFF2-40B4-BE49-F238E27FC236}">
                <a16:creationId xmlns:a16="http://schemas.microsoft.com/office/drawing/2014/main" id="{B3CFE394-4D46-4D66-A834-2FA7D34E16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159784" name="Rectangle 40">
            <a:extLst>
              <a:ext uri="{FF2B5EF4-FFF2-40B4-BE49-F238E27FC236}">
                <a16:creationId xmlns:a16="http://schemas.microsoft.com/office/drawing/2014/main" id="{CC5AD542-4202-4A71-938C-81E600CEDD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159785" name="Rectangle 41">
            <a:extLst>
              <a:ext uri="{FF2B5EF4-FFF2-40B4-BE49-F238E27FC236}">
                <a16:creationId xmlns:a16="http://schemas.microsoft.com/office/drawing/2014/main" id="{AA5EDF7E-0B3D-4650-9E7A-A26746756D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7D3A6B-7C5C-4B0C-89B0-B521448526A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35C97-7F5B-4B8D-B3E0-FB2B7402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076ED9-6EAF-457E-B658-F227C6FC7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8CF0CD-5DA8-48A9-B4AA-7E56E4CB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FE4A62-C75F-4B83-BAC0-C8B61920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6E83B3-EDAB-47DF-949D-98D75636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0821E-DF0A-47FB-B20D-F2D5FA60CB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310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433354-9824-4046-9606-D7F881F3D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C4E0DF-F66F-472D-AB2B-6A3925B84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7D1FD8-4270-4136-BBC4-C35C06FC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7A493D-3CDC-4AD4-8366-EB2DE3A3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F30850-FEF4-4D3A-B5CD-C5CD9F61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D2A39-C8A4-4BE9-8FAD-834EA9433C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146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DF5A9-A430-498F-88CA-B7DBB37D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391A5-84D8-4F80-9CA0-D8AD46EBB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AA1CE6-6EFD-4D24-9CA1-F264D363640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3336197-36BE-45AD-AE60-FD9A18179F4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A753B1A4-DACA-44CB-A8D3-5F66949E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089E4940-308B-4EEA-B2DF-57160F2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7CF3A504-1F3C-420B-86D6-B31A5FAC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3F3306A-98B3-4D2D-9B0A-CBB696234B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382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0D7AB-B28F-49D0-800F-30A94D3D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5F4C04-1702-4D5C-888A-08AB0B0254B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77724DB-DBA6-47C8-A04C-DD81C19D0ED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D7CFB96-F764-4FAD-94D4-BCAE9201233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8AE4FC8C-BD7C-4411-9A09-BB492F2B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23C5F828-EC3F-48EC-940F-2FC9007E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2E99F2E9-49C3-45AF-9D2A-9A437439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D75CCF8-19AF-47B5-9B19-CDBC796270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3039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65115-7743-4332-ADA4-090AB204195D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8E4DDC-B5C7-480C-BDF7-6D1222C5B3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404A0D-3DB9-4317-B908-331ABE908C2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2312D00-B7F7-4E6F-8232-17B0E8345D7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FE301B-FF2A-4F40-97C0-7C3D74DAE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509F9AF-CF21-4F27-B3B3-3D56BCA3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EFE8D79-B826-46ED-84CD-C557FA55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7FE159-52D5-4E78-93A0-B5A99B71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93D75AA-FC02-4D06-ADCF-32C4A9F8A9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876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6E161-CDA5-4523-B198-70248604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3D97F2-4F94-4F25-9A3B-58C7EED17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6DFE4B-EF73-49B0-905E-6654E2D70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5BBA1F-E9F3-46F9-95A6-9E9B6067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444F37-475C-4ABE-88D0-CFA49C6D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3C9F9-0A5C-4A36-A7BC-7B5F60864D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777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E516A-02E1-449D-A8CE-5206C10C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48DEA4-9BC6-47AB-8938-285B8A63E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EBC23B-CF53-40B3-A0E3-AC0B4005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AF5883-F5C4-437D-8639-AC95D498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5D4111-3615-4DF3-BAD0-8013F318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51F99-D63C-4A84-BB7B-866E26ED47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990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83427-B1BA-4A0D-8D67-C97448F0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50A294-8146-437E-910C-61B56ED93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743B2D-11B0-49C4-9E44-40F6F6DD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0DBFD4-560F-474C-9483-1B7DD8FB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F32D6A-6F7B-4267-9DD2-49C55E2D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3F56EA-BAF3-4FF9-88F8-30F96E06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E3937-15AA-4FF6-9E1B-D4DD44B997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516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68396-7E58-47BD-9598-7E693453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63BFA9-8C35-435C-9E83-2F52134D2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114DE2-1BD3-4032-82CE-AF5D64350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6DA614-683D-45E1-AA90-2C4DD94C0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E0A639-3831-411E-B287-787FE7B29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1C1754-2F6F-4898-954F-91CA4408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72E5D84-4ED7-43F3-A34C-0371ECE9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7F7E6A-CC3C-43C4-80BD-2162F92C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DE3B4-4EA9-4D42-B7AA-8C784C5792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48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0A085-7825-4A2F-A888-B0FBF612E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5C598F-AF9B-4AA8-A139-1C089CB7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7829999-AE66-4C3B-B299-7222736E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DD61BC-AC33-4B13-97A7-23C548B7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D583C-8BD0-485C-B5EE-7738EEC343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160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4EB8143-8B3D-4516-8ABC-5F0CE52E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DB06BC5-EB49-49DA-9F68-8C49B2EE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666B36-01FE-4257-92A2-1EF28DC0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F7C9A-7286-4C50-BC09-DC8DBA459A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11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D1752-CFDF-4991-949F-AFD7B65C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0D8598-97B0-4D82-8F84-11CA22CBE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04A211-E76F-4744-862F-B9D178B52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05CAE3-018B-4B7B-8B08-1A718991E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3E7906-3429-4292-BF50-E04981F1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C35601-34E4-4A73-B61E-E1C53571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ED76F-092D-41B0-84E8-FAF50551D5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716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DA3C9-B74D-4EEF-A175-AE2A1ED2E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431536-0D8F-4E21-A9DA-7F65BD805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371A5B-EDA0-488F-BB20-864403A4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24AF35-F6DF-404E-AFAF-3A1713596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5504BF-CFEA-498E-858B-CFAF2320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6EB6FA-E0BF-4270-A437-B45D70F4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B67EA-AADA-4F8F-8C60-D1C2A99494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566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>
            <a:extLst>
              <a:ext uri="{FF2B5EF4-FFF2-40B4-BE49-F238E27FC236}">
                <a16:creationId xmlns:a16="http://schemas.microsoft.com/office/drawing/2014/main" id="{54E8E366-7D5D-425F-9A80-C9E31F9C0DE8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58723" name="Rectangle 3">
              <a:extLst>
                <a:ext uri="{FF2B5EF4-FFF2-40B4-BE49-F238E27FC236}">
                  <a16:creationId xmlns:a16="http://schemas.microsoft.com/office/drawing/2014/main" id="{BCB4B11D-A6CD-427B-BE64-F3D915EFD79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4" name="Oval 4">
              <a:extLst>
                <a:ext uri="{FF2B5EF4-FFF2-40B4-BE49-F238E27FC236}">
                  <a16:creationId xmlns:a16="http://schemas.microsoft.com/office/drawing/2014/main" id="{7AB05016-9C75-4AD9-BD6D-CB323E5EDA9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5" name="Rectangle 5">
              <a:extLst>
                <a:ext uri="{FF2B5EF4-FFF2-40B4-BE49-F238E27FC236}">
                  <a16:creationId xmlns:a16="http://schemas.microsoft.com/office/drawing/2014/main" id="{9CE7C765-9FBD-4431-95F5-A4DAF53D904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6" name="Freeform 6">
              <a:extLst>
                <a:ext uri="{FF2B5EF4-FFF2-40B4-BE49-F238E27FC236}">
                  <a16:creationId xmlns:a16="http://schemas.microsoft.com/office/drawing/2014/main" id="{553D9A8C-D969-42D1-A939-8B55B4E3632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7" name="Rectangle 7">
              <a:extLst>
                <a:ext uri="{FF2B5EF4-FFF2-40B4-BE49-F238E27FC236}">
                  <a16:creationId xmlns:a16="http://schemas.microsoft.com/office/drawing/2014/main" id="{FE68D3D0-88D2-4BEF-96C8-111316FE483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8" name="Rectangle 8">
              <a:extLst>
                <a:ext uri="{FF2B5EF4-FFF2-40B4-BE49-F238E27FC236}">
                  <a16:creationId xmlns:a16="http://schemas.microsoft.com/office/drawing/2014/main" id="{A3068E52-48D5-43DE-AD38-57AD69E843E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9" name="Rectangle 9">
              <a:extLst>
                <a:ext uri="{FF2B5EF4-FFF2-40B4-BE49-F238E27FC236}">
                  <a16:creationId xmlns:a16="http://schemas.microsoft.com/office/drawing/2014/main" id="{A3CC073D-33C2-4C1B-BCE9-B862B206604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0" name="Rectangle 10">
              <a:extLst>
                <a:ext uri="{FF2B5EF4-FFF2-40B4-BE49-F238E27FC236}">
                  <a16:creationId xmlns:a16="http://schemas.microsoft.com/office/drawing/2014/main" id="{2F47D29B-F878-4BF6-823C-5B27D0247A4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1" name="Rectangle 11">
              <a:extLst>
                <a:ext uri="{FF2B5EF4-FFF2-40B4-BE49-F238E27FC236}">
                  <a16:creationId xmlns:a16="http://schemas.microsoft.com/office/drawing/2014/main" id="{DD336186-918B-4FBC-AEE3-E375891D61E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2" name="Freeform 12">
              <a:extLst>
                <a:ext uri="{FF2B5EF4-FFF2-40B4-BE49-F238E27FC236}">
                  <a16:creationId xmlns:a16="http://schemas.microsoft.com/office/drawing/2014/main" id="{B8D63840-D52D-490B-80CB-2B0E0989859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3" name="Freeform 13">
              <a:extLst>
                <a:ext uri="{FF2B5EF4-FFF2-40B4-BE49-F238E27FC236}">
                  <a16:creationId xmlns:a16="http://schemas.microsoft.com/office/drawing/2014/main" id="{BD02F4DA-3C69-4C05-8034-F2C79820AEE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4" name="Freeform 14">
              <a:extLst>
                <a:ext uri="{FF2B5EF4-FFF2-40B4-BE49-F238E27FC236}">
                  <a16:creationId xmlns:a16="http://schemas.microsoft.com/office/drawing/2014/main" id="{CB3C9D89-A67B-4754-A73A-6001CA4E71E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5" name="Freeform 15">
              <a:extLst>
                <a:ext uri="{FF2B5EF4-FFF2-40B4-BE49-F238E27FC236}">
                  <a16:creationId xmlns:a16="http://schemas.microsoft.com/office/drawing/2014/main" id="{7D9AF559-5238-4566-8DF0-870A5DF1DEB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6" name="Freeform 16">
              <a:extLst>
                <a:ext uri="{FF2B5EF4-FFF2-40B4-BE49-F238E27FC236}">
                  <a16:creationId xmlns:a16="http://schemas.microsoft.com/office/drawing/2014/main" id="{F96C7520-449B-4010-8621-303F485EA4F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7" name="Freeform 17">
              <a:extLst>
                <a:ext uri="{FF2B5EF4-FFF2-40B4-BE49-F238E27FC236}">
                  <a16:creationId xmlns:a16="http://schemas.microsoft.com/office/drawing/2014/main" id="{51B49414-0E18-47F8-AA71-B5B792D296A8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8" name="Freeform 18">
              <a:extLst>
                <a:ext uri="{FF2B5EF4-FFF2-40B4-BE49-F238E27FC236}">
                  <a16:creationId xmlns:a16="http://schemas.microsoft.com/office/drawing/2014/main" id="{7D12210A-F4E0-497C-B5C0-E046385DBBB7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39" name="Freeform 19">
              <a:extLst>
                <a:ext uri="{FF2B5EF4-FFF2-40B4-BE49-F238E27FC236}">
                  <a16:creationId xmlns:a16="http://schemas.microsoft.com/office/drawing/2014/main" id="{DC5F6378-DEC3-4A93-9B83-215D1A72EE6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0" name="Freeform 20">
              <a:extLst>
                <a:ext uri="{FF2B5EF4-FFF2-40B4-BE49-F238E27FC236}">
                  <a16:creationId xmlns:a16="http://schemas.microsoft.com/office/drawing/2014/main" id="{1C7FEA24-D439-44A3-95F1-B4A9DAFE0020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1" name="Freeform 21">
              <a:extLst>
                <a:ext uri="{FF2B5EF4-FFF2-40B4-BE49-F238E27FC236}">
                  <a16:creationId xmlns:a16="http://schemas.microsoft.com/office/drawing/2014/main" id="{92F59F10-CA5B-4439-9F8F-C3A300619F9A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2" name="Freeform 22">
              <a:extLst>
                <a:ext uri="{FF2B5EF4-FFF2-40B4-BE49-F238E27FC236}">
                  <a16:creationId xmlns:a16="http://schemas.microsoft.com/office/drawing/2014/main" id="{B78022C8-9C9A-4EBF-A886-AD7C864B84EC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3" name="Freeform 23">
              <a:extLst>
                <a:ext uri="{FF2B5EF4-FFF2-40B4-BE49-F238E27FC236}">
                  <a16:creationId xmlns:a16="http://schemas.microsoft.com/office/drawing/2014/main" id="{6013A9C0-3C50-45D7-AF01-165ADCCE65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4" name="Freeform 24">
              <a:extLst>
                <a:ext uri="{FF2B5EF4-FFF2-40B4-BE49-F238E27FC236}">
                  <a16:creationId xmlns:a16="http://schemas.microsoft.com/office/drawing/2014/main" id="{344BE15A-EA4D-4DEC-8FB1-2CE900DE9C5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5" name="Freeform 25">
              <a:extLst>
                <a:ext uri="{FF2B5EF4-FFF2-40B4-BE49-F238E27FC236}">
                  <a16:creationId xmlns:a16="http://schemas.microsoft.com/office/drawing/2014/main" id="{CB79B632-2958-4263-A559-47E898D8EE0E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6" name="Freeform 26">
              <a:extLst>
                <a:ext uri="{FF2B5EF4-FFF2-40B4-BE49-F238E27FC236}">
                  <a16:creationId xmlns:a16="http://schemas.microsoft.com/office/drawing/2014/main" id="{587CEAE7-F213-49CF-BBF9-1788A3D7EE9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7" name="Oval 27">
              <a:extLst>
                <a:ext uri="{FF2B5EF4-FFF2-40B4-BE49-F238E27FC236}">
                  <a16:creationId xmlns:a16="http://schemas.microsoft.com/office/drawing/2014/main" id="{91BE49A4-28C9-4596-9F36-BB686EBB798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8" name="Oval 28">
              <a:extLst>
                <a:ext uri="{FF2B5EF4-FFF2-40B4-BE49-F238E27FC236}">
                  <a16:creationId xmlns:a16="http://schemas.microsoft.com/office/drawing/2014/main" id="{17C62533-FCBF-42DE-8850-319F9ED0422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49" name="Oval 29">
              <a:extLst>
                <a:ext uri="{FF2B5EF4-FFF2-40B4-BE49-F238E27FC236}">
                  <a16:creationId xmlns:a16="http://schemas.microsoft.com/office/drawing/2014/main" id="{B8601E4B-66CF-452A-8F08-DF32E699CB1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0" name="Freeform 30">
              <a:extLst>
                <a:ext uri="{FF2B5EF4-FFF2-40B4-BE49-F238E27FC236}">
                  <a16:creationId xmlns:a16="http://schemas.microsoft.com/office/drawing/2014/main" id="{6575AB59-B4EE-4954-AEF3-70D89B7FC6A8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1" name="Freeform 31">
              <a:extLst>
                <a:ext uri="{FF2B5EF4-FFF2-40B4-BE49-F238E27FC236}">
                  <a16:creationId xmlns:a16="http://schemas.microsoft.com/office/drawing/2014/main" id="{E4A74E3C-770C-4EA7-A8D9-7AF5FD2D4111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2" name="Rectangle 32">
              <a:extLst>
                <a:ext uri="{FF2B5EF4-FFF2-40B4-BE49-F238E27FC236}">
                  <a16:creationId xmlns:a16="http://schemas.microsoft.com/office/drawing/2014/main" id="{76972587-3063-40F3-92A0-81A9D1881BE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3" name="Rectangle 33">
              <a:extLst>
                <a:ext uri="{FF2B5EF4-FFF2-40B4-BE49-F238E27FC236}">
                  <a16:creationId xmlns:a16="http://schemas.microsoft.com/office/drawing/2014/main" id="{8A7C9122-2731-4E20-9415-D89B97655C6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4" name="AutoShape 34">
              <a:extLst>
                <a:ext uri="{FF2B5EF4-FFF2-40B4-BE49-F238E27FC236}">
                  <a16:creationId xmlns:a16="http://schemas.microsoft.com/office/drawing/2014/main" id="{934B9BF9-6683-4683-880E-861E35F8E6D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5" name="Freeform 35">
              <a:extLst>
                <a:ext uri="{FF2B5EF4-FFF2-40B4-BE49-F238E27FC236}">
                  <a16:creationId xmlns:a16="http://schemas.microsoft.com/office/drawing/2014/main" id="{8A6E06E3-8A9A-4101-B738-56568CED7A5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56" name="Freeform 36">
              <a:extLst>
                <a:ext uri="{FF2B5EF4-FFF2-40B4-BE49-F238E27FC236}">
                  <a16:creationId xmlns:a16="http://schemas.microsoft.com/office/drawing/2014/main" id="{C0546D6E-8D7E-4A85-9AFA-B86E3BF1C3E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8757" name="Rectangle 37">
            <a:extLst>
              <a:ext uri="{FF2B5EF4-FFF2-40B4-BE49-F238E27FC236}">
                <a16:creationId xmlns:a16="http://schemas.microsoft.com/office/drawing/2014/main" id="{A8B9F9D6-0541-4AEB-9C4B-D2092056F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58758" name="Rectangle 38">
            <a:extLst>
              <a:ext uri="{FF2B5EF4-FFF2-40B4-BE49-F238E27FC236}">
                <a16:creationId xmlns:a16="http://schemas.microsoft.com/office/drawing/2014/main" id="{C2F9C0EB-C556-468A-B124-A3AEA02B7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58759" name="Rectangle 39">
            <a:extLst>
              <a:ext uri="{FF2B5EF4-FFF2-40B4-BE49-F238E27FC236}">
                <a16:creationId xmlns:a16="http://schemas.microsoft.com/office/drawing/2014/main" id="{B045F349-BDA4-47CC-88DB-FD1FF15FF4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58760" name="Rectangle 40">
            <a:extLst>
              <a:ext uri="{FF2B5EF4-FFF2-40B4-BE49-F238E27FC236}">
                <a16:creationId xmlns:a16="http://schemas.microsoft.com/office/drawing/2014/main" id="{01AE6DA7-E418-4320-B17C-EC35B2422D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pt-BR" altLang="pt-BR"/>
          </a:p>
        </p:txBody>
      </p:sp>
      <p:sp>
        <p:nvSpPr>
          <p:cNvPr id="158761" name="Rectangle 41">
            <a:extLst>
              <a:ext uri="{FF2B5EF4-FFF2-40B4-BE49-F238E27FC236}">
                <a16:creationId xmlns:a16="http://schemas.microsoft.com/office/drawing/2014/main" id="{06697BCC-28F4-4237-A7B4-4C90B28AF6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0B0F64-CB57-404E-BC19-51C9EEF5451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2.wmf"/><Relationship Id="rId7" Type="http://schemas.openxmlformats.org/officeDocument/2006/relationships/image" Target="../media/image143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145.emf"/><Relationship Id="rId5" Type="http://schemas.openxmlformats.org/officeDocument/2006/relationships/image" Target="../media/image142.emf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6.bin"/><Relationship Id="rId9" Type="http://schemas.openxmlformats.org/officeDocument/2006/relationships/image" Target="../media/image144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image" Target="../media/image2.wmf"/><Relationship Id="rId7" Type="http://schemas.openxmlformats.org/officeDocument/2006/relationships/image" Target="../media/image147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149.emf"/><Relationship Id="rId5" Type="http://schemas.openxmlformats.org/officeDocument/2006/relationships/image" Target="../media/image146.e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148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image" Target="../media/image2.wmf"/><Relationship Id="rId7" Type="http://schemas.openxmlformats.org/officeDocument/2006/relationships/image" Target="../media/image151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53.emf"/><Relationship Id="rId5" Type="http://schemas.openxmlformats.org/officeDocument/2006/relationships/image" Target="../media/image150.emf"/><Relationship Id="rId10" Type="http://schemas.openxmlformats.org/officeDocument/2006/relationships/oleObject" Target="../embeddings/oleObject97.bin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5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5.emf"/><Relationship Id="rId4" Type="http://schemas.openxmlformats.org/officeDocument/2006/relationships/image" Target="../media/image78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wmf"/><Relationship Id="rId5" Type="http://schemas.openxmlformats.org/officeDocument/2006/relationships/image" Target="../media/image2.wmf"/><Relationship Id="rId4" Type="http://schemas.openxmlformats.org/officeDocument/2006/relationships/image" Target="../media/image158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88.emf"/><Relationship Id="rId4" Type="http://schemas.openxmlformats.org/officeDocument/2006/relationships/oleObject" Target="../embeddings/oleObject98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89.emf"/><Relationship Id="rId4" Type="http://schemas.openxmlformats.org/officeDocument/2006/relationships/oleObject" Target="../embeddings/oleObject99.bin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90.emf"/><Relationship Id="rId4" Type="http://schemas.openxmlformats.org/officeDocument/2006/relationships/oleObject" Target="../embeddings/oleObject100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91.emf"/><Relationship Id="rId4" Type="http://schemas.openxmlformats.org/officeDocument/2006/relationships/oleObject" Target="../embeddings/oleObject101.bin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94.emf"/><Relationship Id="rId4" Type="http://schemas.openxmlformats.org/officeDocument/2006/relationships/oleObject" Target="../embeddings/oleObject102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95.emf"/><Relationship Id="rId4" Type="http://schemas.openxmlformats.org/officeDocument/2006/relationships/oleObject" Target="../embeddings/oleObject103.bin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96.emf"/><Relationship Id="rId4" Type="http://schemas.openxmlformats.org/officeDocument/2006/relationships/oleObject" Target="../embeddings/oleObject104.bin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97.emf"/><Relationship Id="rId4" Type="http://schemas.openxmlformats.org/officeDocument/2006/relationships/oleObject" Target="../embeddings/oleObject105.bin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9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07.bin"/><Relationship Id="rId5" Type="http://schemas.openxmlformats.org/officeDocument/2006/relationships/image" Target="../media/image198.emf"/><Relationship Id="rId4" Type="http://schemas.openxmlformats.org/officeDocument/2006/relationships/oleObject" Target="../embeddings/oleObject106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200.emf"/><Relationship Id="rId4" Type="http://schemas.openxmlformats.org/officeDocument/2006/relationships/oleObject" Target="../embeddings/oleObject108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0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203.emf"/><Relationship Id="rId4" Type="http://schemas.openxmlformats.org/officeDocument/2006/relationships/oleObject" Target="../embeddings/oleObject109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w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207.emf"/><Relationship Id="rId4" Type="http://schemas.openxmlformats.org/officeDocument/2006/relationships/oleObject" Target="../embeddings/oleObject111.bin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0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208.emf"/><Relationship Id="rId4" Type="http://schemas.openxmlformats.org/officeDocument/2006/relationships/oleObject" Target="../embeddings/oleObject112.bin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214.emf"/><Relationship Id="rId4" Type="http://schemas.openxmlformats.org/officeDocument/2006/relationships/oleObject" Target="../embeddings/oleObject114.bin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215.emf"/><Relationship Id="rId4" Type="http://schemas.openxmlformats.org/officeDocument/2006/relationships/oleObject" Target="../embeddings/oleObject1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216.emf"/><Relationship Id="rId4" Type="http://schemas.openxmlformats.org/officeDocument/2006/relationships/oleObject" Target="../embeddings/oleObject116.bin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217.emf"/><Relationship Id="rId4" Type="http://schemas.openxmlformats.org/officeDocument/2006/relationships/oleObject" Target="../embeddings/oleObject117.bin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218.emf"/><Relationship Id="rId4" Type="http://schemas.openxmlformats.org/officeDocument/2006/relationships/oleObject" Target="../embeddings/oleObject118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220.emf"/><Relationship Id="rId4" Type="http://schemas.openxmlformats.org/officeDocument/2006/relationships/oleObject" Target="../embeddings/oleObject120.bin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122.bin"/><Relationship Id="rId5" Type="http://schemas.openxmlformats.org/officeDocument/2006/relationships/image" Target="../media/image221.emf"/><Relationship Id="rId4" Type="http://schemas.openxmlformats.org/officeDocument/2006/relationships/oleObject" Target="../embeddings/oleObject121.bin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223.emf"/><Relationship Id="rId4" Type="http://schemas.openxmlformats.org/officeDocument/2006/relationships/oleObject" Target="../embeddings/oleObject123.bin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224.emf"/><Relationship Id="rId4" Type="http://schemas.openxmlformats.org/officeDocument/2006/relationships/oleObject" Target="../embeddings/oleObject124.bin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225.emf"/><Relationship Id="rId4" Type="http://schemas.openxmlformats.org/officeDocument/2006/relationships/oleObject" Target="../embeddings/oleObject125.bin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226.emf"/><Relationship Id="rId4" Type="http://schemas.openxmlformats.org/officeDocument/2006/relationships/oleObject" Target="../embeddings/oleObject126.bin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wmf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234.emf"/><Relationship Id="rId4" Type="http://schemas.openxmlformats.org/officeDocument/2006/relationships/oleObject" Target="../embeddings/oleObject127.bin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235.emf"/><Relationship Id="rId4" Type="http://schemas.openxmlformats.org/officeDocument/2006/relationships/oleObject" Target="../embeddings/oleObject128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236.emf"/><Relationship Id="rId4" Type="http://schemas.openxmlformats.org/officeDocument/2006/relationships/oleObject" Target="../embeddings/oleObject129.bin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242.emf"/><Relationship Id="rId4" Type="http://schemas.openxmlformats.org/officeDocument/2006/relationships/oleObject" Target="../embeddings/oleObject130.bin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243.emf"/><Relationship Id="rId4" Type="http://schemas.openxmlformats.org/officeDocument/2006/relationships/oleObject" Target="../embeddings/oleObject13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244.emf"/><Relationship Id="rId4" Type="http://schemas.openxmlformats.org/officeDocument/2006/relationships/oleObject" Target="../embeddings/oleObject132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245.emf"/><Relationship Id="rId4" Type="http://schemas.openxmlformats.org/officeDocument/2006/relationships/oleObject" Target="../embeddings/oleObject133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246.emf"/><Relationship Id="rId4" Type="http://schemas.openxmlformats.org/officeDocument/2006/relationships/oleObject" Target="../embeddings/oleObject134.bin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247.emf"/><Relationship Id="rId4" Type="http://schemas.openxmlformats.org/officeDocument/2006/relationships/oleObject" Target="../embeddings/oleObject135.bin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248.emf"/><Relationship Id="rId4" Type="http://schemas.openxmlformats.org/officeDocument/2006/relationships/oleObject" Target="../embeddings/oleObject136.bin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249.emf"/><Relationship Id="rId4" Type="http://schemas.openxmlformats.org/officeDocument/2006/relationships/oleObject" Target="../embeddings/oleObject137.bin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image" Target="../media/image49.emf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.wmf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6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9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.wmf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.wmf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2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2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2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2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2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2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2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9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30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3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88.emf"/><Relationship Id="rId4" Type="http://schemas.openxmlformats.org/officeDocument/2006/relationships/oleObject" Target="../embeddings/oleObject3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3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34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2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94.emf"/><Relationship Id="rId4" Type="http://schemas.openxmlformats.org/officeDocument/2006/relationships/image" Target="../media/image91.emf"/><Relationship Id="rId9" Type="http://schemas.openxmlformats.org/officeDocument/2006/relationships/oleObject" Target="../embeddings/oleObject38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image" Target="../media/image2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7.e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9.emf"/><Relationship Id="rId4" Type="http://schemas.openxmlformats.org/officeDocument/2006/relationships/image" Target="../media/image96.emf"/><Relationship Id="rId9" Type="http://schemas.openxmlformats.org/officeDocument/2006/relationships/oleObject" Target="../embeddings/oleObject4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2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0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2.e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04.emf"/><Relationship Id="rId4" Type="http://schemas.openxmlformats.org/officeDocument/2006/relationships/image" Target="../media/image101.emf"/><Relationship Id="rId9" Type="http://schemas.openxmlformats.org/officeDocument/2006/relationships/oleObject" Target="../embeddings/oleObject48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image" Target="../media/image2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1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7.e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109.emf"/><Relationship Id="rId4" Type="http://schemas.openxmlformats.org/officeDocument/2006/relationships/image" Target="../media/image106.emf"/><Relationship Id="rId9" Type="http://schemas.openxmlformats.org/officeDocument/2006/relationships/oleObject" Target="../embeddings/oleObject53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13" Type="http://schemas.openxmlformats.org/officeDocument/2006/relationships/image" Target="../media/image2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2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114.emf"/><Relationship Id="rId4" Type="http://schemas.openxmlformats.org/officeDocument/2006/relationships/image" Target="../media/image111.emf"/><Relationship Id="rId9" Type="http://schemas.openxmlformats.org/officeDocument/2006/relationships/oleObject" Target="../embeddings/oleObject58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60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122.emf"/><Relationship Id="rId3" Type="http://schemas.openxmlformats.org/officeDocument/2006/relationships/image" Target="../media/image2.wmf"/><Relationship Id="rId7" Type="http://schemas.openxmlformats.org/officeDocument/2006/relationships/image" Target="../media/image119.emf"/><Relationship Id="rId12" Type="http://schemas.openxmlformats.org/officeDocument/2006/relationships/oleObject" Target="../embeddings/oleObject6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121.emf"/><Relationship Id="rId5" Type="http://schemas.openxmlformats.org/officeDocument/2006/relationships/image" Target="../media/image118.e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2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6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6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26.emf"/><Relationship Id="rId4" Type="http://schemas.openxmlformats.org/officeDocument/2006/relationships/oleObject" Target="../embeddings/oleObject70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27.emf"/><Relationship Id="rId4" Type="http://schemas.openxmlformats.org/officeDocument/2006/relationships/oleObject" Target="../embeddings/oleObject71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7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image" Target="../media/image10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73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74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75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33.emf"/><Relationship Id="rId4" Type="http://schemas.openxmlformats.org/officeDocument/2006/relationships/oleObject" Target="../embeddings/oleObject77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78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35.emf"/><Relationship Id="rId4" Type="http://schemas.openxmlformats.org/officeDocument/2006/relationships/oleObject" Target="../embeddings/oleObject79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80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81.bin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image" Target="../media/image2.wmf"/><Relationship Id="rId7" Type="http://schemas.openxmlformats.org/officeDocument/2006/relationships/image" Target="../media/image139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41.emf"/><Relationship Id="rId5" Type="http://schemas.openxmlformats.org/officeDocument/2006/relationships/image" Target="../media/image138.emf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ntraQAhgua1">
            <a:extLst>
              <a:ext uri="{FF2B5EF4-FFF2-40B4-BE49-F238E27FC236}">
                <a16:creationId xmlns:a16="http://schemas.microsoft.com/office/drawing/2014/main" id="{868EE623-ADD2-40AF-9EC0-F1DF4D8A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80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0CD0E88-425F-4081-9928-37D8BB5C5C47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B5DC9BF0-1EF2-4868-BC08-788BD4E359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0988" y="981075"/>
            <a:ext cx="8610600" cy="3527425"/>
          </a:xfrm>
        </p:spPr>
        <p:txBody>
          <a:bodyPr/>
          <a:lstStyle/>
          <a:p>
            <a:r>
              <a:rPr lang="pt-BR" altLang="pt-BR" sz="3200" b="1">
                <a:solidFill>
                  <a:schemeClr val="tx1"/>
                </a:solidFill>
              </a:rPr>
              <a:t>ESCOLA POLITÉCNICA DA USP</a:t>
            </a:r>
            <a:br>
              <a:rPr lang="pt-BR" altLang="pt-BR" sz="3200" b="1">
                <a:solidFill>
                  <a:schemeClr val="tx1"/>
                </a:solidFill>
              </a:rPr>
            </a:br>
            <a:r>
              <a:rPr lang="pt-BR" altLang="pt-BR" sz="3200" b="1">
                <a:solidFill>
                  <a:schemeClr val="tx1"/>
                </a:solidFill>
              </a:rPr>
              <a:t>DEPARTAMENTO DE ENGENHARIA </a:t>
            </a:r>
            <a:br>
              <a:rPr lang="pt-BR" altLang="pt-BR" sz="3200" b="1">
                <a:solidFill>
                  <a:schemeClr val="tx1"/>
                </a:solidFill>
              </a:rPr>
            </a:br>
            <a:r>
              <a:rPr lang="pt-BR" altLang="pt-BR" sz="3200" b="1">
                <a:solidFill>
                  <a:schemeClr val="tx1"/>
                </a:solidFill>
              </a:rPr>
              <a:t>HIDRÁULICA E SANITÁRIA</a:t>
            </a:r>
            <a:br>
              <a:rPr lang="pt-BR" altLang="pt-BR" sz="3200" b="1">
                <a:solidFill>
                  <a:schemeClr val="tx1"/>
                </a:solidFill>
              </a:rPr>
            </a:br>
            <a:r>
              <a:rPr lang="pt-BR" altLang="pt-BR" sz="3200" b="1">
                <a:solidFill>
                  <a:schemeClr val="tx1"/>
                </a:solidFill>
              </a:rPr>
              <a:t>PHD 5750 – TRATAMENTO AVANÇADO DE ÁGUAS DE ABASTECIMENTO</a:t>
            </a:r>
            <a:br>
              <a:rPr lang="pt-BR" altLang="pt-BR" sz="3200" b="1">
                <a:solidFill>
                  <a:schemeClr val="tx1"/>
                </a:solidFill>
              </a:rPr>
            </a:br>
            <a:br>
              <a:rPr lang="pt-BR" altLang="pt-BR" sz="3200" b="1">
                <a:solidFill>
                  <a:schemeClr val="tx1"/>
                </a:solidFill>
              </a:rPr>
            </a:br>
            <a:br>
              <a:rPr lang="pt-BR" altLang="pt-BR" sz="3200" b="1">
                <a:solidFill>
                  <a:schemeClr val="tx1"/>
                </a:solidFill>
              </a:rPr>
            </a:br>
            <a:r>
              <a:rPr lang="pt-BR" altLang="pt-BR" sz="3200" b="1">
                <a:solidFill>
                  <a:schemeClr val="tx1"/>
                </a:solidFill>
              </a:rPr>
              <a:t>OXIDAÇÃO QUÍMICA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D43C639-13FD-466B-B2C2-35AF34AEB1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2275" y="5445125"/>
            <a:ext cx="8382000" cy="792163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10000"/>
              </a:spcBef>
            </a:pPr>
            <a:r>
              <a:rPr lang="pt-BR" altLang="pt-BR" b="1">
                <a:latin typeface="Arial" panose="020B0604020202020204" pitchFamily="34" charset="0"/>
              </a:rPr>
              <a:t>Prof. Dr. Sidney Seckler Ferreira Filho</a:t>
            </a:r>
          </a:p>
          <a:p>
            <a:pPr algn="l">
              <a:lnSpc>
                <a:spcPct val="90000"/>
              </a:lnSpc>
              <a:spcBef>
                <a:spcPct val="10000"/>
              </a:spcBef>
            </a:pPr>
            <a:endParaRPr lang="pt-BR" altLang="pt-BR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>
            <a:extLst>
              <a:ext uri="{FF2B5EF4-FFF2-40B4-BE49-F238E27FC236}">
                <a16:creationId xmlns:a16="http://schemas.microsoft.com/office/drawing/2014/main" id="{FCECCE9B-A09E-4FCD-A94D-DB8DEC129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09600"/>
            <a:ext cx="8805863" cy="609600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9971" name="Text Box 3">
            <a:extLst>
              <a:ext uri="{FF2B5EF4-FFF2-40B4-BE49-F238E27FC236}">
                <a16:creationId xmlns:a16="http://schemas.microsoft.com/office/drawing/2014/main" id="{19DFF90C-DBAF-4D94-908A-88C00B2E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75" y="685800"/>
            <a:ext cx="354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>
                <a:solidFill>
                  <a:srgbClr val="FAFD00"/>
                </a:solidFill>
                <a:latin typeface="Arial" panose="020B0604020202020204" pitchFamily="34" charset="0"/>
              </a:rPr>
              <a:t>No manancial</a:t>
            </a:r>
          </a:p>
        </p:txBody>
      </p:sp>
      <p:sp>
        <p:nvSpPr>
          <p:cNvPr id="339972" name="Text Box 4">
            <a:extLst>
              <a:ext uri="{FF2B5EF4-FFF2-40B4-BE49-F238E27FC236}">
                <a16:creationId xmlns:a16="http://schemas.microsoft.com/office/drawing/2014/main" id="{42BAED9B-E3CB-407F-BD8D-F01930AD7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913" y="1127125"/>
            <a:ext cx="4795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Redução</a:t>
            </a:r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pela escolha do manancial</a:t>
            </a:r>
          </a:p>
          <a:p>
            <a:pPr eaLnBrk="0" hangingPunct="0">
              <a:spcBef>
                <a:spcPct val="50000"/>
              </a:spcBef>
            </a:pPr>
            <a:endParaRPr lang="en-US" altLang="pt-BR" sz="20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9973" name="Text Box 5">
            <a:extLst>
              <a:ext uri="{FF2B5EF4-FFF2-40B4-BE49-F238E27FC236}">
                <a16:creationId xmlns:a16="http://schemas.microsoft.com/office/drawing/2014/main" id="{CF8DEB6A-E1FF-4744-A74B-6FD70266B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1447800"/>
            <a:ext cx="5097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Redução </a:t>
            </a:r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pela proteção do manancial</a:t>
            </a:r>
          </a:p>
        </p:txBody>
      </p:sp>
      <p:sp>
        <p:nvSpPr>
          <p:cNvPr id="339974" name="Text Box 6">
            <a:extLst>
              <a:ext uri="{FF2B5EF4-FFF2-40B4-BE49-F238E27FC236}">
                <a16:creationId xmlns:a16="http://schemas.microsoft.com/office/drawing/2014/main" id="{64B40437-C978-4A25-933C-B8C4CA4B5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2574925"/>
            <a:ext cx="2689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 estação de tratamento</a:t>
            </a:r>
            <a:endParaRPr lang="en-US" altLang="pt-BR" sz="20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9975" name="Text Box 7">
            <a:extLst>
              <a:ext uri="{FF2B5EF4-FFF2-40B4-BE49-F238E27FC236}">
                <a16:creationId xmlns:a16="http://schemas.microsoft.com/office/drawing/2014/main" id="{2E55ED22-B158-4E35-A1D1-4A0C4DF52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3336925"/>
            <a:ext cx="218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Reducão</a:t>
            </a:r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por remoção</a:t>
            </a:r>
          </a:p>
        </p:txBody>
      </p:sp>
      <p:sp>
        <p:nvSpPr>
          <p:cNvPr id="339976" name="Text Box 8">
            <a:extLst>
              <a:ext uri="{FF2B5EF4-FFF2-40B4-BE49-F238E27FC236}">
                <a16:creationId xmlns:a16="http://schemas.microsoft.com/office/drawing/2014/main" id="{35A7F3FB-B781-44F5-A80B-91E39BE9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959350"/>
            <a:ext cx="2574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 estação de tratamento</a:t>
            </a:r>
            <a:endParaRPr lang="en-US" altLang="pt-BR" sz="20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9977" name="Text Box 9">
            <a:extLst>
              <a:ext uri="{FF2B5EF4-FFF2-40B4-BE49-F238E27FC236}">
                <a16:creationId xmlns:a16="http://schemas.microsoft.com/office/drawing/2014/main" id="{6B8AFE62-36CE-4D18-9CD4-0092DED87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5775325"/>
            <a:ext cx="2303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Reducão</a:t>
            </a:r>
            <a:r>
              <a:rPr lang="en-US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por inativação</a:t>
            </a:r>
          </a:p>
        </p:txBody>
      </p:sp>
      <p:sp>
        <p:nvSpPr>
          <p:cNvPr id="339978" name="Text Box 10">
            <a:extLst>
              <a:ext uri="{FF2B5EF4-FFF2-40B4-BE49-F238E27FC236}">
                <a16:creationId xmlns:a16="http://schemas.microsoft.com/office/drawing/2014/main" id="{ED72B189-7E74-454A-BC99-0C647AA2A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4968875"/>
            <a:ext cx="2708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 sistema de distribuição</a:t>
            </a:r>
            <a:endParaRPr lang="en-US" altLang="pt-BR" sz="20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339979" name="Text Box 11">
            <a:extLst>
              <a:ext uri="{FF2B5EF4-FFF2-40B4-BE49-F238E27FC236}">
                <a16:creationId xmlns:a16="http://schemas.microsoft.com/office/drawing/2014/main" id="{4DFD536E-826E-46F6-BA18-D97AD463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5775325"/>
            <a:ext cx="1709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latin typeface="Arial" panose="020B0604020202020204" pitchFamily="34" charset="0"/>
              </a:rPr>
              <a:t>Reducão </a:t>
            </a:r>
            <a:r>
              <a:rPr lang="en-US" altLang="pt-BR" sz="2000">
                <a:latin typeface="Arial" panose="020B0604020202020204" pitchFamily="34" charset="0"/>
              </a:rPr>
              <a:t> por proteção</a:t>
            </a:r>
          </a:p>
        </p:txBody>
      </p:sp>
      <p:sp>
        <p:nvSpPr>
          <p:cNvPr id="339980" name="Text Box 12">
            <a:extLst>
              <a:ext uri="{FF2B5EF4-FFF2-40B4-BE49-F238E27FC236}">
                <a16:creationId xmlns:a16="http://schemas.microsoft.com/office/drawing/2014/main" id="{26CB15F2-125F-43B7-858D-4317F74AC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3213100"/>
            <a:ext cx="2178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Reducão </a:t>
            </a:r>
            <a:r>
              <a:rPr lang="en-US" altLang="pt-BR" sz="2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do risco de catástrofe</a:t>
            </a:r>
            <a:r>
              <a:rPr lang="en-US" altLang="pt-BR" sz="20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altLang="pt-BR" sz="20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39981" name="Group 13">
            <a:extLst>
              <a:ext uri="{FF2B5EF4-FFF2-40B4-BE49-F238E27FC236}">
                <a16:creationId xmlns:a16="http://schemas.microsoft.com/office/drawing/2014/main" id="{1E436924-F00D-4E11-B582-E8023EBC37CD}"/>
              </a:ext>
            </a:extLst>
          </p:cNvPr>
          <p:cNvGrpSpPr>
            <a:grpSpLocks/>
          </p:cNvGrpSpPr>
          <p:nvPr/>
        </p:nvGrpSpPr>
        <p:grpSpPr bwMode="auto">
          <a:xfrm>
            <a:off x="2908300" y="1897063"/>
            <a:ext cx="3525838" cy="3436937"/>
            <a:chOff x="2061" y="1195"/>
            <a:chExt cx="2499" cy="2165"/>
          </a:xfrm>
        </p:grpSpPr>
        <p:sp>
          <p:nvSpPr>
            <p:cNvPr id="339982" name="AutoShape 14">
              <a:extLst>
                <a:ext uri="{FF2B5EF4-FFF2-40B4-BE49-F238E27FC236}">
                  <a16:creationId xmlns:a16="http://schemas.microsoft.com/office/drawing/2014/main" id="{1C70EECF-B660-4CED-AFF4-C00E28578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" y="1195"/>
              <a:ext cx="2499" cy="2165"/>
            </a:xfrm>
            <a:prstGeom prst="pentagon">
              <a:avLst/>
            </a:prstGeom>
            <a:solidFill>
              <a:srgbClr val="7174FD"/>
            </a:solidFill>
            <a:ln w="762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pt-BR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983" name="AutoShape 15">
              <a:extLst>
                <a:ext uri="{FF2B5EF4-FFF2-40B4-BE49-F238E27FC236}">
                  <a16:creationId xmlns:a16="http://schemas.microsoft.com/office/drawing/2014/main" id="{A51B34FF-CA90-4B39-9956-B1B224E17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" y="1258"/>
              <a:ext cx="2330" cy="2033"/>
            </a:xfrm>
            <a:prstGeom prst="pentagon">
              <a:avLst/>
            </a:prstGeom>
            <a:solidFill>
              <a:srgbClr val="717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9984" name="Text Box 16">
              <a:extLst>
                <a:ext uri="{FF2B5EF4-FFF2-40B4-BE49-F238E27FC236}">
                  <a16:creationId xmlns:a16="http://schemas.microsoft.com/office/drawing/2014/main" id="{2D2AD48D-3E94-4C3A-A57B-3FD35D9B6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6" y="2016"/>
              <a:ext cx="1871" cy="672"/>
            </a:xfrm>
            <a:prstGeom prst="rect">
              <a:avLst/>
            </a:prstGeom>
            <a:solidFill>
              <a:srgbClr val="717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pt-BR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Água desinfetada</a:t>
              </a:r>
            </a:p>
          </p:txBody>
        </p:sp>
      </p:grpSp>
      <p:sp>
        <p:nvSpPr>
          <p:cNvPr id="339985" name="Text Box 17">
            <a:extLst>
              <a:ext uri="{FF2B5EF4-FFF2-40B4-BE49-F238E27FC236}">
                <a16:creationId xmlns:a16="http://schemas.microsoft.com/office/drawing/2014/main" id="{7C107E99-96D9-4945-A471-7A53F4CC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276475"/>
            <a:ext cx="2797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Análise das barreiras múltiplas</a:t>
            </a:r>
          </a:p>
        </p:txBody>
      </p:sp>
      <p:pic>
        <p:nvPicPr>
          <p:cNvPr id="339986" name="Picture 18">
            <a:extLst>
              <a:ext uri="{FF2B5EF4-FFF2-40B4-BE49-F238E27FC236}">
                <a16:creationId xmlns:a16="http://schemas.microsoft.com/office/drawing/2014/main" id="{3C8539E7-60F7-4F5F-9EF2-F6A6CA6900A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>
            <a:extLst>
              <a:ext uri="{FF2B5EF4-FFF2-40B4-BE49-F238E27FC236}">
                <a16:creationId xmlns:a16="http://schemas.microsoft.com/office/drawing/2014/main" id="{3285BF90-C5AA-4E8A-8BDB-3D365903474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5571" name="Rectangle 3">
            <a:extLst>
              <a:ext uri="{FF2B5EF4-FFF2-40B4-BE49-F238E27FC236}">
                <a16:creationId xmlns:a16="http://schemas.microsoft.com/office/drawing/2014/main" id="{79B1734C-4B41-4809-AA04-4EB939DDA62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CLORAMINAS E SEU COMPORTAMENTO QUÍMICO NA FASE LÍQUIDA</a:t>
            </a:r>
          </a:p>
        </p:txBody>
      </p:sp>
      <p:graphicFrame>
        <p:nvGraphicFramePr>
          <p:cNvPr id="365572" name="Object 4">
            <a:extLst>
              <a:ext uri="{FF2B5EF4-FFF2-40B4-BE49-F238E27FC236}">
                <a16:creationId xmlns:a16="http://schemas.microsoft.com/office/drawing/2014/main" id="{3DF1C6E6-034A-49EC-A767-7F4DF85D940B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893763" y="3411538"/>
          <a:ext cx="66976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96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3411538"/>
                        <a:ext cx="6697662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573" name="Object 5">
            <a:extLst>
              <a:ext uri="{FF2B5EF4-FFF2-40B4-BE49-F238E27FC236}">
                <a16:creationId xmlns:a16="http://schemas.microsoft.com/office/drawing/2014/main" id="{931CAF81-245D-490F-B191-0ED45498F03E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206875" y="4419600"/>
          <a:ext cx="13684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97" name="Equation" r:id="rId6" imgW="901440" imgH="368280" progId="Equation.3">
                  <p:embed/>
                </p:oleObj>
              </mc:Choice>
              <mc:Fallback>
                <p:oleObj name="Equation" r:id="rId6" imgW="901440" imgH="368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419600"/>
                        <a:ext cx="13684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574" name="Object 6">
            <a:extLst>
              <a:ext uri="{FF2B5EF4-FFF2-40B4-BE49-F238E27FC236}">
                <a16:creationId xmlns:a16="http://schemas.microsoft.com/office/drawing/2014/main" id="{C1350EA0-2FE2-4834-BB0D-59E43A11A959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535363" y="5873750"/>
          <a:ext cx="26257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98" name="Equation" r:id="rId8" imgW="1688760" imgH="380880" progId="Equation.3">
                  <p:embed/>
                </p:oleObj>
              </mc:Choice>
              <mc:Fallback>
                <p:oleObj name="Equation" r:id="rId8" imgW="1688760" imgH="3808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5873750"/>
                        <a:ext cx="26257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75" name="Text Box 7">
            <a:extLst>
              <a:ext uri="{FF2B5EF4-FFF2-40B4-BE49-F238E27FC236}">
                <a16:creationId xmlns:a16="http://schemas.microsoft.com/office/drawing/2014/main" id="{EBAF0418-7190-46C3-B794-BEA713AF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840163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5576" name="AutoShape 8">
            <a:extLst>
              <a:ext uri="{FF2B5EF4-FFF2-40B4-BE49-F238E27FC236}">
                <a16:creationId xmlns:a16="http://schemas.microsoft.com/office/drawing/2014/main" id="{03E6D92F-1740-4AC2-9ACD-E9416956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5110163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5577" name="Text Box 9">
            <a:extLst>
              <a:ext uri="{FF2B5EF4-FFF2-40B4-BE49-F238E27FC236}">
                <a16:creationId xmlns:a16="http://schemas.microsoft.com/office/drawing/2014/main" id="{3426DE71-9922-410B-B38B-7C6889465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2763838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5578" name="Text Box 10">
            <a:extLst>
              <a:ext uri="{FF2B5EF4-FFF2-40B4-BE49-F238E27FC236}">
                <a16:creationId xmlns:a16="http://schemas.microsoft.com/office/drawing/2014/main" id="{995F5B1B-640B-4790-8C97-037FE6491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2349500"/>
            <a:ext cx="112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5579" name="Text Box 11">
            <a:extLst>
              <a:ext uri="{FF2B5EF4-FFF2-40B4-BE49-F238E27FC236}">
                <a16:creationId xmlns:a16="http://schemas.microsoft.com/office/drawing/2014/main" id="{2D1CAB04-B0FE-4E0D-89B9-61325776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5132388"/>
            <a:ext cx="1052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SPD’s</a:t>
            </a:r>
          </a:p>
        </p:txBody>
      </p:sp>
      <p:sp>
        <p:nvSpPr>
          <p:cNvPr id="365580" name="Text Box 12">
            <a:extLst>
              <a:ext uri="{FF2B5EF4-FFF2-40B4-BE49-F238E27FC236}">
                <a16:creationId xmlns:a16="http://schemas.microsoft.com/office/drawing/2014/main" id="{63F1C095-0FD9-45BF-AACB-A3B0A9CEF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7719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5581" name="Text Box 13">
            <a:extLst>
              <a:ext uri="{FF2B5EF4-FFF2-40B4-BE49-F238E27FC236}">
                <a16:creationId xmlns:a16="http://schemas.microsoft.com/office/drawing/2014/main" id="{812B4042-02C1-498B-BFCC-F114592D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303713"/>
            <a:ext cx="1120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5582" name="AutoShape 14">
            <a:extLst>
              <a:ext uri="{FF2B5EF4-FFF2-40B4-BE49-F238E27FC236}">
                <a16:creationId xmlns:a16="http://schemas.microsoft.com/office/drawing/2014/main" id="{9CD45850-72AF-43D9-ABD2-AB9BEF8FB724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094706" y="4925219"/>
            <a:ext cx="720725" cy="649288"/>
          </a:xfrm>
          <a:custGeom>
            <a:avLst/>
            <a:gdLst>
              <a:gd name="G0" fmla="+- 9163 0 0"/>
              <a:gd name="G1" fmla="+- 17375 0 0"/>
              <a:gd name="G2" fmla="+- 9163 0 0"/>
              <a:gd name="G3" fmla="*/ 9163 1 2"/>
              <a:gd name="G4" fmla="+- G3 10800 0"/>
              <a:gd name="G5" fmla="+- 21600 9163 17375"/>
              <a:gd name="G6" fmla="+- 17375 9163 0"/>
              <a:gd name="G7" fmla="*/ G6 1 2"/>
              <a:gd name="G8" fmla="*/ 1737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375 1 2"/>
              <a:gd name="G15" fmla="+- G5 0 G4"/>
              <a:gd name="G16" fmla="+- G0 0 G4"/>
              <a:gd name="G17" fmla="*/ G2 G15 G16"/>
              <a:gd name="T0" fmla="*/ 15382 w 21600"/>
              <a:gd name="T1" fmla="*/ 0 h 21600"/>
              <a:gd name="T2" fmla="*/ 9163 w 21600"/>
              <a:gd name="T3" fmla="*/ 9163 h 21600"/>
              <a:gd name="T4" fmla="*/ 0 w 21600"/>
              <a:gd name="T5" fmla="*/ 19122 h 21600"/>
              <a:gd name="T6" fmla="*/ 8688 w 21600"/>
              <a:gd name="T7" fmla="*/ 21600 h 21600"/>
              <a:gd name="T8" fmla="*/ 17375 w 21600"/>
              <a:gd name="T9" fmla="*/ 16496 h 21600"/>
              <a:gd name="T10" fmla="*/ 21600 w 21600"/>
              <a:gd name="T11" fmla="*/ 91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2" y="0"/>
                </a:moveTo>
                <a:lnTo>
                  <a:pt x="9163" y="9163"/>
                </a:lnTo>
                <a:lnTo>
                  <a:pt x="13388" y="9163"/>
                </a:lnTo>
                <a:lnTo>
                  <a:pt x="13388" y="16643"/>
                </a:lnTo>
                <a:lnTo>
                  <a:pt x="0" y="16643"/>
                </a:lnTo>
                <a:lnTo>
                  <a:pt x="0" y="21600"/>
                </a:lnTo>
                <a:lnTo>
                  <a:pt x="17375" y="21600"/>
                </a:lnTo>
                <a:lnTo>
                  <a:pt x="17375" y="9163"/>
                </a:lnTo>
                <a:lnTo>
                  <a:pt x="21600" y="9163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65583" name="Object 15">
            <a:extLst>
              <a:ext uri="{FF2B5EF4-FFF2-40B4-BE49-F238E27FC236}">
                <a16:creationId xmlns:a16="http://schemas.microsoft.com/office/drawing/2014/main" id="{AD67A32E-849A-419A-9506-7BED301BF689}"/>
              </a:ext>
            </a:extLst>
          </p:cNvPr>
          <p:cNvGraphicFramePr>
            <a:graphicFrameLocks noChangeAspect="1"/>
          </p:cNvGraphicFramePr>
          <p:nvPr>
            <p:ph sz="quarter" idx="4"/>
          </p:nvPr>
        </p:nvGraphicFramePr>
        <p:xfrm>
          <a:off x="5578475" y="1674813"/>
          <a:ext cx="20891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99" name="Equation" r:id="rId10" imgW="1333440" imgH="380880" progId="Equation.3">
                  <p:embed/>
                </p:oleObj>
              </mc:Choice>
              <mc:Fallback>
                <p:oleObj name="Equation" r:id="rId10" imgW="1333440" imgH="3808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1674813"/>
                        <a:ext cx="20891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84" name="AutoShape 16">
            <a:extLst>
              <a:ext uri="{FF2B5EF4-FFF2-40B4-BE49-F238E27FC236}">
                <a16:creationId xmlns:a16="http://schemas.microsoft.com/office/drawing/2014/main" id="{F84262B8-EE2C-4B4D-9FBE-59C9B8CC072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809332" y="1699419"/>
            <a:ext cx="541337" cy="720725"/>
          </a:xfrm>
          <a:custGeom>
            <a:avLst/>
            <a:gdLst>
              <a:gd name="G0" fmla="+- 10240 0 0"/>
              <a:gd name="G1" fmla="+- 18514 0 0"/>
              <a:gd name="G2" fmla="+- 7200 0 0"/>
              <a:gd name="G3" fmla="*/ 10240 1 2"/>
              <a:gd name="G4" fmla="+- G3 10800 0"/>
              <a:gd name="G5" fmla="+- 21600 1024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920 w 21600"/>
              <a:gd name="T1" fmla="*/ 0 h 21600"/>
              <a:gd name="T2" fmla="*/ 10240 w 21600"/>
              <a:gd name="T3" fmla="*/ 7200 h 21600"/>
              <a:gd name="T4" fmla="*/ 0 w 21600"/>
              <a:gd name="T5" fmla="*/ 18574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920" y="0"/>
                </a:moveTo>
                <a:lnTo>
                  <a:pt x="10240" y="7200"/>
                </a:lnTo>
                <a:lnTo>
                  <a:pt x="13326" y="7200"/>
                </a:lnTo>
                <a:lnTo>
                  <a:pt x="13326" y="15547"/>
                </a:lnTo>
                <a:lnTo>
                  <a:pt x="0" y="1554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5585" name="Rectangle 17">
            <a:extLst>
              <a:ext uri="{FF2B5EF4-FFF2-40B4-BE49-F238E27FC236}">
                <a16:creationId xmlns:a16="http://schemas.microsoft.com/office/drawing/2014/main" id="{2ED221E3-5B68-497A-A5A7-46288B1F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84538"/>
            <a:ext cx="1368425" cy="649287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5587" name="Rectangle 19">
            <a:extLst>
              <a:ext uri="{FF2B5EF4-FFF2-40B4-BE49-F238E27FC236}">
                <a16:creationId xmlns:a16="http://schemas.microsoft.com/office/drawing/2014/main" id="{B8E37751-1875-49E5-89FB-F2DD12C63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933825"/>
            <a:ext cx="2735263" cy="2735263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>
            <a:extLst>
              <a:ext uri="{FF2B5EF4-FFF2-40B4-BE49-F238E27FC236}">
                <a16:creationId xmlns:a16="http://schemas.microsoft.com/office/drawing/2014/main" id="{840FA218-6BD1-4767-998D-F64D18AA283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6595" name="Rectangle 3">
            <a:extLst>
              <a:ext uri="{FF2B5EF4-FFF2-40B4-BE49-F238E27FC236}">
                <a16:creationId xmlns:a16="http://schemas.microsoft.com/office/drawing/2014/main" id="{0D01CE43-D3C0-4DA8-9374-189770C39B0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CLORAMINAS E SEU COMPORTAMENTO QUÍMICO NA FASE LÍQUIDA</a:t>
            </a:r>
          </a:p>
        </p:txBody>
      </p:sp>
      <p:graphicFrame>
        <p:nvGraphicFramePr>
          <p:cNvPr id="366596" name="Object 4">
            <a:extLst>
              <a:ext uri="{FF2B5EF4-FFF2-40B4-BE49-F238E27FC236}">
                <a16:creationId xmlns:a16="http://schemas.microsoft.com/office/drawing/2014/main" id="{A5A063D0-16DF-4BA2-9C85-0ADB88FC6C31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893763" y="3411538"/>
          <a:ext cx="66976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9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3411538"/>
                        <a:ext cx="6697662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7" name="Object 5">
            <a:extLst>
              <a:ext uri="{FF2B5EF4-FFF2-40B4-BE49-F238E27FC236}">
                <a16:creationId xmlns:a16="http://schemas.microsoft.com/office/drawing/2014/main" id="{0D196F14-4FB3-4187-AD2F-2DF636A5028E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206875" y="4419600"/>
          <a:ext cx="13684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20" name="Equation" r:id="rId6" imgW="901440" imgH="368280" progId="Equation.3">
                  <p:embed/>
                </p:oleObj>
              </mc:Choice>
              <mc:Fallback>
                <p:oleObj name="Equation" r:id="rId6" imgW="901440" imgH="368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419600"/>
                        <a:ext cx="13684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8" name="Object 6">
            <a:extLst>
              <a:ext uri="{FF2B5EF4-FFF2-40B4-BE49-F238E27FC236}">
                <a16:creationId xmlns:a16="http://schemas.microsoft.com/office/drawing/2014/main" id="{FF530C28-C995-4B96-A17B-AF7EFAD8E474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535363" y="5873750"/>
          <a:ext cx="26257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21" name="Equation" r:id="rId8" imgW="1688760" imgH="380880" progId="Equation.3">
                  <p:embed/>
                </p:oleObj>
              </mc:Choice>
              <mc:Fallback>
                <p:oleObj name="Equation" r:id="rId8" imgW="1688760" imgH="3808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5873750"/>
                        <a:ext cx="26257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599" name="Text Box 7">
            <a:extLst>
              <a:ext uri="{FF2B5EF4-FFF2-40B4-BE49-F238E27FC236}">
                <a16:creationId xmlns:a16="http://schemas.microsoft.com/office/drawing/2014/main" id="{900218BE-288C-4B36-9A3E-5B7AF948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840163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6600" name="AutoShape 8">
            <a:extLst>
              <a:ext uri="{FF2B5EF4-FFF2-40B4-BE49-F238E27FC236}">
                <a16:creationId xmlns:a16="http://schemas.microsoft.com/office/drawing/2014/main" id="{4CF43C2B-1DC9-4E3E-878F-3ED70399C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5110163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6601" name="Text Box 9">
            <a:extLst>
              <a:ext uri="{FF2B5EF4-FFF2-40B4-BE49-F238E27FC236}">
                <a16:creationId xmlns:a16="http://schemas.microsoft.com/office/drawing/2014/main" id="{C31C5217-8DF2-4D13-915E-B13B1FA3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2763838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6602" name="Text Box 10">
            <a:extLst>
              <a:ext uri="{FF2B5EF4-FFF2-40B4-BE49-F238E27FC236}">
                <a16:creationId xmlns:a16="http://schemas.microsoft.com/office/drawing/2014/main" id="{C5F517BF-D81F-4E76-A681-E666E5AC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2349500"/>
            <a:ext cx="112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6603" name="Text Box 11">
            <a:extLst>
              <a:ext uri="{FF2B5EF4-FFF2-40B4-BE49-F238E27FC236}">
                <a16:creationId xmlns:a16="http://schemas.microsoft.com/office/drawing/2014/main" id="{3869263A-66DE-4A89-9EF8-F8A97B3F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5132388"/>
            <a:ext cx="1052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SPD’s</a:t>
            </a:r>
          </a:p>
        </p:txBody>
      </p:sp>
      <p:sp>
        <p:nvSpPr>
          <p:cNvPr id="366604" name="Text Box 12">
            <a:extLst>
              <a:ext uri="{FF2B5EF4-FFF2-40B4-BE49-F238E27FC236}">
                <a16:creationId xmlns:a16="http://schemas.microsoft.com/office/drawing/2014/main" id="{AED70C80-CFE9-4EA6-8E7E-C85121901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7719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6605" name="Text Box 13">
            <a:extLst>
              <a:ext uri="{FF2B5EF4-FFF2-40B4-BE49-F238E27FC236}">
                <a16:creationId xmlns:a16="http://schemas.microsoft.com/office/drawing/2014/main" id="{BED4E73D-AB82-48F5-8476-8BF44071A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303713"/>
            <a:ext cx="1120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6606" name="AutoShape 14">
            <a:extLst>
              <a:ext uri="{FF2B5EF4-FFF2-40B4-BE49-F238E27FC236}">
                <a16:creationId xmlns:a16="http://schemas.microsoft.com/office/drawing/2014/main" id="{A372126E-B73A-428A-B155-0DC99619CDD7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094706" y="4925219"/>
            <a:ext cx="720725" cy="649288"/>
          </a:xfrm>
          <a:custGeom>
            <a:avLst/>
            <a:gdLst>
              <a:gd name="G0" fmla="+- 9163 0 0"/>
              <a:gd name="G1" fmla="+- 17375 0 0"/>
              <a:gd name="G2" fmla="+- 9163 0 0"/>
              <a:gd name="G3" fmla="*/ 9163 1 2"/>
              <a:gd name="G4" fmla="+- G3 10800 0"/>
              <a:gd name="G5" fmla="+- 21600 9163 17375"/>
              <a:gd name="G6" fmla="+- 17375 9163 0"/>
              <a:gd name="G7" fmla="*/ G6 1 2"/>
              <a:gd name="G8" fmla="*/ 1737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375 1 2"/>
              <a:gd name="G15" fmla="+- G5 0 G4"/>
              <a:gd name="G16" fmla="+- G0 0 G4"/>
              <a:gd name="G17" fmla="*/ G2 G15 G16"/>
              <a:gd name="T0" fmla="*/ 15382 w 21600"/>
              <a:gd name="T1" fmla="*/ 0 h 21600"/>
              <a:gd name="T2" fmla="*/ 9163 w 21600"/>
              <a:gd name="T3" fmla="*/ 9163 h 21600"/>
              <a:gd name="T4" fmla="*/ 0 w 21600"/>
              <a:gd name="T5" fmla="*/ 19122 h 21600"/>
              <a:gd name="T6" fmla="*/ 8688 w 21600"/>
              <a:gd name="T7" fmla="*/ 21600 h 21600"/>
              <a:gd name="T8" fmla="*/ 17375 w 21600"/>
              <a:gd name="T9" fmla="*/ 16496 h 21600"/>
              <a:gd name="T10" fmla="*/ 21600 w 21600"/>
              <a:gd name="T11" fmla="*/ 91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2" y="0"/>
                </a:moveTo>
                <a:lnTo>
                  <a:pt x="9163" y="9163"/>
                </a:lnTo>
                <a:lnTo>
                  <a:pt x="13388" y="9163"/>
                </a:lnTo>
                <a:lnTo>
                  <a:pt x="13388" y="16643"/>
                </a:lnTo>
                <a:lnTo>
                  <a:pt x="0" y="16643"/>
                </a:lnTo>
                <a:lnTo>
                  <a:pt x="0" y="21600"/>
                </a:lnTo>
                <a:lnTo>
                  <a:pt x="17375" y="21600"/>
                </a:lnTo>
                <a:lnTo>
                  <a:pt x="17375" y="9163"/>
                </a:lnTo>
                <a:lnTo>
                  <a:pt x="21600" y="9163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66607" name="Object 15">
            <a:extLst>
              <a:ext uri="{FF2B5EF4-FFF2-40B4-BE49-F238E27FC236}">
                <a16:creationId xmlns:a16="http://schemas.microsoft.com/office/drawing/2014/main" id="{26150745-A6E2-466F-B7FB-A657FA1E0C1E}"/>
              </a:ext>
            </a:extLst>
          </p:cNvPr>
          <p:cNvGraphicFramePr>
            <a:graphicFrameLocks noChangeAspect="1"/>
          </p:cNvGraphicFramePr>
          <p:nvPr>
            <p:ph sz="quarter" idx="4"/>
          </p:nvPr>
        </p:nvGraphicFramePr>
        <p:xfrm>
          <a:off x="5578475" y="1674813"/>
          <a:ext cx="20891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22" name="Equation" r:id="rId10" imgW="1333440" imgH="380880" progId="Equation.3">
                  <p:embed/>
                </p:oleObj>
              </mc:Choice>
              <mc:Fallback>
                <p:oleObj name="Equation" r:id="rId10" imgW="1333440" imgH="3808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1674813"/>
                        <a:ext cx="20891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8" name="AutoShape 16">
            <a:extLst>
              <a:ext uri="{FF2B5EF4-FFF2-40B4-BE49-F238E27FC236}">
                <a16:creationId xmlns:a16="http://schemas.microsoft.com/office/drawing/2014/main" id="{F869D6F0-0A9D-4402-A4B6-8E9D6D02ABE3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809332" y="1699419"/>
            <a:ext cx="541337" cy="720725"/>
          </a:xfrm>
          <a:custGeom>
            <a:avLst/>
            <a:gdLst>
              <a:gd name="G0" fmla="+- 10240 0 0"/>
              <a:gd name="G1" fmla="+- 18514 0 0"/>
              <a:gd name="G2" fmla="+- 7200 0 0"/>
              <a:gd name="G3" fmla="*/ 10240 1 2"/>
              <a:gd name="G4" fmla="+- G3 10800 0"/>
              <a:gd name="G5" fmla="+- 21600 1024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920 w 21600"/>
              <a:gd name="T1" fmla="*/ 0 h 21600"/>
              <a:gd name="T2" fmla="*/ 10240 w 21600"/>
              <a:gd name="T3" fmla="*/ 7200 h 21600"/>
              <a:gd name="T4" fmla="*/ 0 w 21600"/>
              <a:gd name="T5" fmla="*/ 18574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920" y="0"/>
                </a:moveTo>
                <a:lnTo>
                  <a:pt x="10240" y="7200"/>
                </a:lnTo>
                <a:lnTo>
                  <a:pt x="13326" y="7200"/>
                </a:lnTo>
                <a:lnTo>
                  <a:pt x="13326" y="15547"/>
                </a:lnTo>
                <a:lnTo>
                  <a:pt x="0" y="1554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6609" name="Rectangle 17">
            <a:extLst>
              <a:ext uri="{FF2B5EF4-FFF2-40B4-BE49-F238E27FC236}">
                <a16:creationId xmlns:a16="http://schemas.microsoft.com/office/drawing/2014/main" id="{E7F14924-571E-4624-82A3-33E38F8E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284538"/>
            <a:ext cx="1296987" cy="1008062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6610" name="Rectangle 18">
            <a:extLst>
              <a:ext uri="{FF2B5EF4-FFF2-40B4-BE49-F238E27FC236}">
                <a16:creationId xmlns:a16="http://schemas.microsoft.com/office/drawing/2014/main" id="{EC6A06CB-5BB2-424E-99D2-CD50AA433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292600"/>
            <a:ext cx="2735263" cy="2376488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>
            <a:extLst>
              <a:ext uri="{FF2B5EF4-FFF2-40B4-BE49-F238E27FC236}">
                <a16:creationId xmlns:a16="http://schemas.microsoft.com/office/drawing/2014/main" id="{6A184712-9990-41A8-A4FA-F3690989384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7619" name="Rectangle 3">
            <a:extLst>
              <a:ext uri="{FF2B5EF4-FFF2-40B4-BE49-F238E27FC236}">
                <a16:creationId xmlns:a16="http://schemas.microsoft.com/office/drawing/2014/main" id="{FC6822A1-80B8-4700-B1A2-81C032CEB29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CLORAMINAS E SEU COMPORTAMENTO QUÍMICO NA FASE LÍQUIDA</a:t>
            </a:r>
          </a:p>
        </p:txBody>
      </p:sp>
      <p:graphicFrame>
        <p:nvGraphicFramePr>
          <p:cNvPr id="367620" name="Object 4">
            <a:extLst>
              <a:ext uri="{FF2B5EF4-FFF2-40B4-BE49-F238E27FC236}">
                <a16:creationId xmlns:a16="http://schemas.microsoft.com/office/drawing/2014/main" id="{69AC6C64-B884-431D-9FED-C5B84EFA389F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893763" y="3411538"/>
          <a:ext cx="66976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3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3411538"/>
                        <a:ext cx="6697662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621" name="Object 5">
            <a:extLst>
              <a:ext uri="{FF2B5EF4-FFF2-40B4-BE49-F238E27FC236}">
                <a16:creationId xmlns:a16="http://schemas.microsoft.com/office/drawing/2014/main" id="{63105F39-EA96-4EB7-8C7A-E891AC0BCE1B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206875" y="4419600"/>
          <a:ext cx="13684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4" name="Equation" r:id="rId6" imgW="901440" imgH="368280" progId="Equation.3">
                  <p:embed/>
                </p:oleObj>
              </mc:Choice>
              <mc:Fallback>
                <p:oleObj name="Equation" r:id="rId6" imgW="901440" imgH="368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419600"/>
                        <a:ext cx="13684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622" name="Object 6">
            <a:extLst>
              <a:ext uri="{FF2B5EF4-FFF2-40B4-BE49-F238E27FC236}">
                <a16:creationId xmlns:a16="http://schemas.microsoft.com/office/drawing/2014/main" id="{29552275-9616-476F-8EC0-55C2021413FF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535363" y="5873750"/>
          <a:ext cx="26257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5" name="Equation" r:id="rId8" imgW="1688760" imgH="380880" progId="Equation.3">
                  <p:embed/>
                </p:oleObj>
              </mc:Choice>
              <mc:Fallback>
                <p:oleObj name="Equation" r:id="rId8" imgW="1688760" imgH="3808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5873750"/>
                        <a:ext cx="26257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23" name="Text Box 7">
            <a:extLst>
              <a:ext uri="{FF2B5EF4-FFF2-40B4-BE49-F238E27FC236}">
                <a16:creationId xmlns:a16="http://schemas.microsoft.com/office/drawing/2014/main" id="{F720FBF5-E5C6-4179-885F-4592CB8E4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840163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7624" name="AutoShape 8">
            <a:extLst>
              <a:ext uri="{FF2B5EF4-FFF2-40B4-BE49-F238E27FC236}">
                <a16:creationId xmlns:a16="http://schemas.microsoft.com/office/drawing/2014/main" id="{C07FC143-9F2B-4BAC-83E1-68F9298AC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5110163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7625" name="Text Box 9">
            <a:extLst>
              <a:ext uri="{FF2B5EF4-FFF2-40B4-BE49-F238E27FC236}">
                <a16:creationId xmlns:a16="http://schemas.microsoft.com/office/drawing/2014/main" id="{FEE139DD-AB4A-41D8-B6D5-D464C6897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2763838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7626" name="Text Box 10">
            <a:extLst>
              <a:ext uri="{FF2B5EF4-FFF2-40B4-BE49-F238E27FC236}">
                <a16:creationId xmlns:a16="http://schemas.microsoft.com/office/drawing/2014/main" id="{5E37C0AB-16C4-4033-823D-16E8049BF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2349500"/>
            <a:ext cx="112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7627" name="Text Box 11">
            <a:extLst>
              <a:ext uri="{FF2B5EF4-FFF2-40B4-BE49-F238E27FC236}">
                <a16:creationId xmlns:a16="http://schemas.microsoft.com/office/drawing/2014/main" id="{89B64833-B0D1-4258-9418-6CBAAB704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5132388"/>
            <a:ext cx="1052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SPD’s</a:t>
            </a:r>
          </a:p>
        </p:txBody>
      </p:sp>
      <p:sp>
        <p:nvSpPr>
          <p:cNvPr id="367628" name="Text Box 12">
            <a:extLst>
              <a:ext uri="{FF2B5EF4-FFF2-40B4-BE49-F238E27FC236}">
                <a16:creationId xmlns:a16="http://schemas.microsoft.com/office/drawing/2014/main" id="{C9200485-A594-495D-A772-E89E82E9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7719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367629" name="Text Box 13">
            <a:extLst>
              <a:ext uri="{FF2B5EF4-FFF2-40B4-BE49-F238E27FC236}">
                <a16:creationId xmlns:a16="http://schemas.microsoft.com/office/drawing/2014/main" id="{9CE4FA7D-6280-42C7-81BB-E6FB5C4E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303713"/>
            <a:ext cx="1120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367630" name="AutoShape 14">
            <a:extLst>
              <a:ext uri="{FF2B5EF4-FFF2-40B4-BE49-F238E27FC236}">
                <a16:creationId xmlns:a16="http://schemas.microsoft.com/office/drawing/2014/main" id="{036648A9-A0F2-4597-848D-97D9810090FA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094706" y="4925219"/>
            <a:ext cx="720725" cy="649288"/>
          </a:xfrm>
          <a:custGeom>
            <a:avLst/>
            <a:gdLst>
              <a:gd name="G0" fmla="+- 9163 0 0"/>
              <a:gd name="G1" fmla="+- 17375 0 0"/>
              <a:gd name="G2" fmla="+- 9163 0 0"/>
              <a:gd name="G3" fmla="*/ 9163 1 2"/>
              <a:gd name="G4" fmla="+- G3 10800 0"/>
              <a:gd name="G5" fmla="+- 21600 9163 17375"/>
              <a:gd name="G6" fmla="+- 17375 9163 0"/>
              <a:gd name="G7" fmla="*/ G6 1 2"/>
              <a:gd name="G8" fmla="*/ 1737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375 1 2"/>
              <a:gd name="G15" fmla="+- G5 0 G4"/>
              <a:gd name="G16" fmla="+- G0 0 G4"/>
              <a:gd name="G17" fmla="*/ G2 G15 G16"/>
              <a:gd name="T0" fmla="*/ 15382 w 21600"/>
              <a:gd name="T1" fmla="*/ 0 h 21600"/>
              <a:gd name="T2" fmla="*/ 9163 w 21600"/>
              <a:gd name="T3" fmla="*/ 9163 h 21600"/>
              <a:gd name="T4" fmla="*/ 0 w 21600"/>
              <a:gd name="T5" fmla="*/ 19122 h 21600"/>
              <a:gd name="T6" fmla="*/ 8688 w 21600"/>
              <a:gd name="T7" fmla="*/ 21600 h 21600"/>
              <a:gd name="T8" fmla="*/ 17375 w 21600"/>
              <a:gd name="T9" fmla="*/ 16496 h 21600"/>
              <a:gd name="T10" fmla="*/ 21600 w 21600"/>
              <a:gd name="T11" fmla="*/ 91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2" y="0"/>
                </a:moveTo>
                <a:lnTo>
                  <a:pt x="9163" y="9163"/>
                </a:lnTo>
                <a:lnTo>
                  <a:pt x="13388" y="9163"/>
                </a:lnTo>
                <a:lnTo>
                  <a:pt x="13388" y="16643"/>
                </a:lnTo>
                <a:lnTo>
                  <a:pt x="0" y="16643"/>
                </a:lnTo>
                <a:lnTo>
                  <a:pt x="0" y="21600"/>
                </a:lnTo>
                <a:lnTo>
                  <a:pt x="17375" y="21600"/>
                </a:lnTo>
                <a:lnTo>
                  <a:pt x="17375" y="9163"/>
                </a:lnTo>
                <a:lnTo>
                  <a:pt x="21600" y="9163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67631" name="Object 15">
            <a:extLst>
              <a:ext uri="{FF2B5EF4-FFF2-40B4-BE49-F238E27FC236}">
                <a16:creationId xmlns:a16="http://schemas.microsoft.com/office/drawing/2014/main" id="{999DF192-7AF1-4705-B0ED-FE3780EB58E0}"/>
              </a:ext>
            </a:extLst>
          </p:cNvPr>
          <p:cNvGraphicFramePr>
            <a:graphicFrameLocks noChangeAspect="1"/>
          </p:cNvGraphicFramePr>
          <p:nvPr>
            <p:ph sz="quarter" idx="4"/>
          </p:nvPr>
        </p:nvGraphicFramePr>
        <p:xfrm>
          <a:off x="5578475" y="1674813"/>
          <a:ext cx="20891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6" name="Equation" r:id="rId10" imgW="1333440" imgH="380880" progId="Equation.3">
                  <p:embed/>
                </p:oleObj>
              </mc:Choice>
              <mc:Fallback>
                <p:oleObj name="Equation" r:id="rId10" imgW="1333440" imgH="3808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1674813"/>
                        <a:ext cx="20891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32" name="AutoShape 16">
            <a:extLst>
              <a:ext uri="{FF2B5EF4-FFF2-40B4-BE49-F238E27FC236}">
                <a16:creationId xmlns:a16="http://schemas.microsoft.com/office/drawing/2014/main" id="{3C85D13E-C9B1-4954-842E-9C0F81613B6C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809332" y="1699419"/>
            <a:ext cx="541337" cy="720725"/>
          </a:xfrm>
          <a:custGeom>
            <a:avLst/>
            <a:gdLst>
              <a:gd name="G0" fmla="+- 10240 0 0"/>
              <a:gd name="G1" fmla="+- 18514 0 0"/>
              <a:gd name="G2" fmla="+- 7200 0 0"/>
              <a:gd name="G3" fmla="*/ 10240 1 2"/>
              <a:gd name="G4" fmla="+- G3 10800 0"/>
              <a:gd name="G5" fmla="+- 21600 1024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920 w 21600"/>
              <a:gd name="T1" fmla="*/ 0 h 21600"/>
              <a:gd name="T2" fmla="*/ 10240 w 21600"/>
              <a:gd name="T3" fmla="*/ 7200 h 21600"/>
              <a:gd name="T4" fmla="*/ 0 w 21600"/>
              <a:gd name="T5" fmla="*/ 18574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920" y="0"/>
                </a:moveTo>
                <a:lnTo>
                  <a:pt x="10240" y="7200"/>
                </a:lnTo>
                <a:lnTo>
                  <a:pt x="13326" y="7200"/>
                </a:lnTo>
                <a:lnTo>
                  <a:pt x="13326" y="15547"/>
                </a:lnTo>
                <a:lnTo>
                  <a:pt x="0" y="1554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7633" name="Rectangle 17">
            <a:extLst>
              <a:ext uri="{FF2B5EF4-FFF2-40B4-BE49-F238E27FC236}">
                <a16:creationId xmlns:a16="http://schemas.microsoft.com/office/drawing/2014/main" id="{29274DCD-41E0-49B0-BDE8-FE67C243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2924175"/>
            <a:ext cx="1296987" cy="1081088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7634" name="Rectangle 18">
            <a:extLst>
              <a:ext uri="{FF2B5EF4-FFF2-40B4-BE49-F238E27FC236}">
                <a16:creationId xmlns:a16="http://schemas.microsoft.com/office/drawing/2014/main" id="{E5BAC7EB-E4E6-4DB4-8150-7C44E9B26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412875"/>
            <a:ext cx="3744913" cy="1511300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ETA Capivari (Sanasa) 060">
            <a:extLst>
              <a:ext uri="{FF2B5EF4-FFF2-40B4-BE49-F238E27FC236}">
                <a16:creationId xmlns:a16="http://schemas.microsoft.com/office/drawing/2014/main" id="{5E37B6BE-BF11-45B4-B3ED-8EC378C73703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2163763"/>
            <a:ext cx="3887787" cy="294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2019" name="Rectangle 3">
            <a:extLst>
              <a:ext uri="{FF2B5EF4-FFF2-40B4-BE49-F238E27FC236}">
                <a16:creationId xmlns:a16="http://schemas.microsoft.com/office/drawing/2014/main" id="{FE79B9D9-BE77-41C9-A8D5-B4E236E5C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42020" name="Picture 4">
            <a:extLst>
              <a:ext uri="{FF2B5EF4-FFF2-40B4-BE49-F238E27FC236}">
                <a16:creationId xmlns:a16="http://schemas.microsoft.com/office/drawing/2014/main" id="{0B8E5719-6403-49D9-830D-DCC9E4E4FF8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2021" name="Text Box 5">
            <a:extLst>
              <a:ext uri="{FF2B5EF4-FFF2-40B4-BE49-F238E27FC236}">
                <a16:creationId xmlns:a16="http://schemas.microsoft.com/office/drawing/2014/main" id="{2E5847DB-C62C-434F-BB57-4A8C07B7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3003550"/>
            <a:ext cx="331311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Nitrosaminas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Haletos de cianogênio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2022" name="Text Box 6">
            <a:extLst>
              <a:ext uri="{FF2B5EF4-FFF2-40B4-BE49-F238E27FC236}">
                <a16:creationId xmlns:a16="http://schemas.microsoft.com/office/drawing/2014/main" id="{09ED73D2-AC69-4356-A298-0278BD9E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36925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oxidante: Cloraminas !!!</a:t>
            </a:r>
          </a:p>
        </p:txBody>
      </p:sp>
      <p:cxnSp>
        <p:nvCxnSpPr>
          <p:cNvPr id="342023" name="AutoShape 7">
            <a:extLst>
              <a:ext uri="{FF2B5EF4-FFF2-40B4-BE49-F238E27FC236}">
                <a16:creationId xmlns:a16="http://schemas.microsoft.com/office/drawing/2014/main" id="{624D2F73-4EFE-4132-B45D-263D70453042}"/>
              </a:ext>
            </a:extLst>
          </p:cNvPr>
          <p:cNvCxnSpPr>
            <a:cxnSpLocks noChangeShapeType="1"/>
            <a:stCxn id="342022" idx="2"/>
            <a:endCxn id="342025" idx="0"/>
          </p:cNvCxnSpPr>
          <p:nvPr/>
        </p:nvCxnSpPr>
        <p:spPr bwMode="auto">
          <a:xfrm rot="16200000" flipH="1">
            <a:off x="2243138" y="2428875"/>
            <a:ext cx="277812" cy="712788"/>
          </a:xfrm>
          <a:prstGeom prst="curvedConnector3">
            <a:avLst>
              <a:gd name="adj1" fmla="val 49713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42024" name="Group 8">
            <a:extLst>
              <a:ext uri="{FF2B5EF4-FFF2-40B4-BE49-F238E27FC236}">
                <a16:creationId xmlns:a16="http://schemas.microsoft.com/office/drawing/2014/main" id="{E280EA59-95A5-4CD4-B606-C4F366ACC5C7}"/>
              </a:ext>
            </a:extLst>
          </p:cNvPr>
          <p:cNvGrpSpPr>
            <a:grpSpLocks/>
          </p:cNvGrpSpPr>
          <p:nvPr/>
        </p:nvGrpSpPr>
        <p:grpSpPr bwMode="auto">
          <a:xfrm>
            <a:off x="1331913" y="2638425"/>
            <a:ext cx="2813050" cy="1716088"/>
            <a:chOff x="204" y="2021"/>
            <a:chExt cx="3152" cy="1922"/>
          </a:xfrm>
        </p:grpSpPr>
        <p:pic>
          <p:nvPicPr>
            <p:cNvPr id="342025" name="Picture 9" descr="j0227074">
              <a:extLst>
                <a:ext uri="{FF2B5EF4-FFF2-40B4-BE49-F238E27FC236}">
                  <a16:creationId xmlns:a16="http://schemas.microsoft.com/office/drawing/2014/main" id="{67BBFBE4-7AF2-462A-A0F0-473CCCF8B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021"/>
              <a:ext cx="3152" cy="1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2026" name="Oval 10">
              <a:extLst>
                <a:ext uri="{FF2B5EF4-FFF2-40B4-BE49-F238E27FC236}">
                  <a16:creationId xmlns:a16="http://schemas.microsoft.com/office/drawing/2014/main" id="{6AE66289-2909-48D0-B954-9A1BBC8C7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341"/>
              <a:ext cx="1043" cy="454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cxnSp>
        <p:nvCxnSpPr>
          <p:cNvPr id="342027" name="AutoShape 11">
            <a:extLst>
              <a:ext uri="{FF2B5EF4-FFF2-40B4-BE49-F238E27FC236}">
                <a16:creationId xmlns:a16="http://schemas.microsoft.com/office/drawing/2014/main" id="{5B29DB3F-6123-4A03-BFE7-11E09A32C083}"/>
              </a:ext>
            </a:extLst>
          </p:cNvPr>
          <p:cNvCxnSpPr>
            <a:cxnSpLocks noChangeShapeType="1"/>
            <a:stCxn id="342026" idx="7"/>
            <a:endCxn id="342018" idx="1"/>
          </p:cNvCxnSpPr>
          <p:nvPr/>
        </p:nvCxnSpPr>
        <p:spPr bwMode="auto">
          <a:xfrm rot="5400000" flipV="1">
            <a:off x="3524250" y="2636838"/>
            <a:ext cx="846137" cy="1538288"/>
          </a:xfrm>
          <a:prstGeom prst="curvedConnector4">
            <a:avLst>
              <a:gd name="adj1" fmla="val -33958"/>
              <a:gd name="adj2" fmla="val 54384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2028" name="Picture 12">
            <a:extLst>
              <a:ext uri="{FF2B5EF4-FFF2-40B4-BE49-F238E27FC236}">
                <a16:creationId xmlns:a16="http://schemas.microsoft.com/office/drawing/2014/main" id="{376B4932-5E5A-4A7C-BC55-147B4F698299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4724400"/>
            <a:ext cx="2232025" cy="1981200"/>
          </a:xfrm>
          <a:noFill/>
          <a:ln/>
          <a:extLs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42029" name="Rectangle 13">
            <a:extLst>
              <a:ext uri="{FF2B5EF4-FFF2-40B4-BE49-F238E27FC236}">
                <a16:creationId xmlns:a16="http://schemas.microsoft.com/office/drawing/2014/main" id="{49A74736-14DF-40B7-AC89-FB1C8971F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FORMAÇÃO DE SUB-PRODUTOS DA DESINFECÇÃO </a:t>
            </a:r>
          </a:p>
        </p:txBody>
      </p:sp>
      <p:sp>
        <p:nvSpPr>
          <p:cNvPr id="342030" name="Text Box 14">
            <a:extLst>
              <a:ext uri="{FF2B5EF4-FFF2-40B4-BE49-F238E27FC236}">
                <a16:creationId xmlns:a16="http://schemas.microsoft.com/office/drawing/2014/main" id="{9CDFE19D-FADB-4065-97C0-A5EC14D3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805488"/>
            <a:ext cx="3025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Nitrosamina !!!</a:t>
            </a:r>
          </a:p>
        </p:txBody>
      </p:sp>
      <p:cxnSp>
        <p:nvCxnSpPr>
          <p:cNvPr id="342031" name="AutoShape 15">
            <a:extLst>
              <a:ext uri="{FF2B5EF4-FFF2-40B4-BE49-F238E27FC236}">
                <a16:creationId xmlns:a16="http://schemas.microsoft.com/office/drawing/2014/main" id="{EFC786D3-BDA5-4EBC-81E7-6F61824A775E}"/>
              </a:ext>
            </a:extLst>
          </p:cNvPr>
          <p:cNvCxnSpPr>
            <a:cxnSpLocks noChangeShapeType="1"/>
            <a:stCxn id="342030" idx="1"/>
            <a:endCxn id="342028" idx="3"/>
          </p:cNvCxnSpPr>
          <p:nvPr/>
        </p:nvCxnSpPr>
        <p:spPr bwMode="auto">
          <a:xfrm rot="10800000">
            <a:off x="2843213" y="5715000"/>
            <a:ext cx="1944687" cy="350838"/>
          </a:xfrm>
          <a:prstGeom prst="curvedConnector3">
            <a:avLst>
              <a:gd name="adj1" fmla="val 4995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>
            <a:extLst>
              <a:ext uri="{FF2B5EF4-FFF2-40B4-BE49-F238E27FC236}">
                <a16:creationId xmlns:a16="http://schemas.microsoft.com/office/drawing/2014/main" id="{171F6CB0-9D90-40EA-AB05-CAC87C32E48A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275" y="4508500"/>
            <a:ext cx="2249488" cy="1981200"/>
          </a:xfrm>
          <a:noFill/>
          <a:ln/>
          <a:extLs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43043" name="Picture 3" descr="ETA Capivari (Sanasa) 060">
            <a:extLst>
              <a:ext uri="{FF2B5EF4-FFF2-40B4-BE49-F238E27FC236}">
                <a16:creationId xmlns:a16="http://schemas.microsoft.com/office/drawing/2014/main" id="{AC92DB12-E688-42C7-A83C-7DEBCBF2E3C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1600200"/>
            <a:ext cx="3671888" cy="3021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3044" name="Rectangle 4">
            <a:extLst>
              <a:ext uri="{FF2B5EF4-FFF2-40B4-BE49-F238E27FC236}">
                <a16:creationId xmlns:a16="http://schemas.microsoft.com/office/drawing/2014/main" id="{9E4FE2B1-A250-4A73-920D-11C686BF1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43045" name="Picture 5">
            <a:extLst>
              <a:ext uri="{FF2B5EF4-FFF2-40B4-BE49-F238E27FC236}">
                <a16:creationId xmlns:a16="http://schemas.microsoft.com/office/drawing/2014/main" id="{668883FE-2F23-4DFC-8E49-38AC69861C4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4652963"/>
            <a:ext cx="2249487" cy="1981200"/>
          </a:xfrm>
          <a:noFill/>
          <a:ln/>
          <a:extLs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43046" name="Picture 6">
            <a:extLst>
              <a:ext uri="{FF2B5EF4-FFF2-40B4-BE49-F238E27FC236}">
                <a16:creationId xmlns:a16="http://schemas.microsoft.com/office/drawing/2014/main" id="{EBCF0AB4-1793-4DC2-BE0C-C7AC09D02737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7" name="Text Box 7">
            <a:extLst>
              <a:ext uri="{FF2B5EF4-FFF2-40B4-BE49-F238E27FC236}">
                <a16:creationId xmlns:a16="http://schemas.microsoft.com/office/drawing/2014/main" id="{87372A54-A1DF-47FB-AAF7-033B68DB8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492375"/>
            <a:ext cx="331311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Nitrosaminas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Haletos de cianogênio</a:t>
            </a:r>
          </a:p>
        </p:txBody>
      </p:sp>
      <p:sp>
        <p:nvSpPr>
          <p:cNvPr id="343048" name="Text Box 8">
            <a:extLst>
              <a:ext uri="{FF2B5EF4-FFF2-40B4-BE49-F238E27FC236}">
                <a16:creationId xmlns:a16="http://schemas.microsoft.com/office/drawing/2014/main" id="{0DA344A4-89E3-4DA7-8651-3C67CC55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36925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oxidante: Cloraminas !!!</a:t>
            </a:r>
          </a:p>
        </p:txBody>
      </p:sp>
      <p:cxnSp>
        <p:nvCxnSpPr>
          <p:cNvPr id="343049" name="AutoShape 9">
            <a:extLst>
              <a:ext uri="{FF2B5EF4-FFF2-40B4-BE49-F238E27FC236}">
                <a16:creationId xmlns:a16="http://schemas.microsoft.com/office/drawing/2014/main" id="{40FC59EF-E82C-496D-8238-9078FCA40B81}"/>
              </a:ext>
            </a:extLst>
          </p:cNvPr>
          <p:cNvCxnSpPr>
            <a:cxnSpLocks noChangeShapeType="1"/>
            <a:stCxn id="343048" idx="2"/>
            <a:endCxn id="343051" idx="2"/>
          </p:cNvCxnSpPr>
          <p:nvPr/>
        </p:nvCxnSpPr>
        <p:spPr bwMode="auto">
          <a:xfrm rot="16200000" flipH="1">
            <a:off x="2432051" y="2239962"/>
            <a:ext cx="49212" cy="862013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3050" name="Picture 10" descr="j0227074">
            <a:extLst>
              <a:ext uri="{FF2B5EF4-FFF2-40B4-BE49-F238E27FC236}">
                <a16:creationId xmlns:a16="http://schemas.microsoft.com/office/drawing/2014/main" id="{0253A4CB-C839-48EB-924C-B84D3553678B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150" y="2163763"/>
            <a:ext cx="2813050" cy="1716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3051" name="Oval 11">
            <a:extLst>
              <a:ext uri="{FF2B5EF4-FFF2-40B4-BE49-F238E27FC236}">
                <a16:creationId xmlns:a16="http://schemas.microsoft.com/office/drawing/2014/main" id="{503AAC57-4881-4E65-AB64-40CFE9931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663" y="2492375"/>
            <a:ext cx="930275" cy="404813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43052" name="AutoShape 12">
            <a:extLst>
              <a:ext uri="{FF2B5EF4-FFF2-40B4-BE49-F238E27FC236}">
                <a16:creationId xmlns:a16="http://schemas.microsoft.com/office/drawing/2014/main" id="{A88458AD-7918-4383-936E-1D833977C303}"/>
              </a:ext>
            </a:extLst>
          </p:cNvPr>
          <p:cNvCxnSpPr>
            <a:cxnSpLocks noChangeShapeType="1"/>
            <a:stCxn id="343051" idx="6"/>
            <a:endCxn id="343043" idx="1"/>
          </p:cNvCxnSpPr>
          <p:nvPr/>
        </p:nvCxnSpPr>
        <p:spPr bwMode="auto">
          <a:xfrm>
            <a:off x="3817938" y="2695575"/>
            <a:ext cx="1185862" cy="657225"/>
          </a:xfrm>
          <a:prstGeom prst="curvedConnector3">
            <a:avLst>
              <a:gd name="adj1" fmla="val 49935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3053" name="Rectangle 13">
            <a:extLst>
              <a:ext uri="{FF2B5EF4-FFF2-40B4-BE49-F238E27FC236}">
                <a16:creationId xmlns:a16="http://schemas.microsoft.com/office/drawing/2014/main" id="{8516CD45-692F-4C14-A518-A06362C13ED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t-BR" altLang="pt-BR" sz="4000"/>
              <a:t>FORMAÇÃO DE SUB-PRODUTOS DA DESINFECÇÃO </a:t>
            </a:r>
          </a:p>
        </p:txBody>
      </p:sp>
      <p:sp>
        <p:nvSpPr>
          <p:cNvPr id="343054" name="Text Box 14">
            <a:extLst>
              <a:ext uri="{FF2B5EF4-FFF2-40B4-BE49-F238E27FC236}">
                <a16:creationId xmlns:a16="http://schemas.microsoft.com/office/drawing/2014/main" id="{2FEE03CC-E4DE-4788-B3C5-F30D7BF02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84538"/>
            <a:ext cx="27368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Haletos de cianogênio !!!</a:t>
            </a:r>
          </a:p>
        </p:txBody>
      </p:sp>
      <p:cxnSp>
        <p:nvCxnSpPr>
          <p:cNvPr id="343055" name="AutoShape 15">
            <a:extLst>
              <a:ext uri="{FF2B5EF4-FFF2-40B4-BE49-F238E27FC236}">
                <a16:creationId xmlns:a16="http://schemas.microsoft.com/office/drawing/2014/main" id="{F1F42144-20E3-4DE6-AC8C-81EDA92595B3}"/>
              </a:ext>
            </a:extLst>
          </p:cNvPr>
          <p:cNvCxnSpPr>
            <a:cxnSpLocks noChangeShapeType="1"/>
            <a:stCxn id="343054" idx="3"/>
            <a:endCxn id="343042" idx="1"/>
          </p:cNvCxnSpPr>
          <p:nvPr/>
        </p:nvCxnSpPr>
        <p:spPr bwMode="auto">
          <a:xfrm>
            <a:off x="3132138" y="3757613"/>
            <a:ext cx="719137" cy="1741487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3056" name="AutoShape 16">
            <a:extLst>
              <a:ext uri="{FF2B5EF4-FFF2-40B4-BE49-F238E27FC236}">
                <a16:creationId xmlns:a16="http://schemas.microsoft.com/office/drawing/2014/main" id="{4D65E649-CB41-481C-8157-22D2B845B081}"/>
              </a:ext>
            </a:extLst>
          </p:cNvPr>
          <p:cNvCxnSpPr>
            <a:cxnSpLocks noChangeShapeType="1"/>
            <a:stCxn id="343054" idx="3"/>
            <a:endCxn id="343045" idx="0"/>
          </p:cNvCxnSpPr>
          <p:nvPr/>
        </p:nvCxnSpPr>
        <p:spPr bwMode="auto">
          <a:xfrm flipH="1">
            <a:off x="1520825" y="3757613"/>
            <a:ext cx="1611313" cy="895350"/>
          </a:xfrm>
          <a:prstGeom prst="curvedConnector4">
            <a:avLst>
              <a:gd name="adj1" fmla="val -14185"/>
              <a:gd name="adj2" fmla="val 76417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36" name="AutoShape 44">
            <a:extLst>
              <a:ext uri="{FF2B5EF4-FFF2-40B4-BE49-F238E27FC236}">
                <a16:creationId xmlns:a16="http://schemas.microsoft.com/office/drawing/2014/main" id="{E383B593-047C-42EC-B13D-8C9C3F306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837113"/>
            <a:ext cx="2232025" cy="45878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Inter-oxidação</a:t>
            </a:r>
          </a:p>
        </p:txBody>
      </p:sp>
      <p:pic>
        <p:nvPicPr>
          <p:cNvPr id="238594" name="Picture 2">
            <a:extLst>
              <a:ext uri="{FF2B5EF4-FFF2-40B4-BE49-F238E27FC236}">
                <a16:creationId xmlns:a16="http://schemas.microsoft.com/office/drawing/2014/main" id="{5856C2D8-C5F6-461A-9C87-F1C8909F2BA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7" name="AutoShape 5">
            <a:extLst>
              <a:ext uri="{FF2B5EF4-FFF2-40B4-BE49-F238E27FC236}">
                <a16:creationId xmlns:a16="http://schemas.microsoft.com/office/drawing/2014/main" id="{6950630B-BC44-4474-902F-6381E388D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384550"/>
            <a:ext cx="17414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Pré-oxidação</a:t>
            </a:r>
          </a:p>
        </p:txBody>
      </p:sp>
      <p:sp>
        <p:nvSpPr>
          <p:cNvPr id="238598" name="AutoShape 6">
            <a:extLst>
              <a:ext uri="{FF2B5EF4-FFF2-40B4-BE49-F238E27FC236}">
                <a16:creationId xmlns:a16="http://schemas.microsoft.com/office/drawing/2014/main" id="{0870E920-85DC-4B1E-8E62-85E08884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3384550"/>
            <a:ext cx="144303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Coagulação</a:t>
            </a:r>
          </a:p>
        </p:txBody>
      </p:sp>
      <p:sp>
        <p:nvSpPr>
          <p:cNvPr id="238599" name="AutoShape 7">
            <a:extLst>
              <a:ext uri="{FF2B5EF4-FFF2-40B4-BE49-F238E27FC236}">
                <a16:creationId xmlns:a16="http://schemas.microsoft.com/office/drawing/2014/main" id="{8ACE70C2-0A60-4BDE-BC6C-CD18E7D24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84550"/>
            <a:ext cx="13319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Floculação</a:t>
            </a:r>
          </a:p>
        </p:txBody>
      </p:sp>
      <p:sp>
        <p:nvSpPr>
          <p:cNvPr id="238600" name="AutoShape 8">
            <a:extLst>
              <a:ext uri="{FF2B5EF4-FFF2-40B4-BE49-F238E27FC236}">
                <a16:creationId xmlns:a16="http://schemas.microsoft.com/office/drawing/2014/main" id="{D4D7EB23-1E42-4B87-90AB-191203CD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384550"/>
            <a:ext cx="17002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Sedimentação</a:t>
            </a:r>
          </a:p>
        </p:txBody>
      </p:sp>
      <p:sp>
        <p:nvSpPr>
          <p:cNvPr id="238601" name="AutoShape 9">
            <a:extLst>
              <a:ext uri="{FF2B5EF4-FFF2-40B4-BE49-F238E27FC236}">
                <a16:creationId xmlns:a16="http://schemas.microsoft.com/office/drawing/2014/main" id="{94E21993-AD1E-4ECC-839F-91A62958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4841875"/>
            <a:ext cx="11318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Filtração</a:t>
            </a:r>
          </a:p>
        </p:txBody>
      </p:sp>
      <p:sp>
        <p:nvSpPr>
          <p:cNvPr id="238602" name="AutoShape 10">
            <a:extLst>
              <a:ext uri="{FF2B5EF4-FFF2-40B4-BE49-F238E27FC236}">
                <a16:creationId xmlns:a16="http://schemas.microsoft.com/office/drawing/2014/main" id="{F291CC69-171E-4F4D-8BAF-D5DF6B6F8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4841875"/>
            <a:ext cx="1604963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Pós-oxidação</a:t>
            </a:r>
          </a:p>
        </p:txBody>
      </p:sp>
      <p:cxnSp>
        <p:nvCxnSpPr>
          <p:cNvPr id="238606" name="AutoShape 14">
            <a:extLst>
              <a:ext uri="{FF2B5EF4-FFF2-40B4-BE49-F238E27FC236}">
                <a16:creationId xmlns:a16="http://schemas.microsoft.com/office/drawing/2014/main" id="{E4A35028-6119-45FC-BE0E-125E5F746AC9}"/>
              </a:ext>
            </a:extLst>
          </p:cNvPr>
          <p:cNvCxnSpPr>
            <a:cxnSpLocks noChangeShapeType="1"/>
            <a:stCxn id="238597" idx="4"/>
            <a:endCxn id="238598" idx="2"/>
          </p:cNvCxnSpPr>
          <p:nvPr/>
        </p:nvCxnSpPr>
        <p:spPr bwMode="auto">
          <a:xfrm>
            <a:off x="1793875" y="3671888"/>
            <a:ext cx="8175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07" name="AutoShape 15">
            <a:extLst>
              <a:ext uri="{FF2B5EF4-FFF2-40B4-BE49-F238E27FC236}">
                <a16:creationId xmlns:a16="http://schemas.microsoft.com/office/drawing/2014/main" id="{D4663140-C36C-4BDB-97E7-ED87104703FC}"/>
              </a:ext>
            </a:extLst>
          </p:cNvPr>
          <p:cNvCxnSpPr>
            <a:cxnSpLocks noChangeShapeType="1"/>
            <a:stCxn id="238598" idx="4"/>
            <a:endCxn id="238599" idx="2"/>
          </p:cNvCxnSpPr>
          <p:nvPr/>
        </p:nvCxnSpPr>
        <p:spPr bwMode="auto">
          <a:xfrm>
            <a:off x="3940175" y="3671888"/>
            <a:ext cx="7127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08" name="AutoShape 16">
            <a:extLst>
              <a:ext uri="{FF2B5EF4-FFF2-40B4-BE49-F238E27FC236}">
                <a16:creationId xmlns:a16="http://schemas.microsoft.com/office/drawing/2014/main" id="{7613F8CC-D79F-49B9-87D3-B63C0C53DF21}"/>
              </a:ext>
            </a:extLst>
          </p:cNvPr>
          <p:cNvCxnSpPr>
            <a:cxnSpLocks noChangeShapeType="1"/>
            <a:stCxn id="238599" idx="4"/>
            <a:endCxn id="238600" idx="2"/>
          </p:cNvCxnSpPr>
          <p:nvPr/>
        </p:nvCxnSpPr>
        <p:spPr bwMode="auto">
          <a:xfrm>
            <a:off x="5870575" y="3671888"/>
            <a:ext cx="8524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09" name="AutoShape 17">
            <a:extLst>
              <a:ext uri="{FF2B5EF4-FFF2-40B4-BE49-F238E27FC236}">
                <a16:creationId xmlns:a16="http://schemas.microsoft.com/office/drawing/2014/main" id="{6BBFF90D-C9DE-4D61-9527-94B90A148316}"/>
              </a:ext>
            </a:extLst>
          </p:cNvPr>
          <p:cNvCxnSpPr>
            <a:cxnSpLocks noChangeShapeType="1"/>
            <a:stCxn id="238600" idx="3"/>
            <a:endCxn id="238636" idx="1"/>
          </p:cNvCxnSpPr>
          <p:nvPr/>
        </p:nvCxnSpPr>
        <p:spPr bwMode="auto">
          <a:xfrm flipH="1">
            <a:off x="7502525" y="3843338"/>
            <a:ext cx="12700" cy="11080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10" name="AutoShape 18">
            <a:extLst>
              <a:ext uri="{FF2B5EF4-FFF2-40B4-BE49-F238E27FC236}">
                <a16:creationId xmlns:a16="http://schemas.microsoft.com/office/drawing/2014/main" id="{8D7B98F0-A6FC-41F3-AA4E-55D4F86A1A53}"/>
              </a:ext>
            </a:extLst>
          </p:cNvPr>
          <p:cNvCxnSpPr>
            <a:cxnSpLocks noChangeShapeType="1"/>
            <a:stCxn id="238601" idx="2"/>
            <a:endCxn id="238602" idx="4"/>
          </p:cNvCxnSpPr>
          <p:nvPr/>
        </p:nvCxnSpPr>
        <p:spPr bwMode="auto">
          <a:xfrm flipH="1">
            <a:off x="3354388" y="5129213"/>
            <a:ext cx="10096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11" name="AutoShape 19">
            <a:extLst>
              <a:ext uri="{FF2B5EF4-FFF2-40B4-BE49-F238E27FC236}">
                <a16:creationId xmlns:a16="http://schemas.microsoft.com/office/drawing/2014/main" id="{718F1C51-431A-407F-ACE8-DCEF88D29165}"/>
              </a:ext>
            </a:extLst>
          </p:cNvPr>
          <p:cNvCxnSpPr>
            <a:cxnSpLocks noChangeShapeType="1"/>
            <a:stCxn id="238602" idx="2"/>
          </p:cNvCxnSpPr>
          <p:nvPr/>
        </p:nvCxnSpPr>
        <p:spPr bwMode="auto">
          <a:xfrm flipH="1">
            <a:off x="919163" y="5129213"/>
            <a:ext cx="944562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37" name="AutoShape 45">
            <a:extLst>
              <a:ext uri="{FF2B5EF4-FFF2-40B4-BE49-F238E27FC236}">
                <a16:creationId xmlns:a16="http://schemas.microsoft.com/office/drawing/2014/main" id="{C6AFEBCE-C152-4DE0-B8C9-AFF4E29DBFA7}"/>
              </a:ext>
            </a:extLst>
          </p:cNvPr>
          <p:cNvCxnSpPr>
            <a:cxnSpLocks noChangeShapeType="1"/>
            <a:stCxn id="238636" idx="2"/>
            <a:endCxn id="238601" idx="4"/>
          </p:cNvCxnSpPr>
          <p:nvPr/>
        </p:nvCxnSpPr>
        <p:spPr bwMode="auto">
          <a:xfrm flipH="1">
            <a:off x="5381625" y="5124450"/>
            <a:ext cx="1062038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8638" name="Text Box 46">
            <a:extLst>
              <a:ext uri="{FF2B5EF4-FFF2-40B4-BE49-F238E27FC236}">
                <a16:creationId xmlns:a16="http://schemas.microsoft.com/office/drawing/2014/main" id="{4AB807C2-7F04-46E5-9636-7EA358C46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KMnO</a:t>
            </a:r>
            <a:r>
              <a:rPr lang="pt-BR" altLang="pt-BR" sz="2400" baseline="-25000">
                <a:latin typeface="Times New Roman" panose="02020603050405020304" pitchFamily="18" charset="0"/>
              </a:rPr>
              <a:t>4 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, 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H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38639" name="Text Box 47">
            <a:extLst>
              <a:ext uri="{FF2B5EF4-FFF2-40B4-BE49-F238E27FC236}">
                <a16:creationId xmlns:a16="http://schemas.microsoft.com/office/drawing/2014/main" id="{4F3C4896-C9AA-4892-80E5-25E4F0B8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21388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238640" name="Text Box 48">
            <a:extLst>
              <a:ext uri="{FF2B5EF4-FFF2-40B4-BE49-F238E27FC236}">
                <a16:creationId xmlns:a16="http://schemas.microsoft.com/office/drawing/2014/main" id="{8E5A2398-23AD-4EB9-AC26-67B0A15FF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499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cxnSp>
        <p:nvCxnSpPr>
          <p:cNvPr id="238641" name="AutoShape 49">
            <a:extLst>
              <a:ext uri="{FF2B5EF4-FFF2-40B4-BE49-F238E27FC236}">
                <a16:creationId xmlns:a16="http://schemas.microsoft.com/office/drawing/2014/main" id="{CE492504-1DF0-4C0D-84D9-41ABABEB8264}"/>
              </a:ext>
            </a:extLst>
          </p:cNvPr>
          <p:cNvCxnSpPr>
            <a:cxnSpLocks noChangeShapeType="1"/>
            <a:stCxn id="238638" idx="2"/>
            <a:endCxn id="238597" idx="1"/>
          </p:cNvCxnSpPr>
          <p:nvPr/>
        </p:nvCxnSpPr>
        <p:spPr bwMode="auto">
          <a:xfrm rot="5400000">
            <a:off x="1658938" y="2054225"/>
            <a:ext cx="765175" cy="2124075"/>
          </a:xfrm>
          <a:prstGeom prst="curvedConnector3">
            <a:avLst>
              <a:gd name="adj1" fmla="val 4253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42" name="AutoShape 50">
            <a:extLst>
              <a:ext uri="{FF2B5EF4-FFF2-40B4-BE49-F238E27FC236}">
                <a16:creationId xmlns:a16="http://schemas.microsoft.com/office/drawing/2014/main" id="{CF3611B6-17EC-4D78-81AD-B50434A16209}"/>
              </a:ext>
            </a:extLst>
          </p:cNvPr>
          <p:cNvCxnSpPr>
            <a:cxnSpLocks noChangeShapeType="1"/>
            <a:stCxn id="238639" idx="0"/>
            <a:endCxn id="238636" idx="3"/>
          </p:cNvCxnSpPr>
          <p:nvPr/>
        </p:nvCxnSpPr>
        <p:spPr bwMode="auto">
          <a:xfrm rot="16200000">
            <a:off x="6833394" y="5352256"/>
            <a:ext cx="725488" cy="612775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643" name="AutoShape 51">
            <a:extLst>
              <a:ext uri="{FF2B5EF4-FFF2-40B4-BE49-F238E27FC236}">
                <a16:creationId xmlns:a16="http://schemas.microsoft.com/office/drawing/2014/main" id="{F5D42C54-200E-4779-841F-1EB38C85A257}"/>
              </a:ext>
            </a:extLst>
          </p:cNvPr>
          <p:cNvCxnSpPr>
            <a:cxnSpLocks noChangeShapeType="1"/>
            <a:stCxn id="238640" idx="0"/>
            <a:endCxn id="238602" idx="3"/>
          </p:cNvCxnSpPr>
          <p:nvPr/>
        </p:nvCxnSpPr>
        <p:spPr bwMode="auto">
          <a:xfrm rot="5400000" flipH="1">
            <a:off x="2485232" y="5423694"/>
            <a:ext cx="649287" cy="403225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8645" name="Rectangle 53">
            <a:extLst>
              <a:ext uri="{FF2B5EF4-FFF2-40B4-BE49-F238E27FC236}">
                <a16:creationId xmlns:a16="http://schemas.microsoft.com/office/drawing/2014/main" id="{27C4508D-3D8A-46D2-B8B1-283E689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04813"/>
            <a:ext cx="7127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 b="1"/>
              <a:t>OXIDAÇÃO QUÍMICA E DESINFECÇÃO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667BDC2E-A433-4F16-BD07-09A7C888265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7" name="Rectangle 3">
            <a:extLst>
              <a:ext uri="{FF2B5EF4-FFF2-40B4-BE49-F238E27FC236}">
                <a16:creationId xmlns:a16="http://schemas.microsoft.com/office/drawing/2014/main" id="{1FB72BA1-F77D-4249-B0E5-D600A1814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 APLICABILIDADE</a:t>
            </a:r>
            <a:br>
              <a:rPr lang="pt-BR" altLang="pt-BR" sz="3600" b="1"/>
            </a:br>
            <a:r>
              <a:rPr lang="pt-BR" altLang="pt-BR" sz="3600" b="1"/>
              <a:t>VANTAGENS</a:t>
            </a:r>
          </a:p>
        </p:txBody>
      </p:sp>
      <p:sp>
        <p:nvSpPr>
          <p:cNvPr id="200708" name="Rectangle 4">
            <a:extLst>
              <a:ext uri="{FF2B5EF4-FFF2-40B4-BE49-F238E27FC236}">
                <a16:creationId xmlns:a16="http://schemas.microsoft.com/office/drawing/2014/main" id="{AA6A28C4-4CA9-417B-85CB-36BEC7737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Baixo custo</a:t>
            </a:r>
          </a:p>
          <a:p>
            <a:r>
              <a:rPr lang="pt-BR" altLang="pt-BR" sz="3600"/>
              <a:t>Grande disponibilidade no mercado</a:t>
            </a:r>
          </a:p>
          <a:p>
            <a:r>
              <a:rPr lang="pt-BR" altLang="pt-BR" sz="3600"/>
              <a:t>Agente oxidante e desinfetante</a:t>
            </a:r>
          </a:p>
          <a:p>
            <a:r>
              <a:rPr lang="pt-BR" altLang="pt-BR" sz="3600"/>
              <a:t>Aplicação versátil (oxidação de ferro e manganês, remoção de cor e controle de odor e sabor)</a:t>
            </a:r>
          </a:p>
          <a:p>
            <a:r>
              <a:rPr lang="pt-BR" altLang="pt-BR" sz="3600"/>
              <a:t>Apresenta relativa estabilidade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95EE1449-6280-4699-BA2C-F5CCEBBDAC6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1" name="Rectangle 3">
            <a:extLst>
              <a:ext uri="{FF2B5EF4-FFF2-40B4-BE49-F238E27FC236}">
                <a16:creationId xmlns:a16="http://schemas.microsoft.com/office/drawing/2014/main" id="{C394BCBD-B364-4AA7-8538-1CEF46E6B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 APLICABILIDADE</a:t>
            </a:r>
            <a:br>
              <a:rPr lang="pt-BR" altLang="pt-BR" sz="3600" b="1"/>
            </a:br>
            <a:r>
              <a:rPr lang="pt-BR" altLang="pt-BR" sz="3600" b="1"/>
              <a:t>DESVANTAGENS</a:t>
            </a:r>
          </a:p>
        </p:txBody>
      </p:sp>
      <p:sp>
        <p:nvSpPr>
          <p:cNvPr id="201732" name="Rectangle 4">
            <a:extLst>
              <a:ext uri="{FF2B5EF4-FFF2-40B4-BE49-F238E27FC236}">
                <a16:creationId xmlns:a16="http://schemas.microsoft.com/office/drawing/2014/main" id="{59682CE2-292C-455C-BC4A-8A3EC03F6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81238"/>
            <a:ext cx="8229600" cy="3884612"/>
          </a:xfrm>
        </p:spPr>
        <p:txBody>
          <a:bodyPr/>
          <a:lstStyle/>
          <a:p>
            <a:r>
              <a:rPr lang="pt-BR" altLang="pt-BR" sz="3600"/>
              <a:t>Formação de sub-produtos da desinfecção</a:t>
            </a:r>
          </a:p>
          <a:p>
            <a:r>
              <a:rPr lang="pt-BR" altLang="pt-BR" sz="3600"/>
              <a:t>Apresenta riscos no manuseio de cloro gasoso</a:t>
            </a:r>
          </a:p>
          <a:p>
            <a:r>
              <a:rPr lang="pt-BR" altLang="pt-BR" sz="3600"/>
              <a:t>Soluções de hipoclorito de sódio apresentam instabilidade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802A7744-79FD-4396-AE2C-A77CE0F2E78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5" name="Rectangle 3">
            <a:extLst>
              <a:ext uri="{FF2B5EF4-FFF2-40B4-BE49-F238E27FC236}">
                <a16:creationId xmlns:a16="http://schemas.microsoft.com/office/drawing/2014/main" id="{B74FD429-2FF2-4CF3-A5DF-76BC1A97A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9700"/>
            <a:ext cx="8785225" cy="17049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CLORAMINAS E SUA PLICABILIDADE</a:t>
            </a:r>
            <a:br>
              <a:rPr lang="pt-BR" altLang="pt-BR" sz="3600" b="1"/>
            </a:br>
            <a:r>
              <a:rPr lang="pt-BR" altLang="pt-BR" sz="3600" b="1"/>
              <a:t>VANTAGENS</a:t>
            </a:r>
          </a:p>
        </p:txBody>
      </p:sp>
      <p:sp>
        <p:nvSpPr>
          <p:cNvPr id="202756" name="Rectangle 4">
            <a:extLst>
              <a:ext uri="{FF2B5EF4-FFF2-40B4-BE49-F238E27FC236}">
                <a16:creationId xmlns:a16="http://schemas.microsoft.com/office/drawing/2014/main" id="{B7C51F12-D19D-485A-A617-6F5CEDFC7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4321175"/>
          </a:xfrm>
        </p:spPr>
        <p:txBody>
          <a:bodyPr/>
          <a:lstStyle/>
          <a:p>
            <a:r>
              <a:rPr lang="pt-BR" altLang="pt-BR" sz="3600"/>
              <a:t>Minimização da formação de sub-produtos da desinfecção</a:t>
            </a:r>
          </a:p>
          <a:p>
            <a:r>
              <a:rPr lang="pt-BR" altLang="pt-BR" sz="3600"/>
              <a:t>A monocloramina apresenta maior estabilidade na fase líquida quando comparado com o cloro livre e dióxido de cloro</a:t>
            </a:r>
          </a:p>
          <a:p>
            <a:r>
              <a:rPr lang="pt-BR" altLang="pt-BR" sz="3600"/>
              <a:t>Efetivo no combate a biofilmes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>
            <a:extLst>
              <a:ext uri="{FF2B5EF4-FFF2-40B4-BE49-F238E27FC236}">
                <a16:creationId xmlns:a16="http://schemas.microsoft.com/office/drawing/2014/main" id="{F92F64A7-E941-4851-810F-0659A901BA8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79" name="Rectangle 3">
            <a:extLst>
              <a:ext uri="{FF2B5EF4-FFF2-40B4-BE49-F238E27FC236}">
                <a16:creationId xmlns:a16="http://schemas.microsoft.com/office/drawing/2014/main" id="{A8E25D2D-78D8-4288-8FDF-39E310B8E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" y="333375"/>
            <a:ext cx="8964613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CLORAMINAS E SUA APLICABILIDADE</a:t>
            </a:r>
            <a:br>
              <a:rPr lang="pt-BR" altLang="pt-BR" sz="3600" b="1"/>
            </a:br>
            <a:r>
              <a:rPr lang="pt-BR" altLang="pt-BR" sz="3600" b="1"/>
              <a:t>VANTAGENS</a:t>
            </a:r>
          </a:p>
        </p:txBody>
      </p:sp>
      <p:sp>
        <p:nvSpPr>
          <p:cNvPr id="203780" name="Rectangle 4">
            <a:extLst>
              <a:ext uri="{FF2B5EF4-FFF2-40B4-BE49-F238E27FC236}">
                <a16:creationId xmlns:a16="http://schemas.microsoft.com/office/drawing/2014/main" id="{D74DFDF5-C73F-4574-8EE9-1C1CFC2D1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4321175"/>
          </a:xfrm>
        </p:spPr>
        <p:txBody>
          <a:bodyPr/>
          <a:lstStyle/>
          <a:p>
            <a:endParaRPr lang="pt-BR" altLang="pt-BR" sz="3600"/>
          </a:p>
          <a:p>
            <a:endParaRPr lang="pt-BR" altLang="pt-BR" sz="3600"/>
          </a:p>
        </p:txBody>
      </p:sp>
      <p:sp>
        <p:nvSpPr>
          <p:cNvPr id="203781" name="Rectangle 5">
            <a:extLst>
              <a:ext uri="{FF2B5EF4-FFF2-40B4-BE49-F238E27FC236}">
                <a16:creationId xmlns:a16="http://schemas.microsoft.com/office/drawing/2014/main" id="{444D4C78-2CB0-455C-8CCE-264025322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349500"/>
            <a:ext cx="82296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/>
              <a:t>Pode ser considerado relativamente barato quando comparado com outros agentes oxidantes</a:t>
            </a:r>
          </a:p>
          <a:p>
            <a:r>
              <a:rPr lang="pt-BR" altLang="pt-BR" sz="3600"/>
              <a:t>Preparação simples e dosagem relativamente simples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14D6B3EA-B166-414B-951D-A31074779E6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Rectangle 3">
            <a:extLst>
              <a:ext uri="{FF2B5EF4-FFF2-40B4-BE49-F238E27FC236}">
                <a16:creationId xmlns:a16="http://schemas.microsoft.com/office/drawing/2014/main" id="{36A2E3E1-08FB-4F91-8660-5CBEB8000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893175" cy="1371600"/>
          </a:xfrm>
        </p:spPr>
        <p:txBody>
          <a:bodyPr/>
          <a:lstStyle/>
          <a:p>
            <a:r>
              <a:rPr lang="pt-BR" altLang="pt-BR" sz="4000" b="1"/>
              <a:t>OXIDAÇÃO QUÍMICA E DESINFECÇÃO</a:t>
            </a:r>
          </a:p>
        </p:txBody>
      </p:sp>
      <p:sp>
        <p:nvSpPr>
          <p:cNvPr id="166916" name="Rectangle 4">
            <a:extLst>
              <a:ext uri="{FF2B5EF4-FFF2-40B4-BE49-F238E27FC236}">
                <a16:creationId xmlns:a16="http://schemas.microsoft.com/office/drawing/2014/main" id="{BE3F1AFB-1195-4326-886E-34D50D4A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Manancial</a:t>
            </a:r>
          </a:p>
        </p:txBody>
      </p:sp>
      <p:sp>
        <p:nvSpPr>
          <p:cNvPr id="166917" name="Rectangle 5">
            <a:extLst>
              <a:ext uri="{FF2B5EF4-FFF2-40B4-BE49-F238E27FC236}">
                <a16:creationId xmlns:a16="http://schemas.microsoft.com/office/drawing/2014/main" id="{4439DF69-B6D8-4BFD-BB0D-D91F8A7B2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Captação</a:t>
            </a:r>
          </a:p>
        </p:txBody>
      </p:sp>
      <p:sp>
        <p:nvSpPr>
          <p:cNvPr id="166918" name="Rectangle 6">
            <a:extLst>
              <a:ext uri="{FF2B5EF4-FFF2-40B4-BE49-F238E27FC236}">
                <a16:creationId xmlns:a16="http://schemas.microsoft.com/office/drawing/2014/main" id="{3B798813-9958-4F2E-BE7E-2EC851DD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05038"/>
            <a:ext cx="2017713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Adução de água </a:t>
            </a:r>
          </a:p>
          <a:p>
            <a:pPr algn="ctr"/>
            <a:r>
              <a:rPr lang="pt-BR" altLang="pt-BR" b="1"/>
              <a:t>bruta</a:t>
            </a:r>
          </a:p>
        </p:txBody>
      </p:sp>
      <p:sp>
        <p:nvSpPr>
          <p:cNvPr id="166919" name="Rectangle 7">
            <a:extLst>
              <a:ext uri="{FF2B5EF4-FFF2-40B4-BE49-F238E27FC236}">
                <a16:creationId xmlns:a16="http://schemas.microsoft.com/office/drawing/2014/main" id="{B6B3439C-1342-4BF7-886A-42FB7CF9C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2387600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ETA</a:t>
            </a:r>
          </a:p>
        </p:txBody>
      </p:sp>
      <p:sp>
        <p:nvSpPr>
          <p:cNvPr id="166920" name="Rectangle 8">
            <a:extLst>
              <a:ext uri="{FF2B5EF4-FFF2-40B4-BE49-F238E27FC236}">
                <a16:creationId xmlns:a16="http://schemas.microsoft.com/office/drawing/2014/main" id="{ECBB1729-108C-4301-B407-3545785C0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468688"/>
            <a:ext cx="2046287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Adução de água </a:t>
            </a:r>
          </a:p>
          <a:p>
            <a:pPr algn="ctr"/>
            <a:r>
              <a:rPr lang="pt-BR" altLang="pt-BR" b="1"/>
              <a:t>tratada</a:t>
            </a:r>
          </a:p>
        </p:txBody>
      </p:sp>
      <p:sp>
        <p:nvSpPr>
          <p:cNvPr id="166921" name="Rectangle 9">
            <a:extLst>
              <a:ext uri="{FF2B5EF4-FFF2-40B4-BE49-F238E27FC236}">
                <a16:creationId xmlns:a16="http://schemas.microsoft.com/office/drawing/2014/main" id="{47981CD2-82A3-4574-9A65-8ED64A7F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654425"/>
            <a:ext cx="17287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Reservação</a:t>
            </a:r>
          </a:p>
        </p:txBody>
      </p:sp>
      <p:sp>
        <p:nvSpPr>
          <p:cNvPr id="166922" name="Rectangle 10">
            <a:extLst>
              <a:ext uri="{FF2B5EF4-FFF2-40B4-BE49-F238E27FC236}">
                <a16:creationId xmlns:a16="http://schemas.microsoft.com/office/drawing/2014/main" id="{5B667EF3-8571-4394-98AB-7D0C7CCBF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654425"/>
            <a:ext cx="1655763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Distribuição</a:t>
            </a:r>
          </a:p>
        </p:txBody>
      </p:sp>
      <p:cxnSp>
        <p:nvCxnSpPr>
          <p:cNvPr id="166923" name="AutoShape 11">
            <a:extLst>
              <a:ext uri="{FF2B5EF4-FFF2-40B4-BE49-F238E27FC236}">
                <a16:creationId xmlns:a16="http://schemas.microsoft.com/office/drawing/2014/main" id="{F93E7D6E-D92F-4030-A9E3-C7FEF5372C3C}"/>
              </a:ext>
            </a:extLst>
          </p:cNvPr>
          <p:cNvCxnSpPr>
            <a:cxnSpLocks noChangeShapeType="1"/>
            <a:stCxn id="166916" idx="3"/>
            <a:endCxn id="166917" idx="1"/>
          </p:cNvCxnSpPr>
          <p:nvPr/>
        </p:nvCxnSpPr>
        <p:spPr bwMode="auto">
          <a:xfrm>
            <a:off x="1908175" y="26050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24" name="AutoShape 12">
            <a:extLst>
              <a:ext uri="{FF2B5EF4-FFF2-40B4-BE49-F238E27FC236}">
                <a16:creationId xmlns:a16="http://schemas.microsoft.com/office/drawing/2014/main" id="{0E090CB0-E7B9-428B-A0C3-7854D551F7FB}"/>
              </a:ext>
            </a:extLst>
          </p:cNvPr>
          <p:cNvCxnSpPr>
            <a:cxnSpLocks noChangeShapeType="1"/>
            <a:stCxn id="166917" idx="3"/>
            <a:endCxn id="166918" idx="1"/>
          </p:cNvCxnSpPr>
          <p:nvPr/>
        </p:nvCxnSpPr>
        <p:spPr bwMode="auto">
          <a:xfrm flipV="1">
            <a:off x="4067175" y="26019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25" name="AutoShape 13">
            <a:extLst>
              <a:ext uri="{FF2B5EF4-FFF2-40B4-BE49-F238E27FC236}">
                <a16:creationId xmlns:a16="http://schemas.microsoft.com/office/drawing/2014/main" id="{BBF16265-0050-4718-BCFE-5F719C62A590}"/>
              </a:ext>
            </a:extLst>
          </p:cNvPr>
          <p:cNvCxnSpPr>
            <a:cxnSpLocks noChangeShapeType="1"/>
            <a:stCxn id="166918" idx="3"/>
            <a:endCxn id="166919" idx="1"/>
          </p:cNvCxnSpPr>
          <p:nvPr/>
        </p:nvCxnSpPr>
        <p:spPr bwMode="auto">
          <a:xfrm>
            <a:off x="6732588" y="26019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26" name="AutoShape 14">
            <a:extLst>
              <a:ext uri="{FF2B5EF4-FFF2-40B4-BE49-F238E27FC236}">
                <a16:creationId xmlns:a16="http://schemas.microsoft.com/office/drawing/2014/main" id="{565B0453-E363-4030-B9A3-75525305AA17}"/>
              </a:ext>
            </a:extLst>
          </p:cNvPr>
          <p:cNvCxnSpPr>
            <a:cxnSpLocks noChangeShapeType="1"/>
            <a:stCxn id="166919" idx="2"/>
            <a:endCxn id="166920" idx="0"/>
          </p:cNvCxnSpPr>
          <p:nvPr/>
        </p:nvCxnSpPr>
        <p:spPr bwMode="auto">
          <a:xfrm rot="5400000">
            <a:off x="7520781" y="31408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27" name="AutoShape 15">
            <a:extLst>
              <a:ext uri="{FF2B5EF4-FFF2-40B4-BE49-F238E27FC236}">
                <a16:creationId xmlns:a16="http://schemas.microsoft.com/office/drawing/2014/main" id="{9F9A4509-17D6-4DB9-8BB2-2D94DF9EE4CE}"/>
              </a:ext>
            </a:extLst>
          </p:cNvPr>
          <p:cNvCxnSpPr>
            <a:cxnSpLocks noChangeShapeType="1"/>
            <a:stCxn id="166920" idx="1"/>
            <a:endCxn id="166921" idx="3"/>
          </p:cNvCxnSpPr>
          <p:nvPr/>
        </p:nvCxnSpPr>
        <p:spPr bwMode="auto">
          <a:xfrm rot="10800000" flipV="1">
            <a:off x="5724525" y="38655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28" name="AutoShape 16">
            <a:extLst>
              <a:ext uri="{FF2B5EF4-FFF2-40B4-BE49-F238E27FC236}">
                <a16:creationId xmlns:a16="http://schemas.microsoft.com/office/drawing/2014/main" id="{1D2A4DD5-A747-464C-A163-44D8B266C8F1}"/>
              </a:ext>
            </a:extLst>
          </p:cNvPr>
          <p:cNvCxnSpPr>
            <a:cxnSpLocks noChangeShapeType="1"/>
            <a:stCxn id="166921" idx="1"/>
            <a:endCxn id="166922" idx="3"/>
          </p:cNvCxnSpPr>
          <p:nvPr/>
        </p:nvCxnSpPr>
        <p:spPr bwMode="auto">
          <a:xfrm rot="10800000">
            <a:off x="3348038" y="38703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929" name="Rectangle 17">
            <a:extLst>
              <a:ext uri="{FF2B5EF4-FFF2-40B4-BE49-F238E27FC236}">
                <a16:creationId xmlns:a16="http://schemas.microsoft.com/office/drawing/2014/main" id="{B711C723-B4E3-47FC-958B-1EB06ED32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229225"/>
            <a:ext cx="1512888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Filtração </a:t>
            </a:r>
          </a:p>
          <a:p>
            <a:pPr algn="ctr"/>
            <a:r>
              <a:rPr lang="pt-BR" altLang="pt-BR" b="1"/>
              <a:t>rápida</a:t>
            </a:r>
          </a:p>
        </p:txBody>
      </p:sp>
      <p:sp>
        <p:nvSpPr>
          <p:cNvPr id="166930" name="Rectangle 18">
            <a:extLst>
              <a:ext uri="{FF2B5EF4-FFF2-40B4-BE49-F238E27FC236}">
                <a16:creationId xmlns:a16="http://schemas.microsoft.com/office/drawing/2014/main" id="{B77AB628-6B55-4685-8309-28AD68CF9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300663"/>
            <a:ext cx="1873250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Desinfecção</a:t>
            </a:r>
          </a:p>
        </p:txBody>
      </p:sp>
      <p:cxnSp>
        <p:nvCxnSpPr>
          <p:cNvPr id="166931" name="AutoShape 19">
            <a:extLst>
              <a:ext uri="{FF2B5EF4-FFF2-40B4-BE49-F238E27FC236}">
                <a16:creationId xmlns:a16="http://schemas.microsoft.com/office/drawing/2014/main" id="{C6C46923-DACC-4C67-8388-544868C4557B}"/>
              </a:ext>
            </a:extLst>
          </p:cNvPr>
          <p:cNvCxnSpPr>
            <a:cxnSpLocks noChangeShapeType="1"/>
            <a:stCxn id="166929" idx="3"/>
            <a:endCxn id="166930" idx="1"/>
          </p:cNvCxnSpPr>
          <p:nvPr/>
        </p:nvCxnSpPr>
        <p:spPr bwMode="auto">
          <a:xfrm>
            <a:off x="5580063" y="5589588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932" name="Oval 20">
            <a:extLst>
              <a:ext uri="{FF2B5EF4-FFF2-40B4-BE49-F238E27FC236}">
                <a16:creationId xmlns:a16="http://schemas.microsoft.com/office/drawing/2014/main" id="{94E7A3C7-DB04-4CD7-A6D0-EAF3A73FD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76475"/>
            <a:ext cx="1655763" cy="576263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66933" name="AutoShape 21">
            <a:extLst>
              <a:ext uri="{FF2B5EF4-FFF2-40B4-BE49-F238E27FC236}">
                <a16:creationId xmlns:a16="http://schemas.microsoft.com/office/drawing/2014/main" id="{F388EE06-C0A0-4513-8EB7-7433E21D0C75}"/>
              </a:ext>
            </a:extLst>
          </p:cNvPr>
          <p:cNvCxnSpPr>
            <a:cxnSpLocks noChangeShapeType="1"/>
            <a:stCxn id="166932" idx="3"/>
            <a:endCxn id="166936" idx="0"/>
          </p:cNvCxnSpPr>
          <p:nvPr/>
        </p:nvCxnSpPr>
        <p:spPr bwMode="auto">
          <a:xfrm rot="5400000">
            <a:off x="5064919" y="2239169"/>
            <a:ext cx="1668463" cy="2727325"/>
          </a:xfrm>
          <a:prstGeom prst="curvedConnector3">
            <a:avLst>
              <a:gd name="adj1" fmla="val 7392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934" name="Rectangle 22">
            <a:extLst>
              <a:ext uri="{FF2B5EF4-FFF2-40B4-BE49-F238E27FC236}">
                <a16:creationId xmlns:a16="http://schemas.microsoft.com/office/drawing/2014/main" id="{4D4193FA-C109-4EE3-81A5-C9594CAE6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084763"/>
            <a:ext cx="2160587" cy="1008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Coagulação</a:t>
            </a:r>
          </a:p>
          <a:p>
            <a:pPr algn="ctr"/>
            <a:r>
              <a:rPr lang="pt-BR" altLang="pt-BR" b="1"/>
              <a:t>Floculação</a:t>
            </a:r>
          </a:p>
          <a:p>
            <a:pPr algn="ctr"/>
            <a:r>
              <a:rPr lang="pt-BR" altLang="pt-BR" b="1"/>
              <a:t>Sedimentação</a:t>
            </a:r>
          </a:p>
        </p:txBody>
      </p:sp>
      <p:cxnSp>
        <p:nvCxnSpPr>
          <p:cNvPr id="166935" name="AutoShape 23">
            <a:extLst>
              <a:ext uri="{FF2B5EF4-FFF2-40B4-BE49-F238E27FC236}">
                <a16:creationId xmlns:a16="http://schemas.microsoft.com/office/drawing/2014/main" id="{2C6B0FF3-AAE5-447E-A716-154F28A8D453}"/>
              </a:ext>
            </a:extLst>
          </p:cNvPr>
          <p:cNvCxnSpPr>
            <a:cxnSpLocks noChangeShapeType="1"/>
            <a:stCxn id="166934" idx="3"/>
            <a:endCxn id="166929" idx="1"/>
          </p:cNvCxnSpPr>
          <p:nvPr/>
        </p:nvCxnSpPr>
        <p:spPr bwMode="auto">
          <a:xfrm>
            <a:off x="2987675" y="5589588"/>
            <a:ext cx="10795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936" name="Oval 24">
            <a:extLst>
              <a:ext uri="{FF2B5EF4-FFF2-40B4-BE49-F238E27FC236}">
                <a16:creationId xmlns:a16="http://schemas.microsoft.com/office/drawing/2014/main" id="{77437A08-FBF3-45B7-9B91-3429126A9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8569325" cy="2160587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>
            <a:extLst>
              <a:ext uri="{FF2B5EF4-FFF2-40B4-BE49-F238E27FC236}">
                <a16:creationId xmlns:a16="http://schemas.microsoft.com/office/drawing/2014/main" id="{C7689172-9ECD-4E16-B1AF-3AC2F14684B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3" name="Rectangle 3">
            <a:extLst>
              <a:ext uri="{FF2B5EF4-FFF2-40B4-BE49-F238E27FC236}">
                <a16:creationId xmlns:a16="http://schemas.microsoft.com/office/drawing/2014/main" id="{CE02BEEF-8E11-4822-96D7-D55F2351A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188" y="333375"/>
            <a:ext cx="8964612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CLORAMINAS E SUA APLICABILIDADE</a:t>
            </a:r>
            <a:br>
              <a:rPr lang="pt-BR" altLang="pt-BR" sz="3600" b="1"/>
            </a:br>
            <a:r>
              <a:rPr lang="pt-BR" altLang="pt-BR" sz="3600" b="1"/>
              <a:t>DESVANTAGENS</a:t>
            </a:r>
          </a:p>
        </p:txBody>
      </p:sp>
      <p:sp>
        <p:nvSpPr>
          <p:cNvPr id="204804" name="Rectangle 4">
            <a:extLst>
              <a:ext uri="{FF2B5EF4-FFF2-40B4-BE49-F238E27FC236}">
                <a16:creationId xmlns:a16="http://schemas.microsoft.com/office/drawing/2014/main" id="{4C489EBF-2210-4BF7-AEF2-C7F4431DD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Necessidade de instalações de armazenamento e dosagem de amônia</a:t>
            </a:r>
          </a:p>
          <a:p>
            <a:r>
              <a:rPr lang="pt-BR" altLang="pt-BR" sz="3600"/>
              <a:t>As cloraminas possuem menor poder desinfetante do que quando comparado com o cloro e dióxido de cloro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>
            <a:extLst>
              <a:ext uri="{FF2B5EF4-FFF2-40B4-BE49-F238E27FC236}">
                <a16:creationId xmlns:a16="http://schemas.microsoft.com/office/drawing/2014/main" id="{C2168F9F-1436-4851-8843-7DFF74288B5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7" name="Rectangle 3">
            <a:extLst>
              <a:ext uri="{FF2B5EF4-FFF2-40B4-BE49-F238E27FC236}">
                <a16:creationId xmlns:a16="http://schemas.microsoft.com/office/drawing/2014/main" id="{6029FD17-F390-4798-893D-51E324ABF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188" y="333375"/>
            <a:ext cx="8964612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CLORAMINAS E SUA APLICABILIDADE</a:t>
            </a:r>
            <a:br>
              <a:rPr lang="pt-BR" altLang="pt-BR" sz="3600" b="1"/>
            </a:br>
            <a:r>
              <a:rPr lang="pt-BR" altLang="pt-BR" sz="3600" b="1"/>
              <a:t>DESVANTAGENS</a:t>
            </a:r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2EAC19E3-C4B9-46D0-8968-D5EDC3C30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81238"/>
            <a:ext cx="8229600" cy="3884612"/>
          </a:xfrm>
        </p:spPr>
        <p:txBody>
          <a:bodyPr/>
          <a:lstStyle/>
          <a:p>
            <a:r>
              <a:rPr lang="pt-BR" altLang="pt-BR" sz="3600"/>
              <a:t>Não possuem capacidade e poder oxidante para oxidar ferro, manganês e demais espécies reduzidas</a:t>
            </a:r>
          </a:p>
          <a:p>
            <a:r>
              <a:rPr lang="pt-BR" altLang="pt-BR" sz="3600"/>
              <a:t>A produção de cloraminas deve ser efetuada diretamente nas dependências da ETA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A804CC89-2B81-4048-88CA-9E1A4B11357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1" name="Rectangle 3">
            <a:extLst>
              <a:ext uri="{FF2B5EF4-FFF2-40B4-BE49-F238E27FC236}">
                <a16:creationId xmlns:a16="http://schemas.microsoft.com/office/drawing/2014/main" id="{7DE31BF7-ED5F-4EA4-988C-B6807708E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888" y="333375"/>
            <a:ext cx="8964612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CLORAMINAS E SUA APLICABILIDADE</a:t>
            </a:r>
            <a:br>
              <a:rPr lang="pt-BR" altLang="pt-BR" sz="3600" b="1"/>
            </a:br>
            <a:r>
              <a:rPr lang="pt-BR" altLang="pt-BR" sz="3600" b="1"/>
              <a:t>DESVANTAGENS</a:t>
            </a:r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61171CBB-C1F1-4EBC-846C-7458B8F4B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133600"/>
            <a:ext cx="8229600" cy="3168650"/>
          </a:xfrm>
        </p:spPr>
        <p:txBody>
          <a:bodyPr/>
          <a:lstStyle/>
          <a:p>
            <a:r>
              <a:rPr lang="pt-BR" altLang="pt-BR" sz="3600"/>
              <a:t>Necessidade de um controle apurado do pH e dosagens de cloro e amônia</a:t>
            </a:r>
          </a:p>
          <a:p>
            <a:r>
              <a:rPr lang="pt-BR" altLang="pt-BR" sz="3600"/>
              <a:t>Possibilidade de ocorrência de nitrificação no sistema de distribuição</a:t>
            </a:r>
          </a:p>
          <a:p>
            <a:r>
              <a:rPr lang="pt-BR" altLang="pt-BR" sz="3600"/>
              <a:t>As dosagens de cloramina quando empregados como desinfetante situam-se entre 1,0 e 4,0 mg Cl</a:t>
            </a:r>
            <a:r>
              <a:rPr lang="pt-BR" altLang="pt-BR" sz="3600" baseline="-25000"/>
              <a:t>2</a:t>
            </a:r>
            <a:r>
              <a:rPr lang="pt-BR" altLang="pt-BR" sz="3600"/>
              <a:t>/L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>
            <a:extLst>
              <a:ext uri="{FF2B5EF4-FFF2-40B4-BE49-F238E27FC236}">
                <a16:creationId xmlns:a16="http://schemas.microsoft.com/office/drawing/2014/main" id="{87622C84-7312-4AEA-B19E-C7C21CAE8C3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>
            <a:extLst>
              <a:ext uri="{FF2B5EF4-FFF2-40B4-BE49-F238E27FC236}">
                <a16:creationId xmlns:a16="http://schemas.microsoft.com/office/drawing/2014/main" id="{B076E48F-58AB-440D-872E-023E5A251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APLICAÇÃO DA CLORAMINAÇÃO EM ETA’s (CAMPINAS – SANASA)</a:t>
            </a:r>
          </a:p>
        </p:txBody>
      </p:sp>
      <p:pic>
        <p:nvPicPr>
          <p:cNvPr id="207876" name="Picture 4" descr="ETA Capivari (Sanasa) 063">
            <a:extLst>
              <a:ext uri="{FF2B5EF4-FFF2-40B4-BE49-F238E27FC236}">
                <a16:creationId xmlns:a16="http://schemas.microsoft.com/office/drawing/2014/main" id="{EFE8CE7C-D5DE-4B68-86A1-2818C1F8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7" name="Picture 5" descr="ETA Capivari (Sanasa) 060">
            <a:extLst>
              <a:ext uri="{FF2B5EF4-FFF2-40B4-BE49-F238E27FC236}">
                <a16:creationId xmlns:a16="http://schemas.microsoft.com/office/drawing/2014/main" id="{0387FDCA-C3B4-4602-BDAA-07AD27E1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ETA Capivari (Sanasa) 061">
            <a:extLst>
              <a:ext uri="{FF2B5EF4-FFF2-40B4-BE49-F238E27FC236}">
                <a16:creationId xmlns:a16="http://schemas.microsoft.com/office/drawing/2014/main" id="{55A44D96-61B6-4192-ACE2-DE6F7783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9" name="Picture 3">
            <a:extLst>
              <a:ext uri="{FF2B5EF4-FFF2-40B4-BE49-F238E27FC236}">
                <a16:creationId xmlns:a16="http://schemas.microsoft.com/office/drawing/2014/main" id="{B7AF2463-BD71-4DBC-AB47-6AC235FD935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>
            <a:extLst>
              <a:ext uri="{FF2B5EF4-FFF2-40B4-BE49-F238E27FC236}">
                <a16:creationId xmlns:a16="http://schemas.microsoft.com/office/drawing/2014/main" id="{AF65606D-3196-49E5-89A0-76F62DBE8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APLICAÇÃO DA CLORAMINAÇÃO EM ETA’s (CAMPINAS – SANASA)</a:t>
            </a:r>
          </a:p>
        </p:txBody>
      </p:sp>
      <p:pic>
        <p:nvPicPr>
          <p:cNvPr id="208901" name="Picture 5" descr="ETA Capivari (Sanasa) 064">
            <a:extLst>
              <a:ext uri="{FF2B5EF4-FFF2-40B4-BE49-F238E27FC236}">
                <a16:creationId xmlns:a16="http://schemas.microsoft.com/office/drawing/2014/main" id="{615328A3-84B0-4EE1-A629-541B20D96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what%20i2">
            <a:extLst>
              <a:ext uri="{FF2B5EF4-FFF2-40B4-BE49-F238E27FC236}">
                <a16:creationId xmlns:a16="http://schemas.microsoft.com/office/drawing/2014/main" id="{7CAA76B3-8E54-422D-B788-0A868714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8351837" cy="3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3" name="Picture 3">
            <a:extLst>
              <a:ext uri="{FF2B5EF4-FFF2-40B4-BE49-F238E27FC236}">
                <a16:creationId xmlns:a16="http://schemas.microsoft.com/office/drawing/2014/main" id="{ACFBC85C-93DD-48B7-9CE0-31FF26085B2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644" name="Rectangle 4">
            <a:extLst>
              <a:ext uri="{FF2B5EF4-FFF2-40B4-BE49-F238E27FC236}">
                <a16:creationId xmlns:a16="http://schemas.microsoft.com/office/drawing/2014/main" id="{8E2A1D79-8B8C-4F66-870D-AC1E0E833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sp>
        <p:nvSpPr>
          <p:cNvPr id="240645" name="Rectangle 5">
            <a:extLst>
              <a:ext uri="{FF2B5EF4-FFF2-40B4-BE49-F238E27FC236}">
                <a16:creationId xmlns:a16="http://schemas.microsoft.com/office/drawing/2014/main" id="{E56DA662-6F07-4335-BE8E-BE1B5C4D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2678113"/>
            <a:ext cx="5256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pt-BR" altLang="pt-BR" sz="3600">
                <a:latin typeface="Times New Roman" panose="02020603050405020304" pitchFamily="18" charset="0"/>
              </a:rPr>
              <a:t>KMnO</a:t>
            </a:r>
            <a:r>
              <a:rPr lang="pt-BR" altLang="pt-BR" sz="3600" baseline="-25000">
                <a:latin typeface="Times New Roman" panose="02020603050405020304" pitchFamily="18" charset="0"/>
              </a:rPr>
              <a:t>4</a:t>
            </a:r>
            <a:r>
              <a:rPr lang="pt-BR" altLang="pt-BR" sz="3600">
                <a:latin typeface="Times New Roman" panose="02020603050405020304" pitchFamily="18" charset="0"/>
              </a:rPr>
              <a:t>  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altLang="pt-BR" sz="3600">
                <a:latin typeface="Times New Roman" panose="02020603050405020304" pitchFamily="18" charset="0"/>
              </a:rPr>
              <a:t>  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pt-BR" altLang="pt-BR" sz="3600" baseline="30000">
                <a:latin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 + MnO</a:t>
            </a:r>
            <a:r>
              <a:rPr lang="pt-BR" altLang="pt-BR" sz="36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pt-BR" altLang="pt-BR" sz="3600" baseline="30000">
                <a:latin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              </a:t>
            </a:r>
          </a:p>
        </p:txBody>
      </p:sp>
      <p:sp>
        <p:nvSpPr>
          <p:cNvPr id="240646" name="Rectangle 6">
            <a:extLst>
              <a:ext uri="{FF2B5EF4-FFF2-40B4-BE49-F238E27FC236}">
                <a16:creationId xmlns:a16="http://schemas.microsoft.com/office/drawing/2014/main" id="{5118D9DF-5175-4A5C-B10B-38EF3981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3789363"/>
            <a:ext cx="707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 altLang="pt-BR" sz="3600">
                <a:latin typeface="Times New Roman" panose="02020603050405020304" pitchFamily="18" charset="0"/>
              </a:rPr>
              <a:t>MnO</a:t>
            </a:r>
            <a:r>
              <a:rPr lang="pt-BR" altLang="pt-BR" sz="3600" baseline="-25000">
                <a:latin typeface="Times New Roman" panose="02020603050405020304" pitchFamily="18" charset="0"/>
              </a:rPr>
              <a:t>4</a:t>
            </a:r>
            <a:r>
              <a:rPr lang="pt-BR" altLang="pt-BR" sz="3600" baseline="30000">
                <a:latin typeface="Times New Roman" panose="02020603050405020304" pitchFamily="18" charset="0"/>
              </a:rPr>
              <a:t>-</a:t>
            </a:r>
            <a:r>
              <a:rPr lang="pt-BR" altLang="pt-BR" sz="3600">
                <a:latin typeface="Times New Roman" panose="02020603050405020304" pitchFamily="18" charset="0"/>
              </a:rPr>
              <a:t> + 4H</a:t>
            </a:r>
            <a:r>
              <a:rPr lang="pt-BR" altLang="pt-BR" sz="3600" baseline="30000">
                <a:latin typeface="Times New Roman" panose="02020603050405020304" pitchFamily="18" charset="0"/>
              </a:rPr>
              <a:t>+</a:t>
            </a:r>
            <a:r>
              <a:rPr lang="pt-BR" altLang="pt-BR" sz="3600">
                <a:latin typeface="Times New Roman" panose="02020603050405020304" pitchFamily="18" charset="0"/>
              </a:rPr>
              <a:t> + 3e</a:t>
            </a:r>
            <a:r>
              <a:rPr lang="pt-BR" altLang="pt-BR" sz="3600" baseline="30000">
                <a:latin typeface="Times New Roman" panose="02020603050405020304" pitchFamily="18" charset="0"/>
              </a:rPr>
              <a:t>-</a:t>
            </a:r>
            <a:r>
              <a:rPr lang="pt-BR" altLang="pt-BR" sz="3600">
                <a:latin typeface="Times New Roman" panose="02020603050405020304" pitchFamily="18" charset="0"/>
              </a:rPr>
              <a:t> 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altLang="pt-BR" sz="3600">
                <a:latin typeface="Times New Roman" panose="02020603050405020304" pitchFamily="18" charset="0"/>
              </a:rPr>
              <a:t> MnO</a:t>
            </a:r>
            <a:r>
              <a:rPr lang="pt-BR" altLang="pt-BR" sz="36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 + 2H</a:t>
            </a:r>
            <a:r>
              <a:rPr lang="pt-BR" altLang="pt-BR" sz="36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O </a:t>
            </a:r>
          </a:p>
        </p:txBody>
      </p:sp>
      <p:sp>
        <p:nvSpPr>
          <p:cNvPr id="240647" name="Rectangle 7">
            <a:extLst>
              <a:ext uri="{FF2B5EF4-FFF2-40B4-BE49-F238E27FC236}">
                <a16:creationId xmlns:a16="http://schemas.microsoft.com/office/drawing/2014/main" id="{B5D0FC0C-0D4C-4FE7-8F17-F0E4442CC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8" y="4941888"/>
            <a:ext cx="691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 altLang="pt-BR" sz="3600">
                <a:latin typeface="Times New Roman" panose="02020603050405020304" pitchFamily="18" charset="0"/>
              </a:rPr>
              <a:t>MnO</a:t>
            </a:r>
            <a:r>
              <a:rPr lang="pt-BR" altLang="pt-BR" sz="3600" baseline="-25000">
                <a:latin typeface="Times New Roman" panose="02020603050405020304" pitchFamily="18" charset="0"/>
              </a:rPr>
              <a:t>4</a:t>
            </a:r>
            <a:r>
              <a:rPr lang="pt-BR" altLang="pt-BR" sz="3600" baseline="30000">
                <a:latin typeface="Times New Roman" panose="02020603050405020304" pitchFamily="18" charset="0"/>
              </a:rPr>
              <a:t>-</a:t>
            </a:r>
            <a:r>
              <a:rPr lang="pt-BR" altLang="pt-BR" sz="3600">
                <a:latin typeface="Times New Roman" panose="02020603050405020304" pitchFamily="18" charset="0"/>
              </a:rPr>
              <a:t> + 8H</a:t>
            </a:r>
            <a:r>
              <a:rPr lang="pt-BR" altLang="pt-BR" sz="3600" baseline="30000">
                <a:latin typeface="Times New Roman" panose="02020603050405020304" pitchFamily="18" charset="0"/>
              </a:rPr>
              <a:t>+</a:t>
            </a:r>
            <a:r>
              <a:rPr lang="pt-BR" altLang="pt-BR" sz="3600">
                <a:latin typeface="Times New Roman" panose="02020603050405020304" pitchFamily="18" charset="0"/>
              </a:rPr>
              <a:t> + 5e</a:t>
            </a:r>
            <a:r>
              <a:rPr lang="pt-BR" altLang="pt-BR" sz="3600" baseline="30000">
                <a:latin typeface="Times New Roman" panose="02020603050405020304" pitchFamily="18" charset="0"/>
              </a:rPr>
              <a:t>-</a:t>
            </a:r>
            <a:r>
              <a:rPr lang="pt-BR" altLang="pt-BR" sz="3600">
                <a:latin typeface="Times New Roman" panose="02020603050405020304" pitchFamily="18" charset="0"/>
              </a:rPr>
              <a:t> 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altLang="pt-BR" sz="3600">
                <a:latin typeface="Times New Roman" panose="02020603050405020304" pitchFamily="18" charset="0"/>
              </a:rPr>
              <a:t> Mn</a:t>
            </a:r>
            <a:r>
              <a:rPr lang="pt-BR" altLang="pt-BR" sz="3600" baseline="30000">
                <a:latin typeface="Times New Roman" panose="02020603050405020304" pitchFamily="18" charset="0"/>
                <a:sym typeface="Symbol" panose="05050102010706020507" pitchFamily="18" charset="2"/>
              </a:rPr>
              <a:t>+2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 + 4H</a:t>
            </a:r>
            <a:r>
              <a:rPr lang="pt-BR" altLang="pt-BR" sz="36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pt-BR" altLang="pt-BR" sz="3600">
                <a:latin typeface="Times New Roman" panose="02020603050405020304" pitchFamily="18" charset="0"/>
                <a:sym typeface="Symbol" panose="05050102010706020507" pitchFamily="18" charset="2"/>
              </a:rPr>
              <a:t>O 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AutoShape 2">
            <a:extLst>
              <a:ext uri="{FF2B5EF4-FFF2-40B4-BE49-F238E27FC236}">
                <a16:creationId xmlns:a16="http://schemas.microsoft.com/office/drawing/2014/main" id="{9D7434F8-6505-40D1-A22F-2620FBD82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837113"/>
            <a:ext cx="2232025" cy="45878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Inter-oxidação</a:t>
            </a:r>
          </a:p>
        </p:txBody>
      </p:sp>
      <p:pic>
        <p:nvPicPr>
          <p:cNvPr id="253955" name="Picture 3">
            <a:extLst>
              <a:ext uri="{FF2B5EF4-FFF2-40B4-BE49-F238E27FC236}">
                <a16:creationId xmlns:a16="http://schemas.microsoft.com/office/drawing/2014/main" id="{D07B0734-23D3-4178-B2D4-59EF9EEDAEA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56" name="AutoShape 4">
            <a:extLst>
              <a:ext uri="{FF2B5EF4-FFF2-40B4-BE49-F238E27FC236}">
                <a16:creationId xmlns:a16="http://schemas.microsoft.com/office/drawing/2014/main" id="{F71C0EB3-E041-485F-83E9-A39E6E3B4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384550"/>
            <a:ext cx="17414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Pré-oxidação</a:t>
            </a:r>
          </a:p>
        </p:txBody>
      </p:sp>
      <p:sp>
        <p:nvSpPr>
          <p:cNvPr id="253957" name="AutoShape 5">
            <a:extLst>
              <a:ext uri="{FF2B5EF4-FFF2-40B4-BE49-F238E27FC236}">
                <a16:creationId xmlns:a16="http://schemas.microsoft.com/office/drawing/2014/main" id="{D15418E1-619F-489B-A51F-DFB807DC3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3384550"/>
            <a:ext cx="144303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Coagulação</a:t>
            </a:r>
          </a:p>
        </p:txBody>
      </p:sp>
      <p:sp>
        <p:nvSpPr>
          <p:cNvPr id="253958" name="AutoShape 6">
            <a:extLst>
              <a:ext uri="{FF2B5EF4-FFF2-40B4-BE49-F238E27FC236}">
                <a16:creationId xmlns:a16="http://schemas.microsoft.com/office/drawing/2014/main" id="{99D08CD3-3C56-4249-B392-E0896E012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84550"/>
            <a:ext cx="13319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Floculação</a:t>
            </a:r>
          </a:p>
        </p:txBody>
      </p:sp>
      <p:sp>
        <p:nvSpPr>
          <p:cNvPr id="253959" name="AutoShape 7">
            <a:extLst>
              <a:ext uri="{FF2B5EF4-FFF2-40B4-BE49-F238E27FC236}">
                <a16:creationId xmlns:a16="http://schemas.microsoft.com/office/drawing/2014/main" id="{37F4CA15-26B6-4C08-AFD7-0AAE24565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384550"/>
            <a:ext cx="17002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Sedimentação</a:t>
            </a:r>
          </a:p>
        </p:txBody>
      </p:sp>
      <p:sp>
        <p:nvSpPr>
          <p:cNvPr id="253960" name="AutoShape 8">
            <a:extLst>
              <a:ext uri="{FF2B5EF4-FFF2-40B4-BE49-F238E27FC236}">
                <a16:creationId xmlns:a16="http://schemas.microsoft.com/office/drawing/2014/main" id="{5DA1AEC7-E2EF-42E5-BA76-0D6027AE6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4841875"/>
            <a:ext cx="11318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Filtração</a:t>
            </a:r>
          </a:p>
        </p:txBody>
      </p:sp>
      <p:sp>
        <p:nvSpPr>
          <p:cNvPr id="253961" name="AutoShape 9">
            <a:extLst>
              <a:ext uri="{FF2B5EF4-FFF2-40B4-BE49-F238E27FC236}">
                <a16:creationId xmlns:a16="http://schemas.microsoft.com/office/drawing/2014/main" id="{5FCE9622-4168-41E1-95B4-60EA55405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4841875"/>
            <a:ext cx="1604963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Pós-oxidação</a:t>
            </a:r>
          </a:p>
        </p:txBody>
      </p:sp>
      <p:cxnSp>
        <p:nvCxnSpPr>
          <p:cNvPr id="253962" name="AutoShape 10">
            <a:extLst>
              <a:ext uri="{FF2B5EF4-FFF2-40B4-BE49-F238E27FC236}">
                <a16:creationId xmlns:a16="http://schemas.microsoft.com/office/drawing/2014/main" id="{6DA88042-9938-4C21-84B9-3D016390C623}"/>
              </a:ext>
            </a:extLst>
          </p:cNvPr>
          <p:cNvCxnSpPr>
            <a:cxnSpLocks noChangeShapeType="1"/>
            <a:stCxn id="253956" idx="4"/>
            <a:endCxn id="253957" idx="2"/>
          </p:cNvCxnSpPr>
          <p:nvPr/>
        </p:nvCxnSpPr>
        <p:spPr bwMode="auto">
          <a:xfrm>
            <a:off x="1793875" y="3671888"/>
            <a:ext cx="8175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3" name="AutoShape 11">
            <a:extLst>
              <a:ext uri="{FF2B5EF4-FFF2-40B4-BE49-F238E27FC236}">
                <a16:creationId xmlns:a16="http://schemas.microsoft.com/office/drawing/2014/main" id="{5133F696-9A4F-4F3C-8AF1-871BCD230127}"/>
              </a:ext>
            </a:extLst>
          </p:cNvPr>
          <p:cNvCxnSpPr>
            <a:cxnSpLocks noChangeShapeType="1"/>
            <a:stCxn id="253957" idx="4"/>
            <a:endCxn id="253958" idx="2"/>
          </p:cNvCxnSpPr>
          <p:nvPr/>
        </p:nvCxnSpPr>
        <p:spPr bwMode="auto">
          <a:xfrm>
            <a:off x="3940175" y="3671888"/>
            <a:ext cx="7127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4" name="AutoShape 12">
            <a:extLst>
              <a:ext uri="{FF2B5EF4-FFF2-40B4-BE49-F238E27FC236}">
                <a16:creationId xmlns:a16="http://schemas.microsoft.com/office/drawing/2014/main" id="{EC80A383-7FE7-4EEB-BFF3-D4978357D52F}"/>
              </a:ext>
            </a:extLst>
          </p:cNvPr>
          <p:cNvCxnSpPr>
            <a:cxnSpLocks noChangeShapeType="1"/>
            <a:stCxn id="253958" idx="4"/>
            <a:endCxn id="253959" idx="2"/>
          </p:cNvCxnSpPr>
          <p:nvPr/>
        </p:nvCxnSpPr>
        <p:spPr bwMode="auto">
          <a:xfrm>
            <a:off x="5870575" y="3671888"/>
            <a:ext cx="8524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5" name="AutoShape 13">
            <a:extLst>
              <a:ext uri="{FF2B5EF4-FFF2-40B4-BE49-F238E27FC236}">
                <a16:creationId xmlns:a16="http://schemas.microsoft.com/office/drawing/2014/main" id="{79DADB4C-1384-4622-A1B0-D1A662A69873}"/>
              </a:ext>
            </a:extLst>
          </p:cNvPr>
          <p:cNvCxnSpPr>
            <a:cxnSpLocks noChangeShapeType="1"/>
            <a:stCxn id="253959" idx="3"/>
            <a:endCxn id="253954" idx="1"/>
          </p:cNvCxnSpPr>
          <p:nvPr/>
        </p:nvCxnSpPr>
        <p:spPr bwMode="auto">
          <a:xfrm flipH="1">
            <a:off x="7502525" y="3843338"/>
            <a:ext cx="12700" cy="11080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6" name="AutoShape 14">
            <a:extLst>
              <a:ext uri="{FF2B5EF4-FFF2-40B4-BE49-F238E27FC236}">
                <a16:creationId xmlns:a16="http://schemas.microsoft.com/office/drawing/2014/main" id="{F802A35C-E907-4D16-936A-D110F84C8BE0}"/>
              </a:ext>
            </a:extLst>
          </p:cNvPr>
          <p:cNvCxnSpPr>
            <a:cxnSpLocks noChangeShapeType="1"/>
            <a:stCxn id="253960" idx="2"/>
            <a:endCxn id="253961" idx="4"/>
          </p:cNvCxnSpPr>
          <p:nvPr/>
        </p:nvCxnSpPr>
        <p:spPr bwMode="auto">
          <a:xfrm flipH="1">
            <a:off x="3354388" y="5129213"/>
            <a:ext cx="10096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7" name="AutoShape 15">
            <a:extLst>
              <a:ext uri="{FF2B5EF4-FFF2-40B4-BE49-F238E27FC236}">
                <a16:creationId xmlns:a16="http://schemas.microsoft.com/office/drawing/2014/main" id="{7368C036-3493-4AF8-A90A-019CAECB2923}"/>
              </a:ext>
            </a:extLst>
          </p:cNvPr>
          <p:cNvCxnSpPr>
            <a:cxnSpLocks noChangeShapeType="1"/>
            <a:stCxn id="253961" idx="2"/>
          </p:cNvCxnSpPr>
          <p:nvPr/>
        </p:nvCxnSpPr>
        <p:spPr bwMode="auto">
          <a:xfrm flipH="1">
            <a:off x="919163" y="5129213"/>
            <a:ext cx="944562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68" name="AutoShape 16">
            <a:extLst>
              <a:ext uri="{FF2B5EF4-FFF2-40B4-BE49-F238E27FC236}">
                <a16:creationId xmlns:a16="http://schemas.microsoft.com/office/drawing/2014/main" id="{AE7D9365-E30D-46BE-B5C4-9CC6C7B2E51A}"/>
              </a:ext>
            </a:extLst>
          </p:cNvPr>
          <p:cNvCxnSpPr>
            <a:cxnSpLocks noChangeShapeType="1"/>
            <a:stCxn id="253954" idx="2"/>
            <a:endCxn id="253960" idx="4"/>
          </p:cNvCxnSpPr>
          <p:nvPr/>
        </p:nvCxnSpPr>
        <p:spPr bwMode="auto">
          <a:xfrm flipH="1">
            <a:off x="5381625" y="5124450"/>
            <a:ext cx="1062038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3969" name="Text Box 17">
            <a:extLst>
              <a:ext uri="{FF2B5EF4-FFF2-40B4-BE49-F238E27FC236}">
                <a16:creationId xmlns:a16="http://schemas.microsoft.com/office/drawing/2014/main" id="{355514A9-8921-4270-B812-620C16265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KMnO</a:t>
            </a:r>
            <a:r>
              <a:rPr lang="pt-BR" altLang="pt-BR" sz="2400" baseline="-25000">
                <a:latin typeface="Times New Roman" panose="02020603050405020304" pitchFamily="18" charset="0"/>
              </a:rPr>
              <a:t>4 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, 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H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3970" name="Text Box 18">
            <a:extLst>
              <a:ext uri="{FF2B5EF4-FFF2-40B4-BE49-F238E27FC236}">
                <a16:creationId xmlns:a16="http://schemas.microsoft.com/office/drawing/2014/main" id="{671FBBE7-FA04-4217-B8BC-AAF7A1AE4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21388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253971" name="Text Box 19">
            <a:extLst>
              <a:ext uri="{FF2B5EF4-FFF2-40B4-BE49-F238E27FC236}">
                <a16:creationId xmlns:a16="http://schemas.microsoft.com/office/drawing/2014/main" id="{0F43C7F0-6923-45AE-BB49-DC7FB4563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499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cxnSp>
        <p:nvCxnSpPr>
          <p:cNvPr id="253972" name="AutoShape 20">
            <a:extLst>
              <a:ext uri="{FF2B5EF4-FFF2-40B4-BE49-F238E27FC236}">
                <a16:creationId xmlns:a16="http://schemas.microsoft.com/office/drawing/2014/main" id="{0574F018-18E2-48A8-8BE0-F671B96773E8}"/>
              </a:ext>
            </a:extLst>
          </p:cNvPr>
          <p:cNvCxnSpPr>
            <a:cxnSpLocks noChangeShapeType="1"/>
            <a:stCxn id="253969" idx="2"/>
            <a:endCxn id="253956" idx="1"/>
          </p:cNvCxnSpPr>
          <p:nvPr/>
        </p:nvCxnSpPr>
        <p:spPr bwMode="auto">
          <a:xfrm rot="5400000">
            <a:off x="1658938" y="2054225"/>
            <a:ext cx="765175" cy="2124075"/>
          </a:xfrm>
          <a:prstGeom prst="curvedConnector3">
            <a:avLst>
              <a:gd name="adj1" fmla="val 4253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73" name="AutoShape 21">
            <a:extLst>
              <a:ext uri="{FF2B5EF4-FFF2-40B4-BE49-F238E27FC236}">
                <a16:creationId xmlns:a16="http://schemas.microsoft.com/office/drawing/2014/main" id="{5BC817FC-3DEA-4F1A-8D51-86388884531B}"/>
              </a:ext>
            </a:extLst>
          </p:cNvPr>
          <p:cNvCxnSpPr>
            <a:cxnSpLocks noChangeShapeType="1"/>
            <a:stCxn id="253970" idx="0"/>
            <a:endCxn id="253954" idx="3"/>
          </p:cNvCxnSpPr>
          <p:nvPr/>
        </p:nvCxnSpPr>
        <p:spPr bwMode="auto">
          <a:xfrm rot="16200000">
            <a:off x="6833394" y="5352256"/>
            <a:ext cx="725488" cy="612775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974" name="AutoShape 22">
            <a:extLst>
              <a:ext uri="{FF2B5EF4-FFF2-40B4-BE49-F238E27FC236}">
                <a16:creationId xmlns:a16="http://schemas.microsoft.com/office/drawing/2014/main" id="{8029D8E1-8FD5-432C-8B61-DAD1F18EF041}"/>
              </a:ext>
            </a:extLst>
          </p:cNvPr>
          <p:cNvCxnSpPr>
            <a:cxnSpLocks noChangeShapeType="1"/>
            <a:stCxn id="253971" idx="0"/>
            <a:endCxn id="253961" idx="3"/>
          </p:cNvCxnSpPr>
          <p:nvPr/>
        </p:nvCxnSpPr>
        <p:spPr bwMode="auto">
          <a:xfrm rot="5400000" flipH="1">
            <a:off x="2485232" y="5423694"/>
            <a:ext cx="649287" cy="403225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3975" name="Rectangle 23">
            <a:extLst>
              <a:ext uri="{FF2B5EF4-FFF2-40B4-BE49-F238E27FC236}">
                <a16:creationId xmlns:a16="http://schemas.microsoft.com/office/drawing/2014/main" id="{A1CA8130-D2BA-45B1-A9A1-2A48E1317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04813"/>
            <a:ext cx="7127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 b="1"/>
              <a:t>OXIDAÇÃO QUÍMICA E DESINFECÇÃO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>
            <a:extLst>
              <a:ext uri="{FF2B5EF4-FFF2-40B4-BE49-F238E27FC236}">
                <a16:creationId xmlns:a16="http://schemas.microsoft.com/office/drawing/2014/main" id="{34B5A929-D1E7-4318-B15E-5E95FFE23224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67" name="Rectangle 3">
            <a:extLst>
              <a:ext uri="{FF2B5EF4-FFF2-40B4-BE49-F238E27FC236}">
                <a16:creationId xmlns:a16="http://schemas.microsoft.com/office/drawing/2014/main" id="{5874BB55-0C4B-408C-8627-959C4070C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1668" name="Picture 4" descr="ETA Rio Grande - CAP 007">
            <a:extLst>
              <a:ext uri="{FF2B5EF4-FFF2-40B4-BE49-F238E27FC236}">
                <a16:creationId xmlns:a16="http://schemas.microsoft.com/office/drawing/2014/main" id="{4A76C0A3-28A1-41BA-8842-2216C7DB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9" name="Picture 5" descr="ETA Rio Grande - CAP 010">
            <a:extLst>
              <a:ext uri="{FF2B5EF4-FFF2-40B4-BE49-F238E27FC236}">
                <a16:creationId xmlns:a16="http://schemas.microsoft.com/office/drawing/2014/main" id="{EF036623-0D84-4C84-89FF-26FE28E7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>
            <a:extLst>
              <a:ext uri="{FF2B5EF4-FFF2-40B4-BE49-F238E27FC236}">
                <a16:creationId xmlns:a16="http://schemas.microsoft.com/office/drawing/2014/main" id="{8DD1F9B7-9238-43B8-A7DA-6B49E02DEEB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5" name="Rectangle 3">
            <a:extLst>
              <a:ext uri="{FF2B5EF4-FFF2-40B4-BE49-F238E27FC236}">
                <a16:creationId xmlns:a16="http://schemas.microsoft.com/office/drawing/2014/main" id="{28FDC200-A05E-4293-8AF0-51D727B9D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3716" name="Picture 4" descr="ETA ABV - Sistema KMnO4 001">
            <a:extLst>
              <a:ext uri="{FF2B5EF4-FFF2-40B4-BE49-F238E27FC236}">
                <a16:creationId xmlns:a16="http://schemas.microsoft.com/office/drawing/2014/main" id="{4621E81B-BDFF-4AF9-A3C1-63401E31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7" name="Picture 5" descr="ETA ABV - Sistema KMnO4 011">
            <a:extLst>
              <a:ext uri="{FF2B5EF4-FFF2-40B4-BE49-F238E27FC236}">
                <a16:creationId xmlns:a16="http://schemas.microsoft.com/office/drawing/2014/main" id="{E7866D1E-EE90-48B2-8F3F-67450A1E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32385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>
            <a:extLst>
              <a:ext uri="{FF2B5EF4-FFF2-40B4-BE49-F238E27FC236}">
                <a16:creationId xmlns:a16="http://schemas.microsoft.com/office/drawing/2014/main" id="{9E56425C-9EEC-40EE-97DB-F60D3D8E952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39" name="Rectangle 3">
            <a:extLst>
              <a:ext uri="{FF2B5EF4-FFF2-40B4-BE49-F238E27FC236}">
                <a16:creationId xmlns:a16="http://schemas.microsoft.com/office/drawing/2014/main" id="{4AC22570-6935-4D54-A957-55C7F18B5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4740" name="Picture 4" descr="ETA ABV - Sistema KMnO4 001">
            <a:extLst>
              <a:ext uri="{FF2B5EF4-FFF2-40B4-BE49-F238E27FC236}">
                <a16:creationId xmlns:a16="http://schemas.microsoft.com/office/drawing/2014/main" id="{B6BB8437-7072-473F-8F27-D3ACC855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1" name="Picture 5" descr="ETA ABV - Sistema KMnO4 007">
            <a:extLst>
              <a:ext uri="{FF2B5EF4-FFF2-40B4-BE49-F238E27FC236}">
                <a16:creationId xmlns:a16="http://schemas.microsoft.com/office/drawing/2014/main" id="{0D712498-9722-4375-80CE-834EEE99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>
            <a:extLst>
              <a:ext uri="{FF2B5EF4-FFF2-40B4-BE49-F238E27FC236}">
                <a16:creationId xmlns:a16="http://schemas.microsoft.com/office/drawing/2014/main" id="{58048363-27A4-47AD-BDDA-9BAB0B52FD4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39" name="Text Box 3">
            <a:extLst>
              <a:ext uri="{FF2B5EF4-FFF2-40B4-BE49-F238E27FC236}">
                <a16:creationId xmlns:a16="http://schemas.microsoft.com/office/drawing/2014/main" id="{4C27AAFA-356A-442B-89B4-D10D469E7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021388"/>
            <a:ext cx="7996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/>
              <a:t>Taxa de mortalidade de febre tifóide nos Estados Unidos da América</a:t>
            </a:r>
          </a:p>
          <a:p>
            <a:r>
              <a:rPr lang="pt-BR" altLang="pt-BR" b="1"/>
              <a:t>Fonte: Jacangelo, M. (2001)</a:t>
            </a:r>
          </a:p>
        </p:txBody>
      </p:sp>
      <p:grpSp>
        <p:nvGrpSpPr>
          <p:cNvPr id="167940" name="Group 4">
            <a:extLst>
              <a:ext uri="{FF2B5EF4-FFF2-40B4-BE49-F238E27FC236}">
                <a16:creationId xmlns:a16="http://schemas.microsoft.com/office/drawing/2014/main" id="{5A81236E-A6DB-45E1-B941-840A6647F9E8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773238"/>
            <a:ext cx="8083550" cy="4318000"/>
            <a:chOff x="249" y="1434"/>
            <a:chExt cx="5092" cy="2720"/>
          </a:xfrm>
        </p:grpSpPr>
        <p:sp>
          <p:nvSpPr>
            <p:cNvPr id="167941" name="Rectangle 5">
              <a:extLst>
                <a:ext uri="{FF2B5EF4-FFF2-40B4-BE49-F238E27FC236}">
                  <a16:creationId xmlns:a16="http://schemas.microsoft.com/office/drawing/2014/main" id="{5EA44571-851A-47DE-A081-A92033E05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434"/>
              <a:ext cx="5092" cy="2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2" name="Rectangle 6">
              <a:extLst>
                <a:ext uri="{FF2B5EF4-FFF2-40B4-BE49-F238E27FC236}">
                  <a16:creationId xmlns:a16="http://schemas.microsoft.com/office/drawing/2014/main" id="{22E71FAC-94E5-4162-B6B1-0DEB45239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579"/>
              <a:ext cx="4447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3" name="Line 7">
              <a:extLst>
                <a:ext uri="{FF2B5EF4-FFF2-40B4-BE49-F238E27FC236}">
                  <a16:creationId xmlns:a16="http://schemas.microsoft.com/office/drawing/2014/main" id="{E93D2D94-E236-4A30-9196-75D1BABBC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330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4" name="Line 8">
              <a:extLst>
                <a:ext uri="{FF2B5EF4-FFF2-40B4-BE49-F238E27FC236}">
                  <a16:creationId xmlns:a16="http://schemas.microsoft.com/office/drawing/2014/main" id="{5D2F5AEB-12B8-4037-86CC-A92D33603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957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5" name="Line 9">
              <a:extLst>
                <a:ext uri="{FF2B5EF4-FFF2-40B4-BE49-F238E27FC236}">
                  <a16:creationId xmlns:a16="http://schemas.microsoft.com/office/drawing/2014/main" id="{53626E09-979A-404A-B00F-E9E969B29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61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6" name="Line 10">
              <a:extLst>
                <a:ext uri="{FF2B5EF4-FFF2-40B4-BE49-F238E27FC236}">
                  <a16:creationId xmlns:a16="http://schemas.microsoft.com/office/drawing/2014/main" id="{6B96CCD4-B77A-4A5D-A5F3-690BDBDE6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268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7" name="Line 11">
              <a:extLst>
                <a:ext uri="{FF2B5EF4-FFF2-40B4-BE49-F238E27FC236}">
                  <a16:creationId xmlns:a16="http://schemas.microsoft.com/office/drawing/2014/main" id="{64935B71-AFB7-479C-9237-EFCDE43A4A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92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8" name="Line 12">
              <a:extLst>
                <a:ext uri="{FF2B5EF4-FFF2-40B4-BE49-F238E27FC236}">
                  <a16:creationId xmlns:a16="http://schemas.microsoft.com/office/drawing/2014/main" id="{C0AF338E-3C16-4DB5-994F-C81E1D403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579"/>
              <a:ext cx="444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9" name="Rectangle 13">
              <a:extLst>
                <a:ext uri="{FF2B5EF4-FFF2-40B4-BE49-F238E27FC236}">
                  <a16:creationId xmlns:a16="http://schemas.microsoft.com/office/drawing/2014/main" id="{35550BA8-3496-439F-B6E6-28CB0B18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579"/>
              <a:ext cx="4447" cy="206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0" name="Line 14">
              <a:extLst>
                <a:ext uri="{FF2B5EF4-FFF2-40B4-BE49-F238E27FC236}">
                  <a16:creationId xmlns:a16="http://schemas.microsoft.com/office/drawing/2014/main" id="{CF037599-8F6E-4A06-A545-2CA6EC4FC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579"/>
              <a:ext cx="1" cy="20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1" name="Line 15">
              <a:extLst>
                <a:ext uri="{FF2B5EF4-FFF2-40B4-BE49-F238E27FC236}">
                  <a16:creationId xmlns:a16="http://schemas.microsoft.com/office/drawing/2014/main" id="{C5318F3E-41CF-4FDC-8707-189E533FE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364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2" name="Line 16">
              <a:extLst>
                <a:ext uri="{FF2B5EF4-FFF2-40B4-BE49-F238E27FC236}">
                  <a16:creationId xmlns:a16="http://schemas.microsoft.com/office/drawing/2014/main" id="{9A491186-4FC6-47DA-845C-D9F20C704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330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3" name="Line 17">
              <a:extLst>
                <a:ext uri="{FF2B5EF4-FFF2-40B4-BE49-F238E27FC236}">
                  <a16:creationId xmlns:a16="http://schemas.microsoft.com/office/drawing/2014/main" id="{BC75FF25-4893-47A0-A2F2-8C3B21140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957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4" name="Line 18">
              <a:extLst>
                <a:ext uri="{FF2B5EF4-FFF2-40B4-BE49-F238E27FC236}">
                  <a16:creationId xmlns:a16="http://schemas.microsoft.com/office/drawing/2014/main" id="{3D27B360-2E88-440D-A206-F0367A3335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61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5" name="Line 19">
              <a:extLst>
                <a:ext uri="{FF2B5EF4-FFF2-40B4-BE49-F238E27FC236}">
                  <a16:creationId xmlns:a16="http://schemas.microsoft.com/office/drawing/2014/main" id="{400FF8AF-F147-451E-929C-78D4308A63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26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6" name="Line 20">
              <a:extLst>
                <a:ext uri="{FF2B5EF4-FFF2-40B4-BE49-F238E27FC236}">
                  <a16:creationId xmlns:a16="http://schemas.microsoft.com/office/drawing/2014/main" id="{8566808E-C9B6-4420-B46D-A6CDA5377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192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7" name="Line 21">
              <a:extLst>
                <a:ext uri="{FF2B5EF4-FFF2-40B4-BE49-F238E27FC236}">
                  <a16:creationId xmlns:a16="http://schemas.microsoft.com/office/drawing/2014/main" id="{FB634020-301C-4F81-9755-26274DDDF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1579"/>
              <a:ext cx="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8" name="Line 22">
              <a:extLst>
                <a:ext uri="{FF2B5EF4-FFF2-40B4-BE49-F238E27FC236}">
                  <a16:creationId xmlns:a16="http://schemas.microsoft.com/office/drawing/2014/main" id="{F35EB069-5D87-4213-9A3D-2E56D80C7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3648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9" name="Line 23">
              <a:extLst>
                <a:ext uri="{FF2B5EF4-FFF2-40B4-BE49-F238E27FC236}">
                  <a16:creationId xmlns:a16="http://schemas.microsoft.com/office/drawing/2014/main" id="{7A658F5E-F3AD-4B07-ABD0-1279AD131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0" name="Line 24">
              <a:extLst>
                <a:ext uri="{FF2B5EF4-FFF2-40B4-BE49-F238E27FC236}">
                  <a16:creationId xmlns:a16="http://schemas.microsoft.com/office/drawing/2014/main" id="{47236D34-EC22-4A0E-A8C8-5A2758F05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1" name="Line 25">
              <a:extLst>
                <a:ext uri="{FF2B5EF4-FFF2-40B4-BE49-F238E27FC236}">
                  <a16:creationId xmlns:a16="http://schemas.microsoft.com/office/drawing/2014/main" id="{E7CB1DA8-BE51-4357-94BB-98165DDFA2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2" name="Line 26">
              <a:extLst>
                <a:ext uri="{FF2B5EF4-FFF2-40B4-BE49-F238E27FC236}">
                  <a16:creationId xmlns:a16="http://schemas.microsoft.com/office/drawing/2014/main" id="{921088AA-C5B2-4231-BAC5-7FBE07F5E4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1" y="3648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3" name="Line 27">
              <a:extLst>
                <a:ext uri="{FF2B5EF4-FFF2-40B4-BE49-F238E27FC236}">
                  <a16:creationId xmlns:a16="http://schemas.microsoft.com/office/drawing/2014/main" id="{A77F91F7-E40C-42D1-82C1-F2AFCC569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4" name="Line 28">
              <a:extLst>
                <a:ext uri="{FF2B5EF4-FFF2-40B4-BE49-F238E27FC236}">
                  <a16:creationId xmlns:a16="http://schemas.microsoft.com/office/drawing/2014/main" id="{3DF881AB-DD48-4109-B69E-0C0F296CB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5" name="Line 29">
              <a:extLst>
                <a:ext uri="{FF2B5EF4-FFF2-40B4-BE49-F238E27FC236}">
                  <a16:creationId xmlns:a16="http://schemas.microsoft.com/office/drawing/2014/main" id="{F5CC0C96-AE2B-403E-B0DE-9F279450D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8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6" name="Line 30">
              <a:extLst>
                <a:ext uri="{FF2B5EF4-FFF2-40B4-BE49-F238E27FC236}">
                  <a16:creationId xmlns:a16="http://schemas.microsoft.com/office/drawing/2014/main" id="{4EE9D1D0-6353-45E4-BD90-A3409230E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7" name="Line 31">
              <a:extLst>
                <a:ext uri="{FF2B5EF4-FFF2-40B4-BE49-F238E27FC236}">
                  <a16:creationId xmlns:a16="http://schemas.microsoft.com/office/drawing/2014/main" id="{4BD85858-F710-4D0E-B1C8-A7FCBBAB25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8" name="Line 32">
              <a:extLst>
                <a:ext uri="{FF2B5EF4-FFF2-40B4-BE49-F238E27FC236}">
                  <a16:creationId xmlns:a16="http://schemas.microsoft.com/office/drawing/2014/main" id="{DE341CC6-7E10-4AA5-B336-47D13E05C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9" name="Line 33">
              <a:extLst>
                <a:ext uri="{FF2B5EF4-FFF2-40B4-BE49-F238E27FC236}">
                  <a16:creationId xmlns:a16="http://schemas.microsoft.com/office/drawing/2014/main" id="{C6CA57B7-2390-4253-A734-D7B3775961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0" name="Line 34">
              <a:extLst>
                <a:ext uri="{FF2B5EF4-FFF2-40B4-BE49-F238E27FC236}">
                  <a16:creationId xmlns:a16="http://schemas.microsoft.com/office/drawing/2014/main" id="{C6DC1EF1-7E80-4EFA-BE9E-7C62EEC23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1" y="3648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1" name="Line 35">
              <a:extLst>
                <a:ext uri="{FF2B5EF4-FFF2-40B4-BE49-F238E27FC236}">
                  <a16:creationId xmlns:a16="http://schemas.microsoft.com/office/drawing/2014/main" id="{16C8B332-88D5-49CA-92E7-8EE962DE85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2" name="Line 36">
              <a:extLst>
                <a:ext uri="{FF2B5EF4-FFF2-40B4-BE49-F238E27FC236}">
                  <a16:creationId xmlns:a16="http://schemas.microsoft.com/office/drawing/2014/main" id="{71B5AE93-C73E-4B9B-9087-6DC491902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3" name="Line 37">
              <a:extLst>
                <a:ext uri="{FF2B5EF4-FFF2-40B4-BE49-F238E27FC236}">
                  <a16:creationId xmlns:a16="http://schemas.microsoft.com/office/drawing/2014/main" id="{E4BDC3A2-B4D5-4F58-A125-936E275157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8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4" name="Line 38">
              <a:extLst>
                <a:ext uri="{FF2B5EF4-FFF2-40B4-BE49-F238E27FC236}">
                  <a16:creationId xmlns:a16="http://schemas.microsoft.com/office/drawing/2014/main" id="{76075DA6-5901-4907-8597-805DC2F1A0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5" name="Line 39">
              <a:extLst>
                <a:ext uri="{FF2B5EF4-FFF2-40B4-BE49-F238E27FC236}">
                  <a16:creationId xmlns:a16="http://schemas.microsoft.com/office/drawing/2014/main" id="{E12F9E9D-CF6C-4C7E-8547-4ECEFBED96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6" name="Line 40">
              <a:extLst>
                <a:ext uri="{FF2B5EF4-FFF2-40B4-BE49-F238E27FC236}">
                  <a16:creationId xmlns:a16="http://schemas.microsoft.com/office/drawing/2014/main" id="{E72BFA75-0357-47F5-8055-F370D4A72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7" name="Line 41">
              <a:extLst>
                <a:ext uri="{FF2B5EF4-FFF2-40B4-BE49-F238E27FC236}">
                  <a16:creationId xmlns:a16="http://schemas.microsoft.com/office/drawing/2014/main" id="{A07C5490-CF3F-4257-A02A-5E170F1A8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8" name="Line 42">
              <a:extLst>
                <a:ext uri="{FF2B5EF4-FFF2-40B4-BE49-F238E27FC236}">
                  <a16:creationId xmlns:a16="http://schemas.microsoft.com/office/drawing/2014/main" id="{C5ADC922-3221-45C7-9C95-7DEDB2A08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9" name="Line 43">
              <a:extLst>
                <a:ext uri="{FF2B5EF4-FFF2-40B4-BE49-F238E27FC236}">
                  <a16:creationId xmlns:a16="http://schemas.microsoft.com/office/drawing/2014/main" id="{2593AA34-A60C-4914-A31F-4E8C6FFA0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0" name="Line 44">
              <a:extLst>
                <a:ext uri="{FF2B5EF4-FFF2-40B4-BE49-F238E27FC236}">
                  <a16:creationId xmlns:a16="http://schemas.microsoft.com/office/drawing/2014/main" id="{EB0AA5EB-F0E5-4563-8F97-497BCB7D7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647"/>
              <a:ext cx="43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1" name="Line 45">
              <a:extLst>
                <a:ext uri="{FF2B5EF4-FFF2-40B4-BE49-F238E27FC236}">
                  <a16:creationId xmlns:a16="http://schemas.microsoft.com/office/drawing/2014/main" id="{D7E229D6-18A3-4816-A7F9-F8ACAF628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" y="1716"/>
              <a:ext cx="49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2" name="Line 46">
              <a:extLst>
                <a:ext uri="{FF2B5EF4-FFF2-40B4-BE49-F238E27FC236}">
                  <a16:creationId xmlns:a16="http://schemas.microsoft.com/office/drawing/2014/main" id="{2AEB6853-4DF4-4A00-9196-747FFC6E52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54"/>
              <a:ext cx="43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3" name="Line 47">
              <a:extLst>
                <a:ext uri="{FF2B5EF4-FFF2-40B4-BE49-F238E27FC236}">
                  <a16:creationId xmlns:a16="http://schemas.microsoft.com/office/drawing/2014/main" id="{2398F872-2105-408C-955E-F85D31EA8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" y="1992"/>
              <a:ext cx="42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4" name="Line 48">
              <a:extLst>
                <a:ext uri="{FF2B5EF4-FFF2-40B4-BE49-F238E27FC236}">
                  <a16:creationId xmlns:a16="http://schemas.microsoft.com/office/drawing/2014/main" id="{F375DCAC-75EF-4800-A62B-976E14455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" y="2061"/>
              <a:ext cx="92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5" name="Line 49">
              <a:extLst>
                <a:ext uri="{FF2B5EF4-FFF2-40B4-BE49-F238E27FC236}">
                  <a16:creationId xmlns:a16="http://schemas.microsoft.com/office/drawing/2014/main" id="{12887BC8-9C20-43B9-8462-F8749E9DF6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3" y="1660"/>
              <a:ext cx="43" cy="47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6" name="Line 50">
              <a:extLst>
                <a:ext uri="{FF2B5EF4-FFF2-40B4-BE49-F238E27FC236}">
                  <a16:creationId xmlns:a16="http://schemas.microsoft.com/office/drawing/2014/main" id="{3DCAAAA6-6FEE-4256-8170-12513ED6B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" y="1660"/>
              <a:ext cx="42" cy="30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7" name="Line 51">
              <a:extLst>
                <a:ext uri="{FF2B5EF4-FFF2-40B4-BE49-F238E27FC236}">
                  <a16:creationId xmlns:a16="http://schemas.microsoft.com/office/drawing/2014/main" id="{B095880E-2278-4ABF-B972-B6CB6E40C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8" y="1960"/>
              <a:ext cx="44" cy="17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8" name="Line 52">
              <a:extLst>
                <a:ext uri="{FF2B5EF4-FFF2-40B4-BE49-F238E27FC236}">
                  <a16:creationId xmlns:a16="http://schemas.microsoft.com/office/drawing/2014/main" id="{BD62430E-3820-4E11-8104-556C6CBA1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2130"/>
              <a:ext cx="49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89" name="Line 53">
              <a:extLst>
                <a:ext uri="{FF2B5EF4-FFF2-40B4-BE49-F238E27FC236}">
                  <a16:creationId xmlns:a16="http://schemas.microsoft.com/office/drawing/2014/main" id="{6ECB166F-0667-442C-8472-5470DA59DC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1" y="2186"/>
              <a:ext cx="43" cy="1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0" name="Line 54">
              <a:extLst>
                <a:ext uri="{FF2B5EF4-FFF2-40B4-BE49-F238E27FC236}">
                  <a16:creationId xmlns:a16="http://schemas.microsoft.com/office/drawing/2014/main" id="{C78A020E-3F74-4CC8-936E-667404DA9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4" y="2186"/>
              <a:ext cx="42" cy="15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1" name="Line 55">
              <a:extLst>
                <a:ext uri="{FF2B5EF4-FFF2-40B4-BE49-F238E27FC236}">
                  <a16:creationId xmlns:a16="http://schemas.microsoft.com/office/drawing/2014/main" id="{5AD86BE8-45BE-4348-9C2A-E5E4DB88F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337"/>
              <a:ext cx="50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2" name="Line 56">
              <a:extLst>
                <a:ext uri="{FF2B5EF4-FFF2-40B4-BE49-F238E27FC236}">
                  <a16:creationId xmlns:a16="http://schemas.microsoft.com/office/drawing/2014/main" id="{76B3A659-A49A-4AB1-A200-74E5EC057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6" y="2406"/>
              <a:ext cx="85" cy="34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3" name="Line 57">
              <a:extLst>
                <a:ext uri="{FF2B5EF4-FFF2-40B4-BE49-F238E27FC236}">
                  <a16:creationId xmlns:a16="http://schemas.microsoft.com/office/drawing/2014/main" id="{AA10169B-9D2A-4971-9A75-F3B30FFB6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" y="2751"/>
              <a:ext cx="42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4" name="Line 58">
              <a:extLst>
                <a:ext uri="{FF2B5EF4-FFF2-40B4-BE49-F238E27FC236}">
                  <a16:creationId xmlns:a16="http://schemas.microsoft.com/office/drawing/2014/main" id="{6BAC597E-B6EE-439A-8315-E9D06E725A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3" y="2819"/>
              <a:ext cx="50" cy="10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5" name="Line 59">
              <a:extLst>
                <a:ext uri="{FF2B5EF4-FFF2-40B4-BE49-F238E27FC236}">
                  <a16:creationId xmlns:a16="http://schemas.microsoft.com/office/drawing/2014/main" id="{AC91BB5F-1621-4353-A090-483420C87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2819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6" name="Line 60">
              <a:extLst>
                <a:ext uri="{FF2B5EF4-FFF2-40B4-BE49-F238E27FC236}">
                  <a16:creationId xmlns:a16="http://schemas.microsoft.com/office/drawing/2014/main" id="{A9B3CA18-3CAE-4117-8667-286A9E0EC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6" y="2819"/>
              <a:ext cx="42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7" name="Line 61">
              <a:extLst>
                <a:ext uri="{FF2B5EF4-FFF2-40B4-BE49-F238E27FC236}">
                  <a16:creationId xmlns:a16="http://schemas.microsoft.com/office/drawing/2014/main" id="{38CB0C2A-BA9F-4A4C-A279-3FBE75233E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8" y="2995"/>
              <a:ext cx="43" cy="10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8" name="Line 62">
              <a:extLst>
                <a:ext uri="{FF2B5EF4-FFF2-40B4-BE49-F238E27FC236}">
                  <a16:creationId xmlns:a16="http://schemas.microsoft.com/office/drawing/2014/main" id="{E8D5BC4D-F17E-4E28-A8C5-94CC3E346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1" y="3096"/>
              <a:ext cx="49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99" name="Line 63">
              <a:extLst>
                <a:ext uri="{FF2B5EF4-FFF2-40B4-BE49-F238E27FC236}">
                  <a16:creationId xmlns:a16="http://schemas.microsoft.com/office/drawing/2014/main" id="{47A739C3-5FFD-4A6A-A903-48E031847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0" y="3090"/>
              <a:ext cx="43" cy="43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0" name="Line 64">
              <a:extLst>
                <a:ext uri="{FF2B5EF4-FFF2-40B4-BE49-F238E27FC236}">
                  <a16:creationId xmlns:a16="http://schemas.microsoft.com/office/drawing/2014/main" id="{E6E84AE4-0422-42F9-AE3A-D6D8B80C8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" y="3090"/>
              <a:ext cx="42" cy="5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1" name="Line 65">
              <a:extLst>
                <a:ext uri="{FF2B5EF4-FFF2-40B4-BE49-F238E27FC236}">
                  <a16:creationId xmlns:a16="http://schemas.microsoft.com/office/drawing/2014/main" id="{54579293-36DB-49E2-92E3-6C455C574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5" y="3140"/>
              <a:ext cx="43" cy="2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2" name="Line 66">
              <a:extLst>
                <a:ext uri="{FF2B5EF4-FFF2-40B4-BE49-F238E27FC236}">
                  <a16:creationId xmlns:a16="http://schemas.microsoft.com/office/drawing/2014/main" id="{B83C4F65-90BC-4CE9-8923-2F9D1B8F5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8" y="3165"/>
              <a:ext cx="49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3" name="Line 67">
              <a:extLst>
                <a:ext uri="{FF2B5EF4-FFF2-40B4-BE49-F238E27FC236}">
                  <a16:creationId xmlns:a16="http://schemas.microsoft.com/office/drawing/2014/main" id="{51BA6850-8FB2-4579-B8C6-A1D27AD95D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7" y="3202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4" name="Line 68">
              <a:extLst>
                <a:ext uri="{FF2B5EF4-FFF2-40B4-BE49-F238E27FC236}">
                  <a16:creationId xmlns:a16="http://schemas.microsoft.com/office/drawing/2014/main" id="{CB54D948-E58B-4DF2-A78B-64C71EEFC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0" y="3165"/>
              <a:ext cx="42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5" name="Line 69">
              <a:extLst>
                <a:ext uri="{FF2B5EF4-FFF2-40B4-BE49-F238E27FC236}">
                  <a16:creationId xmlns:a16="http://schemas.microsoft.com/office/drawing/2014/main" id="{707022E9-BA3F-44F9-8211-E5D15B447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2" y="3165"/>
              <a:ext cx="51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6" name="Line 70">
              <a:extLst>
                <a:ext uri="{FF2B5EF4-FFF2-40B4-BE49-F238E27FC236}">
                  <a16:creationId xmlns:a16="http://schemas.microsoft.com/office/drawing/2014/main" id="{E402E608-7D67-4385-95C2-61FCE0D24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3303"/>
              <a:ext cx="42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7" name="Line 71">
              <a:extLst>
                <a:ext uri="{FF2B5EF4-FFF2-40B4-BE49-F238E27FC236}">
                  <a16:creationId xmlns:a16="http://schemas.microsoft.com/office/drawing/2014/main" id="{4AA94906-9E30-4C19-A47A-E6D012A71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5" y="3340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8" name="Line 72">
              <a:extLst>
                <a:ext uri="{FF2B5EF4-FFF2-40B4-BE49-F238E27FC236}">
                  <a16:creationId xmlns:a16="http://schemas.microsoft.com/office/drawing/2014/main" id="{8B993ACB-F764-4F72-BE6A-487AA4FAC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8" y="3340"/>
              <a:ext cx="42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09" name="Line 73">
              <a:extLst>
                <a:ext uri="{FF2B5EF4-FFF2-40B4-BE49-F238E27FC236}">
                  <a16:creationId xmlns:a16="http://schemas.microsoft.com/office/drawing/2014/main" id="{56705200-4CA7-4CAA-AEFC-C34F3AB33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3340"/>
              <a:ext cx="50" cy="4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0" name="Line 74">
              <a:extLst>
                <a:ext uri="{FF2B5EF4-FFF2-40B4-BE49-F238E27FC236}">
                  <a16:creationId xmlns:a16="http://schemas.microsoft.com/office/drawing/2014/main" id="{8F00D8C1-2666-4723-8698-22FFE3D9C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0" y="3385"/>
              <a:ext cx="42" cy="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1" name="Line 75">
              <a:extLst>
                <a:ext uri="{FF2B5EF4-FFF2-40B4-BE49-F238E27FC236}">
                  <a16:creationId xmlns:a16="http://schemas.microsoft.com/office/drawing/2014/main" id="{47376198-16FB-4506-B46B-E884493FB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" y="3390"/>
              <a:ext cx="43" cy="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2" name="Line 76">
              <a:extLst>
                <a:ext uri="{FF2B5EF4-FFF2-40B4-BE49-F238E27FC236}">
                  <a16:creationId xmlns:a16="http://schemas.microsoft.com/office/drawing/2014/main" id="{8C162F67-2626-4DB1-9455-2A32D399F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5" y="3410"/>
              <a:ext cx="42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3" name="Line 77">
              <a:extLst>
                <a:ext uri="{FF2B5EF4-FFF2-40B4-BE49-F238E27FC236}">
                  <a16:creationId xmlns:a16="http://schemas.microsoft.com/office/drawing/2014/main" id="{6F5B1D32-43B9-4F09-9B8E-A59F6E908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3422"/>
              <a:ext cx="50" cy="1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4" name="Line 78">
              <a:extLst>
                <a:ext uri="{FF2B5EF4-FFF2-40B4-BE49-F238E27FC236}">
                  <a16:creationId xmlns:a16="http://schemas.microsoft.com/office/drawing/2014/main" id="{4C290461-48DF-4472-A369-F621A735F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7" y="3440"/>
              <a:ext cx="42" cy="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5" name="Line 79">
              <a:extLst>
                <a:ext uri="{FF2B5EF4-FFF2-40B4-BE49-F238E27FC236}">
                  <a16:creationId xmlns:a16="http://schemas.microsoft.com/office/drawing/2014/main" id="{8727EFFC-B9DF-4844-9D17-91D47CF4F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9" y="3478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6" name="Line 80">
              <a:extLst>
                <a:ext uri="{FF2B5EF4-FFF2-40B4-BE49-F238E27FC236}">
                  <a16:creationId xmlns:a16="http://schemas.microsoft.com/office/drawing/2014/main" id="{1FF88B47-9245-4050-AADF-033F03A20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3510"/>
              <a:ext cx="50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7" name="Line 81">
              <a:extLst>
                <a:ext uri="{FF2B5EF4-FFF2-40B4-BE49-F238E27FC236}">
                  <a16:creationId xmlns:a16="http://schemas.microsoft.com/office/drawing/2014/main" id="{10B95577-8433-4BCF-9E9E-59A2C73EE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2" y="3522"/>
              <a:ext cx="42" cy="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8" name="Line 82">
              <a:extLst>
                <a:ext uri="{FF2B5EF4-FFF2-40B4-BE49-F238E27FC236}">
                  <a16:creationId xmlns:a16="http://schemas.microsoft.com/office/drawing/2014/main" id="{780E262D-2350-4F66-8774-65FD79A20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4" y="3528"/>
              <a:ext cx="43" cy="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19" name="Line 83">
              <a:extLst>
                <a:ext uri="{FF2B5EF4-FFF2-40B4-BE49-F238E27FC236}">
                  <a16:creationId xmlns:a16="http://schemas.microsoft.com/office/drawing/2014/main" id="{A3DA300C-FCD7-491F-945D-E8E0390D6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7" y="3548"/>
              <a:ext cx="42" cy="2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0" name="Line 84">
              <a:extLst>
                <a:ext uri="{FF2B5EF4-FFF2-40B4-BE49-F238E27FC236}">
                  <a16:creationId xmlns:a16="http://schemas.microsoft.com/office/drawing/2014/main" id="{B4905ABC-318E-41DA-B2D9-132A5BA61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3573"/>
              <a:ext cx="50" cy="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1" name="Line 85">
              <a:extLst>
                <a:ext uri="{FF2B5EF4-FFF2-40B4-BE49-F238E27FC236}">
                  <a16:creationId xmlns:a16="http://schemas.microsoft.com/office/drawing/2014/main" id="{76B078E2-1139-444C-841F-E9A6340BF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578"/>
              <a:ext cx="42" cy="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2" name="Line 86">
              <a:extLst>
                <a:ext uri="{FF2B5EF4-FFF2-40B4-BE49-F238E27FC236}">
                  <a16:creationId xmlns:a16="http://schemas.microsoft.com/office/drawing/2014/main" id="{3CCA4648-3FA6-4E70-81C3-312111A3A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1" y="3616"/>
              <a:ext cx="43" cy="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3" name="Line 87">
              <a:extLst>
                <a:ext uri="{FF2B5EF4-FFF2-40B4-BE49-F238E27FC236}">
                  <a16:creationId xmlns:a16="http://schemas.microsoft.com/office/drawing/2014/main" id="{8DDE39DB-ACE7-4E06-8936-2DB2C9043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3623"/>
              <a:ext cx="42" cy="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4" name="Line 88">
              <a:extLst>
                <a:ext uri="{FF2B5EF4-FFF2-40B4-BE49-F238E27FC236}">
                  <a16:creationId xmlns:a16="http://schemas.microsoft.com/office/drawing/2014/main" id="{76309942-9AAD-49B3-A3AE-1D3D941CD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6" y="3629"/>
              <a:ext cx="51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5" name="Line 89">
              <a:extLst>
                <a:ext uri="{FF2B5EF4-FFF2-40B4-BE49-F238E27FC236}">
                  <a16:creationId xmlns:a16="http://schemas.microsoft.com/office/drawing/2014/main" id="{59BB9BE9-FBDE-4ADC-88A5-0F0A0BBAB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7" y="3641"/>
              <a:ext cx="42" cy="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6" name="Line 90">
              <a:extLst>
                <a:ext uri="{FF2B5EF4-FFF2-40B4-BE49-F238E27FC236}">
                  <a16:creationId xmlns:a16="http://schemas.microsoft.com/office/drawing/2014/main" id="{27E631C2-ABF1-466B-9309-3A43C70F5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7" name="Line 91">
              <a:extLst>
                <a:ext uri="{FF2B5EF4-FFF2-40B4-BE49-F238E27FC236}">
                  <a16:creationId xmlns:a16="http://schemas.microsoft.com/office/drawing/2014/main" id="{F1E0531E-34A5-4EA8-A773-2CA21A831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2" y="3648"/>
              <a:ext cx="49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8" name="Line 92">
              <a:extLst>
                <a:ext uri="{FF2B5EF4-FFF2-40B4-BE49-F238E27FC236}">
                  <a16:creationId xmlns:a16="http://schemas.microsoft.com/office/drawing/2014/main" id="{9057CBFC-187F-4631-96D1-81AC3AEC5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29" name="Line 93">
              <a:extLst>
                <a:ext uri="{FF2B5EF4-FFF2-40B4-BE49-F238E27FC236}">
                  <a16:creationId xmlns:a16="http://schemas.microsoft.com/office/drawing/2014/main" id="{0EA32AD6-D967-4708-A33F-89D92D5D5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4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0" name="Line 94">
              <a:extLst>
                <a:ext uri="{FF2B5EF4-FFF2-40B4-BE49-F238E27FC236}">
                  <a16:creationId xmlns:a16="http://schemas.microsoft.com/office/drawing/2014/main" id="{A85AB0E3-F9BC-45D0-AD5F-8C6975457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1" name="Line 95">
              <a:extLst>
                <a:ext uri="{FF2B5EF4-FFF2-40B4-BE49-F238E27FC236}">
                  <a16:creationId xmlns:a16="http://schemas.microsoft.com/office/drawing/2014/main" id="{E576236A-26AC-4A5C-93B0-34ADDA76D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9" y="3648"/>
              <a:ext cx="49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2" name="Line 96">
              <a:extLst>
                <a:ext uri="{FF2B5EF4-FFF2-40B4-BE49-F238E27FC236}">
                  <a16:creationId xmlns:a16="http://schemas.microsoft.com/office/drawing/2014/main" id="{178F980F-9611-4C77-99DC-3405EBFB5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8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3" name="Line 97">
              <a:extLst>
                <a:ext uri="{FF2B5EF4-FFF2-40B4-BE49-F238E27FC236}">
                  <a16:creationId xmlns:a16="http://schemas.microsoft.com/office/drawing/2014/main" id="{AB47B334-8561-4F66-802A-8C3C530E7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1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4" name="Line 98">
              <a:extLst>
                <a:ext uri="{FF2B5EF4-FFF2-40B4-BE49-F238E27FC236}">
                  <a16:creationId xmlns:a16="http://schemas.microsoft.com/office/drawing/2014/main" id="{4783180B-1F14-457C-B1C0-67C8034C1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3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5" name="Line 99">
              <a:extLst>
                <a:ext uri="{FF2B5EF4-FFF2-40B4-BE49-F238E27FC236}">
                  <a16:creationId xmlns:a16="http://schemas.microsoft.com/office/drawing/2014/main" id="{E82D1A9A-F800-4761-A098-8078303A6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3648"/>
              <a:ext cx="50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6" name="Line 100">
              <a:extLst>
                <a:ext uri="{FF2B5EF4-FFF2-40B4-BE49-F238E27FC236}">
                  <a16:creationId xmlns:a16="http://schemas.microsoft.com/office/drawing/2014/main" id="{3498622E-BF10-41E3-A165-AC76C0D55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6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7" name="Line 101">
              <a:extLst>
                <a:ext uri="{FF2B5EF4-FFF2-40B4-BE49-F238E27FC236}">
                  <a16:creationId xmlns:a16="http://schemas.microsoft.com/office/drawing/2014/main" id="{F16CE280-73FF-4BC8-A8B3-7A5F23F3C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038" name="Rectangle 102">
              <a:extLst>
                <a:ext uri="{FF2B5EF4-FFF2-40B4-BE49-F238E27FC236}">
                  <a16:creationId xmlns:a16="http://schemas.microsoft.com/office/drawing/2014/main" id="{45A3EC29-3556-4BBB-9788-644F17B55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" y="3598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39" name="Rectangle 103">
              <a:extLst>
                <a:ext uri="{FF2B5EF4-FFF2-40B4-BE49-F238E27FC236}">
                  <a16:creationId xmlns:a16="http://schemas.microsoft.com/office/drawing/2014/main" id="{0843387A-1FE6-4E6D-A2DF-CDBEC588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" y="3252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0" name="Rectangle 104">
              <a:extLst>
                <a:ext uri="{FF2B5EF4-FFF2-40B4-BE49-F238E27FC236}">
                  <a16:creationId xmlns:a16="http://schemas.microsoft.com/office/drawing/2014/main" id="{0D707852-6A01-4F0C-A57D-EA0879965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907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1" name="Rectangle 105">
              <a:extLst>
                <a:ext uri="{FF2B5EF4-FFF2-40B4-BE49-F238E27FC236}">
                  <a16:creationId xmlns:a16="http://schemas.microsoft.com/office/drawing/2014/main" id="{262C812A-F8BA-46BF-BA62-CA4DDFE25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563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15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2" name="Rectangle 106">
              <a:extLst>
                <a:ext uri="{FF2B5EF4-FFF2-40B4-BE49-F238E27FC236}">
                  <a16:creationId xmlns:a16="http://schemas.microsoft.com/office/drawing/2014/main" id="{73CBDB3D-0045-42B7-8750-340E2BDB1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21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3" name="Rectangle 107">
              <a:extLst>
                <a:ext uri="{FF2B5EF4-FFF2-40B4-BE49-F238E27FC236}">
                  <a16:creationId xmlns:a16="http://schemas.microsoft.com/office/drawing/2014/main" id="{C0FD1CDF-3976-460E-B569-8A4C3F524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74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25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4" name="Rectangle 108">
              <a:extLst>
                <a:ext uri="{FF2B5EF4-FFF2-40B4-BE49-F238E27FC236}">
                  <a16:creationId xmlns:a16="http://schemas.microsoft.com/office/drawing/2014/main" id="{234EC40F-4927-406D-9757-CFDA8844C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52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30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5" name="Rectangle 109">
              <a:extLst>
                <a:ext uri="{FF2B5EF4-FFF2-40B4-BE49-F238E27FC236}">
                  <a16:creationId xmlns:a16="http://schemas.microsoft.com/office/drawing/2014/main" id="{159DE26C-DEA2-417C-90F6-F652A74D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1900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6" name="Rectangle 110">
              <a:extLst>
                <a:ext uri="{FF2B5EF4-FFF2-40B4-BE49-F238E27FC236}">
                  <a16:creationId xmlns:a16="http://schemas.microsoft.com/office/drawing/2014/main" id="{664019CE-D02E-4ECD-82E4-D2EBD5063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1910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7" name="Rectangle 111">
              <a:extLst>
                <a:ext uri="{FF2B5EF4-FFF2-40B4-BE49-F238E27FC236}">
                  <a16:creationId xmlns:a16="http://schemas.microsoft.com/office/drawing/2014/main" id="{416043D0-5781-430B-8170-67BEF4815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1920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8" name="Rectangle 112">
              <a:extLst>
                <a:ext uri="{FF2B5EF4-FFF2-40B4-BE49-F238E27FC236}">
                  <a16:creationId xmlns:a16="http://schemas.microsoft.com/office/drawing/2014/main" id="{42374CB6-5EA7-420A-92DD-2B59DB97F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1930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49" name="Rectangle 113">
              <a:extLst>
                <a:ext uri="{FF2B5EF4-FFF2-40B4-BE49-F238E27FC236}">
                  <a16:creationId xmlns:a16="http://schemas.microsoft.com/office/drawing/2014/main" id="{7215ABE0-E6D9-4331-ACD9-8FDBE237B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1940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0" name="Rectangle 114">
              <a:extLst>
                <a:ext uri="{FF2B5EF4-FFF2-40B4-BE49-F238E27FC236}">
                  <a16:creationId xmlns:a16="http://schemas.microsoft.com/office/drawing/2014/main" id="{5352355C-A800-4D70-B663-94F8ADAB3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1950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1" name="Rectangle 115">
              <a:extLst>
                <a:ext uri="{FF2B5EF4-FFF2-40B4-BE49-F238E27FC236}">
                  <a16:creationId xmlns:a16="http://schemas.microsoft.com/office/drawing/2014/main" id="{19628921-B0E1-4165-9537-C216B8217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1960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2" name="Rectangle 116">
              <a:extLst>
                <a:ext uri="{FF2B5EF4-FFF2-40B4-BE49-F238E27FC236}">
                  <a16:creationId xmlns:a16="http://schemas.microsoft.com/office/drawing/2014/main" id="{64BADA47-6D7A-4368-B834-08CB7A95B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1970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3" name="Rectangle 117">
              <a:extLst>
                <a:ext uri="{FF2B5EF4-FFF2-40B4-BE49-F238E27FC236}">
                  <a16:creationId xmlns:a16="http://schemas.microsoft.com/office/drawing/2014/main" id="{81DE5C56-34C0-426E-AB51-7D34E3BE2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1980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4" name="Rectangle 118">
              <a:extLst>
                <a:ext uri="{FF2B5EF4-FFF2-40B4-BE49-F238E27FC236}">
                  <a16:creationId xmlns:a16="http://schemas.microsoft.com/office/drawing/2014/main" id="{C45FC382-63AD-49E9-8D2B-F629A4834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1990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5" name="Rectangle 119">
              <a:extLst>
                <a:ext uri="{FF2B5EF4-FFF2-40B4-BE49-F238E27FC236}">
                  <a16:creationId xmlns:a16="http://schemas.microsoft.com/office/drawing/2014/main" id="{2DC37897-7657-4645-877C-1F6A2A80E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2000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6" name="Rectangle 120">
              <a:extLst>
                <a:ext uri="{FF2B5EF4-FFF2-40B4-BE49-F238E27FC236}">
                  <a16:creationId xmlns:a16="http://schemas.microsoft.com/office/drawing/2014/main" id="{6B06201F-BD9F-4E86-99CF-C4DAE641E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3930"/>
              <a:ext cx="29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altLang="pt-BR" sz="1900" b="1">
                  <a:solidFill>
                    <a:srgbClr val="000000"/>
                  </a:solidFill>
                  <a:latin typeface="Arial" panose="020B0604020202020204" pitchFamily="34" charset="0"/>
                </a:rPr>
                <a:t>Ano</a:t>
              </a:r>
              <a:endParaRPr lang="pt-BR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057" name="Rectangle 121">
              <a:extLst>
                <a:ext uri="{FF2B5EF4-FFF2-40B4-BE49-F238E27FC236}">
                  <a16:creationId xmlns:a16="http://schemas.microsoft.com/office/drawing/2014/main" id="{09672696-F4B7-4904-B8CF-DD202541CD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51" y="2552"/>
              <a:ext cx="19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altLang="pt-BR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Taxa de mortalidade por 100.000 habitantes</a:t>
              </a:r>
              <a:endParaRPr lang="pt-BR" altLang="pt-BR" sz="1200">
                <a:latin typeface="Arial" panose="020B0604020202020204" pitchFamily="34" charset="0"/>
              </a:endParaRPr>
            </a:p>
          </p:txBody>
        </p:sp>
        <p:sp>
          <p:nvSpPr>
            <p:cNvPr id="168058" name="Line 122">
              <a:extLst>
                <a:ext uri="{FF2B5EF4-FFF2-40B4-BE49-F238E27FC236}">
                  <a16:creationId xmlns:a16="http://schemas.microsoft.com/office/drawing/2014/main" id="{26A94412-6F23-4592-A1F0-85BBC2AF9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1935"/>
              <a:ext cx="0" cy="1722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059" name="Line 123">
              <a:extLst>
                <a:ext uri="{FF2B5EF4-FFF2-40B4-BE49-F238E27FC236}">
                  <a16:creationId xmlns:a16="http://schemas.microsoft.com/office/drawing/2014/main" id="{DE09293D-FAE7-4578-955C-75FEB9A4A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1935"/>
              <a:ext cx="487" cy="0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060" name="Rectangle 124">
              <a:extLst>
                <a:ext uri="{FF2B5EF4-FFF2-40B4-BE49-F238E27FC236}">
                  <a16:creationId xmlns:a16="http://schemas.microsoft.com/office/drawing/2014/main" id="{7BB2C6FA-8D52-470C-811C-B074452C9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1710"/>
              <a:ext cx="1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Início do processo </a:t>
              </a:r>
            </a:p>
            <a:p>
              <a:pPr algn="ctr" eaLnBrk="0" hangingPunct="0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de cloração</a:t>
              </a:r>
            </a:p>
          </p:txBody>
        </p:sp>
        <p:sp>
          <p:nvSpPr>
            <p:cNvPr id="168061" name="Line 125">
              <a:extLst>
                <a:ext uri="{FF2B5EF4-FFF2-40B4-BE49-F238E27FC236}">
                  <a16:creationId xmlns:a16="http://schemas.microsoft.com/office/drawing/2014/main" id="{C72C28A0-0935-43A4-ADAC-0E4BC54BD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935"/>
              <a:ext cx="0" cy="1722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062" name="Rectangle 126">
              <a:extLst>
                <a:ext uri="{FF2B5EF4-FFF2-40B4-BE49-F238E27FC236}">
                  <a16:creationId xmlns:a16="http://schemas.microsoft.com/office/drawing/2014/main" id="{C9F46A74-E353-4384-B8F1-438A255C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657"/>
              <a:ext cx="1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Identificação dos DBP’s</a:t>
              </a:r>
            </a:p>
          </p:txBody>
        </p:sp>
        <p:sp>
          <p:nvSpPr>
            <p:cNvPr id="168063" name="Rectangle 127">
              <a:extLst>
                <a:ext uri="{FF2B5EF4-FFF2-40B4-BE49-F238E27FC236}">
                  <a16:creationId xmlns:a16="http://schemas.microsoft.com/office/drawing/2014/main" id="{F08A7B56-273B-4A81-9D57-A58584C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933"/>
              <a:ext cx="1361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altLang="pt-BR" sz="1600">
                  <a:solidFill>
                    <a:srgbClr val="473074"/>
                  </a:solidFill>
                  <a:latin typeface="Arial" panose="020B0604020202020204" pitchFamily="34" charset="0"/>
                </a:rPr>
                <a:t>Protozoários resistentes a ação dos agentes desinfetantes convencionais</a:t>
              </a:r>
            </a:p>
          </p:txBody>
        </p:sp>
        <p:sp>
          <p:nvSpPr>
            <p:cNvPr id="168064" name="Line 128">
              <a:extLst>
                <a:ext uri="{FF2B5EF4-FFF2-40B4-BE49-F238E27FC236}">
                  <a16:creationId xmlns:a16="http://schemas.microsoft.com/office/drawing/2014/main" id="{2226D2C9-3318-409E-A0F2-116D48647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5" y="2790"/>
              <a:ext cx="0" cy="867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065" name="Line 129">
              <a:extLst>
                <a:ext uri="{FF2B5EF4-FFF2-40B4-BE49-F238E27FC236}">
                  <a16:creationId xmlns:a16="http://schemas.microsoft.com/office/drawing/2014/main" id="{543AFEE9-11A8-4185-B9E6-5213A25BB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2791"/>
              <a:ext cx="1" cy="866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68066" name="Rectangle 130">
            <a:extLst>
              <a:ext uri="{FF2B5EF4-FFF2-40B4-BE49-F238E27FC236}">
                <a16:creationId xmlns:a16="http://schemas.microsoft.com/office/drawing/2014/main" id="{7A225656-B9DF-47DC-A95C-98F070A9A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1463"/>
            <a:ext cx="9144000" cy="925512"/>
          </a:xfrm>
          <a:noFill/>
          <a:ln/>
        </p:spPr>
        <p:txBody>
          <a:bodyPr anchorCtr="1"/>
          <a:lstStyle/>
          <a:p>
            <a:r>
              <a:rPr lang="pt-BR" altLang="pt-BR" sz="4000" b="1"/>
              <a:t>SUBPRODUTOS DA DESINFECÇÃO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>
            <a:extLst>
              <a:ext uri="{FF2B5EF4-FFF2-40B4-BE49-F238E27FC236}">
                <a16:creationId xmlns:a16="http://schemas.microsoft.com/office/drawing/2014/main" id="{2AA418A0-4524-4E4A-A946-BE691CBC981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63" name="Rectangle 3">
            <a:extLst>
              <a:ext uri="{FF2B5EF4-FFF2-40B4-BE49-F238E27FC236}">
                <a16:creationId xmlns:a16="http://schemas.microsoft.com/office/drawing/2014/main" id="{280692E8-A980-40CB-80FE-5B51DB2F5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5764" name="Picture 4" descr="ETA ABV - Sistema KMnO4 003">
            <a:extLst>
              <a:ext uri="{FF2B5EF4-FFF2-40B4-BE49-F238E27FC236}">
                <a16:creationId xmlns:a16="http://schemas.microsoft.com/office/drawing/2014/main" id="{61F21524-8C44-456B-BDD4-0F701A9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5" name="Picture 5" descr="ETA ABV - Sistema KMnO4 006">
            <a:extLst>
              <a:ext uri="{FF2B5EF4-FFF2-40B4-BE49-F238E27FC236}">
                <a16:creationId xmlns:a16="http://schemas.microsoft.com/office/drawing/2014/main" id="{AE31D7BF-C22E-469B-870C-C5BE1D86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2133600"/>
            <a:ext cx="32385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>
            <a:extLst>
              <a:ext uri="{FF2B5EF4-FFF2-40B4-BE49-F238E27FC236}">
                <a16:creationId xmlns:a16="http://schemas.microsoft.com/office/drawing/2014/main" id="{8196BB3A-573E-44D7-A20F-BF186E6D9B9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7" name="Rectangle 3">
            <a:extLst>
              <a:ext uri="{FF2B5EF4-FFF2-40B4-BE49-F238E27FC236}">
                <a16:creationId xmlns:a16="http://schemas.microsoft.com/office/drawing/2014/main" id="{C6D243FE-E81E-4F2B-8571-40B6FA84F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6788" name="Picture 4" descr="ETA ABV - Sistema KMnO4 012">
            <a:extLst>
              <a:ext uri="{FF2B5EF4-FFF2-40B4-BE49-F238E27FC236}">
                <a16:creationId xmlns:a16="http://schemas.microsoft.com/office/drawing/2014/main" id="{A20FE48D-55DE-4702-82DE-B87AA88B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52095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89" name="Picture 5" descr="ETA ABV - Sistema KMnO4 016">
            <a:extLst>
              <a:ext uri="{FF2B5EF4-FFF2-40B4-BE49-F238E27FC236}">
                <a16:creationId xmlns:a16="http://schemas.microsoft.com/office/drawing/2014/main" id="{F65E841B-0CF0-437C-8332-1043EB97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2105025"/>
            <a:ext cx="32385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>
            <a:extLst>
              <a:ext uri="{FF2B5EF4-FFF2-40B4-BE49-F238E27FC236}">
                <a16:creationId xmlns:a16="http://schemas.microsoft.com/office/drawing/2014/main" id="{100DA751-A7D4-454A-846C-649C388E28E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11" name="Rectangle 3">
            <a:extLst>
              <a:ext uri="{FF2B5EF4-FFF2-40B4-BE49-F238E27FC236}">
                <a16:creationId xmlns:a16="http://schemas.microsoft.com/office/drawing/2014/main" id="{28CE4794-DB11-4708-9FF3-53528A5CD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7812" name="Picture 4" descr="ETA ABV - Sistema KMnO4 016">
            <a:extLst>
              <a:ext uri="{FF2B5EF4-FFF2-40B4-BE49-F238E27FC236}">
                <a16:creationId xmlns:a16="http://schemas.microsoft.com/office/drawing/2014/main" id="{C0827C70-3B2F-41CD-881D-CFCA0792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32385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3" name="Picture 5" descr="ETA ABV - Sistema KMnO4 018">
            <a:extLst>
              <a:ext uri="{FF2B5EF4-FFF2-40B4-BE49-F238E27FC236}">
                <a16:creationId xmlns:a16="http://schemas.microsoft.com/office/drawing/2014/main" id="{6D1D1D96-76E1-46F7-9C1F-7AC57079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551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ETA ABV - Sistema KMnO4 018">
            <a:extLst>
              <a:ext uri="{FF2B5EF4-FFF2-40B4-BE49-F238E27FC236}">
                <a16:creationId xmlns:a16="http://schemas.microsoft.com/office/drawing/2014/main" id="{53AA672C-9E22-4712-A396-A58F2F33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>
            <a:extLst>
              <a:ext uri="{FF2B5EF4-FFF2-40B4-BE49-F238E27FC236}">
                <a16:creationId xmlns:a16="http://schemas.microsoft.com/office/drawing/2014/main" id="{3FC12B8F-3DBE-4016-9102-137A5CFF469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6" name="Rectangle 4">
            <a:extLst>
              <a:ext uri="{FF2B5EF4-FFF2-40B4-BE49-F238E27FC236}">
                <a16:creationId xmlns:a16="http://schemas.microsoft.com/office/drawing/2014/main" id="{A6B25D6D-AA97-4998-A637-F370192B9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7287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248837" name="Picture 5" descr="ETA ABV - Sistema KMnO4 020">
            <a:extLst>
              <a:ext uri="{FF2B5EF4-FFF2-40B4-BE49-F238E27FC236}">
                <a16:creationId xmlns:a16="http://schemas.microsoft.com/office/drawing/2014/main" id="{2F5D6D2A-5697-40F1-B8EF-C3B268C5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ETA Alto Tietê 270706 001">
            <a:extLst>
              <a:ext uri="{FF2B5EF4-FFF2-40B4-BE49-F238E27FC236}">
                <a16:creationId xmlns:a16="http://schemas.microsoft.com/office/drawing/2014/main" id="{EDC714C9-5099-44C8-B1C9-AC1A1BDDC15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7625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43" name="Picture 3">
            <a:extLst>
              <a:ext uri="{FF2B5EF4-FFF2-40B4-BE49-F238E27FC236}">
                <a16:creationId xmlns:a16="http://schemas.microsoft.com/office/drawing/2014/main" id="{0982B847-794E-49D9-8D9C-537FA07AEBA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4" name="Rectangle 4">
            <a:extLst>
              <a:ext uri="{FF2B5EF4-FFF2-40B4-BE49-F238E27FC236}">
                <a16:creationId xmlns:a16="http://schemas.microsoft.com/office/drawing/2014/main" id="{D9A70FAA-70AF-4F0F-A577-8A1E86D34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68645" name="Picture 5" descr="Eta Alto Tiete ETEP 056">
            <a:extLst>
              <a:ext uri="{FF2B5EF4-FFF2-40B4-BE49-F238E27FC236}">
                <a16:creationId xmlns:a16="http://schemas.microsoft.com/office/drawing/2014/main" id="{1FD93088-7592-4BF3-9099-F7FD14FC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ETA Taiaçupeba 006">
            <a:extLst>
              <a:ext uri="{FF2B5EF4-FFF2-40B4-BE49-F238E27FC236}">
                <a16:creationId xmlns:a16="http://schemas.microsoft.com/office/drawing/2014/main" id="{D09DB1A8-D359-449A-B047-599432B5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25621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7" name="Picture 3">
            <a:extLst>
              <a:ext uri="{FF2B5EF4-FFF2-40B4-BE49-F238E27FC236}">
                <a16:creationId xmlns:a16="http://schemas.microsoft.com/office/drawing/2014/main" id="{04B654F7-1D41-4D9D-AD34-21A84FA0EA7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9668" name="Rectangle 4">
            <a:extLst>
              <a:ext uri="{FF2B5EF4-FFF2-40B4-BE49-F238E27FC236}">
                <a16:creationId xmlns:a16="http://schemas.microsoft.com/office/drawing/2014/main" id="{7803E673-6467-4504-866F-0791A7469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69669" name="Picture 5" descr="ETA Taiaçupeba 009">
            <a:extLst>
              <a:ext uri="{FF2B5EF4-FFF2-40B4-BE49-F238E27FC236}">
                <a16:creationId xmlns:a16="http://schemas.microsoft.com/office/drawing/2014/main" id="{A43509FB-E9D8-4DCE-AD69-FD8AFF9EB42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8038" y="2511425"/>
            <a:ext cx="5557837" cy="4168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ETA Taiaçupeba 009">
            <a:extLst>
              <a:ext uri="{FF2B5EF4-FFF2-40B4-BE49-F238E27FC236}">
                <a16:creationId xmlns:a16="http://schemas.microsoft.com/office/drawing/2014/main" id="{DE1C5DE6-A9EB-4167-BC4C-8C0DAC7E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616575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1" name="Picture 3">
            <a:extLst>
              <a:ext uri="{FF2B5EF4-FFF2-40B4-BE49-F238E27FC236}">
                <a16:creationId xmlns:a16="http://schemas.microsoft.com/office/drawing/2014/main" id="{B20963B4-4EAF-4C06-9F22-4D03E7F8736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2" name="Rectangle 4">
            <a:extLst>
              <a:ext uri="{FF2B5EF4-FFF2-40B4-BE49-F238E27FC236}">
                <a16:creationId xmlns:a16="http://schemas.microsoft.com/office/drawing/2014/main" id="{F36A152E-0320-484D-80CC-07C156924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70693" name="Picture 5" descr="ETA Taiaçupeba 007">
            <a:extLst>
              <a:ext uri="{FF2B5EF4-FFF2-40B4-BE49-F238E27FC236}">
                <a16:creationId xmlns:a16="http://schemas.microsoft.com/office/drawing/2014/main" id="{0FBF35FC-E320-4CE7-B540-0FD78F5013A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675" y="2205038"/>
            <a:ext cx="5991225" cy="449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ETA Taiaçupeba 007">
            <a:extLst>
              <a:ext uri="{FF2B5EF4-FFF2-40B4-BE49-F238E27FC236}">
                <a16:creationId xmlns:a16="http://schemas.microsoft.com/office/drawing/2014/main" id="{4996F524-9001-41A9-ACCD-28B2199956F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5991225" cy="449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1715" name="Picture 3">
            <a:extLst>
              <a:ext uri="{FF2B5EF4-FFF2-40B4-BE49-F238E27FC236}">
                <a16:creationId xmlns:a16="http://schemas.microsoft.com/office/drawing/2014/main" id="{A7FF80BE-8B21-41E1-9149-D24F66C2650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1716" name="Rectangle 4">
            <a:extLst>
              <a:ext uri="{FF2B5EF4-FFF2-40B4-BE49-F238E27FC236}">
                <a16:creationId xmlns:a16="http://schemas.microsoft.com/office/drawing/2014/main" id="{AEB416E6-AB10-4692-81FE-282DD8CAC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71717" name="Picture 5" descr="ETA Taiaçupeba 008">
            <a:extLst>
              <a:ext uri="{FF2B5EF4-FFF2-40B4-BE49-F238E27FC236}">
                <a16:creationId xmlns:a16="http://schemas.microsoft.com/office/drawing/2014/main" id="{0C8223FC-E641-48B0-B361-32490946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601913"/>
            <a:ext cx="5465763" cy="41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ETA Taiaçupeba 008">
            <a:extLst>
              <a:ext uri="{FF2B5EF4-FFF2-40B4-BE49-F238E27FC236}">
                <a16:creationId xmlns:a16="http://schemas.microsoft.com/office/drawing/2014/main" id="{2D4E294C-49FD-4168-B606-F007E18B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5465762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39" name="Picture 3">
            <a:extLst>
              <a:ext uri="{FF2B5EF4-FFF2-40B4-BE49-F238E27FC236}">
                <a16:creationId xmlns:a16="http://schemas.microsoft.com/office/drawing/2014/main" id="{CA297F74-94B6-47BA-822F-470E4A789DC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740" name="Rectangle 4">
            <a:extLst>
              <a:ext uri="{FF2B5EF4-FFF2-40B4-BE49-F238E27FC236}">
                <a16:creationId xmlns:a16="http://schemas.microsoft.com/office/drawing/2014/main" id="{7070EFCC-82AB-4BD3-8728-AE2B1A34A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72741" name="Picture 5" descr="ETA Taiaçupeba 014">
            <a:extLst>
              <a:ext uri="{FF2B5EF4-FFF2-40B4-BE49-F238E27FC236}">
                <a16:creationId xmlns:a16="http://schemas.microsoft.com/office/drawing/2014/main" id="{39388651-A1D9-4D68-947F-77EA0617E3B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2403475"/>
            <a:ext cx="5702300" cy="427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ETA Taiaçupeba 014">
            <a:extLst>
              <a:ext uri="{FF2B5EF4-FFF2-40B4-BE49-F238E27FC236}">
                <a16:creationId xmlns:a16="http://schemas.microsoft.com/office/drawing/2014/main" id="{3965A7D4-4269-48D1-86CA-5E4AA14FD68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5702300" cy="427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3763" name="Picture 3">
            <a:extLst>
              <a:ext uri="{FF2B5EF4-FFF2-40B4-BE49-F238E27FC236}">
                <a16:creationId xmlns:a16="http://schemas.microsoft.com/office/drawing/2014/main" id="{D3285542-CA4B-4BD4-BAB8-ECD104DF9FC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64" name="Rectangle 4">
            <a:extLst>
              <a:ext uri="{FF2B5EF4-FFF2-40B4-BE49-F238E27FC236}">
                <a16:creationId xmlns:a16="http://schemas.microsoft.com/office/drawing/2014/main" id="{B407F60C-9A8A-47E2-92E0-E56E2D199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PERMANGANATO DE POTÁSSIO EM MEIO AQUOSO </a:t>
            </a:r>
          </a:p>
        </p:txBody>
      </p:sp>
      <p:pic>
        <p:nvPicPr>
          <p:cNvPr id="373765" name="Picture 5" descr="ETA Taiaçupeba 002">
            <a:extLst>
              <a:ext uri="{FF2B5EF4-FFF2-40B4-BE49-F238E27FC236}">
                <a16:creationId xmlns:a16="http://schemas.microsoft.com/office/drawing/2014/main" id="{580AD75C-0F63-4CBB-B912-844DBB8B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66988"/>
            <a:ext cx="5465763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E02654CA-4B71-4F25-9AE7-C3F41EAF978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1" name="Rectangle 3">
            <a:extLst>
              <a:ext uri="{FF2B5EF4-FFF2-40B4-BE49-F238E27FC236}">
                <a16:creationId xmlns:a16="http://schemas.microsoft.com/office/drawing/2014/main" id="{C4821588-6437-44C9-B54F-E0CD2BB9D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40650" cy="1212850"/>
          </a:xfrm>
        </p:spPr>
        <p:txBody>
          <a:bodyPr/>
          <a:lstStyle/>
          <a:p>
            <a:r>
              <a:rPr lang="pt-BR" altLang="pt-BR" sz="4000" b="1">
                <a:solidFill>
                  <a:schemeClr val="tx1"/>
                </a:solidFill>
              </a:rPr>
              <a:t>SUBPRODUTOS DA DESINFECÇÃO</a:t>
            </a:r>
          </a:p>
        </p:txBody>
      </p:sp>
      <p:sp>
        <p:nvSpPr>
          <p:cNvPr id="171012" name="AutoShape 4">
            <a:extLst>
              <a:ext uri="{FF2B5EF4-FFF2-40B4-BE49-F238E27FC236}">
                <a16:creationId xmlns:a16="http://schemas.microsoft.com/office/drawing/2014/main" id="{11672BD8-D5D6-428B-B48F-E7775684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Águas Naturais</a:t>
            </a:r>
          </a:p>
        </p:txBody>
      </p:sp>
      <p:sp>
        <p:nvSpPr>
          <p:cNvPr id="171013" name="AutoShape 5">
            <a:extLst>
              <a:ext uri="{FF2B5EF4-FFF2-40B4-BE49-F238E27FC236}">
                <a16:creationId xmlns:a16="http://schemas.microsoft.com/office/drawing/2014/main" id="{2D77785D-2C2C-4A70-9CD9-5244EBA6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Compostos Dissolvidos</a:t>
            </a:r>
          </a:p>
        </p:txBody>
      </p:sp>
      <p:cxnSp>
        <p:nvCxnSpPr>
          <p:cNvPr id="171014" name="AutoShape 6">
            <a:extLst>
              <a:ext uri="{FF2B5EF4-FFF2-40B4-BE49-F238E27FC236}">
                <a16:creationId xmlns:a16="http://schemas.microsoft.com/office/drawing/2014/main" id="{2C2C6D6E-649C-4A02-91C9-918694B525A6}"/>
              </a:ext>
            </a:extLst>
          </p:cNvPr>
          <p:cNvCxnSpPr>
            <a:cxnSpLocks noChangeShapeType="1"/>
            <a:stCxn id="171012" idx="3"/>
            <a:endCxn id="171013" idx="1"/>
          </p:cNvCxnSpPr>
          <p:nvPr/>
        </p:nvCxnSpPr>
        <p:spPr bwMode="auto">
          <a:xfrm rot="5400000">
            <a:off x="1978819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1015" name="AutoShape 7">
            <a:extLst>
              <a:ext uri="{FF2B5EF4-FFF2-40B4-BE49-F238E27FC236}">
                <a16:creationId xmlns:a16="http://schemas.microsoft.com/office/drawing/2014/main" id="{91B5B506-4BB9-4EB2-BAED-2D1166BD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Inorgânicos</a:t>
            </a:r>
          </a:p>
        </p:txBody>
      </p:sp>
      <p:sp>
        <p:nvSpPr>
          <p:cNvPr id="171016" name="AutoShape 8">
            <a:extLst>
              <a:ext uri="{FF2B5EF4-FFF2-40B4-BE49-F238E27FC236}">
                <a16:creationId xmlns:a16="http://schemas.microsoft.com/office/drawing/2014/main" id="{7EB7F66B-E332-4912-A4A4-0A55A1606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Orgânicos</a:t>
            </a:r>
          </a:p>
        </p:txBody>
      </p:sp>
      <p:cxnSp>
        <p:nvCxnSpPr>
          <p:cNvPr id="171017" name="AutoShape 9">
            <a:extLst>
              <a:ext uri="{FF2B5EF4-FFF2-40B4-BE49-F238E27FC236}">
                <a16:creationId xmlns:a16="http://schemas.microsoft.com/office/drawing/2014/main" id="{F383145F-DF46-444F-94E5-A16699D464BB}"/>
              </a:ext>
            </a:extLst>
          </p:cNvPr>
          <p:cNvCxnSpPr>
            <a:cxnSpLocks noChangeShapeType="1"/>
            <a:stCxn id="171013" idx="3"/>
            <a:endCxn id="171015" idx="1"/>
          </p:cNvCxnSpPr>
          <p:nvPr/>
        </p:nvCxnSpPr>
        <p:spPr bwMode="auto">
          <a:xfrm rot="5400000">
            <a:off x="893763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018" name="AutoShape 10">
            <a:extLst>
              <a:ext uri="{FF2B5EF4-FFF2-40B4-BE49-F238E27FC236}">
                <a16:creationId xmlns:a16="http://schemas.microsoft.com/office/drawing/2014/main" id="{F6AB0849-8408-4E85-99FB-9DBAF0A01284}"/>
              </a:ext>
            </a:extLst>
          </p:cNvPr>
          <p:cNvCxnSpPr>
            <a:cxnSpLocks noChangeShapeType="1"/>
            <a:stCxn id="171013" idx="3"/>
            <a:endCxn id="171016" idx="1"/>
          </p:cNvCxnSpPr>
          <p:nvPr/>
        </p:nvCxnSpPr>
        <p:spPr bwMode="auto">
          <a:xfrm rot="16200000" flipH="1">
            <a:off x="1963738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1019" name="AutoShape 11">
            <a:extLst>
              <a:ext uri="{FF2B5EF4-FFF2-40B4-BE49-F238E27FC236}">
                <a16:creationId xmlns:a16="http://schemas.microsoft.com/office/drawing/2014/main" id="{2E4AFB37-AF52-4329-87DE-6782B869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Sintéticos</a:t>
            </a:r>
          </a:p>
        </p:txBody>
      </p:sp>
      <p:sp>
        <p:nvSpPr>
          <p:cNvPr id="171020" name="AutoShape 12">
            <a:extLst>
              <a:ext uri="{FF2B5EF4-FFF2-40B4-BE49-F238E27FC236}">
                <a16:creationId xmlns:a16="http://schemas.microsoft.com/office/drawing/2014/main" id="{CFE7CA11-873B-4964-B22F-878BED6B5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Naturais</a:t>
            </a:r>
          </a:p>
        </p:txBody>
      </p:sp>
      <p:cxnSp>
        <p:nvCxnSpPr>
          <p:cNvPr id="171021" name="AutoShape 13">
            <a:extLst>
              <a:ext uri="{FF2B5EF4-FFF2-40B4-BE49-F238E27FC236}">
                <a16:creationId xmlns:a16="http://schemas.microsoft.com/office/drawing/2014/main" id="{FE8EE022-BCE3-4A4C-9CE4-DF95D7979BEB}"/>
              </a:ext>
            </a:extLst>
          </p:cNvPr>
          <p:cNvCxnSpPr>
            <a:cxnSpLocks noChangeShapeType="1"/>
            <a:stCxn id="171016" idx="3"/>
            <a:endCxn id="171020" idx="1"/>
          </p:cNvCxnSpPr>
          <p:nvPr/>
        </p:nvCxnSpPr>
        <p:spPr bwMode="auto">
          <a:xfrm rot="16200000" flipH="1">
            <a:off x="3128963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022" name="AutoShape 14">
            <a:extLst>
              <a:ext uri="{FF2B5EF4-FFF2-40B4-BE49-F238E27FC236}">
                <a16:creationId xmlns:a16="http://schemas.microsoft.com/office/drawing/2014/main" id="{3FCEAEDD-DA0A-44C9-95BA-ACE05C7F2619}"/>
              </a:ext>
            </a:extLst>
          </p:cNvPr>
          <p:cNvCxnSpPr>
            <a:cxnSpLocks noChangeShapeType="1"/>
            <a:stCxn id="171016" idx="3"/>
            <a:endCxn id="171019" idx="1"/>
          </p:cNvCxnSpPr>
          <p:nvPr/>
        </p:nvCxnSpPr>
        <p:spPr bwMode="auto">
          <a:xfrm rot="5400000">
            <a:off x="2017713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1023" name="Oval 15">
            <a:extLst>
              <a:ext uri="{FF2B5EF4-FFF2-40B4-BE49-F238E27FC236}">
                <a16:creationId xmlns:a16="http://schemas.microsoft.com/office/drawing/2014/main" id="{728D113B-35C9-48AD-A673-107EBF77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sp>
        <p:nvSpPr>
          <p:cNvPr id="171024" name="AutoShape 16">
            <a:extLst>
              <a:ext uri="{FF2B5EF4-FFF2-40B4-BE49-F238E27FC236}">
                <a16:creationId xmlns:a16="http://schemas.microsoft.com/office/drawing/2014/main" id="{160A7965-7D3D-45BD-8BC5-858C80597BF8}"/>
              </a:ext>
            </a:extLst>
          </p:cNvPr>
          <p:cNvSpPr>
            <a:spLocks/>
          </p:cNvSpPr>
          <p:nvPr/>
        </p:nvSpPr>
        <p:spPr bwMode="auto">
          <a:xfrm>
            <a:off x="4787900" y="1557338"/>
            <a:ext cx="792163" cy="5040312"/>
          </a:xfrm>
          <a:prstGeom prst="leftBrace">
            <a:avLst>
              <a:gd name="adj1" fmla="val 53023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sp>
        <p:nvSpPr>
          <p:cNvPr id="171025" name="Text Box 17">
            <a:extLst>
              <a:ext uri="{FF2B5EF4-FFF2-40B4-BE49-F238E27FC236}">
                <a16:creationId xmlns:a16="http://schemas.microsoft.com/office/drawing/2014/main" id="{4FEB4A29-2F4B-4631-A6C5-ACAFAC30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1620838"/>
            <a:ext cx="367188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naturais oriundos de degradação de matéria vegetal (Substâncias Húmicas)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naturais subprodutos metabólicos de algas e demais microrganismos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sintéticos, de origem antropogênica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formados no processo de tratamento</a:t>
            </a:r>
          </a:p>
        </p:txBody>
      </p:sp>
      <p:cxnSp>
        <p:nvCxnSpPr>
          <p:cNvPr id="171026" name="AutoShape 18">
            <a:extLst>
              <a:ext uri="{FF2B5EF4-FFF2-40B4-BE49-F238E27FC236}">
                <a16:creationId xmlns:a16="http://schemas.microsoft.com/office/drawing/2014/main" id="{12D23C48-3861-4D9E-8114-234F5D028FA3}"/>
              </a:ext>
            </a:extLst>
          </p:cNvPr>
          <p:cNvCxnSpPr>
            <a:cxnSpLocks noChangeShapeType="1"/>
            <a:stCxn id="171023" idx="7"/>
            <a:endCxn id="171024" idx="1"/>
          </p:cNvCxnSpPr>
          <p:nvPr/>
        </p:nvCxnSpPr>
        <p:spPr bwMode="auto">
          <a:xfrm rot="16200000">
            <a:off x="3741738" y="4541838"/>
            <a:ext cx="1497012" cy="56991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1027" name="Rectangle 19">
            <a:extLst>
              <a:ext uri="{FF2B5EF4-FFF2-40B4-BE49-F238E27FC236}">
                <a16:creationId xmlns:a16="http://schemas.microsoft.com/office/drawing/2014/main" id="{D8D22238-A4B2-4114-9C2B-4C23B8AD1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5492750"/>
            <a:ext cx="3468687" cy="973138"/>
          </a:xfrm>
          <a:prstGeom prst="rect">
            <a:avLst/>
          </a:prstGeom>
          <a:solidFill>
            <a:schemeClr val="tx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6C75DBEA-E5C3-43C0-B9B0-A203C2668A5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59" name="Rectangle 3">
            <a:extLst>
              <a:ext uri="{FF2B5EF4-FFF2-40B4-BE49-F238E27FC236}">
                <a16:creationId xmlns:a16="http://schemas.microsoft.com/office/drawing/2014/main" id="{306717BF-8342-4A3B-B277-0EA6AB3D7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PERMANGANATO DE POTÁSSIO E SUA APLICABILIDADE - VANTAGENS</a:t>
            </a:r>
          </a:p>
        </p:txBody>
      </p:sp>
      <p:sp>
        <p:nvSpPr>
          <p:cNvPr id="249860" name="Rectangle 4">
            <a:extLst>
              <a:ext uri="{FF2B5EF4-FFF2-40B4-BE49-F238E27FC236}">
                <a16:creationId xmlns:a16="http://schemas.microsoft.com/office/drawing/2014/main" id="{465F8E4E-E0BF-4956-9C98-B6C255DE9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Facilidade de manuseio e transporte</a:t>
            </a:r>
          </a:p>
          <a:p>
            <a:r>
              <a:rPr lang="pt-BR" altLang="pt-BR" sz="3600"/>
              <a:t>Agente oxidante eficaz na oxidação de ferro e manganês</a:t>
            </a:r>
          </a:p>
          <a:p>
            <a:r>
              <a:rPr lang="pt-BR" altLang="pt-BR" sz="3600"/>
              <a:t>Aplicação versátil</a:t>
            </a:r>
          </a:p>
          <a:p>
            <a:r>
              <a:rPr lang="pt-BR" altLang="pt-BR" sz="3600"/>
              <a:t>Não apresenta formação de sub-produtos</a:t>
            </a:r>
          </a:p>
          <a:p>
            <a:endParaRPr lang="pt-BR" altLang="pt-BR" sz="3600"/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>
            <a:extLst>
              <a:ext uri="{FF2B5EF4-FFF2-40B4-BE49-F238E27FC236}">
                <a16:creationId xmlns:a16="http://schemas.microsoft.com/office/drawing/2014/main" id="{17336FB8-908C-4E76-94E5-7495ED2C636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3" name="Rectangle 3">
            <a:extLst>
              <a:ext uri="{FF2B5EF4-FFF2-40B4-BE49-F238E27FC236}">
                <a16:creationId xmlns:a16="http://schemas.microsoft.com/office/drawing/2014/main" id="{AB960C8C-72C6-439C-8BEB-18B2D8049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333375"/>
            <a:ext cx="8964612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PERMANGANATO DE POTÁSSIO E SUA APLICABILIDADE - DESVANTAGENS</a:t>
            </a:r>
          </a:p>
        </p:txBody>
      </p:sp>
      <p:sp>
        <p:nvSpPr>
          <p:cNvPr id="250884" name="Rectangle 4">
            <a:extLst>
              <a:ext uri="{FF2B5EF4-FFF2-40B4-BE49-F238E27FC236}">
                <a16:creationId xmlns:a16="http://schemas.microsoft.com/office/drawing/2014/main" id="{C7124D92-C662-4997-84E0-9E6BA65E8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Custo elevado</a:t>
            </a:r>
          </a:p>
          <a:p>
            <a:r>
              <a:rPr lang="pt-BR" altLang="pt-BR" sz="3600"/>
              <a:t>Não apresenta poder desinfetante</a:t>
            </a:r>
          </a:p>
          <a:p>
            <a:r>
              <a:rPr lang="pt-BR" altLang="pt-BR" sz="3600"/>
              <a:t>Deve ser aplicado somente na forma de pré-oxidação</a:t>
            </a:r>
          </a:p>
          <a:p>
            <a:r>
              <a:rPr lang="pt-BR" altLang="pt-BR" sz="3600"/>
              <a:t>Disponibilidade restrita</a:t>
            </a:r>
          </a:p>
          <a:p>
            <a:r>
              <a:rPr lang="pt-BR" altLang="pt-BR" sz="3600"/>
              <a:t>Quando dosado em excesso, pode conferir cor púrpura a água</a:t>
            </a:r>
          </a:p>
          <a:p>
            <a:endParaRPr lang="pt-BR" altLang="pt-BR" sz="3600"/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82" name="Picture 78" descr="ETA ABV 1">
            <a:extLst>
              <a:ext uri="{FF2B5EF4-FFF2-40B4-BE49-F238E27FC236}">
                <a16:creationId xmlns:a16="http://schemas.microsoft.com/office/drawing/2014/main" id="{E18152E6-651C-4AFA-B66D-C3E099E9132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" y="1916113"/>
            <a:ext cx="7489825" cy="469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1906" name="Picture 2">
            <a:extLst>
              <a:ext uri="{FF2B5EF4-FFF2-40B4-BE49-F238E27FC236}">
                <a16:creationId xmlns:a16="http://schemas.microsoft.com/office/drawing/2014/main" id="{F7A49BA7-0431-4AB8-88AC-31282AA1DED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>
            <a:extLst>
              <a:ext uri="{FF2B5EF4-FFF2-40B4-BE49-F238E27FC236}">
                <a16:creationId xmlns:a16="http://schemas.microsoft.com/office/drawing/2014/main" id="{4DC6A5EB-9FA3-4630-ACCE-63942B812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9" name="Picture 3">
            <a:extLst>
              <a:ext uri="{FF2B5EF4-FFF2-40B4-BE49-F238E27FC236}">
                <a16:creationId xmlns:a16="http://schemas.microsoft.com/office/drawing/2014/main" id="{B3CBFFAA-AD66-4B3F-9848-7EE654F04FC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20" name="Rectangle 4">
            <a:extLst>
              <a:ext uri="{FF2B5EF4-FFF2-40B4-BE49-F238E27FC236}">
                <a16:creationId xmlns:a16="http://schemas.microsoft.com/office/drawing/2014/main" id="{BD3545ED-235E-477D-B632-E389BAE15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grpSp>
        <p:nvGrpSpPr>
          <p:cNvPr id="265230" name="Group 14">
            <a:extLst>
              <a:ext uri="{FF2B5EF4-FFF2-40B4-BE49-F238E27FC236}">
                <a16:creationId xmlns:a16="http://schemas.microsoft.com/office/drawing/2014/main" id="{821AEB7D-EB65-4F97-B61F-1FC5C3DEDCAA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844675"/>
            <a:ext cx="7570787" cy="4746625"/>
            <a:chOff x="521" y="1162"/>
            <a:chExt cx="4769" cy="2990"/>
          </a:xfrm>
        </p:grpSpPr>
        <p:pic>
          <p:nvPicPr>
            <p:cNvPr id="265223" name="Picture 7" descr="ETA ABV 3">
              <a:extLst>
                <a:ext uri="{FF2B5EF4-FFF2-40B4-BE49-F238E27FC236}">
                  <a16:creationId xmlns:a16="http://schemas.microsoft.com/office/drawing/2014/main" id="{81D9687F-6CD9-4E9D-8D6E-592796D0B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162"/>
              <a:ext cx="4769" cy="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4" name="Oval 8">
              <a:extLst>
                <a:ext uri="{FF2B5EF4-FFF2-40B4-BE49-F238E27FC236}">
                  <a16:creationId xmlns:a16="http://schemas.microsoft.com/office/drawing/2014/main" id="{F0112249-AAD7-4A8C-9268-7EA67FCFB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1842"/>
              <a:ext cx="951" cy="3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/>
                <a:t>ETA ABV</a:t>
              </a:r>
            </a:p>
          </p:txBody>
        </p:sp>
        <p:sp>
          <p:nvSpPr>
            <p:cNvPr id="265225" name="Oval 9">
              <a:extLst>
                <a:ext uri="{FF2B5EF4-FFF2-40B4-BE49-F238E27FC236}">
                  <a16:creationId xmlns:a16="http://schemas.microsoft.com/office/drawing/2014/main" id="{7BA509DC-63BD-4BD0-98A0-B81DB96BD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1434"/>
              <a:ext cx="499" cy="408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265226" name="AutoShape 10">
              <a:extLst>
                <a:ext uri="{FF2B5EF4-FFF2-40B4-BE49-F238E27FC236}">
                  <a16:creationId xmlns:a16="http://schemas.microsoft.com/office/drawing/2014/main" id="{CCC39DCE-4CCB-443A-B117-E52A04E5029E}"/>
                </a:ext>
              </a:extLst>
            </p:cNvPr>
            <p:cNvCxnSpPr>
              <a:cxnSpLocks noChangeShapeType="1"/>
              <a:stCxn id="265224" idx="6"/>
              <a:endCxn id="265225" idx="2"/>
            </p:cNvCxnSpPr>
            <p:nvPr/>
          </p:nvCxnSpPr>
          <p:spPr bwMode="auto">
            <a:xfrm flipV="1">
              <a:off x="2652" y="1638"/>
              <a:ext cx="537" cy="386"/>
            </a:xfrm>
            <a:prstGeom prst="curvedConnector3">
              <a:avLst>
                <a:gd name="adj1" fmla="val 5065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5227" name="Oval 11">
              <a:extLst>
                <a:ext uri="{FF2B5EF4-FFF2-40B4-BE49-F238E27FC236}">
                  <a16:creationId xmlns:a16="http://schemas.microsoft.com/office/drawing/2014/main" id="{CC2CFF28-8E4E-4624-BB58-B43FE5038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3203"/>
              <a:ext cx="999" cy="3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/>
                <a:t>Captação</a:t>
              </a:r>
            </a:p>
          </p:txBody>
        </p:sp>
        <p:sp>
          <p:nvSpPr>
            <p:cNvPr id="265228" name="Oval 12">
              <a:extLst>
                <a:ext uri="{FF2B5EF4-FFF2-40B4-BE49-F238E27FC236}">
                  <a16:creationId xmlns:a16="http://schemas.microsoft.com/office/drawing/2014/main" id="{8DF44686-C63E-4ABA-AD2C-70EB00B49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612"/>
              <a:ext cx="317" cy="271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265229" name="AutoShape 13">
              <a:extLst>
                <a:ext uri="{FF2B5EF4-FFF2-40B4-BE49-F238E27FC236}">
                  <a16:creationId xmlns:a16="http://schemas.microsoft.com/office/drawing/2014/main" id="{D676E24E-5417-4DA4-8095-E0D11E7E16CC}"/>
                </a:ext>
              </a:extLst>
            </p:cNvPr>
            <p:cNvCxnSpPr>
              <a:cxnSpLocks noChangeShapeType="1"/>
              <a:stCxn id="265227" idx="3"/>
              <a:endCxn id="265228" idx="7"/>
            </p:cNvCxnSpPr>
            <p:nvPr/>
          </p:nvCxnSpPr>
          <p:spPr bwMode="auto">
            <a:xfrm rot="5400000">
              <a:off x="1571" y="3461"/>
              <a:ext cx="131" cy="236"/>
            </a:xfrm>
            <a:prstGeom prst="curvedConnector3">
              <a:avLst>
                <a:gd name="adj1" fmla="val 58014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9" name="Picture 9" descr="Fotografia 22">
            <a:extLst>
              <a:ext uri="{FF2B5EF4-FFF2-40B4-BE49-F238E27FC236}">
                <a16:creationId xmlns:a16="http://schemas.microsoft.com/office/drawing/2014/main" id="{E3594402-9057-4541-856F-D1E650B7E5B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44675"/>
            <a:ext cx="4679950" cy="289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47" name="Picture 7">
            <a:extLst>
              <a:ext uri="{FF2B5EF4-FFF2-40B4-BE49-F238E27FC236}">
                <a16:creationId xmlns:a16="http://schemas.microsoft.com/office/drawing/2014/main" id="{C9C06659-B0AD-431D-875D-3CE2950D926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51" name="Picture 11" descr="7-Vistageralegp">
            <a:extLst>
              <a:ext uri="{FF2B5EF4-FFF2-40B4-BE49-F238E27FC236}">
                <a16:creationId xmlns:a16="http://schemas.microsoft.com/office/drawing/2014/main" id="{AFAA2385-C161-4537-B0D8-69BD814E3EA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0200" y="3086100"/>
            <a:ext cx="4757738" cy="356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48" name="Rectangle 8">
            <a:extLst>
              <a:ext uri="{FF2B5EF4-FFF2-40B4-BE49-F238E27FC236}">
                <a16:creationId xmlns:a16="http://schemas.microsoft.com/office/drawing/2014/main" id="{5D2A598F-68D4-4200-9B84-020EFF9FD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>
            <a:extLst>
              <a:ext uri="{FF2B5EF4-FFF2-40B4-BE49-F238E27FC236}">
                <a16:creationId xmlns:a16="http://schemas.microsoft.com/office/drawing/2014/main" id="{1691DFBE-1C2E-4F7A-A47E-45C1BC13511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6004" name="Object 4">
            <a:extLst>
              <a:ext uri="{FF2B5EF4-FFF2-40B4-BE49-F238E27FC236}">
                <a16:creationId xmlns:a16="http://schemas.microsoft.com/office/drawing/2014/main" id="{18D3249E-FA70-4382-9A5E-2D247CEF59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916113"/>
          <a:ext cx="7953375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9" name="Gráfico" r:id="rId4" imgW="5581650" imgH="3333750" progId="Excel.Chart.8">
                  <p:embed followColorScheme="full"/>
                </p:oleObj>
              </mc:Choice>
              <mc:Fallback>
                <p:oleObj name="Gráfico" r:id="rId4" imgW="5581650" imgH="33337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7953375" cy="485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06" name="Rectangle 6">
            <a:extLst>
              <a:ext uri="{FF2B5EF4-FFF2-40B4-BE49-F238E27FC236}">
                <a16:creationId xmlns:a16="http://schemas.microsoft.com/office/drawing/2014/main" id="{68CDC988-6644-4DC7-82EB-B06FFACB6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9E8E5CC9-A01B-4DCF-9060-58378B6E620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7028" name="Object 4">
            <a:extLst>
              <a:ext uri="{FF2B5EF4-FFF2-40B4-BE49-F238E27FC236}">
                <a16:creationId xmlns:a16="http://schemas.microsoft.com/office/drawing/2014/main" id="{4A3D1E0E-7672-4D2B-A5C9-3E63A812B7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916113"/>
          <a:ext cx="7942263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3" name="Gráfico" r:id="rId4" imgW="5591175" imgH="3343275" progId="Excel.Chart.8">
                  <p:embed followColorScheme="full"/>
                </p:oleObj>
              </mc:Choice>
              <mc:Fallback>
                <p:oleObj name="Gráfico" r:id="rId4" imgW="5591175" imgH="33432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7942263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030" name="Rectangle 6">
            <a:extLst>
              <a:ext uri="{FF2B5EF4-FFF2-40B4-BE49-F238E27FC236}">
                <a16:creationId xmlns:a16="http://schemas.microsoft.com/office/drawing/2014/main" id="{97B07919-33AA-49EB-974C-1CC228F84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>
            <a:extLst>
              <a:ext uri="{FF2B5EF4-FFF2-40B4-BE49-F238E27FC236}">
                <a16:creationId xmlns:a16="http://schemas.microsoft.com/office/drawing/2014/main" id="{175A496F-10AE-4918-83F2-162E021D354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8052" name="Object 4">
            <a:extLst>
              <a:ext uri="{FF2B5EF4-FFF2-40B4-BE49-F238E27FC236}">
                <a16:creationId xmlns:a16="http://schemas.microsoft.com/office/drawing/2014/main" id="{C4CA9B16-1459-447A-9C4C-5AD70EB4CA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900" y="1916113"/>
          <a:ext cx="7646988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7" name="Gráfico" r:id="rId4" imgW="5353050" imgH="3324225" progId="Excel.Chart.8">
                  <p:embed followColorScheme="full"/>
                </p:oleObj>
              </mc:Choice>
              <mc:Fallback>
                <p:oleObj name="Gráfico" r:id="rId4" imgW="5353050" imgH="33242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1916113"/>
                        <a:ext cx="7646988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4" name="Rectangle 6">
            <a:extLst>
              <a:ext uri="{FF2B5EF4-FFF2-40B4-BE49-F238E27FC236}">
                <a16:creationId xmlns:a16="http://schemas.microsoft.com/office/drawing/2014/main" id="{158E9486-0C00-4FD4-BCE5-FD81A914A6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>
            <a:extLst>
              <a:ext uri="{FF2B5EF4-FFF2-40B4-BE49-F238E27FC236}">
                <a16:creationId xmlns:a16="http://schemas.microsoft.com/office/drawing/2014/main" id="{C8080DB6-E2B5-4FE7-BC15-03E4AF57716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9076" name="Object 4">
            <a:extLst>
              <a:ext uri="{FF2B5EF4-FFF2-40B4-BE49-F238E27FC236}">
                <a16:creationId xmlns:a16="http://schemas.microsoft.com/office/drawing/2014/main" id="{0D40764C-0755-4460-BEEF-96DD7BBEB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882775"/>
          <a:ext cx="7640637" cy="485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81" name="Gráfico" r:id="rId4" imgW="5362575" imgH="3333750" progId="Excel.Chart.8">
                  <p:embed followColorScheme="full"/>
                </p:oleObj>
              </mc:Choice>
              <mc:Fallback>
                <p:oleObj name="Gráfico" r:id="rId4" imgW="5362575" imgH="33337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882775"/>
                        <a:ext cx="7640637" cy="485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8" name="Rectangle 6">
            <a:extLst>
              <a:ext uri="{FF2B5EF4-FFF2-40B4-BE49-F238E27FC236}">
                <a16:creationId xmlns:a16="http://schemas.microsoft.com/office/drawing/2014/main" id="{6DEC62C0-9599-4CC1-998D-9525093D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ETA ABV</a:t>
            </a: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ETA Alto Tietê 2">
            <a:extLst>
              <a:ext uri="{FF2B5EF4-FFF2-40B4-BE49-F238E27FC236}">
                <a16:creationId xmlns:a16="http://schemas.microsoft.com/office/drawing/2014/main" id="{7D81FD00-458D-4EA1-B13B-9808CD1373D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1916113"/>
            <a:ext cx="7313612" cy="4586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9315" name="Text Box 3">
            <a:extLst>
              <a:ext uri="{FF2B5EF4-FFF2-40B4-BE49-F238E27FC236}">
                <a16:creationId xmlns:a16="http://schemas.microsoft.com/office/drawing/2014/main" id="{94831170-445E-4C6E-869E-AC1E673E8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69316" name="Picture 4">
            <a:extLst>
              <a:ext uri="{FF2B5EF4-FFF2-40B4-BE49-F238E27FC236}">
                <a16:creationId xmlns:a16="http://schemas.microsoft.com/office/drawing/2014/main" id="{70D88A03-D935-4474-A014-DD8080FC7B7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8" name="Oval 6">
            <a:extLst>
              <a:ext uri="{FF2B5EF4-FFF2-40B4-BE49-F238E27FC236}">
                <a16:creationId xmlns:a16="http://schemas.microsoft.com/office/drawing/2014/main" id="{A6026833-196F-4A9B-A76E-5C89883C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933825"/>
            <a:ext cx="2160587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r>
              <a:rPr lang="pt-BR" altLang="pt-BR"/>
              <a:t>ETA Taiaçupeba</a:t>
            </a:r>
          </a:p>
        </p:txBody>
      </p:sp>
      <p:sp>
        <p:nvSpPr>
          <p:cNvPr id="269319" name="Oval 7">
            <a:extLst>
              <a:ext uri="{FF2B5EF4-FFF2-40B4-BE49-F238E27FC236}">
                <a16:creationId xmlns:a16="http://schemas.microsoft.com/office/drawing/2014/main" id="{434605CF-80F1-47E0-A8DE-E98A58C97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708275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cxnSp>
        <p:nvCxnSpPr>
          <p:cNvPr id="269320" name="AutoShape 8">
            <a:extLst>
              <a:ext uri="{FF2B5EF4-FFF2-40B4-BE49-F238E27FC236}">
                <a16:creationId xmlns:a16="http://schemas.microsoft.com/office/drawing/2014/main" id="{4FE3860F-C3F8-416D-86A4-0DA851F28550}"/>
              </a:ext>
            </a:extLst>
          </p:cNvPr>
          <p:cNvCxnSpPr>
            <a:cxnSpLocks noChangeShapeType="1"/>
            <a:stCxn id="269318" idx="0"/>
            <a:endCxn id="269319" idx="5"/>
          </p:cNvCxnSpPr>
          <p:nvPr/>
        </p:nvCxnSpPr>
        <p:spPr bwMode="auto">
          <a:xfrm rot="5400000" flipH="1">
            <a:off x="3258344" y="2978944"/>
            <a:ext cx="476250" cy="1433512"/>
          </a:xfrm>
          <a:prstGeom prst="curvedConnector3">
            <a:avLst>
              <a:gd name="adj1" fmla="val 38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9322" name="Rectangle 10">
            <a:extLst>
              <a:ext uri="{FF2B5EF4-FFF2-40B4-BE49-F238E27FC236}">
                <a16:creationId xmlns:a16="http://schemas.microsoft.com/office/drawing/2014/main" id="{3BCEC49F-372B-4E8B-B496-A4B29670F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BE2BE1EC-C369-4CA8-A3B3-4B9E7F0DA42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3" name="Rectangle 3">
            <a:extLst>
              <a:ext uri="{FF2B5EF4-FFF2-40B4-BE49-F238E27FC236}">
                <a16:creationId xmlns:a16="http://schemas.microsoft.com/office/drawing/2014/main" id="{757E883E-1F3C-4F1D-953F-C5100DA1D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13787" cy="1300163"/>
          </a:xfrm>
        </p:spPr>
        <p:txBody>
          <a:bodyPr/>
          <a:lstStyle/>
          <a:p>
            <a:r>
              <a:rPr lang="pt-BR" altLang="pt-BR" sz="3600" b="1"/>
              <a:t>GRUPOS DE MICRORGANISMOS PATOGÊNICOS DE VEICULAÇÃO HÍDRICA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8844E820-964D-4E48-84DA-BE346886A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2247900"/>
            <a:ext cx="8839200" cy="42799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8965" name="Rectangle 5">
            <a:extLst>
              <a:ext uri="{FF2B5EF4-FFF2-40B4-BE49-F238E27FC236}">
                <a16:creationId xmlns:a16="http://schemas.microsoft.com/office/drawing/2014/main" id="{4F209001-AB1F-492C-84DD-F00B2E550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2247900"/>
            <a:ext cx="8839200" cy="527050"/>
          </a:xfrm>
          <a:prstGeom prst="rect">
            <a:avLst/>
          </a:prstGeom>
          <a:solidFill>
            <a:srgbClr val="FC0A38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8966" name="Rectangle 6">
            <a:extLst>
              <a:ext uri="{FF2B5EF4-FFF2-40B4-BE49-F238E27FC236}">
                <a16:creationId xmlns:a16="http://schemas.microsoft.com/office/drawing/2014/main" id="{7FF0D87E-DDCA-4D19-A996-9B974207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352675"/>
            <a:ext cx="1304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pt-BR" sz="2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Bacteria</a:t>
            </a:r>
            <a:endParaRPr lang="en-US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8967" name="Rectangle 7">
            <a:extLst>
              <a:ext uri="{FF2B5EF4-FFF2-40B4-BE49-F238E27FC236}">
                <a16:creationId xmlns:a16="http://schemas.microsoft.com/office/drawing/2014/main" id="{D42CFFE7-19D3-406E-A6F7-C0622ADA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2352675"/>
            <a:ext cx="827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pt-BR" sz="2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Virus</a:t>
            </a:r>
            <a:endParaRPr lang="en-US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8968" name="Rectangle 8">
            <a:extLst>
              <a:ext uri="{FF2B5EF4-FFF2-40B4-BE49-F238E27FC236}">
                <a16:creationId xmlns:a16="http://schemas.microsoft.com/office/drawing/2014/main" id="{C7521143-6126-43CA-A9DC-5DFD4DFB4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2352675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pt-BR" sz="2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Protozoários</a:t>
            </a:r>
            <a:endParaRPr lang="en-US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8969" name="Group 9">
            <a:extLst>
              <a:ext uri="{FF2B5EF4-FFF2-40B4-BE49-F238E27FC236}">
                <a16:creationId xmlns:a16="http://schemas.microsoft.com/office/drawing/2014/main" id="{EFA537BA-597D-4375-99E8-A1389CF8230C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2903538"/>
            <a:ext cx="2332038" cy="1481137"/>
            <a:chOff x="4480" y="1209"/>
            <a:chExt cx="1609" cy="1213"/>
          </a:xfrm>
        </p:grpSpPr>
        <p:sp>
          <p:nvSpPr>
            <p:cNvPr id="168970" name="Rectangle 10">
              <a:extLst>
                <a:ext uri="{FF2B5EF4-FFF2-40B4-BE49-F238E27FC236}">
                  <a16:creationId xmlns:a16="http://schemas.microsoft.com/office/drawing/2014/main" id="{74807187-B371-40BD-B555-051E05AA0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1209"/>
              <a:ext cx="73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Giardia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71" name="Rectangle 11">
              <a:extLst>
                <a:ext uri="{FF2B5EF4-FFF2-40B4-BE49-F238E27FC236}">
                  <a16:creationId xmlns:a16="http://schemas.microsoft.com/office/drawing/2014/main" id="{551B28EB-F30E-4976-B527-EE910A3A1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1505"/>
              <a:ext cx="1609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Cryptosporidum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72" name="Rectangle 12">
              <a:extLst>
                <a:ext uri="{FF2B5EF4-FFF2-40B4-BE49-F238E27FC236}">
                  <a16:creationId xmlns:a16="http://schemas.microsoft.com/office/drawing/2014/main" id="{204E6B37-6B5A-484D-9A78-457468E35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1801"/>
              <a:ext cx="1167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Entameoba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73" name="Rectangle 13">
              <a:extLst>
                <a:ext uri="{FF2B5EF4-FFF2-40B4-BE49-F238E27FC236}">
                  <a16:creationId xmlns:a16="http://schemas.microsoft.com/office/drawing/2014/main" id="{7962746D-9F63-4CBE-953D-366649CE1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2098"/>
              <a:ext cx="154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Microsporidium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</p:grpSp>
      <p:grpSp>
        <p:nvGrpSpPr>
          <p:cNvPr id="168974" name="Group 14">
            <a:extLst>
              <a:ext uri="{FF2B5EF4-FFF2-40B4-BE49-F238E27FC236}">
                <a16:creationId xmlns:a16="http://schemas.microsoft.com/office/drawing/2014/main" id="{403BE9A8-ECAB-4A0E-A5B0-728D15FD65C6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2903538"/>
            <a:ext cx="2219325" cy="2894012"/>
            <a:chOff x="2547" y="1209"/>
            <a:chExt cx="1531" cy="2369"/>
          </a:xfrm>
        </p:grpSpPr>
        <p:sp>
          <p:nvSpPr>
            <p:cNvPr id="168975" name="Rectangle 15">
              <a:extLst>
                <a:ext uri="{FF2B5EF4-FFF2-40B4-BE49-F238E27FC236}">
                  <a16:creationId xmlns:a16="http://schemas.microsoft.com/office/drawing/2014/main" id="{DBA16D97-407A-4646-A53A-C67044534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392"/>
              <a:ext cx="1531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Coxsackievirus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grpSp>
          <p:nvGrpSpPr>
            <p:cNvPr id="168976" name="Group 16">
              <a:extLst>
                <a:ext uri="{FF2B5EF4-FFF2-40B4-BE49-F238E27FC236}">
                  <a16:creationId xmlns:a16="http://schemas.microsoft.com/office/drawing/2014/main" id="{6DAA16C6-C2D5-434B-9721-6243882C0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7" y="1209"/>
              <a:ext cx="1153" cy="2369"/>
              <a:chOff x="2547" y="1209"/>
              <a:chExt cx="1153" cy="2369"/>
            </a:xfrm>
          </p:grpSpPr>
          <p:sp>
            <p:nvSpPr>
              <p:cNvPr id="168977" name="Rectangle 17">
                <a:extLst>
                  <a:ext uri="{FF2B5EF4-FFF2-40B4-BE49-F238E27FC236}">
                    <a16:creationId xmlns:a16="http://schemas.microsoft.com/office/drawing/2014/main" id="{8D849418-5714-439A-B7BD-0FE594B8D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1209"/>
                <a:ext cx="1103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Hepatitis A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78" name="Rectangle 18">
                <a:extLst>
                  <a:ext uri="{FF2B5EF4-FFF2-40B4-BE49-F238E27FC236}">
                    <a16:creationId xmlns:a16="http://schemas.microsoft.com/office/drawing/2014/main" id="{1A9C7B0C-B2A3-4E2B-B2E5-9545FCA3E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1505"/>
                <a:ext cx="899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Reovirus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79" name="Rectangle 19">
                <a:extLst>
                  <a:ext uri="{FF2B5EF4-FFF2-40B4-BE49-F238E27FC236}">
                    <a16:creationId xmlns:a16="http://schemas.microsoft.com/office/drawing/2014/main" id="{F35BE278-3F7F-4280-90CC-3284940F2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1802"/>
                <a:ext cx="103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Calicivirus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80" name="Rectangle 20">
                <a:extLst>
                  <a:ext uri="{FF2B5EF4-FFF2-40B4-BE49-F238E27FC236}">
                    <a16:creationId xmlns:a16="http://schemas.microsoft.com/office/drawing/2014/main" id="{D8E10AEC-3D40-476A-B85A-0589F0858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097"/>
                <a:ext cx="115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Enterovirus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81" name="Rectangle 21">
                <a:extLst>
                  <a:ext uri="{FF2B5EF4-FFF2-40B4-BE49-F238E27FC236}">
                    <a16:creationId xmlns:a16="http://schemas.microsoft.com/office/drawing/2014/main" id="{7781F5AE-5CC3-4A57-A746-2155B6977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687"/>
                <a:ext cx="1141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Adenovirus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82" name="Rectangle 22">
                <a:extLst>
                  <a:ext uri="{FF2B5EF4-FFF2-40B4-BE49-F238E27FC236}">
                    <a16:creationId xmlns:a16="http://schemas.microsoft.com/office/drawing/2014/main" id="{2F318A43-2376-4EBB-81D3-7BFC6EEC8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971"/>
                <a:ext cx="1000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Echovirus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68983" name="Rectangle 23">
                <a:extLst>
                  <a:ext uri="{FF2B5EF4-FFF2-40B4-BE49-F238E27FC236}">
                    <a16:creationId xmlns:a16="http://schemas.microsoft.com/office/drawing/2014/main" id="{ED13FF2E-4255-44AD-86DB-FB98401D5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3253"/>
                <a:ext cx="987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pt-BR" sz="2600">
                    <a:latin typeface="Arial" panose="020B0604020202020204" pitchFamily="34" charset="0"/>
                  </a:rPr>
                  <a:t>Poliovirus</a:t>
                </a:r>
                <a:endParaRPr lang="en-US" altLang="pt-BR" sz="32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8984" name="Group 24">
            <a:extLst>
              <a:ext uri="{FF2B5EF4-FFF2-40B4-BE49-F238E27FC236}">
                <a16:creationId xmlns:a16="http://schemas.microsoft.com/office/drawing/2014/main" id="{E2490999-B488-4262-BAB1-2544664D2236}"/>
              </a:ext>
            </a:extLst>
          </p:cNvPr>
          <p:cNvGrpSpPr>
            <a:grpSpLocks/>
          </p:cNvGrpSpPr>
          <p:nvPr/>
        </p:nvGrpSpPr>
        <p:grpSpPr bwMode="auto">
          <a:xfrm>
            <a:off x="481013" y="2903538"/>
            <a:ext cx="2295525" cy="3581400"/>
            <a:chOff x="422" y="1209"/>
            <a:chExt cx="1583" cy="2932"/>
          </a:xfrm>
        </p:grpSpPr>
        <p:sp>
          <p:nvSpPr>
            <p:cNvPr id="168985" name="Rectangle 25">
              <a:extLst>
                <a:ext uri="{FF2B5EF4-FFF2-40B4-BE49-F238E27FC236}">
                  <a16:creationId xmlns:a16="http://schemas.microsoft.com/office/drawing/2014/main" id="{818F43EF-4805-4983-998B-6910E8A0A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1209"/>
              <a:ext cx="15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Campylobacter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86" name="Rectangle 26">
              <a:extLst>
                <a:ext uri="{FF2B5EF4-FFF2-40B4-BE49-F238E27FC236}">
                  <a16:creationId xmlns:a16="http://schemas.microsoft.com/office/drawing/2014/main" id="{67236736-9F95-498D-9CF2-E671DEB55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1505"/>
              <a:ext cx="158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Escherichia coli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87" name="Rectangle 27">
              <a:extLst>
                <a:ext uri="{FF2B5EF4-FFF2-40B4-BE49-F238E27FC236}">
                  <a16:creationId xmlns:a16="http://schemas.microsoft.com/office/drawing/2014/main" id="{5F58C1CE-7EE5-4DD0-85B4-41FCBE1AA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1802"/>
              <a:ext cx="112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Salmonella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88" name="Rectangle 28">
              <a:extLst>
                <a:ext uri="{FF2B5EF4-FFF2-40B4-BE49-F238E27FC236}">
                  <a16:creationId xmlns:a16="http://schemas.microsoft.com/office/drawing/2014/main" id="{FC99C2EF-5858-4E9C-9DE8-3B26C3E88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097"/>
              <a:ext cx="82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Yersinia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89" name="Rectangle 29">
              <a:extLst>
                <a:ext uri="{FF2B5EF4-FFF2-40B4-BE49-F238E27FC236}">
                  <a16:creationId xmlns:a16="http://schemas.microsoft.com/office/drawing/2014/main" id="{5413C1FD-E007-4C98-BD3C-E7CE6D64D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392"/>
              <a:ext cx="58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Vibrio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90" name="Rectangle 30">
              <a:extLst>
                <a:ext uri="{FF2B5EF4-FFF2-40B4-BE49-F238E27FC236}">
                  <a16:creationId xmlns:a16="http://schemas.microsoft.com/office/drawing/2014/main" id="{37CF0B85-FC95-4BDC-9021-CE1DD49CF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687"/>
              <a:ext cx="104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Legionella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91" name="Rectangle 31">
              <a:extLst>
                <a:ext uri="{FF2B5EF4-FFF2-40B4-BE49-F238E27FC236}">
                  <a16:creationId xmlns:a16="http://schemas.microsoft.com/office/drawing/2014/main" id="{844537D6-B90A-467A-8BE6-EA2BDFCC0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971"/>
              <a:ext cx="116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Aeromonas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92" name="Rectangle 32">
              <a:extLst>
                <a:ext uri="{FF2B5EF4-FFF2-40B4-BE49-F238E27FC236}">
                  <a16:creationId xmlns:a16="http://schemas.microsoft.com/office/drawing/2014/main" id="{036EFE31-1227-495B-BC84-77F876C91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3253"/>
              <a:ext cx="154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Mycobacterium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93" name="Rectangle 33">
              <a:extLst>
                <a:ext uri="{FF2B5EF4-FFF2-40B4-BE49-F238E27FC236}">
                  <a16:creationId xmlns:a16="http://schemas.microsoft.com/office/drawing/2014/main" id="{9D920F54-423C-409E-98D4-598B28F90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3533"/>
              <a:ext cx="81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Shigella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68994" name="Rectangle 34">
              <a:extLst>
                <a:ext uri="{FF2B5EF4-FFF2-40B4-BE49-F238E27FC236}">
                  <a16:creationId xmlns:a16="http://schemas.microsoft.com/office/drawing/2014/main" id="{6464F1C7-6F64-48B0-B3FA-F60070C7E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3816"/>
              <a:ext cx="145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600">
                  <a:latin typeface="Arial" panose="020B0604020202020204" pitchFamily="34" charset="0"/>
                </a:rPr>
                <a:t>Pseudomonas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</p:grpSp>
      <p:sp>
        <p:nvSpPr>
          <p:cNvPr id="168995" name="Line 35">
            <a:extLst>
              <a:ext uri="{FF2B5EF4-FFF2-40B4-BE49-F238E27FC236}">
                <a16:creationId xmlns:a16="http://schemas.microsoft.com/office/drawing/2014/main" id="{BDDDD40A-2E86-442A-B2EC-321F7B4AB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450" y="2786063"/>
            <a:ext cx="8561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8996" name="Rectangle 36">
            <a:extLst>
              <a:ext uri="{FF2B5EF4-FFF2-40B4-BE49-F238E27FC236}">
                <a16:creationId xmlns:a16="http://schemas.microsoft.com/office/drawing/2014/main" id="{D2AC1286-8684-4912-B701-DD594096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2786063"/>
            <a:ext cx="8561388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ETA Alto Tietê 5">
            <a:extLst>
              <a:ext uri="{FF2B5EF4-FFF2-40B4-BE49-F238E27FC236}">
                <a16:creationId xmlns:a16="http://schemas.microsoft.com/office/drawing/2014/main" id="{218F1276-2AE4-40C0-AB76-DBFEDE63571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1855788"/>
            <a:ext cx="7561263" cy="4741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0339" name="Text Box 3">
            <a:extLst>
              <a:ext uri="{FF2B5EF4-FFF2-40B4-BE49-F238E27FC236}">
                <a16:creationId xmlns:a16="http://schemas.microsoft.com/office/drawing/2014/main" id="{C2E65C3F-D78F-47B0-AA98-296CB8D7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70340" name="Picture 4">
            <a:extLst>
              <a:ext uri="{FF2B5EF4-FFF2-40B4-BE49-F238E27FC236}">
                <a16:creationId xmlns:a16="http://schemas.microsoft.com/office/drawing/2014/main" id="{E8B5CD16-76E5-4ACC-8D3D-6305F328E11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42" name="Oval 6">
            <a:extLst>
              <a:ext uri="{FF2B5EF4-FFF2-40B4-BE49-F238E27FC236}">
                <a16:creationId xmlns:a16="http://schemas.microsoft.com/office/drawing/2014/main" id="{62BE2317-2B1A-4E94-966A-5F91C544A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060575"/>
            <a:ext cx="2160588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r>
              <a:rPr lang="pt-BR" altLang="pt-BR"/>
              <a:t>Captação Reservatório Taiaçupeba</a:t>
            </a:r>
          </a:p>
        </p:txBody>
      </p:sp>
      <p:sp>
        <p:nvSpPr>
          <p:cNvPr id="270343" name="Oval 7">
            <a:extLst>
              <a:ext uri="{FF2B5EF4-FFF2-40B4-BE49-F238E27FC236}">
                <a16:creationId xmlns:a16="http://schemas.microsoft.com/office/drawing/2014/main" id="{FAD1DD07-5BE2-444C-945B-EDC74006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860800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cxnSp>
        <p:nvCxnSpPr>
          <p:cNvPr id="270344" name="AutoShape 8">
            <a:extLst>
              <a:ext uri="{FF2B5EF4-FFF2-40B4-BE49-F238E27FC236}">
                <a16:creationId xmlns:a16="http://schemas.microsoft.com/office/drawing/2014/main" id="{D8367A2D-2DF9-4904-8800-2A907DADC898}"/>
              </a:ext>
            </a:extLst>
          </p:cNvPr>
          <p:cNvCxnSpPr>
            <a:cxnSpLocks noChangeShapeType="1"/>
            <a:stCxn id="270342" idx="6"/>
            <a:endCxn id="270343" idx="2"/>
          </p:cNvCxnSpPr>
          <p:nvPr/>
        </p:nvCxnSpPr>
        <p:spPr bwMode="auto">
          <a:xfrm>
            <a:off x="3852863" y="2508250"/>
            <a:ext cx="993775" cy="1784350"/>
          </a:xfrm>
          <a:prstGeom prst="curvedConnector3">
            <a:avLst>
              <a:gd name="adj1" fmla="val 5063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0346" name="Rectangle 10">
            <a:extLst>
              <a:ext uri="{FF2B5EF4-FFF2-40B4-BE49-F238E27FC236}">
                <a16:creationId xmlns:a16="http://schemas.microsoft.com/office/drawing/2014/main" id="{FE8BBD59-8683-4E60-B04A-1627C9C135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>
            <a:extLst>
              <a:ext uri="{FF2B5EF4-FFF2-40B4-BE49-F238E27FC236}">
                <a16:creationId xmlns:a16="http://schemas.microsoft.com/office/drawing/2014/main" id="{8ABB140D-F2E1-40D2-AEBD-DBB8575BAB4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2" name="Rectangle 4">
            <a:extLst>
              <a:ext uri="{FF2B5EF4-FFF2-40B4-BE49-F238E27FC236}">
                <a16:creationId xmlns:a16="http://schemas.microsoft.com/office/drawing/2014/main" id="{B3F82CF5-216B-468C-879F-1FC73DE4F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  <p:graphicFrame>
        <p:nvGraphicFramePr>
          <p:cNvPr id="268294" name="Object 6">
            <a:extLst>
              <a:ext uri="{FF2B5EF4-FFF2-40B4-BE49-F238E27FC236}">
                <a16:creationId xmlns:a16="http://schemas.microsoft.com/office/drawing/2014/main" id="{012A68CD-B8DB-4284-A6EF-FD6DF832B7A1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2078038"/>
          <a:ext cx="8713788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8" name="Planilha" r:id="rId4" imgW="7334250" imgH="3505200" progId="Excel.Sheet.8">
                  <p:embed/>
                </p:oleObj>
              </mc:Choice>
              <mc:Fallback>
                <p:oleObj name="Planilha" r:id="rId4" imgW="7334250" imgH="350520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78038"/>
                        <a:ext cx="8713788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>
            <a:extLst>
              <a:ext uri="{FF2B5EF4-FFF2-40B4-BE49-F238E27FC236}">
                <a16:creationId xmlns:a16="http://schemas.microsoft.com/office/drawing/2014/main" id="{988EBA52-AD47-4B06-BA55-A26051C2A89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3" name="Rectangle 3">
            <a:extLst>
              <a:ext uri="{FF2B5EF4-FFF2-40B4-BE49-F238E27FC236}">
                <a16:creationId xmlns:a16="http://schemas.microsoft.com/office/drawing/2014/main" id="{5FBF13A1-D4FE-4584-B1F9-A7AACFA2C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  <p:graphicFrame>
        <p:nvGraphicFramePr>
          <p:cNvPr id="271364" name="Object 4">
            <a:extLst>
              <a:ext uri="{FF2B5EF4-FFF2-40B4-BE49-F238E27FC236}">
                <a16:creationId xmlns:a16="http://schemas.microsoft.com/office/drawing/2014/main" id="{BBBA8054-650A-4554-98F9-CBE731845AC2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2051050"/>
          <a:ext cx="8785225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8" name="Planilha" r:id="rId4" imgW="7391400" imgH="3562350" progId="Excel.Sheet.8">
                  <p:embed/>
                </p:oleObj>
              </mc:Choice>
              <mc:Fallback>
                <p:oleObj name="Planilha" r:id="rId4" imgW="7391400" imgH="3562350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051050"/>
                        <a:ext cx="8785225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>
            <a:extLst>
              <a:ext uri="{FF2B5EF4-FFF2-40B4-BE49-F238E27FC236}">
                <a16:creationId xmlns:a16="http://schemas.microsoft.com/office/drawing/2014/main" id="{D402D61B-55EE-41DD-8193-57A3D80A94D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7" name="Rectangle 3">
            <a:extLst>
              <a:ext uri="{FF2B5EF4-FFF2-40B4-BE49-F238E27FC236}">
                <a16:creationId xmlns:a16="http://schemas.microsoft.com/office/drawing/2014/main" id="{9C3A3207-A3A3-440B-BE6D-52F0D8F68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  <p:graphicFrame>
        <p:nvGraphicFramePr>
          <p:cNvPr id="272388" name="Object 4">
            <a:extLst>
              <a:ext uri="{FF2B5EF4-FFF2-40B4-BE49-F238E27FC236}">
                <a16:creationId xmlns:a16="http://schemas.microsoft.com/office/drawing/2014/main" id="{37457978-DF70-4979-87F8-DCA79F8E0960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989138"/>
          <a:ext cx="8785225" cy="418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92" name="Planilha" r:id="rId4" imgW="7391400" imgH="3524250" progId="Excel.Sheet.8">
                  <p:embed/>
                </p:oleObj>
              </mc:Choice>
              <mc:Fallback>
                <p:oleObj name="Planilha" r:id="rId4" imgW="7391400" imgH="3524250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8785225" cy="418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>
            <a:extLst>
              <a:ext uri="{FF2B5EF4-FFF2-40B4-BE49-F238E27FC236}">
                <a16:creationId xmlns:a16="http://schemas.microsoft.com/office/drawing/2014/main" id="{62C877C2-EAAC-48FE-B91D-E83CF461B3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1" name="Rectangle 3">
            <a:extLst>
              <a:ext uri="{FF2B5EF4-FFF2-40B4-BE49-F238E27FC236}">
                <a16:creationId xmlns:a16="http://schemas.microsoft.com/office/drawing/2014/main" id="{C4425EB7-47BF-461D-9D66-0E10E7894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x PERMANGANATO DE POTÁSSIO – REDUÇÃO DE SPD’s</a:t>
            </a:r>
          </a:p>
        </p:txBody>
      </p:sp>
      <p:graphicFrame>
        <p:nvGraphicFramePr>
          <p:cNvPr id="273412" name="Object 4">
            <a:extLst>
              <a:ext uri="{FF2B5EF4-FFF2-40B4-BE49-F238E27FC236}">
                <a16:creationId xmlns:a16="http://schemas.microsoft.com/office/drawing/2014/main" id="{52B66A6F-6F5D-484F-B8BB-7CC4FF9D63D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2043113"/>
          <a:ext cx="878522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6" name="Planilha" r:id="rId4" imgW="7305675" imgH="3667125" progId="Excel.Sheet.8">
                  <p:embed/>
                </p:oleObj>
              </mc:Choice>
              <mc:Fallback>
                <p:oleObj name="Planilha" r:id="rId4" imgW="7305675" imgH="3667125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043113"/>
                        <a:ext cx="878522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>
            <a:extLst>
              <a:ext uri="{FF2B5EF4-FFF2-40B4-BE49-F238E27FC236}">
                <a16:creationId xmlns:a16="http://schemas.microsoft.com/office/drawing/2014/main" id="{8EB3E38D-B6B5-41B4-A9C5-CF80E6CEA47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5" name="Rectangle 3">
            <a:extLst>
              <a:ext uri="{FF2B5EF4-FFF2-40B4-BE49-F238E27FC236}">
                <a16:creationId xmlns:a16="http://schemas.microsoft.com/office/drawing/2014/main" id="{13DD3EB7-07F0-4B68-87EB-500C508E2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512888"/>
          </a:xfrm>
        </p:spPr>
        <p:txBody>
          <a:bodyPr/>
          <a:lstStyle/>
          <a:p>
            <a:r>
              <a:rPr lang="pt-BR" altLang="pt-BR" sz="3600" b="1"/>
              <a:t>ASPECTOS QUÍMICOS DO DIÓXIDO DE CLORO EM MEIO AQUOSO </a:t>
            </a:r>
          </a:p>
        </p:txBody>
      </p:sp>
      <p:graphicFrame>
        <p:nvGraphicFramePr>
          <p:cNvPr id="274436" name="Group 4">
            <a:extLst>
              <a:ext uri="{FF2B5EF4-FFF2-40B4-BE49-F238E27FC236}">
                <a16:creationId xmlns:a16="http://schemas.microsoft.com/office/drawing/2014/main" id="{AE5C69C8-35CC-4E32-A002-13F0D994C29F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060575"/>
          <a:ext cx="8351837" cy="4443413"/>
        </p:xfrm>
        <a:graphic>
          <a:graphicData uri="http://schemas.openxmlformats.org/drawingml/2006/table">
            <a:tbl>
              <a:tblPr/>
              <a:tblGrid>
                <a:gridCol w="4175125">
                  <a:extLst>
                    <a:ext uri="{9D8B030D-6E8A-4147-A177-3AD203B41FA5}">
                      <a16:colId xmlns:a16="http://schemas.microsoft.com/office/drawing/2014/main" val="2027773551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3132359157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548574731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Propriedade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Unidade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83805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Peso molecular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67,45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896368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ebulição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65889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fusão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183419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Massa específica a 15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kg/m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1.640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990627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Solubilidade em água a 15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266698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Volume específico do vapor a 0 C e 1 atm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0,417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589573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crítica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82012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>
            <a:extLst>
              <a:ext uri="{FF2B5EF4-FFF2-40B4-BE49-F238E27FC236}">
                <a16:creationId xmlns:a16="http://schemas.microsoft.com/office/drawing/2014/main" id="{D4B98917-FE1D-4F1F-9C1C-BA3B1476FBD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5459" name="Rectangle 3">
            <a:extLst>
              <a:ext uri="{FF2B5EF4-FFF2-40B4-BE49-F238E27FC236}">
                <a16:creationId xmlns:a16="http://schemas.microsoft.com/office/drawing/2014/main" id="{6C72E2A1-3056-41B2-A68B-1AC7F281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8064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/>
              <a:t>GERAÇÃO DO DIÓXIDO DE CLORO</a:t>
            </a:r>
          </a:p>
        </p:txBody>
      </p:sp>
      <p:sp>
        <p:nvSpPr>
          <p:cNvPr id="275460" name="Text Box 4">
            <a:extLst>
              <a:ext uri="{FF2B5EF4-FFF2-40B4-BE49-F238E27FC236}">
                <a16:creationId xmlns:a16="http://schemas.microsoft.com/office/drawing/2014/main" id="{E89B5148-E458-4B7B-BBC2-68E76A10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36838"/>
            <a:ext cx="4325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altLang="pt-BR" sz="3200" b="1">
                <a:latin typeface="Times New Roman" panose="02020603050405020304" pitchFamily="18" charset="0"/>
              </a:rPr>
              <a:t>CLORITO DE SÓDIO</a:t>
            </a:r>
          </a:p>
        </p:txBody>
      </p:sp>
      <p:sp>
        <p:nvSpPr>
          <p:cNvPr id="275461" name="Rectangle 5">
            <a:extLst>
              <a:ext uri="{FF2B5EF4-FFF2-40B4-BE49-F238E27FC236}">
                <a16:creationId xmlns:a16="http://schemas.microsoft.com/office/drawing/2014/main" id="{26163781-40D8-4D16-8844-6F1DF36F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75462" name="Object 6">
            <a:extLst>
              <a:ext uri="{FF2B5EF4-FFF2-40B4-BE49-F238E27FC236}">
                <a16:creationId xmlns:a16="http://schemas.microsoft.com/office/drawing/2014/main" id="{0BA9166A-20D8-4323-9414-D28AA98D3B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0475" y="4694238"/>
          <a:ext cx="62865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2" name="Equation" r:id="rId4" imgW="6286320" imgH="533160" progId="Equation.3">
                  <p:embed/>
                </p:oleObj>
              </mc:Choice>
              <mc:Fallback>
                <p:oleObj name="Equation" r:id="rId4" imgW="6286320" imgH="533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4694238"/>
                        <a:ext cx="628650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3" name="Object 7">
            <a:extLst>
              <a:ext uri="{FF2B5EF4-FFF2-40B4-BE49-F238E27FC236}">
                <a16:creationId xmlns:a16="http://schemas.microsoft.com/office/drawing/2014/main" id="{97F39130-A593-48AB-A567-7F89C0B3C4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763" y="3684588"/>
          <a:ext cx="83137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3" name="Equation" r:id="rId6" imgW="8305560" imgH="533160" progId="Equation.3">
                  <p:embed/>
                </p:oleObj>
              </mc:Choice>
              <mc:Fallback>
                <p:oleObj name="Equation" r:id="rId6" imgW="8305560" imgH="5331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3684588"/>
                        <a:ext cx="831373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464" name="Text Box 8">
            <a:extLst>
              <a:ext uri="{FF2B5EF4-FFF2-40B4-BE49-F238E27FC236}">
                <a16:creationId xmlns:a16="http://schemas.microsoft.com/office/drawing/2014/main" id="{4C1B6A36-A44D-4CF5-B591-717F978D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589588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latin typeface="Times New Roman" panose="02020603050405020304" pitchFamily="18" charset="0"/>
              </a:rPr>
              <a:t>GERAÇÃO “in loco”</a:t>
            </a:r>
          </a:p>
        </p:txBody>
      </p:sp>
      <p:cxnSp>
        <p:nvCxnSpPr>
          <p:cNvPr id="275465" name="AutoShape 9">
            <a:extLst>
              <a:ext uri="{FF2B5EF4-FFF2-40B4-BE49-F238E27FC236}">
                <a16:creationId xmlns:a16="http://schemas.microsoft.com/office/drawing/2014/main" id="{9B4CF9DD-B440-4F70-A682-8601993FA40F}"/>
              </a:ext>
            </a:extLst>
          </p:cNvPr>
          <p:cNvCxnSpPr>
            <a:cxnSpLocks noChangeShapeType="1"/>
            <a:stCxn id="275464" idx="1"/>
            <a:endCxn id="0" idx="1"/>
          </p:cNvCxnSpPr>
          <p:nvPr/>
        </p:nvCxnSpPr>
        <p:spPr bwMode="auto">
          <a:xfrm rot="10800000">
            <a:off x="385763" y="3948113"/>
            <a:ext cx="1954212" cy="1962150"/>
          </a:xfrm>
          <a:prstGeom prst="curvedConnector3">
            <a:avLst>
              <a:gd name="adj1" fmla="val 11169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5466" name="AutoShape 10">
            <a:extLst>
              <a:ext uri="{FF2B5EF4-FFF2-40B4-BE49-F238E27FC236}">
                <a16:creationId xmlns:a16="http://schemas.microsoft.com/office/drawing/2014/main" id="{D539633C-1775-4218-90B8-D55811612B84}"/>
              </a:ext>
            </a:extLst>
          </p:cNvPr>
          <p:cNvCxnSpPr>
            <a:cxnSpLocks noChangeShapeType="1"/>
            <a:stCxn id="275464" idx="3"/>
            <a:endCxn id="0" idx="3"/>
          </p:cNvCxnSpPr>
          <p:nvPr/>
        </p:nvCxnSpPr>
        <p:spPr bwMode="auto">
          <a:xfrm flipV="1">
            <a:off x="6511925" y="4956175"/>
            <a:ext cx="1035050" cy="954088"/>
          </a:xfrm>
          <a:prstGeom prst="curvedConnector3">
            <a:avLst>
              <a:gd name="adj1" fmla="val 122088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5467" name="Rectangle 11">
            <a:extLst>
              <a:ext uri="{FF2B5EF4-FFF2-40B4-BE49-F238E27FC236}">
                <a16:creationId xmlns:a16="http://schemas.microsoft.com/office/drawing/2014/main" id="{DD136574-476B-46E4-A53E-366ACE797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257175"/>
            <a:ext cx="8964612" cy="1371600"/>
          </a:xfrm>
          <a:noFill/>
          <a:ln/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>
            <a:extLst>
              <a:ext uri="{FF2B5EF4-FFF2-40B4-BE49-F238E27FC236}">
                <a16:creationId xmlns:a16="http://schemas.microsoft.com/office/drawing/2014/main" id="{E29F68B0-249E-45B8-971D-67CF843CBAF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3" name="Rectangle 3">
            <a:extLst>
              <a:ext uri="{FF2B5EF4-FFF2-40B4-BE49-F238E27FC236}">
                <a16:creationId xmlns:a16="http://schemas.microsoft.com/office/drawing/2014/main" id="{8E676D50-A3C7-42DB-8C7E-9582B0178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8064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/>
              <a:t>GERAÇÃO DO DIÓXIDO DE CLORO</a:t>
            </a:r>
          </a:p>
        </p:txBody>
      </p:sp>
      <p:sp>
        <p:nvSpPr>
          <p:cNvPr id="276484" name="Rectangle 4">
            <a:extLst>
              <a:ext uri="{FF2B5EF4-FFF2-40B4-BE49-F238E27FC236}">
                <a16:creationId xmlns:a16="http://schemas.microsoft.com/office/drawing/2014/main" id="{0305D821-B7EE-4BA0-B9C2-0D663AD3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F5D874C2-E915-4762-A6D8-F50A51A4F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257175"/>
            <a:ext cx="8964612" cy="1371600"/>
          </a:xfrm>
          <a:noFill/>
          <a:ln/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  <p:sp>
        <p:nvSpPr>
          <p:cNvPr id="276486" name="Text Box 6">
            <a:extLst>
              <a:ext uri="{FF2B5EF4-FFF2-40B4-BE49-F238E27FC236}">
                <a16:creationId xmlns:a16="http://schemas.microsoft.com/office/drawing/2014/main" id="{37FB7F53-01FE-4F76-BB2C-A113E4402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01925"/>
            <a:ext cx="446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altLang="pt-BR" sz="3200" b="1">
                <a:latin typeface="Times New Roman" panose="02020603050405020304" pitchFamily="18" charset="0"/>
              </a:rPr>
              <a:t>CLORATO DE SÓDIO</a:t>
            </a:r>
          </a:p>
        </p:txBody>
      </p:sp>
      <p:graphicFrame>
        <p:nvGraphicFramePr>
          <p:cNvPr id="276487" name="Object 7">
            <a:extLst>
              <a:ext uri="{FF2B5EF4-FFF2-40B4-BE49-F238E27FC236}">
                <a16:creationId xmlns:a16="http://schemas.microsoft.com/office/drawing/2014/main" id="{CA7499F3-0632-425F-82CD-8939360ADE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150" y="3933825"/>
          <a:ext cx="8851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2" name="Equation" r:id="rId4" imgW="8851680" imgH="507960" progId="Equation.3">
                  <p:embed/>
                </p:oleObj>
              </mc:Choice>
              <mc:Fallback>
                <p:oleObj name="Equation" r:id="rId4" imgW="8851680" imgH="507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3933825"/>
                        <a:ext cx="88519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488" name="Text Box 8">
            <a:extLst>
              <a:ext uri="{FF2B5EF4-FFF2-40B4-BE49-F238E27FC236}">
                <a16:creationId xmlns:a16="http://schemas.microsoft.com/office/drawing/2014/main" id="{4B4C4C97-8B46-461C-80FA-04B088E1A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5092700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latin typeface="Times New Roman" panose="02020603050405020304" pitchFamily="18" charset="0"/>
              </a:rPr>
              <a:t>GERAÇÃO “in loco”</a:t>
            </a:r>
          </a:p>
        </p:txBody>
      </p:sp>
      <p:cxnSp>
        <p:nvCxnSpPr>
          <p:cNvPr id="276489" name="AutoShape 9">
            <a:extLst>
              <a:ext uri="{FF2B5EF4-FFF2-40B4-BE49-F238E27FC236}">
                <a16:creationId xmlns:a16="http://schemas.microsoft.com/office/drawing/2014/main" id="{0C89D9FB-356C-46CF-B696-10A00B25109F}"/>
              </a:ext>
            </a:extLst>
          </p:cNvPr>
          <p:cNvCxnSpPr>
            <a:cxnSpLocks noChangeShapeType="1"/>
            <a:stCxn id="276488" idx="0"/>
            <a:endCxn id="0" idx="2"/>
          </p:cNvCxnSpPr>
          <p:nvPr/>
        </p:nvCxnSpPr>
        <p:spPr bwMode="auto">
          <a:xfrm rot="5400000" flipH="1">
            <a:off x="4283869" y="4755356"/>
            <a:ext cx="663575" cy="11113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6E87DEC0-5F81-4973-AB91-BF5471BE4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FFF37A0A-86C3-4EA6-B379-0616386D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77508" name="Picture 4">
            <a:extLst>
              <a:ext uri="{FF2B5EF4-FFF2-40B4-BE49-F238E27FC236}">
                <a16:creationId xmlns:a16="http://schemas.microsoft.com/office/drawing/2014/main" id="{083E1259-A254-46BD-A4AE-9CF6D03EBAC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9" name="Rectangle 5">
            <a:extLst>
              <a:ext uri="{FF2B5EF4-FFF2-40B4-BE49-F238E27FC236}">
                <a16:creationId xmlns:a16="http://schemas.microsoft.com/office/drawing/2014/main" id="{922A1368-CD6B-4A08-976A-229605B7C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9563"/>
            <a:ext cx="8229600" cy="1031875"/>
          </a:xfrm>
        </p:spPr>
        <p:txBody>
          <a:bodyPr/>
          <a:lstStyle/>
          <a:p>
            <a:r>
              <a:rPr lang="pt-BR" altLang="pt-BR" sz="4000" b="1"/>
              <a:t>GERAÇÃO DO DIÓXIDO DE CLORO</a:t>
            </a:r>
          </a:p>
        </p:txBody>
      </p:sp>
      <p:pic>
        <p:nvPicPr>
          <p:cNvPr id="277510" name="Picture 6">
            <a:extLst>
              <a:ext uri="{FF2B5EF4-FFF2-40B4-BE49-F238E27FC236}">
                <a16:creationId xmlns:a16="http://schemas.microsoft.com/office/drawing/2014/main" id="{AEB765DF-7945-4EFA-806A-5C1DB69C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911975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Gerador de dióxido de cloro - LAB SAN">
            <a:extLst>
              <a:ext uri="{FF2B5EF4-FFF2-40B4-BE49-F238E27FC236}">
                <a16:creationId xmlns:a16="http://schemas.microsoft.com/office/drawing/2014/main" id="{76BDC2C9-5C63-4121-95B9-C356DEF9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527175"/>
            <a:ext cx="7561263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1" name="Rectangle 3">
            <a:extLst>
              <a:ext uri="{FF2B5EF4-FFF2-40B4-BE49-F238E27FC236}">
                <a16:creationId xmlns:a16="http://schemas.microsoft.com/office/drawing/2014/main" id="{84A83172-4151-4C90-815E-42F2E0322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8532" name="Rectangle 4">
            <a:extLst>
              <a:ext uri="{FF2B5EF4-FFF2-40B4-BE49-F238E27FC236}">
                <a16:creationId xmlns:a16="http://schemas.microsoft.com/office/drawing/2014/main" id="{C1446FD6-EEF5-4973-9F42-D64B03E9B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78533" name="Picture 5">
            <a:extLst>
              <a:ext uri="{FF2B5EF4-FFF2-40B4-BE49-F238E27FC236}">
                <a16:creationId xmlns:a16="http://schemas.microsoft.com/office/drawing/2014/main" id="{0D65BDB5-F161-408D-9930-CA23DA1DB93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4" name="Rectangle 6">
            <a:extLst>
              <a:ext uri="{FF2B5EF4-FFF2-40B4-BE49-F238E27FC236}">
                <a16:creationId xmlns:a16="http://schemas.microsoft.com/office/drawing/2014/main" id="{F43036D9-4366-4F36-B79E-F10D77B8A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9563"/>
            <a:ext cx="8229600" cy="1031875"/>
          </a:xfrm>
        </p:spPr>
        <p:txBody>
          <a:bodyPr/>
          <a:lstStyle/>
          <a:p>
            <a:r>
              <a:rPr lang="pt-BR" altLang="pt-BR" sz="4000" b="1"/>
              <a:t>GERAÇÃO DO DIÓXIDO DE CLORO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ryptoPhoto">
            <a:extLst>
              <a:ext uri="{FF2B5EF4-FFF2-40B4-BE49-F238E27FC236}">
                <a16:creationId xmlns:a16="http://schemas.microsoft.com/office/drawing/2014/main" id="{EA2E5548-CD3F-4B95-97E9-1CF2B4EF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573213"/>
            <a:ext cx="7993062" cy="51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7" name="Rectangle 3">
            <a:extLst>
              <a:ext uri="{FF2B5EF4-FFF2-40B4-BE49-F238E27FC236}">
                <a16:creationId xmlns:a16="http://schemas.microsoft.com/office/drawing/2014/main" id="{C7728BCA-3149-4EF8-8B61-88810CA81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644900"/>
            <a:ext cx="26384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sz="2000" b="1">
                <a:solidFill>
                  <a:srgbClr val="FAFD00"/>
                </a:solidFill>
              </a:rPr>
              <a:t>Giardia </a:t>
            </a:r>
            <a:r>
              <a:rPr lang="en-US" altLang="pt-BR" sz="2000" b="1">
                <a:solidFill>
                  <a:schemeClr val="tx1"/>
                </a:solidFill>
              </a:rPr>
              <a:t>(7 - 14 um )</a:t>
            </a:r>
            <a:endParaRPr lang="en-US" altLang="pt-BR" b="1">
              <a:solidFill>
                <a:srgbClr val="FAFD00"/>
              </a:solidFill>
            </a:endParaRPr>
          </a:p>
        </p:txBody>
      </p:sp>
      <p:sp>
        <p:nvSpPr>
          <p:cNvPr id="169988" name="Rectangle 4">
            <a:extLst>
              <a:ext uri="{FF2B5EF4-FFF2-40B4-BE49-F238E27FC236}">
                <a16:creationId xmlns:a16="http://schemas.microsoft.com/office/drawing/2014/main" id="{AA1AE02C-D71B-494A-AD41-AFD9620C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5757863"/>
            <a:ext cx="354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sz="2000" b="1">
                <a:solidFill>
                  <a:srgbClr val="FAFD00"/>
                </a:solidFill>
              </a:rPr>
              <a:t>Cryptosporidium </a:t>
            </a:r>
            <a:r>
              <a:rPr lang="en-US" altLang="pt-BR" sz="2000" b="1">
                <a:solidFill>
                  <a:schemeClr val="tx1"/>
                </a:solidFill>
              </a:rPr>
              <a:t>(3 - 5 um)</a:t>
            </a:r>
            <a:endParaRPr lang="en-US" altLang="pt-BR" b="1">
              <a:solidFill>
                <a:srgbClr val="FAFD00"/>
              </a:solidFill>
            </a:endParaRPr>
          </a:p>
        </p:txBody>
      </p:sp>
      <p:sp>
        <p:nvSpPr>
          <p:cNvPr id="169989" name="Line 5">
            <a:extLst>
              <a:ext uri="{FF2B5EF4-FFF2-40B4-BE49-F238E27FC236}">
                <a16:creationId xmlns:a16="http://schemas.microsoft.com/office/drawing/2014/main" id="{173F3790-A173-4D61-B00F-212D300C7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275" y="5300663"/>
            <a:ext cx="239713" cy="5048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9990" name="Line 6">
            <a:extLst>
              <a:ext uri="{FF2B5EF4-FFF2-40B4-BE49-F238E27FC236}">
                <a16:creationId xmlns:a16="http://schemas.microsoft.com/office/drawing/2014/main" id="{5BA37EE5-9C00-4051-ACEC-FE66A2C0BD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163" y="3933825"/>
            <a:ext cx="647700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69991" name="Picture 7">
            <a:extLst>
              <a:ext uri="{FF2B5EF4-FFF2-40B4-BE49-F238E27FC236}">
                <a16:creationId xmlns:a16="http://schemas.microsoft.com/office/drawing/2014/main" id="{56EFB319-FD63-42FA-AB25-47E7FFC4090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2" name="Rectangle 8">
            <a:extLst>
              <a:ext uri="{FF2B5EF4-FFF2-40B4-BE49-F238E27FC236}">
                <a16:creationId xmlns:a16="http://schemas.microsoft.com/office/drawing/2014/main" id="{7B62722F-029F-418F-AE14-F2D93238B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642350" cy="1371600"/>
          </a:xfrm>
        </p:spPr>
        <p:txBody>
          <a:bodyPr/>
          <a:lstStyle/>
          <a:p>
            <a:r>
              <a:rPr lang="en-US" altLang="pt-BR" sz="3600"/>
              <a:t>CISTOS DE </a:t>
            </a:r>
            <a:r>
              <a:rPr lang="en-US" altLang="pt-BR" sz="3600" i="1"/>
              <a:t>Giardia muris E OOCYSTOS DE </a:t>
            </a:r>
            <a:r>
              <a:rPr lang="en-US" altLang="pt-BR" sz="3600"/>
              <a:t> </a:t>
            </a:r>
            <a:r>
              <a:rPr lang="en-US" altLang="pt-BR" sz="3600" i="1"/>
              <a:t>Cryptosporidium parvum</a:t>
            </a:r>
            <a:endParaRPr lang="pt-BR" altLang="pt-BR" sz="3600" i="1"/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>
            <a:extLst>
              <a:ext uri="{FF2B5EF4-FFF2-40B4-BE49-F238E27FC236}">
                <a16:creationId xmlns:a16="http://schemas.microsoft.com/office/drawing/2014/main" id="{D708F227-F5AF-4B7F-B3DD-EF0CDCAE5CC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9555" name="Object 3">
            <a:extLst>
              <a:ext uri="{FF2B5EF4-FFF2-40B4-BE49-F238E27FC236}">
                <a16:creationId xmlns:a16="http://schemas.microsoft.com/office/drawing/2014/main" id="{709024A6-BEAE-445A-AA68-C36C7C59C7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9825" y="2244725"/>
          <a:ext cx="688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6" name="Equation" r:id="rId4" imgW="6883200" imgH="545760" progId="Equation.3">
                  <p:embed/>
                </p:oleObj>
              </mc:Choice>
              <mc:Fallback>
                <p:oleObj name="Equation" r:id="rId4" imgW="6883200" imgH="5457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2244725"/>
                        <a:ext cx="688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556" name="Object 4">
            <a:extLst>
              <a:ext uri="{FF2B5EF4-FFF2-40B4-BE49-F238E27FC236}">
                <a16:creationId xmlns:a16="http://schemas.microsoft.com/office/drawing/2014/main" id="{21334CF8-679C-4FA9-80BA-E18B336FE6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0313" y="4621213"/>
          <a:ext cx="6565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7" name="Equation" r:id="rId6" imgW="6565680" imgH="545760" progId="Equation.3">
                  <p:embed/>
                </p:oleObj>
              </mc:Choice>
              <mc:Fallback>
                <p:oleObj name="Equation" r:id="rId6" imgW="656568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4621213"/>
                        <a:ext cx="6565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57" name="Text Box 5">
            <a:extLst>
              <a:ext uri="{FF2B5EF4-FFF2-40B4-BE49-F238E27FC236}">
                <a16:creationId xmlns:a16="http://schemas.microsoft.com/office/drawing/2014/main" id="{A1565C87-3100-4DA3-A165-B2C75B3D2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357563"/>
            <a:ext cx="3038475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pt-BR" altLang="pt-BR" sz="4400">
                <a:latin typeface="Times New Roman" panose="02020603050405020304" pitchFamily="18" charset="0"/>
              </a:rPr>
              <a:t>50 % a 70 %</a:t>
            </a:r>
          </a:p>
        </p:txBody>
      </p:sp>
      <p:cxnSp>
        <p:nvCxnSpPr>
          <p:cNvPr id="279558" name="AutoShape 6">
            <a:extLst>
              <a:ext uri="{FF2B5EF4-FFF2-40B4-BE49-F238E27FC236}">
                <a16:creationId xmlns:a16="http://schemas.microsoft.com/office/drawing/2014/main" id="{AB3EFC9D-EBE6-4558-9D98-9F2176433E76}"/>
              </a:ext>
            </a:extLst>
          </p:cNvPr>
          <p:cNvCxnSpPr>
            <a:cxnSpLocks noChangeShapeType="1"/>
            <a:stCxn id="279557" idx="0"/>
            <a:endCxn id="0" idx="2"/>
          </p:cNvCxnSpPr>
          <p:nvPr/>
        </p:nvCxnSpPr>
        <p:spPr bwMode="auto">
          <a:xfrm rot="16200000">
            <a:off x="3740944" y="2516981"/>
            <a:ext cx="598488" cy="1082675"/>
          </a:xfrm>
          <a:prstGeom prst="curvedConnector3">
            <a:avLst>
              <a:gd name="adj1" fmla="val 49866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9559" name="Text Box 7">
            <a:extLst>
              <a:ext uri="{FF2B5EF4-FFF2-40B4-BE49-F238E27FC236}">
                <a16:creationId xmlns:a16="http://schemas.microsoft.com/office/drawing/2014/main" id="{8A4BE1D1-158E-4BAF-8C77-139687591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661025"/>
            <a:ext cx="3038475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pt-BR" altLang="pt-BR" sz="4400">
                <a:latin typeface="Times New Roman" panose="02020603050405020304" pitchFamily="18" charset="0"/>
              </a:rPr>
              <a:t>30 % a 50 %</a:t>
            </a:r>
          </a:p>
        </p:txBody>
      </p:sp>
      <p:cxnSp>
        <p:nvCxnSpPr>
          <p:cNvPr id="279560" name="AutoShape 8">
            <a:extLst>
              <a:ext uri="{FF2B5EF4-FFF2-40B4-BE49-F238E27FC236}">
                <a16:creationId xmlns:a16="http://schemas.microsoft.com/office/drawing/2014/main" id="{B1773888-126D-45CE-9751-5B16B0A4FE8C}"/>
              </a:ext>
            </a:extLst>
          </p:cNvPr>
          <p:cNvCxnSpPr>
            <a:cxnSpLocks noChangeShapeType="1"/>
            <a:stCxn id="279559" idx="0"/>
            <a:endCxn id="0" idx="2"/>
          </p:cNvCxnSpPr>
          <p:nvPr/>
        </p:nvCxnSpPr>
        <p:spPr bwMode="auto">
          <a:xfrm rot="5400000" flipH="1">
            <a:off x="4535488" y="5113338"/>
            <a:ext cx="525462" cy="569912"/>
          </a:xfrm>
          <a:prstGeom prst="curvedConnector3">
            <a:avLst>
              <a:gd name="adj1" fmla="val 49847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9561" name="Rectangle 9">
            <a:extLst>
              <a:ext uri="{FF2B5EF4-FFF2-40B4-BE49-F238E27FC236}">
                <a16:creationId xmlns:a16="http://schemas.microsoft.com/office/drawing/2014/main" id="{A4A0A555-0F68-4942-8B11-93D611790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aérea ABV">
            <a:extLst>
              <a:ext uri="{FF2B5EF4-FFF2-40B4-BE49-F238E27FC236}">
                <a16:creationId xmlns:a16="http://schemas.microsoft.com/office/drawing/2014/main" id="{A43C3FC8-54A2-411D-80B1-3F0720F4E23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8280400" cy="4643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27" name="Picture 3">
            <a:extLst>
              <a:ext uri="{FF2B5EF4-FFF2-40B4-BE49-F238E27FC236}">
                <a16:creationId xmlns:a16="http://schemas.microsoft.com/office/drawing/2014/main" id="{2F07A449-01E4-48E2-B2B3-29FC93B27ED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28" name="Rectangle 4">
            <a:extLst>
              <a:ext uri="{FF2B5EF4-FFF2-40B4-BE49-F238E27FC236}">
                <a16:creationId xmlns:a16="http://schemas.microsoft.com/office/drawing/2014/main" id="{91EEFCDB-8289-4C49-A446-3832C107B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>
                <a:solidFill>
                  <a:schemeClr val="tx1"/>
                </a:solidFill>
              </a:rPr>
              <a:t>PADRÕES DE POTABILIDADE</a:t>
            </a:r>
            <a:br>
              <a:rPr lang="pt-BR" altLang="pt-BR" sz="4000">
                <a:solidFill>
                  <a:schemeClr val="tx1"/>
                </a:solidFill>
              </a:rPr>
            </a:br>
            <a:r>
              <a:rPr lang="pt-BR" altLang="pt-BR" sz="4000">
                <a:solidFill>
                  <a:schemeClr val="tx1"/>
                </a:solidFill>
              </a:rPr>
              <a:t>PORTARIA 518 (MS-25/03/2004)</a:t>
            </a:r>
          </a:p>
        </p:txBody>
      </p:sp>
      <p:sp>
        <p:nvSpPr>
          <p:cNvPr id="308229" name="Text Box 5">
            <a:extLst>
              <a:ext uri="{FF2B5EF4-FFF2-40B4-BE49-F238E27FC236}">
                <a16:creationId xmlns:a16="http://schemas.microsoft.com/office/drawing/2014/main" id="{CD2A20E7-3CBF-4088-8021-AC815DA9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7704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Subprodutos da Desinfecção</a:t>
            </a:r>
          </a:p>
        </p:txBody>
      </p:sp>
      <p:sp>
        <p:nvSpPr>
          <p:cNvPr id="308230" name="Text Box 6">
            <a:extLst>
              <a:ext uri="{FF2B5EF4-FFF2-40B4-BE49-F238E27FC236}">
                <a16:creationId xmlns:a16="http://schemas.microsoft.com/office/drawing/2014/main" id="{1FEBCDAF-A6F6-4429-A225-152709B37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924175"/>
            <a:ext cx="60483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Trihalometanos: 100 </a:t>
            </a: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µg/L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Clorito: 0,2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Bromato: 25 µg/L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Cloro residual livre: 5,0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Cloraminas: 3,0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Gerador de dióxido de cloro - LAB SAN">
            <a:extLst>
              <a:ext uri="{FF2B5EF4-FFF2-40B4-BE49-F238E27FC236}">
                <a16:creationId xmlns:a16="http://schemas.microsoft.com/office/drawing/2014/main" id="{DC487C0C-45E2-455E-95DF-6193F3FE8BB7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1846263"/>
            <a:ext cx="3609975" cy="3268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9251" name="Rectangle 3">
            <a:extLst>
              <a:ext uri="{FF2B5EF4-FFF2-40B4-BE49-F238E27FC236}">
                <a16:creationId xmlns:a16="http://schemas.microsoft.com/office/drawing/2014/main" id="{44C133A5-682B-4670-AB5C-ABC789CC3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09252" name="Rectangle 4">
            <a:extLst>
              <a:ext uri="{FF2B5EF4-FFF2-40B4-BE49-F238E27FC236}">
                <a16:creationId xmlns:a16="http://schemas.microsoft.com/office/drawing/2014/main" id="{41C449EE-C63B-4818-8FD0-B846718F6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09253" name="Picture 5">
            <a:extLst>
              <a:ext uri="{FF2B5EF4-FFF2-40B4-BE49-F238E27FC236}">
                <a16:creationId xmlns:a16="http://schemas.microsoft.com/office/drawing/2014/main" id="{63C82E7C-50DD-47F5-9666-D07B08BC7BF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4" name="Rectangle 6">
            <a:extLst>
              <a:ext uri="{FF2B5EF4-FFF2-40B4-BE49-F238E27FC236}">
                <a16:creationId xmlns:a16="http://schemas.microsoft.com/office/drawing/2014/main" id="{CBCD5999-2107-4979-9C82-D26EE0499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FORMAÇÃO DE SUB-PRODUTOS DA DESINFECÇÃO </a:t>
            </a:r>
          </a:p>
        </p:txBody>
      </p:sp>
      <p:pic>
        <p:nvPicPr>
          <p:cNvPr id="309255" name="Picture 7" descr="j0227074">
            <a:extLst>
              <a:ext uri="{FF2B5EF4-FFF2-40B4-BE49-F238E27FC236}">
                <a16:creationId xmlns:a16="http://schemas.microsoft.com/office/drawing/2014/main" id="{465FDF76-9FB3-4F7C-A197-1B503F1BE7D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5003800" cy="277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9256" name="Text Box 8">
            <a:extLst>
              <a:ext uri="{FF2B5EF4-FFF2-40B4-BE49-F238E27FC236}">
                <a16:creationId xmlns:a16="http://schemas.microsoft.com/office/drawing/2014/main" id="{6E11AD97-D4B3-421A-B3E6-E9FE7E01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852738"/>
            <a:ext cx="29527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Clorito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Clorato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09257" name="Text Box 9">
            <a:extLst>
              <a:ext uri="{FF2B5EF4-FFF2-40B4-BE49-F238E27FC236}">
                <a16:creationId xmlns:a16="http://schemas.microsoft.com/office/drawing/2014/main" id="{AC1B741B-E7F4-464B-A21F-53009C252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5813"/>
            <a:ext cx="36925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oxidante: Dióxido de cloro !!!</a:t>
            </a:r>
          </a:p>
        </p:txBody>
      </p:sp>
      <p:cxnSp>
        <p:nvCxnSpPr>
          <p:cNvPr id="309258" name="AutoShape 10">
            <a:extLst>
              <a:ext uri="{FF2B5EF4-FFF2-40B4-BE49-F238E27FC236}">
                <a16:creationId xmlns:a16="http://schemas.microsoft.com/office/drawing/2014/main" id="{79EB9DCD-0125-4773-8FDB-720409488F51}"/>
              </a:ext>
            </a:extLst>
          </p:cNvPr>
          <p:cNvCxnSpPr>
            <a:cxnSpLocks noChangeShapeType="1"/>
            <a:stCxn id="309257" idx="2"/>
            <a:endCxn id="309255" idx="0"/>
          </p:cNvCxnSpPr>
          <p:nvPr/>
        </p:nvCxnSpPr>
        <p:spPr bwMode="auto">
          <a:xfrm rot="16200000" flipH="1">
            <a:off x="2176462" y="3067051"/>
            <a:ext cx="714375" cy="584200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9259" name="Oval 11">
            <a:extLst>
              <a:ext uri="{FF2B5EF4-FFF2-40B4-BE49-F238E27FC236}">
                <a16:creationId xmlns:a16="http://schemas.microsoft.com/office/drawing/2014/main" id="{2B6D9066-74EF-4375-AA0F-2C644FE71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716338"/>
            <a:ext cx="1655762" cy="720725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09260" name="AutoShape 12">
            <a:extLst>
              <a:ext uri="{FF2B5EF4-FFF2-40B4-BE49-F238E27FC236}">
                <a16:creationId xmlns:a16="http://schemas.microsoft.com/office/drawing/2014/main" id="{057FA8A3-9AEF-486E-B915-3458EE39B3A1}"/>
              </a:ext>
            </a:extLst>
          </p:cNvPr>
          <p:cNvCxnSpPr>
            <a:cxnSpLocks noChangeShapeType="1"/>
            <a:stCxn id="309259" idx="7"/>
            <a:endCxn id="309250" idx="1"/>
          </p:cNvCxnSpPr>
          <p:nvPr/>
        </p:nvCxnSpPr>
        <p:spPr bwMode="auto">
          <a:xfrm rot="16200000">
            <a:off x="4276725" y="3021013"/>
            <a:ext cx="131763" cy="1468437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>
            <a:extLst>
              <a:ext uri="{FF2B5EF4-FFF2-40B4-BE49-F238E27FC236}">
                <a16:creationId xmlns:a16="http://schemas.microsoft.com/office/drawing/2014/main" id="{C7AD7544-3DE1-4434-8E6E-A5A8D76325E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579" name="Rectangle 3">
            <a:extLst>
              <a:ext uri="{FF2B5EF4-FFF2-40B4-BE49-F238E27FC236}">
                <a16:creationId xmlns:a16="http://schemas.microsoft.com/office/drawing/2014/main" id="{348BFA76-DAA7-4618-8706-10BAF802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  <p:sp>
        <p:nvSpPr>
          <p:cNvPr id="280580" name="Rectangle 4">
            <a:extLst>
              <a:ext uri="{FF2B5EF4-FFF2-40B4-BE49-F238E27FC236}">
                <a16:creationId xmlns:a16="http://schemas.microsoft.com/office/drawing/2014/main" id="{3D781C66-18D0-4359-BD06-C1C640030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49488"/>
            <a:ext cx="8280400" cy="676275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INTERAÇÕES: DIÓXIDO DE CLORO E CLORO LIVRE</a:t>
            </a:r>
          </a:p>
        </p:txBody>
      </p:sp>
      <p:sp>
        <p:nvSpPr>
          <p:cNvPr id="280581" name="Text Box 5">
            <a:extLst>
              <a:ext uri="{FF2B5EF4-FFF2-40B4-BE49-F238E27FC236}">
                <a16:creationId xmlns:a16="http://schemas.microsoft.com/office/drawing/2014/main" id="{6267D68C-402E-426E-8287-5E3325EF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8600"/>
            <a:ext cx="7921625" cy="6413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pt-BR" altLang="pt-BR" sz="3600">
                <a:solidFill>
                  <a:srgbClr val="FFFF00"/>
                </a:solidFill>
                <a:latin typeface="Times New Roman" panose="02020603050405020304" pitchFamily="18" charset="0"/>
              </a:rPr>
              <a:t>Reação lenta !!! (Meia vida: 15 a 20 dias)</a:t>
            </a:r>
          </a:p>
        </p:txBody>
      </p:sp>
      <p:graphicFrame>
        <p:nvGraphicFramePr>
          <p:cNvPr id="280582" name="Object 6">
            <a:extLst>
              <a:ext uri="{FF2B5EF4-FFF2-40B4-BE49-F238E27FC236}">
                <a16:creationId xmlns:a16="http://schemas.microsoft.com/office/drawing/2014/main" id="{713DA4DC-67F2-4E22-A329-831922B51B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788" y="3635375"/>
          <a:ext cx="86360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6" name="Equation" r:id="rId4" imgW="8635680" imgH="545760" progId="Equation.3">
                  <p:embed/>
                </p:oleObj>
              </mc:Choice>
              <mc:Fallback>
                <p:oleObj name="Equation" r:id="rId4" imgW="8635680" imgH="5457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635375"/>
                        <a:ext cx="86360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0583" name="AutoShape 7">
            <a:extLst>
              <a:ext uri="{FF2B5EF4-FFF2-40B4-BE49-F238E27FC236}">
                <a16:creationId xmlns:a16="http://schemas.microsoft.com/office/drawing/2014/main" id="{B29EA63C-B03B-42E6-9868-BB74EB7A99FB}"/>
              </a:ext>
            </a:extLst>
          </p:cNvPr>
          <p:cNvCxnSpPr>
            <a:cxnSpLocks noChangeShapeType="1"/>
            <a:stCxn id="280581" idx="0"/>
            <a:endCxn id="0" idx="2"/>
          </p:cNvCxnSpPr>
          <p:nvPr/>
        </p:nvCxnSpPr>
        <p:spPr bwMode="auto">
          <a:xfrm rot="16200000">
            <a:off x="3860006" y="4645819"/>
            <a:ext cx="1158875" cy="1666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>
            <a:extLst>
              <a:ext uri="{FF2B5EF4-FFF2-40B4-BE49-F238E27FC236}">
                <a16:creationId xmlns:a16="http://schemas.microsoft.com/office/drawing/2014/main" id="{2FE60074-2AC5-4FC0-9109-9DB0B1BDF25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3" name="Rectangle 3">
            <a:extLst>
              <a:ext uri="{FF2B5EF4-FFF2-40B4-BE49-F238E27FC236}">
                <a16:creationId xmlns:a16="http://schemas.microsoft.com/office/drawing/2014/main" id="{B7CB0353-34F6-4A5F-A985-F4BEAB692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  <p:sp>
        <p:nvSpPr>
          <p:cNvPr id="281604" name="Text Box 4">
            <a:extLst>
              <a:ext uri="{FF2B5EF4-FFF2-40B4-BE49-F238E27FC236}">
                <a16:creationId xmlns:a16="http://schemas.microsoft.com/office/drawing/2014/main" id="{E0A81357-24D7-4E0E-A918-EF1D81EF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589588"/>
            <a:ext cx="4768850" cy="6413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pt-BR" altLang="pt-BR" sz="3600">
                <a:solidFill>
                  <a:srgbClr val="FFFF00"/>
                </a:solidFill>
                <a:latin typeface="Times New Roman" panose="02020603050405020304" pitchFamily="18" charset="0"/>
              </a:rPr>
              <a:t>Preponderante (90 %) !!!</a:t>
            </a:r>
          </a:p>
        </p:txBody>
      </p:sp>
      <p:graphicFrame>
        <p:nvGraphicFramePr>
          <p:cNvPr id="281605" name="Object 5">
            <a:extLst>
              <a:ext uri="{FF2B5EF4-FFF2-40B4-BE49-F238E27FC236}">
                <a16:creationId xmlns:a16="http://schemas.microsoft.com/office/drawing/2014/main" id="{8A94C0BE-2CBE-4A3F-80D9-C8EEEDAA9D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4437063"/>
          <a:ext cx="63754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13" name="Equation" r:id="rId4" imgW="6375240" imgH="596880" progId="Equation.3">
                  <p:embed/>
                </p:oleObj>
              </mc:Choice>
              <mc:Fallback>
                <p:oleObj name="Equation" r:id="rId4" imgW="6375240" imgH="5968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437063"/>
                        <a:ext cx="63754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1606" name="Object 6">
            <a:extLst>
              <a:ext uri="{FF2B5EF4-FFF2-40B4-BE49-F238E27FC236}">
                <a16:creationId xmlns:a16="http://schemas.microsoft.com/office/drawing/2014/main" id="{E6EF60D2-05B0-41C2-8D96-56CBF36DD1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4413" y="3459163"/>
          <a:ext cx="7086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14" name="Equation" r:id="rId6" imgW="7086600" imgH="583920" progId="Equation.3">
                  <p:embed/>
                </p:oleObj>
              </mc:Choice>
              <mc:Fallback>
                <p:oleObj name="Equation" r:id="rId6" imgW="7086600" imgH="5839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3459163"/>
                        <a:ext cx="7086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1607" name="AutoShape 7">
            <a:extLst>
              <a:ext uri="{FF2B5EF4-FFF2-40B4-BE49-F238E27FC236}">
                <a16:creationId xmlns:a16="http://schemas.microsoft.com/office/drawing/2014/main" id="{536FA6D1-B017-4CA6-8B2A-CBC7FB1A108C}"/>
              </a:ext>
            </a:extLst>
          </p:cNvPr>
          <p:cNvCxnSpPr>
            <a:cxnSpLocks noChangeShapeType="1"/>
            <a:stCxn id="281604" idx="0"/>
            <a:endCxn id="0" idx="2"/>
          </p:cNvCxnSpPr>
          <p:nvPr/>
        </p:nvCxnSpPr>
        <p:spPr bwMode="auto">
          <a:xfrm rot="16200000">
            <a:off x="3624263" y="4694238"/>
            <a:ext cx="555625" cy="123507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1608" name="Rectangle 8">
            <a:extLst>
              <a:ext uri="{FF2B5EF4-FFF2-40B4-BE49-F238E27FC236}">
                <a16:creationId xmlns:a16="http://schemas.microsoft.com/office/drawing/2014/main" id="{E4836116-654E-46A3-B4E1-29FDA15BE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2001838"/>
            <a:ext cx="6840538" cy="11398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INTERAÇÕES: DIÓXIDO DE CLORO E CLORO LIVRE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AutoShape 2">
            <a:extLst>
              <a:ext uri="{FF2B5EF4-FFF2-40B4-BE49-F238E27FC236}">
                <a16:creationId xmlns:a16="http://schemas.microsoft.com/office/drawing/2014/main" id="{36D82002-E6D8-4840-A627-70203135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837113"/>
            <a:ext cx="2232025" cy="45878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Inter-oxidação</a:t>
            </a:r>
          </a:p>
        </p:txBody>
      </p:sp>
      <p:pic>
        <p:nvPicPr>
          <p:cNvPr id="307203" name="Picture 3">
            <a:extLst>
              <a:ext uri="{FF2B5EF4-FFF2-40B4-BE49-F238E27FC236}">
                <a16:creationId xmlns:a16="http://schemas.microsoft.com/office/drawing/2014/main" id="{A66B1C06-28A6-4523-9FB8-435F617F98C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04" name="AutoShape 4">
            <a:extLst>
              <a:ext uri="{FF2B5EF4-FFF2-40B4-BE49-F238E27FC236}">
                <a16:creationId xmlns:a16="http://schemas.microsoft.com/office/drawing/2014/main" id="{5CC8DC33-1918-4466-BE7D-A10BC5187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384550"/>
            <a:ext cx="17414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Pré-oxidação</a:t>
            </a:r>
          </a:p>
        </p:txBody>
      </p:sp>
      <p:sp>
        <p:nvSpPr>
          <p:cNvPr id="307205" name="AutoShape 5">
            <a:extLst>
              <a:ext uri="{FF2B5EF4-FFF2-40B4-BE49-F238E27FC236}">
                <a16:creationId xmlns:a16="http://schemas.microsoft.com/office/drawing/2014/main" id="{BFBDFD08-F729-419B-BE74-B0255F37E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3384550"/>
            <a:ext cx="144303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Coagulação</a:t>
            </a:r>
          </a:p>
        </p:txBody>
      </p:sp>
      <p:sp>
        <p:nvSpPr>
          <p:cNvPr id="307206" name="AutoShape 6">
            <a:extLst>
              <a:ext uri="{FF2B5EF4-FFF2-40B4-BE49-F238E27FC236}">
                <a16:creationId xmlns:a16="http://schemas.microsoft.com/office/drawing/2014/main" id="{D0011BBD-43A2-4AEA-8169-A05943563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84550"/>
            <a:ext cx="13319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Floculação</a:t>
            </a:r>
          </a:p>
        </p:txBody>
      </p:sp>
      <p:sp>
        <p:nvSpPr>
          <p:cNvPr id="307207" name="AutoShape 7">
            <a:extLst>
              <a:ext uri="{FF2B5EF4-FFF2-40B4-BE49-F238E27FC236}">
                <a16:creationId xmlns:a16="http://schemas.microsoft.com/office/drawing/2014/main" id="{23AEE3F8-4CF7-4B0D-A479-78A029AB5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384550"/>
            <a:ext cx="17002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Sedimentação</a:t>
            </a:r>
          </a:p>
        </p:txBody>
      </p:sp>
      <p:sp>
        <p:nvSpPr>
          <p:cNvPr id="307208" name="AutoShape 8">
            <a:extLst>
              <a:ext uri="{FF2B5EF4-FFF2-40B4-BE49-F238E27FC236}">
                <a16:creationId xmlns:a16="http://schemas.microsoft.com/office/drawing/2014/main" id="{F4DE1361-AAED-4988-8EED-88A6499C8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4841875"/>
            <a:ext cx="11318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Filtração</a:t>
            </a:r>
          </a:p>
        </p:txBody>
      </p:sp>
      <p:sp>
        <p:nvSpPr>
          <p:cNvPr id="307209" name="AutoShape 9">
            <a:extLst>
              <a:ext uri="{FF2B5EF4-FFF2-40B4-BE49-F238E27FC236}">
                <a16:creationId xmlns:a16="http://schemas.microsoft.com/office/drawing/2014/main" id="{A97094F6-6791-4B3D-A4AC-E8E9A886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4841875"/>
            <a:ext cx="1604963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Pós-oxidação</a:t>
            </a:r>
          </a:p>
        </p:txBody>
      </p:sp>
      <p:cxnSp>
        <p:nvCxnSpPr>
          <p:cNvPr id="307210" name="AutoShape 10">
            <a:extLst>
              <a:ext uri="{FF2B5EF4-FFF2-40B4-BE49-F238E27FC236}">
                <a16:creationId xmlns:a16="http://schemas.microsoft.com/office/drawing/2014/main" id="{CB17F7F4-19BE-4F3E-BFD8-3DC039D47ADB}"/>
              </a:ext>
            </a:extLst>
          </p:cNvPr>
          <p:cNvCxnSpPr>
            <a:cxnSpLocks noChangeShapeType="1"/>
            <a:stCxn id="307204" idx="4"/>
            <a:endCxn id="307205" idx="2"/>
          </p:cNvCxnSpPr>
          <p:nvPr/>
        </p:nvCxnSpPr>
        <p:spPr bwMode="auto">
          <a:xfrm>
            <a:off x="1793875" y="3671888"/>
            <a:ext cx="8175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1" name="AutoShape 11">
            <a:extLst>
              <a:ext uri="{FF2B5EF4-FFF2-40B4-BE49-F238E27FC236}">
                <a16:creationId xmlns:a16="http://schemas.microsoft.com/office/drawing/2014/main" id="{198E36A7-8558-4C9B-822A-B15C5633E34F}"/>
              </a:ext>
            </a:extLst>
          </p:cNvPr>
          <p:cNvCxnSpPr>
            <a:cxnSpLocks noChangeShapeType="1"/>
            <a:stCxn id="307205" idx="4"/>
            <a:endCxn id="307206" idx="2"/>
          </p:cNvCxnSpPr>
          <p:nvPr/>
        </p:nvCxnSpPr>
        <p:spPr bwMode="auto">
          <a:xfrm>
            <a:off x="3940175" y="3671888"/>
            <a:ext cx="7127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2" name="AutoShape 12">
            <a:extLst>
              <a:ext uri="{FF2B5EF4-FFF2-40B4-BE49-F238E27FC236}">
                <a16:creationId xmlns:a16="http://schemas.microsoft.com/office/drawing/2014/main" id="{D5277EA1-9131-4A74-A90E-34F819C8BE8C}"/>
              </a:ext>
            </a:extLst>
          </p:cNvPr>
          <p:cNvCxnSpPr>
            <a:cxnSpLocks noChangeShapeType="1"/>
            <a:stCxn id="307206" idx="4"/>
            <a:endCxn id="307207" idx="2"/>
          </p:cNvCxnSpPr>
          <p:nvPr/>
        </p:nvCxnSpPr>
        <p:spPr bwMode="auto">
          <a:xfrm>
            <a:off x="5870575" y="3671888"/>
            <a:ext cx="8524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3" name="AutoShape 13">
            <a:extLst>
              <a:ext uri="{FF2B5EF4-FFF2-40B4-BE49-F238E27FC236}">
                <a16:creationId xmlns:a16="http://schemas.microsoft.com/office/drawing/2014/main" id="{7B5016C2-6ADF-49FA-8A0A-9BDD4D709D78}"/>
              </a:ext>
            </a:extLst>
          </p:cNvPr>
          <p:cNvCxnSpPr>
            <a:cxnSpLocks noChangeShapeType="1"/>
            <a:stCxn id="307207" idx="3"/>
            <a:endCxn id="307202" idx="1"/>
          </p:cNvCxnSpPr>
          <p:nvPr/>
        </p:nvCxnSpPr>
        <p:spPr bwMode="auto">
          <a:xfrm flipH="1">
            <a:off x="7502525" y="3843338"/>
            <a:ext cx="12700" cy="11080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4" name="AutoShape 14">
            <a:extLst>
              <a:ext uri="{FF2B5EF4-FFF2-40B4-BE49-F238E27FC236}">
                <a16:creationId xmlns:a16="http://schemas.microsoft.com/office/drawing/2014/main" id="{D6B5A816-A81F-4FF2-9778-932BE98DBF4D}"/>
              </a:ext>
            </a:extLst>
          </p:cNvPr>
          <p:cNvCxnSpPr>
            <a:cxnSpLocks noChangeShapeType="1"/>
            <a:stCxn id="307208" idx="2"/>
            <a:endCxn id="307209" idx="4"/>
          </p:cNvCxnSpPr>
          <p:nvPr/>
        </p:nvCxnSpPr>
        <p:spPr bwMode="auto">
          <a:xfrm flipH="1">
            <a:off x="3354388" y="5129213"/>
            <a:ext cx="10096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5" name="AutoShape 15">
            <a:extLst>
              <a:ext uri="{FF2B5EF4-FFF2-40B4-BE49-F238E27FC236}">
                <a16:creationId xmlns:a16="http://schemas.microsoft.com/office/drawing/2014/main" id="{A35252C0-0E4B-49CF-AED0-432496D0704D}"/>
              </a:ext>
            </a:extLst>
          </p:cNvPr>
          <p:cNvCxnSpPr>
            <a:cxnSpLocks noChangeShapeType="1"/>
            <a:stCxn id="307209" idx="2"/>
          </p:cNvCxnSpPr>
          <p:nvPr/>
        </p:nvCxnSpPr>
        <p:spPr bwMode="auto">
          <a:xfrm flipH="1">
            <a:off x="919163" y="5129213"/>
            <a:ext cx="944562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6" name="AutoShape 16">
            <a:extLst>
              <a:ext uri="{FF2B5EF4-FFF2-40B4-BE49-F238E27FC236}">
                <a16:creationId xmlns:a16="http://schemas.microsoft.com/office/drawing/2014/main" id="{548890A2-818F-48E3-9A33-2E6443D57400}"/>
              </a:ext>
            </a:extLst>
          </p:cNvPr>
          <p:cNvCxnSpPr>
            <a:cxnSpLocks noChangeShapeType="1"/>
            <a:stCxn id="307202" idx="2"/>
            <a:endCxn id="307208" idx="4"/>
          </p:cNvCxnSpPr>
          <p:nvPr/>
        </p:nvCxnSpPr>
        <p:spPr bwMode="auto">
          <a:xfrm flipH="1">
            <a:off x="5381625" y="5124450"/>
            <a:ext cx="1062038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17" name="Text Box 17">
            <a:extLst>
              <a:ext uri="{FF2B5EF4-FFF2-40B4-BE49-F238E27FC236}">
                <a16:creationId xmlns:a16="http://schemas.microsoft.com/office/drawing/2014/main" id="{D8FC2346-17DB-459A-9141-D9269386B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KMnO</a:t>
            </a:r>
            <a:r>
              <a:rPr lang="pt-BR" altLang="pt-BR" sz="2400" baseline="-25000">
                <a:latin typeface="Times New Roman" panose="02020603050405020304" pitchFamily="18" charset="0"/>
              </a:rPr>
              <a:t>4 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, 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H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07218" name="Text Box 18">
            <a:extLst>
              <a:ext uri="{FF2B5EF4-FFF2-40B4-BE49-F238E27FC236}">
                <a16:creationId xmlns:a16="http://schemas.microsoft.com/office/drawing/2014/main" id="{6F23D015-B6AC-4344-86F6-8D60A9BE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21388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307219" name="Text Box 19">
            <a:extLst>
              <a:ext uri="{FF2B5EF4-FFF2-40B4-BE49-F238E27FC236}">
                <a16:creationId xmlns:a16="http://schemas.microsoft.com/office/drawing/2014/main" id="{DD093FD7-1DB7-4FE0-8BAD-04FAB7B2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499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cxnSp>
        <p:nvCxnSpPr>
          <p:cNvPr id="307220" name="AutoShape 20">
            <a:extLst>
              <a:ext uri="{FF2B5EF4-FFF2-40B4-BE49-F238E27FC236}">
                <a16:creationId xmlns:a16="http://schemas.microsoft.com/office/drawing/2014/main" id="{28FDCF00-F96C-42BF-BDC9-BDE3F2A4CC16}"/>
              </a:ext>
            </a:extLst>
          </p:cNvPr>
          <p:cNvCxnSpPr>
            <a:cxnSpLocks noChangeShapeType="1"/>
            <a:stCxn id="307217" idx="2"/>
            <a:endCxn id="307204" idx="1"/>
          </p:cNvCxnSpPr>
          <p:nvPr/>
        </p:nvCxnSpPr>
        <p:spPr bwMode="auto">
          <a:xfrm rot="5400000">
            <a:off x="1658938" y="2054225"/>
            <a:ext cx="765175" cy="2124075"/>
          </a:xfrm>
          <a:prstGeom prst="curvedConnector3">
            <a:avLst>
              <a:gd name="adj1" fmla="val 4253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21" name="AutoShape 21">
            <a:extLst>
              <a:ext uri="{FF2B5EF4-FFF2-40B4-BE49-F238E27FC236}">
                <a16:creationId xmlns:a16="http://schemas.microsoft.com/office/drawing/2014/main" id="{268FC266-18F0-4F8B-9F10-B4B94925E20D}"/>
              </a:ext>
            </a:extLst>
          </p:cNvPr>
          <p:cNvCxnSpPr>
            <a:cxnSpLocks noChangeShapeType="1"/>
            <a:stCxn id="307218" idx="0"/>
            <a:endCxn id="307202" idx="3"/>
          </p:cNvCxnSpPr>
          <p:nvPr/>
        </p:nvCxnSpPr>
        <p:spPr bwMode="auto">
          <a:xfrm rot="16200000">
            <a:off x="6833394" y="5352256"/>
            <a:ext cx="725488" cy="612775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22" name="AutoShape 22">
            <a:extLst>
              <a:ext uri="{FF2B5EF4-FFF2-40B4-BE49-F238E27FC236}">
                <a16:creationId xmlns:a16="http://schemas.microsoft.com/office/drawing/2014/main" id="{0A4336BA-C781-4C03-8BB0-68E0D439C09B}"/>
              </a:ext>
            </a:extLst>
          </p:cNvPr>
          <p:cNvCxnSpPr>
            <a:cxnSpLocks noChangeShapeType="1"/>
            <a:stCxn id="307219" idx="0"/>
            <a:endCxn id="307209" idx="3"/>
          </p:cNvCxnSpPr>
          <p:nvPr/>
        </p:nvCxnSpPr>
        <p:spPr bwMode="auto">
          <a:xfrm rot="5400000" flipH="1">
            <a:off x="2485232" y="5423694"/>
            <a:ext cx="649287" cy="403225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23" name="Rectangle 23">
            <a:extLst>
              <a:ext uri="{FF2B5EF4-FFF2-40B4-BE49-F238E27FC236}">
                <a16:creationId xmlns:a16="http://schemas.microsoft.com/office/drawing/2014/main" id="{2B382AF5-A547-4247-98AF-A97B46D9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04813"/>
            <a:ext cx="7127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 b="1"/>
              <a:t>OXIDAÇÃO QUÍMICA E DESINFECÇÃO</a:t>
            </a: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>
            <a:extLst>
              <a:ext uri="{FF2B5EF4-FFF2-40B4-BE49-F238E27FC236}">
                <a16:creationId xmlns:a16="http://schemas.microsoft.com/office/drawing/2014/main" id="{D66EDCB3-083C-48DC-97D0-CEBBD944294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1" name="Rectangle 3">
            <a:extLst>
              <a:ext uri="{FF2B5EF4-FFF2-40B4-BE49-F238E27FC236}">
                <a16:creationId xmlns:a16="http://schemas.microsoft.com/office/drawing/2014/main" id="{BCE98820-92C7-4BE5-87EF-BF316599F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</p:spPr>
        <p:txBody>
          <a:bodyPr/>
          <a:lstStyle/>
          <a:p>
            <a:r>
              <a:rPr lang="pt-BR" altLang="pt-BR" sz="4000" b="1"/>
              <a:t>DIÓXIDO DE CLORO E SUA APLICABILIDADE - VANTAGENS</a:t>
            </a:r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F6B790BB-AB59-48C6-8565-13FA0AB23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Alto poder desinfetante</a:t>
            </a:r>
          </a:p>
          <a:p>
            <a:r>
              <a:rPr lang="pt-BR" altLang="pt-BR" sz="3600"/>
              <a:t>Agente oxidante e desinfetante</a:t>
            </a:r>
          </a:p>
          <a:p>
            <a:r>
              <a:rPr lang="pt-BR" altLang="pt-BR" sz="3600"/>
              <a:t>Aplicação versátil (oxidação de ferro e manganês e controle de odor e sabor)</a:t>
            </a:r>
          </a:p>
          <a:p>
            <a:r>
              <a:rPr lang="pt-BR" altLang="pt-BR" sz="3600"/>
              <a:t>Apresenta relativa estabilidade, permitindo residuais no SDA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>
            <a:extLst>
              <a:ext uri="{FF2B5EF4-FFF2-40B4-BE49-F238E27FC236}">
                <a16:creationId xmlns:a16="http://schemas.microsoft.com/office/drawing/2014/main" id="{6B4620E0-AC21-4AFD-81FC-D6A774FD9BB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5" name="Rectangle 3">
            <a:extLst>
              <a:ext uri="{FF2B5EF4-FFF2-40B4-BE49-F238E27FC236}">
                <a16:creationId xmlns:a16="http://schemas.microsoft.com/office/drawing/2014/main" id="{06C670FB-9EFC-48DD-B08D-D27C78397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</p:spPr>
        <p:txBody>
          <a:bodyPr/>
          <a:lstStyle/>
          <a:p>
            <a:r>
              <a:rPr lang="pt-BR" altLang="pt-BR" sz="4000" b="1"/>
              <a:t>DIÓXIDO DE CLORO E SUA APLICABILIDADE - VANTAGENS</a:t>
            </a:r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71D24C93-AB27-4609-B4CA-133316D7F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352675"/>
            <a:ext cx="8229600" cy="3163888"/>
          </a:xfrm>
        </p:spPr>
        <p:txBody>
          <a:bodyPr/>
          <a:lstStyle/>
          <a:p>
            <a:r>
              <a:rPr lang="pt-BR" altLang="pt-BR" sz="3600"/>
              <a:t>A eficiência do dióxido de cloro não é afetado pelo pH da fase líquida</a:t>
            </a:r>
          </a:p>
          <a:p>
            <a:r>
              <a:rPr lang="pt-BR" altLang="pt-BR" sz="3600"/>
              <a:t>Quando produzido de forma adequada, não apresenta formação de THM’s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>
            <a:extLst>
              <a:ext uri="{FF2B5EF4-FFF2-40B4-BE49-F238E27FC236}">
                <a16:creationId xmlns:a16="http://schemas.microsoft.com/office/drawing/2014/main" id="{D4F54764-3548-4F20-B093-1EBE2D789C2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699" name="Rectangle 3">
            <a:extLst>
              <a:ext uri="{FF2B5EF4-FFF2-40B4-BE49-F238E27FC236}">
                <a16:creationId xmlns:a16="http://schemas.microsoft.com/office/drawing/2014/main" id="{B674E65C-C0B1-423F-975E-B1F46D801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964613" cy="1371600"/>
          </a:xfrm>
        </p:spPr>
        <p:txBody>
          <a:bodyPr/>
          <a:lstStyle/>
          <a:p>
            <a:r>
              <a:rPr lang="pt-BR" altLang="pt-BR" sz="3600" b="1"/>
              <a:t>DIÓXIDO DE CLORO E SUA APLICABILIDADE - DESVANTAGENS</a:t>
            </a:r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9B0A7061-FD4C-4EC4-AB1A-22D65F143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r>
              <a:rPr lang="pt-BR" altLang="pt-BR" sz="3600"/>
              <a:t>Alto custo, função principalmente da matéria prima</a:t>
            </a:r>
          </a:p>
          <a:p>
            <a:r>
              <a:rPr lang="pt-BR" altLang="pt-BR" sz="3600"/>
              <a:t>A produção do dióxido de cloro deve ser “in loco”</a:t>
            </a:r>
          </a:p>
          <a:p>
            <a:r>
              <a:rPr lang="pt-BR" altLang="pt-BR" sz="3600"/>
              <a:t>O controle do processo de geração de dióxido de cloro requer grandes cuidados operacionais</a:t>
            </a:r>
          </a:p>
          <a:p>
            <a:endParaRPr lang="pt-BR" altLang="pt-BR" sz="3600"/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>
            <a:extLst>
              <a:ext uri="{FF2B5EF4-FFF2-40B4-BE49-F238E27FC236}">
                <a16:creationId xmlns:a16="http://schemas.microsoft.com/office/drawing/2014/main" id="{41FD6A42-22B2-4A2F-885C-9B2CCE0EAD4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23" name="Rectangle 3">
            <a:extLst>
              <a:ext uri="{FF2B5EF4-FFF2-40B4-BE49-F238E27FC236}">
                <a16:creationId xmlns:a16="http://schemas.microsoft.com/office/drawing/2014/main" id="{81FCCCDE-1A66-4391-AB0B-5A97EA2B5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</p:spPr>
        <p:txBody>
          <a:bodyPr/>
          <a:lstStyle/>
          <a:p>
            <a:r>
              <a:rPr lang="pt-BR" altLang="pt-BR" sz="3600" b="1"/>
              <a:t>DIÓXIDO DE CLORO E SUA APLICABILIDADE - DESVANTAGENS</a:t>
            </a:r>
          </a:p>
        </p:txBody>
      </p:sp>
      <p:sp>
        <p:nvSpPr>
          <p:cNvPr id="286724" name="Rectangle 4">
            <a:extLst>
              <a:ext uri="{FF2B5EF4-FFF2-40B4-BE49-F238E27FC236}">
                <a16:creationId xmlns:a16="http://schemas.microsoft.com/office/drawing/2014/main" id="{6CD61F42-A90E-4EA6-B8B5-C28427DE4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08213"/>
            <a:ext cx="8229600" cy="3884612"/>
          </a:xfrm>
        </p:spPr>
        <p:txBody>
          <a:bodyPr/>
          <a:lstStyle/>
          <a:p>
            <a:r>
              <a:rPr lang="pt-BR" altLang="pt-BR" sz="3600"/>
              <a:t>Apresenta formação de sub-produtos da desinfecção, notadamente clorito e clorato</a:t>
            </a:r>
          </a:p>
          <a:p>
            <a:r>
              <a:rPr lang="pt-BR" altLang="pt-BR" sz="3600"/>
              <a:t>Altos residuais de dióxido de cloro podem criar problemas de gosto e odor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ETA Alto Tietê - Cilindros de Cloro 1">
            <a:extLst>
              <a:ext uri="{FF2B5EF4-FFF2-40B4-BE49-F238E27FC236}">
                <a16:creationId xmlns:a16="http://schemas.microsoft.com/office/drawing/2014/main" id="{62C1D4F4-7E9B-4C1B-8290-1C70E088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1735138"/>
            <a:ext cx="8059738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Rectangle 3">
            <a:extLst>
              <a:ext uri="{FF2B5EF4-FFF2-40B4-BE49-F238E27FC236}">
                <a16:creationId xmlns:a16="http://schemas.microsoft.com/office/drawing/2014/main" id="{7A7C1005-A724-4676-828F-ACD881ABD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27275"/>
            <a:ext cx="8135937" cy="4197350"/>
          </a:xfrm>
        </p:spPr>
        <p:txBody>
          <a:bodyPr/>
          <a:lstStyle/>
          <a:p>
            <a:r>
              <a:rPr lang="pt-BR" altLang="pt-BR" sz="2800" b="1"/>
              <a:t>Cloro (Cloro gasoso, hiploclorito de sódio e hipoclorito de cálcio)</a:t>
            </a:r>
          </a:p>
          <a:p>
            <a:r>
              <a:rPr lang="pt-BR" altLang="pt-BR" sz="2800" b="1"/>
              <a:t>Cloraminas</a:t>
            </a:r>
          </a:p>
          <a:p>
            <a:r>
              <a:rPr lang="pt-BR" altLang="pt-BR" sz="2800" b="1"/>
              <a:t>Permanganato de potássio</a:t>
            </a:r>
          </a:p>
          <a:p>
            <a:r>
              <a:rPr lang="pt-BR" altLang="pt-BR" sz="2800" b="1"/>
              <a:t>Dióxido de cloro </a:t>
            </a:r>
          </a:p>
          <a:p>
            <a:r>
              <a:rPr lang="pt-BR" altLang="pt-BR" sz="2800" b="1"/>
              <a:t>Ozônio </a:t>
            </a:r>
          </a:p>
          <a:p>
            <a:r>
              <a:rPr lang="pt-BR" altLang="pt-BR" sz="2800" b="1"/>
              <a:t>Peroxônio (O</a:t>
            </a:r>
            <a:r>
              <a:rPr lang="pt-BR" altLang="pt-BR" sz="2800" b="1" baseline="-25000"/>
              <a:t>3</a:t>
            </a:r>
            <a:r>
              <a:rPr lang="pt-BR" altLang="pt-BR" sz="2800" b="1"/>
              <a:t> + H</a:t>
            </a:r>
            <a:r>
              <a:rPr lang="pt-BR" altLang="pt-BR" sz="2800" b="1" baseline="-25000"/>
              <a:t>2</a:t>
            </a:r>
            <a:r>
              <a:rPr lang="pt-BR" altLang="pt-BR" sz="2800" b="1"/>
              <a:t>O</a:t>
            </a:r>
            <a:r>
              <a:rPr lang="pt-BR" altLang="pt-BR" sz="2800" b="1" baseline="-25000"/>
              <a:t>2</a:t>
            </a:r>
            <a:r>
              <a:rPr lang="pt-BR" altLang="pt-BR" sz="2800" b="1"/>
              <a:t>)</a:t>
            </a:r>
          </a:p>
          <a:p>
            <a:r>
              <a:rPr lang="pt-BR" altLang="pt-BR" sz="2800" b="1"/>
              <a:t>Peróxido de hidrogênio</a:t>
            </a:r>
          </a:p>
          <a:p>
            <a:endParaRPr lang="pt-BR" altLang="pt-BR" sz="2800" b="1"/>
          </a:p>
          <a:p>
            <a:endParaRPr lang="pt-BR" altLang="pt-BR" sz="2800" b="1"/>
          </a:p>
        </p:txBody>
      </p:sp>
      <p:pic>
        <p:nvPicPr>
          <p:cNvPr id="172036" name="Picture 4">
            <a:extLst>
              <a:ext uri="{FF2B5EF4-FFF2-40B4-BE49-F238E27FC236}">
                <a16:creationId xmlns:a16="http://schemas.microsoft.com/office/drawing/2014/main" id="{CA18D3D0-5914-40E3-95D8-99390819321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7" name="Rectangle 5">
            <a:extLst>
              <a:ext uri="{FF2B5EF4-FFF2-40B4-BE49-F238E27FC236}">
                <a16:creationId xmlns:a16="http://schemas.microsoft.com/office/drawing/2014/main" id="{C6A81533-5B87-4BC6-A620-B64FAE214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166688"/>
            <a:ext cx="8893175" cy="1358900"/>
          </a:xfrm>
        </p:spPr>
        <p:txBody>
          <a:bodyPr/>
          <a:lstStyle/>
          <a:p>
            <a:r>
              <a:rPr lang="pt-BR" altLang="pt-BR" sz="3200" b="1"/>
              <a:t>AGENTES OXIDANTES E SUA APLICAÇÃO DO TRATAMENTO DE ÁGUAS DE ABASTECIMENTO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>
            <a:extLst>
              <a:ext uri="{FF2B5EF4-FFF2-40B4-BE49-F238E27FC236}">
                <a16:creationId xmlns:a16="http://schemas.microsoft.com/office/drawing/2014/main" id="{5A5AA4F4-85B0-4A11-95A9-9D2E241AE62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47" name="Rectangle 3">
            <a:extLst>
              <a:ext uri="{FF2B5EF4-FFF2-40B4-BE49-F238E27FC236}">
                <a16:creationId xmlns:a16="http://schemas.microsoft.com/office/drawing/2014/main" id="{3A6C84C4-B677-4D4F-9223-8E89852C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r>
              <a:rPr lang="pt-BR" altLang="pt-BR" sz="4000" b="1"/>
              <a:t>ESTUDO DE CASO </a:t>
            </a:r>
            <a:br>
              <a:rPr lang="pt-BR" altLang="pt-BR" sz="4000" b="1"/>
            </a:br>
            <a:r>
              <a:rPr lang="pt-BR" altLang="pt-BR" sz="4000" b="1"/>
              <a:t>CLORO x DIÓXIDO DE CLORO</a:t>
            </a:r>
          </a:p>
        </p:txBody>
      </p:sp>
      <p:sp>
        <p:nvSpPr>
          <p:cNvPr id="287748" name="Rectangle 4">
            <a:extLst>
              <a:ext uri="{FF2B5EF4-FFF2-40B4-BE49-F238E27FC236}">
                <a16:creationId xmlns:a16="http://schemas.microsoft.com/office/drawing/2014/main" id="{68DD1B1D-1E3D-4B8D-A6C7-BB8254735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2076450"/>
            <a:ext cx="8207375" cy="4464050"/>
          </a:xfrm>
        </p:spPr>
        <p:txBody>
          <a:bodyPr/>
          <a:lstStyle/>
          <a:p>
            <a:r>
              <a:rPr lang="pt-BR" altLang="pt-BR" sz="3000"/>
              <a:t>Avaliar o comportamento do dióxido de cloro como agente oxidante no tratamento de águas de abastecimento</a:t>
            </a:r>
          </a:p>
          <a:p>
            <a:r>
              <a:rPr lang="pt-BR" altLang="pt-BR" sz="3000"/>
              <a:t>Comparar a eficiência do dióxido de cloro produzido a partir de diferentes matérias primas (Clorito de sódio e clorato de sódio)</a:t>
            </a:r>
          </a:p>
          <a:p>
            <a:r>
              <a:rPr lang="pt-BR" altLang="pt-BR" sz="3000"/>
              <a:t>Avaliar o comportamento de ambos agentes oxidantes (Cloro e dióxido de cloro) para aplicações específicas</a:t>
            </a: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ETA GUARAU - DECANTADOR 1">
            <a:extLst>
              <a:ext uri="{FF2B5EF4-FFF2-40B4-BE49-F238E27FC236}">
                <a16:creationId xmlns:a16="http://schemas.microsoft.com/office/drawing/2014/main" id="{770791DC-47B2-4326-BB1C-1E9016EF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8569325" cy="49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1" name="Rectangle 3">
            <a:extLst>
              <a:ext uri="{FF2B5EF4-FFF2-40B4-BE49-F238E27FC236}">
                <a16:creationId xmlns:a16="http://schemas.microsoft.com/office/drawing/2014/main" id="{A79DE947-4087-4A4F-832F-FA44EE8FF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132013"/>
            <a:ext cx="8569325" cy="45370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/>
              <a:t>Estação de Tratamento de Água do Guaraú (SABESP)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Estação de Tratamento de Água do Alto da Boa Vista (SABESP)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Estação de Tratamento de Água do Baixo Cotia (SABESP)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Estação de Tratamento de Água Iguaçu (SANEPAR)</a:t>
            </a:r>
          </a:p>
        </p:txBody>
      </p:sp>
      <p:pic>
        <p:nvPicPr>
          <p:cNvPr id="288772" name="Picture 4">
            <a:extLst>
              <a:ext uri="{FF2B5EF4-FFF2-40B4-BE49-F238E27FC236}">
                <a16:creationId xmlns:a16="http://schemas.microsoft.com/office/drawing/2014/main" id="{6CE47CFC-6763-4AA8-A9A3-49467579639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3" name="Rectangle 5">
            <a:extLst>
              <a:ext uri="{FF2B5EF4-FFF2-40B4-BE49-F238E27FC236}">
                <a16:creationId xmlns:a16="http://schemas.microsoft.com/office/drawing/2014/main" id="{5522B26D-7D94-4A23-B140-62D8284E8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113" y="188913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 b="1"/>
              <a:t>ESTUDO DE CASO </a:t>
            </a:r>
            <a:br>
              <a:rPr lang="pt-BR" altLang="pt-BR" sz="4000" b="1"/>
            </a:br>
            <a:r>
              <a:rPr lang="pt-BR" altLang="pt-BR" sz="4000" b="1"/>
              <a:t>CLORO x DIÓXIDO DE CLORO</a:t>
            </a: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>
            <a:extLst>
              <a:ext uri="{FF2B5EF4-FFF2-40B4-BE49-F238E27FC236}">
                <a16:creationId xmlns:a16="http://schemas.microsoft.com/office/drawing/2014/main" id="{D41C5B78-3FBA-4329-95C3-0A8A26C0CF4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9795" name="Group 3">
            <a:extLst>
              <a:ext uri="{FF2B5EF4-FFF2-40B4-BE49-F238E27FC236}">
                <a16:creationId xmlns:a16="http://schemas.microsoft.com/office/drawing/2014/main" id="{83FE070A-33F7-463D-B646-7E50E4441F06}"/>
              </a:ext>
            </a:extLst>
          </p:cNvPr>
          <p:cNvGraphicFramePr>
            <a:graphicFrameLocks noGrp="1"/>
          </p:cNvGraphicFramePr>
          <p:nvPr/>
        </p:nvGraphicFramePr>
        <p:xfrm>
          <a:off x="539750" y="1443038"/>
          <a:ext cx="8064500" cy="5299075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949040698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1543299869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58750843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381020469"/>
                    </a:ext>
                  </a:extLst>
                </a:gridCol>
                <a:gridCol w="1582737">
                  <a:extLst>
                    <a:ext uri="{9D8B030D-6E8A-4147-A177-3AD203B41FA5}">
                      <a16:colId xmlns:a16="http://schemas.microsoft.com/office/drawing/2014/main" val="3386689827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Parâmetro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ETA ABV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ETA Guaraú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ETABaixo Cotia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ETA Iguaçu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202630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081502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Turbidez (UNT)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457055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Cor real (UC)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12802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Coliformes fecais (NMP/ml)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1,6.10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606438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SST (mg/l)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595246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Alcalinidade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(mg CaCO</a:t>
                      </a:r>
                      <a:r>
                        <a:rPr kumimoji="0" lang="pt-BR" altLang="pt-BR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934923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Nitrogênio amoniacal (N-NH</a:t>
                      </a:r>
                      <a:r>
                        <a:rPr kumimoji="0" lang="pt-BR" altLang="pt-BR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&lt;0,1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5143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Cloretos (mg Cl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460035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COT (mg/l)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808929"/>
                  </a:ext>
                </a:extLst>
              </a:tr>
            </a:tbl>
          </a:graphicData>
        </a:graphic>
      </p:graphicFrame>
      <p:sp>
        <p:nvSpPr>
          <p:cNvPr id="289863" name="Rectangle 71">
            <a:extLst>
              <a:ext uri="{FF2B5EF4-FFF2-40B4-BE49-F238E27FC236}">
                <a16:creationId xmlns:a16="http://schemas.microsoft.com/office/drawing/2014/main" id="{1A97CA1F-71FC-48CF-B33B-8F7BDA747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 b="1"/>
              <a:t>ESTUDO DE CASO </a:t>
            </a:r>
            <a:br>
              <a:rPr lang="pt-BR" altLang="pt-BR" sz="4000" b="1"/>
            </a:br>
            <a:r>
              <a:rPr lang="pt-BR" altLang="pt-BR" sz="4000" b="1"/>
              <a:t>CLORO x DIÓXIDO DE CLORO</a:t>
            </a: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>
            <a:extLst>
              <a:ext uri="{FF2B5EF4-FFF2-40B4-BE49-F238E27FC236}">
                <a16:creationId xmlns:a16="http://schemas.microsoft.com/office/drawing/2014/main" id="{145BF215-3583-4521-B61E-7220518D651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9" name="Text Box 3">
            <a:extLst>
              <a:ext uri="{FF2B5EF4-FFF2-40B4-BE49-F238E27FC236}">
                <a16:creationId xmlns:a16="http://schemas.microsoft.com/office/drawing/2014/main" id="{5770E166-C1C3-4D59-B685-64040E41E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1700213"/>
            <a:ext cx="7435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Ensaios em escala de bancada (“Jar-test”)</a:t>
            </a:r>
          </a:p>
        </p:txBody>
      </p:sp>
      <p:sp>
        <p:nvSpPr>
          <p:cNvPr id="290820" name="Text Box 4">
            <a:extLst>
              <a:ext uri="{FF2B5EF4-FFF2-40B4-BE49-F238E27FC236}">
                <a16:creationId xmlns:a16="http://schemas.microsoft.com/office/drawing/2014/main" id="{09FD60F2-E5BC-425B-845D-2BFB34434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92375"/>
            <a:ext cx="8424862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Simulação do comportamento hidráulico de cada ETA (Tempos de detenção hidráulico nas unidades)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Similaridade do processo de coagulação (tipo e dosagem de coagulante e pH de coagulação)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Simulação da formação de THM’s (Tempo de contato: 24 horas)</a:t>
            </a:r>
          </a:p>
        </p:txBody>
      </p:sp>
      <p:sp>
        <p:nvSpPr>
          <p:cNvPr id="290821" name="Rectangle 5">
            <a:extLst>
              <a:ext uri="{FF2B5EF4-FFF2-40B4-BE49-F238E27FC236}">
                <a16:creationId xmlns:a16="http://schemas.microsoft.com/office/drawing/2014/main" id="{F4DAE83B-95F6-487B-A504-5A0FA693B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 b="1"/>
              <a:t>ESTUDO DE CASO </a:t>
            </a:r>
            <a:br>
              <a:rPr lang="pt-BR" altLang="pt-BR" sz="4000" b="1"/>
            </a:br>
            <a:r>
              <a:rPr lang="pt-BR" altLang="pt-BR" sz="4000" b="1"/>
              <a:t>CLORO x DIÓXIDO DE CLORO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Fotografia 10">
            <a:extLst>
              <a:ext uri="{FF2B5EF4-FFF2-40B4-BE49-F238E27FC236}">
                <a16:creationId xmlns:a16="http://schemas.microsoft.com/office/drawing/2014/main" id="{0997B05E-2E70-4045-AAA7-0F6653AD785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056437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3" name="Picture 3">
            <a:extLst>
              <a:ext uri="{FF2B5EF4-FFF2-40B4-BE49-F238E27FC236}">
                <a16:creationId xmlns:a16="http://schemas.microsoft.com/office/drawing/2014/main" id="{BF89D57E-E757-42CE-9862-B15CE6748A4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4" name="Rectangle 4">
            <a:extLst>
              <a:ext uri="{FF2B5EF4-FFF2-40B4-BE49-F238E27FC236}">
                <a16:creationId xmlns:a16="http://schemas.microsoft.com/office/drawing/2014/main" id="{2284C501-2197-49AE-BB35-716357DF8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3825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 b="1"/>
              <a:t>ESTUDO DE CASO </a:t>
            </a:r>
            <a:br>
              <a:rPr lang="pt-BR" altLang="pt-BR" sz="4000" b="1"/>
            </a:br>
            <a:r>
              <a:rPr lang="pt-BR" altLang="pt-BR" sz="4000" b="1"/>
              <a:t>CLORO x DIÓXIDO DE CLORO</a:t>
            </a: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Imagem 013">
            <a:extLst>
              <a:ext uri="{FF2B5EF4-FFF2-40B4-BE49-F238E27FC236}">
                <a16:creationId xmlns:a16="http://schemas.microsoft.com/office/drawing/2014/main" id="{C1A7757E-8ADA-449A-8D19-BB1A0D07525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333375"/>
            <a:ext cx="8064500" cy="6048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03" name="Picture 3">
            <a:extLst>
              <a:ext uri="{FF2B5EF4-FFF2-40B4-BE49-F238E27FC236}">
                <a16:creationId xmlns:a16="http://schemas.microsoft.com/office/drawing/2014/main" id="{70FE23BC-39E4-4CB9-9F5F-342F25CD7DF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04" name="Text Box 4">
            <a:extLst>
              <a:ext uri="{FF2B5EF4-FFF2-40B4-BE49-F238E27FC236}">
                <a16:creationId xmlns:a16="http://schemas.microsoft.com/office/drawing/2014/main" id="{E867A1F0-80AD-4C01-82CB-0F901892F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201863"/>
            <a:ext cx="74660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Ensaios em escala de bancada (“Jar-test”)</a:t>
            </a:r>
          </a:p>
        </p:txBody>
      </p:sp>
      <p:sp>
        <p:nvSpPr>
          <p:cNvPr id="409605" name="Text Box 5">
            <a:extLst>
              <a:ext uri="{FF2B5EF4-FFF2-40B4-BE49-F238E27FC236}">
                <a16:creationId xmlns:a16="http://schemas.microsoft.com/office/drawing/2014/main" id="{C257D8FC-22E3-4E03-80C3-4018C2DE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3521075"/>
            <a:ext cx="154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>
                <a:solidFill>
                  <a:srgbClr val="FF0000"/>
                </a:solidFill>
                <a:latin typeface="Times New Roman" panose="02020603050405020304" pitchFamily="18" charset="0"/>
              </a:rPr>
              <a:t>Cloro (Cl</a:t>
            </a:r>
            <a:r>
              <a:rPr lang="pt-BR" altLang="pt-BR" sz="2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09606" name="Text Box 6">
            <a:extLst>
              <a:ext uri="{FF2B5EF4-FFF2-40B4-BE49-F238E27FC236}">
                <a16:creationId xmlns:a16="http://schemas.microsoft.com/office/drawing/2014/main" id="{D41034FD-CB08-456B-91B6-B85771BA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4386263"/>
            <a:ext cx="232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>
                <a:solidFill>
                  <a:srgbClr val="FF0000"/>
                </a:solidFill>
                <a:latin typeface="Times New Roman" panose="02020603050405020304" pitchFamily="18" charset="0"/>
              </a:rPr>
              <a:t>Dióxido de cloro </a:t>
            </a:r>
          </a:p>
        </p:txBody>
      </p:sp>
      <p:sp>
        <p:nvSpPr>
          <p:cNvPr id="409607" name="AutoShape 7">
            <a:extLst>
              <a:ext uri="{FF2B5EF4-FFF2-40B4-BE49-F238E27FC236}">
                <a16:creationId xmlns:a16="http://schemas.microsoft.com/office/drawing/2014/main" id="{5281BCB6-063E-47CB-9075-B10FEA0C99E0}"/>
              </a:ext>
            </a:extLst>
          </p:cNvPr>
          <p:cNvSpPr>
            <a:spLocks/>
          </p:cNvSpPr>
          <p:nvPr/>
        </p:nvSpPr>
        <p:spPr bwMode="auto">
          <a:xfrm>
            <a:off x="4067175" y="3860800"/>
            <a:ext cx="576263" cy="1584325"/>
          </a:xfrm>
          <a:prstGeom prst="leftBrace">
            <a:avLst>
              <a:gd name="adj1" fmla="val 22911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608" name="Text Box 8">
            <a:extLst>
              <a:ext uri="{FF2B5EF4-FFF2-40B4-BE49-F238E27FC236}">
                <a16:creationId xmlns:a16="http://schemas.microsoft.com/office/drawing/2014/main" id="{AD6C648A-7D89-4AC0-92C6-9F39980D0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3952875"/>
            <a:ext cx="3538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BR" altLang="pt-BR" sz="2400">
                <a:solidFill>
                  <a:srgbClr val="FF0000"/>
                </a:solidFill>
                <a:latin typeface="Times New Roman" panose="02020603050405020304" pitchFamily="18" charset="0"/>
              </a:rPr>
              <a:t>Gerado a partir de NaClO</a:t>
            </a:r>
            <a:r>
              <a:rPr lang="pt-BR" altLang="pt-BR" sz="2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09609" name="Text Box 9">
            <a:extLst>
              <a:ext uri="{FF2B5EF4-FFF2-40B4-BE49-F238E27FC236}">
                <a16:creationId xmlns:a16="http://schemas.microsoft.com/office/drawing/2014/main" id="{122D905B-F219-455A-B714-C340E72A1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787900"/>
            <a:ext cx="3538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BR" altLang="pt-BR" sz="2400">
                <a:solidFill>
                  <a:srgbClr val="FF0000"/>
                </a:solidFill>
                <a:latin typeface="Times New Roman" panose="02020603050405020304" pitchFamily="18" charset="0"/>
              </a:rPr>
              <a:t>Gerado a partir de NaClO</a:t>
            </a:r>
            <a:r>
              <a:rPr lang="pt-BR" altLang="pt-BR" sz="2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09610" name="AutoShape 10">
            <a:extLst>
              <a:ext uri="{FF2B5EF4-FFF2-40B4-BE49-F238E27FC236}">
                <a16:creationId xmlns:a16="http://schemas.microsoft.com/office/drawing/2014/main" id="{CB206900-60ED-49F2-8CAA-66D629A840C4}"/>
              </a:ext>
            </a:extLst>
          </p:cNvPr>
          <p:cNvSpPr>
            <a:spLocks/>
          </p:cNvSpPr>
          <p:nvPr/>
        </p:nvSpPr>
        <p:spPr bwMode="auto">
          <a:xfrm>
            <a:off x="900113" y="3357563"/>
            <a:ext cx="719137" cy="1727200"/>
          </a:xfrm>
          <a:prstGeom prst="leftBrace">
            <a:avLst>
              <a:gd name="adj1" fmla="val 20015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611" name="Rectangle 11">
            <a:extLst>
              <a:ext uri="{FF2B5EF4-FFF2-40B4-BE49-F238E27FC236}">
                <a16:creationId xmlns:a16="http://schemas.microsoft.com/office/drawing/2014/main" id="{3F9BF669-8765-442A-98AD-EA1DD2EF3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 sz="4000"/>
              <a:t>ESTUDO DE CASO </a:t>
            </a:r>
            <a:br>
              <a:rPr lang="pt-BR" altLang="pt-BR" sz="4000"/>
            </a:br>
            <a:r>
              <a:rPr lang="pt-BR" altLang="pt-BR" sz="4000"/>
              <a:t>CLORO x DIÓXIDO DE CLORO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Imagem 008">
            <a:extLst>
              <a:ext uri="{FF2B5EF4-FFF2-40B4-BE49-F238E27FC236}">
                <a16:creationId xmlns:a16="http://schemas.microsoft.com/office/drawing/2014/main" id="{C2382DC9-CB6B-42A4-A82D-54CBF570655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8135938" cy="6103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27" name="Picture 3">
            <a:extLst>
              <a:ext uri="{FF2B5EF4-FFF2-40B4-BE49-F238E27FC236}">
                <a16:creationId xmlns:a16="http://schemas.microsoft.com/office/drawing/2014/main" id="{82D50116-038F-4BE4-B65E-B2A96B26489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28" name="Text Box 4">
            <a:extLst>
              <a:ext uri="{FF2B5EF4-FFF2-40B4-BE49-F238E27FC236}">
                <a16:creationId xmlns:a16="http://schemas.microsoft.com/office/drawing/2014/main" id="{4E198AEA-0475-44B5-B97C-7E2BD6DB1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100263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Ensaio 1</a:t>
            </a:r>
          </a:p>
        </p:txBody>
      </p:sp>
      <p:sp>
        <p:nvSpPr>
          <p:cNvPr id="410629" name="Text Box 5">
            <a:extLst>
              <a:ext uri="{FF2B5EF4-FFF2-40B4-BE49-F238E27FC236}">
                <a16:creationId xmlns:a16="http://schemas.microsoft.com/office/drawing/2014/main" id="{F2F1435F-8642-4BA4-A06B-562A231D5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2965450"/>
            <a:ext cx="1892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Pré-oxidação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10630" name="Text Box 6">
            <a:extLst>
              <a:ext uri="{FF2B5EF4-FFF2-40B4-BE49-F238E27FC236}">
                <a16:creationId xmlns:a16="http://schemas.microsoft.com/office/drawing/2014/main" id="{F42D804D-E1BA-4434-9143-D4A1FC8D5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2965450"/>
            <a:ext cx="1893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Pós-oxidação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410631" name="AutoShape 7">
            <a:extLst>
              <a:ext uri="{FF2B5EF4-FFF2-40B4-BE49-F238E27FC236}">
                <a16:creationId xmlns:a16="http://schemas.microsoft.com/office/drawing/2014/main" id="{2145E953-3908-47F4-B46D-87F8749D8BCA}"/>
              </a:ext>
            </a:extLst>
          </p:cNvPr>
          <p:cNvCxnSpPr>
            <a:cxnSpLocks noChangeShapeType="1"/>
            <a:stCxn id="410628" idx="2"/>
            <a:endCxn id="410629" idx="0"/>
          </p:cNvCxnSpPr>
          <p:nvPr/>
        </p:nvCxnSpPr>
        <p:spPr bwMode="auto">
          <a:xfrm rot="5400000">
            <a:off x="1989931" y="2218532"/>
            <a:ext cx="407987" cy="1085850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32" name="AutoShape 8">
            <a:extLst>
              <a:ext uri="{FF2B5EF4-FFF2-40B4-BE49-F238E27FC236}">
                <a16:creationId xmlns:a16="http://schemas.microsoft.com/office/drawing/2014/main" id="{06C2CDCF-18A7-4F1B-9861-6A4E825D4542}"/>
              </a:ext>
            </a:extLst>
          </p:cNvPr>
          <p:cNvCxnSpPr>
            <a:cxnSpLocks noChangeShapeType="1"/>
            <a:stCxn id="410628" idx="2"/>
            <a:endCxn id="410630" idx="0"/>
          </p:cNvCxnSpPr>
          <p:nvPr/>
        </p:nvCxnSpPr>
        <p:spPr bwMode="auto">
          <a:xfrm rot="16200000" flipH="1">
            <a:off x="2963069" y="2331244"/>
            <a:ext cx="407987" cy="860425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633" name="Text Box 9">
            <a:extLst>
              <a:ext uri="{FF2B5EF4-FFF2-40B4-BE49-F238E27FC236}">
                <a16:creationId xmlns:a16="http://schemas.microsoft.com/office/drawing/2014/main" id="{DA248647-C0D4-473A-9BD3-096E3626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888" y="2027238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Ensaio 2</a:t>
            </a:r>
          </a:p>
        </p:txBody>
      </p:sp>
      <p:sp>
        <p:nvSpPr>
          <p:cNvPr id="410634" name="Text Box 10">
            <a:extLst>
              <a:ext uri="{FF2B5EF4-FFF2-40B4-BE49-F238E27FC236}">
                <a16:creationId xmlns:a16="http://schemas.microsoft.com/office/drawing/2014/main" id="{3B0306A1-BFEB-424D-8EAB-746BFA49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3" y="2892425"/>
            <a:ext cx="1892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Pré-oxidação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ClO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10635" name="Text Box 11">
            <a:extLst>
              <a:ext uri="{FF2B5EF4-FFF2-40B4-BE49-F238E27FC236}">
                <a16:creationId xmlns:a16="http://schemas.microsoft.com/office/drawing/2014/main" id="{EE7AD179-252E-4202-938C-5CDE823E6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2892425"/>
            <a:ext cx="189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Pós-oxidação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410636" name="AutoShape 12">
            <a:extLst>
              <a:ext uri="{FF2B5EF4-FFF2-40B4-BE49-F238E27FC236}">
                <a16:creationId xmlns:a16="http://schemas.microsoft.com/office/drawing/2014/main" id="{D9E63C0E-3160-44DA-8489-48679A07020A}"/>
              </a:ext>
            </a:extLst>
          </p:cNvPr>
          <p:cNvCxnSpPr>
            <a:cxnSpLocks noChangeShapeType="1"/>
            <a:stCxn id="410633" idx="2"/>
            <a:endCxn id="410634" idx="0"/>
          </p:cNvCxnSpPr>
          <p:nvPr/>
        </p:nvCxnSpPr>
        <p:spPr bwMode="auto">
          <a:xfrm rot="5400000">
            <a:off x="6039644" y="2145507"/>
            <a:ext cx="407987" cy="1085850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37" name="AutoShape 13">
            <a:extLst>
              <a:ext uri="{FF2B5EF4-FFF2-40B4-BE49-F238E27FC236}">
                <a16:creationId xmlns:a16="http://schemas.microsoft.com/office/drawing/2014/main" id="{0A6E154D-D0DD-43F7-B1C7-03CB0E3DA693}"/>
              </a:ext>
            </a:extLst>
          </p:cNvPr>
          <p:cNvCxnSpPr>
            <a:cxnSpLocks noChangeShapeType="1"/>
            <a:stCxn id="410633" idx="2"/>
            <a:endCxn id="410635" idx="0"/>
          </p:cNvCxnSpPr>
          <p:nvPr/>
        </p:nvCxnSpPr>
        <p:spPr bwMode="auto">
          <a:xfrm rot="16200000" flipH="1">
            <a:off x="7012782" y="2258219"/>
            <a:ext cx="407987" cy="860425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638" name="Text Box 14">
            <a:extLst>
              <a:ext uri="{FF2B5EF4-FFF2-40B4-BE49-F238E27FC236}">
                <a16:creationId xmlns:a16="http://schemas.microsoft.com/office/drawing/2014/main" id="{59BA99FC-DABB-4720-9416-DFECE5CC6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189413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Ensaio 3</a:t>
            </a:r>
          </a:p>
        </p:txBody>
      </p:sp>
      <p:sp>
        <p:nvSpPr>
          <p:cNvPr id="410639" name="Text Box 15">
            <a:extLst>
              <a:ext uri="{FF2B5EF4-FFF2-40B4-BE49-F238E27FC236}">
                <a16:creationId xmlns:a16="http://schemas.microsoft.com/office/drawing/2014/main" id="{DDBD2433-1C1C-487D-9FB3-5B290A817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5054600"/>
            <a:ext cx="1892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Pré-oxidação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10640" name="Text Box 16">
            <a:extLst>
              <a:ext uri="{FF2B5EF4-FFF2-40B4-BE49-F238E27FC236}">
                <a16:creationId xmlns:a16="http://schemas.microsoft.com/office/drawing/2014/main" id="{2696DE60-645D-4D98-A508-EC64431C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738" y="5054600"/>
            <a:ext cx="1893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Pós-oxidação</a:t>
            </a:r>
          </a:p>
          <a:p>
            <a:pPr algn="ctr" eaLnBrk="0" hangingPunct="0"/>
            <a:r>
              <a:rPr lang="pt-BR" altLang="pt-BR" sz="2400" b="1">
                <a:latin typeface="Times New Roman" panose="02020603050405020304" pitchFamily="18" charset="0"/>
              </a:rPr>
              <a:t>ClO</a:t>
            </a:r>
            <a:r>
              <a:rPr lang="pt-BR" altLang="pt-BR" sz="2400" b="1" baseline="-2500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410641" name="AutoShape 17">
            <a:extLst>
              <a:ext uri="{FF2B5EF4-FFF2-40B4-BE49-F238E27FC236}">
                <a16:creationId xmlns:a16="http://schemas.microsoft.com/office/drawing/2014/main" id="{7A25DD1C-9486-44FB-B7A1-DF89341A4FE7}"/>
              </a:ext>
            </a:extLst>
          </p:cNvPr>
          <p:cNvCxnSpPr>
            <a:cxnSpLocks noChangeShapeType="1"/>
            <a:stCxn id="410638" idx="2"/>
            <a:endCxn id="410639" idx="0"/>
          </p:cNvCxnSpPr>
          <p:nvPr/>
        </p:nvCxnSpPr>
        <p:spPr bwMode="auto">
          <a:xfrm rot="5400000">
            <a:off x="3717131" y="4307682"/>
            <a:ext cx="407987" cy="1085850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42" name="AutoShape 18">
            <a:extLst>
              <a:ext uri="{FF2B5EF4-FFF2-40B4-BE49-F238E27FC236}">
                <a16:creationId xmlns:a16="http://schemas.microsoft.com/office/drawing/2014/main" id="{267AE55B-CCB1-4262-8EEC-84424C164787}"/>
              </a:ext>
            </a:extLst>
          </p:cNvPr>
          <p:cNvCxnSpPr>
            <a:cxnSpLocks noChangeShapeType="1"/>
            <a:stCxn id="410638" idx="2"/>
            <a:endCxn id="410640" idx="0"/>
          </p:cNvCxnSpPr>
          <p:nvPr/>
        </p:nvCxnSpPr>
        <p:spPr bwMode="auto">
          <a:xfrm rot="16200000" flipH="1">
            <a:off x="4690269" y="4420394"/>
            <a:ext cx="407987" cy="860425"/>
          </a:xfrm>
          <a:prstGeom prst="curvedConnector3">
            <a:avLst>
              <a:gd name="adj1" fmla="val 4980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643" name="Rectangle 19">
            <a:extLst>
              <a:ext uri="{FF2B5EF4-FFF2-40B4-BE49-F238E27FC236}">
                <a16:creationId xmlns:a16="http://schemas.microsoft.com/office/drawing/2014/main" id="{4D1A1FFA-5437-4CDF-932D-0AC2B07A3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 sz="4000"/>
              <a:t>ESTUDO DE CASO </a:t>
            </a:r>
            <a:br>
              <a:rPr lang="pt-BR" altLang="pt-BR" sz="4000"/>
            </a:br>
            <a:r>
              <a:rPr lang="pt-BR" altLang="pt-BR" sz="4000"/>
              <a:t>CLORO x DIÓXIDO DE CLORO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>
            <a:extLst>
              <a:ext uri="{FF2B5EF4-FFF2-40B4-BE49-F238E27FC236}">
                <a16:creationId xmlns:a16="http://schemas.microsoft.com/office/drawing/2014/main" id="{B8116D68-869E-4177-8C23-623589EC37C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915" name="Rectangle 3">
            <a:extLst>
              <a:ext uri="{FF2B5EF4-FFF2-40B4-BE49-F238E27FC236}">
                <a16:creationId xmlns:a16="http://schemas.microsoft.com/office/drawing/2014/main" id="{5F62598C-2688-4C92-9374-90944647C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366838"/>
          </a:xfrm>
        </p:spPr>
        <p:txBody>
          <a:bodyPr/>
          <a:lstStyle/>
          <a:p>
            <a:r>
              <a:rPr lang="pt-BR" altLang="pt-BR" sz="3600" b="1"/>
              <a:t>AVALIAÇÃO DO COMPORTAMENTO DOS AGENTES OXIDANTES</a:t>
            </a:r>
          </a:p>
        </p:txBody>
      </p:sp>
      <p:sp>
        <p:nvSpPr>
          <p:cNvPr id="294916" name="Rectangle 4">
            <a:extLst>
              <a:ext uri="{FF2B5EF4-FFF2-40B4-BE49-F238E27FC236}">
                <a16:creationId xmlns:a16="http://schemas.microsoft.com/office/drawing/2014/main" id="{B30FD2E7-0CC1-46F3-9065-C4C1551C8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9113" y="2276475"/>
            <a:ext cx="8229600" cy="4032250"/>
          </a:xfrm>
        </p:spPr>
        <p:txBody>
          <a:bodyPr/>
          <a:lstStyle/>
          <a:p>
            <a:r>
              <a:rPr lang="pt-BR" altLang="pt-BR"/>
              <a:t>Concentração residual dos agentes oxidantes na água decantada, final e após 24 horas de tempo de contato</a:t>
            </a:r>
          </a:p>
          <a:p>
            <a:r>
              <a:rPr lang="pt-BR" altLang="pt-BR"/>
              <a:t>Qualidade microbiológica da água final (Coliformes totais e fecais)</a:t>
            </a:r>
          </a:p>
          <a:p>
            <a:r>
              <a:rPr lang="pt-BR" altLang="pt-BR"/>
              <a:t>Formação de trihalometanos na água tratada (24 horas de tempo de contato)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>
            <a:extLst>
              <a:ext uri="{FF2B5EF4-FFF2-40B4-BE49-F238E27FC236}">
                <a16:creationId xmlns:a16="http://schemas.microsoft.com/office/drawing/2014/main" id="{B74B7689-7036-4D96-92D8-D32B8AB2E9C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39" name="Rectangle 3">
            <a:extLst>
              <a:ext uri="{FF2B5EF4-FFF2-40B4-BE49-F238E27FC236}">
                <a16:creationId xmlns:a16="http://schemas.microsoft.com/office/drawing/2014/main" id="{4D26EDA6-F4E4-4371-A215-BC862FB55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295940" name="Rectangle 4">
            <a:extLst>
              <a:ext uri="{FF2B5EF4-FFF2-40B4-BE49-F238E27FC236}">
                <a16:creationId xmlns:a16="http://schemas.microsoft.com/office/drawing/2014/main" id="{68B3613E-7B50-4BD6-92BD-B55F137E9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9913" y="1628775"/>
            <a:ext cx="6835775" cy="614363"/>
          </a:xfrm>
        </p:spPr>
        <p:txBody>
          <a:bodyPr/>
          <a:lstStyle/>
          <a:p>
            <a:r>
              <a:rPr lang="pt-BR" altLang="pt-BR"/>
              <a:t>ETA GUARAÚ – Pré e Pós Cloração</a:t>
            </a:r>
          </a:p>
        </p:txBody>
      </p:sp>
      <p:graphicFrame>
        <p:nvGraphicFramePr>
          <p:cNvPr id="295941" name="Object 5">
            <a:extLst>
              <a:ext uri="{FF2B5EF4-FFF2-40B4-BE49-F238E27FC236}">
                <a16:creationId xmlns:a16="http://schemas.microsoft.com/office/drawing/2014/main" id="{E8BF7544-3A61-4DA4-9D81-495CE938C3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333625"/>
          <a:ext cx="7200900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4" name="Gráfico" r:id="rId4" imgW="5562600" imgH="3057525" progId="Excel.Chart.8">
                  <p:embed followColorScheme="full"/>
                </p:oleObj>
              </mc:Choice>
              <mc:Fallback>
                <p:oleObj name="Gráfico" r:id="rId4" imgW="5562600" imgH="3057525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333625"/>
                        <a:ext cx="7200900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>
            <a:extLst>
              <a:ext uri="{FF2B5EF4-FFF2-40B4-BE49-F238E27FC236}">
                <a16:creationId xmlns:a16="http://schemas.microsoft.com/office/drawing/2014/main" id="{304011D9-4307-4E0C-871F-3431F576D66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3" name="Rectangle 3">
            <a:extLst>
              <a:ext uri="{FF2B5EF4-FFF2-40B4-BE49-F238E27FC236}">
                <a16:creationId xmlns:a16="http://schemas.microsoft.com/office/drawing/2014/main" id="{8B81E781-F1FF-4468-BE0A-A767E23B9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296964" name="Rectangle 4">
            <a:extLst>
              <a:ext uri="{FF2B5EF4-FFF2-40B4-BE49-F238E27FC236}">
                <a16:creationId xmlns:a16="http://schemas.microsoft.com/office/drawing/2014/main" id="{5F9E8B58-C85E-4CC3-A174-2826986AC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9913" y="1628775"/>
            <a:ext cx="6835775" cy="614363"/>
          </a:xfrm>
        </p:spPr>
        <p:txBody>
          <a:bodyPr/>
          <a:lstStyle/>
          <a:p>
            <a:r>
              <a:rPr lang="pt-BR" altLang="pt-BR"/>
              <a:t>ETA ABV – Pré e Pós Cloração</a:t>
            </a:r>
          </a:p>
        </p:txBody>
      </p:sp>
      <p:graphicFrame>
        <p:nvGraphicFramePr>
          <p:cNvPr id="296965" name="Object 5">
            <a:extLst>
              <a:ext uri="{FF2B5EF4-FFF2-40B4-BE49-F238E27FC236}">
                <a16:creationId xmlns:a16="http://schemas.microsoft.com/office/drawing/2014/main" id="{C496B6AF-275F-4383-BF42-10DBEDD5CC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2975" y="2205038"/>
          <a:ext cx="7488238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8" name="Gráfico" r:id="rId4" imgW="5562600" imgH="3076575" progId="Excel.Chart.8">
                  <p:embed followColorScheme="full"/>
                </p:oleObj>
              </mc:Choice>
              <mc:Fallback>
                <p:oleObj name="Gráfico" r:id="rId4" imgW="5562600" imgH="3076575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2205038"/>
                        <a:ext cx="7488238" cy="449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ETE Juquitiba 01072004 016">
            <a:extLst>
              <a:ext uri="{FF2B5EF4-FFF2-40B4-BE49-F238E27FC236}">
                <a16:creationId xmlns:a16="http://schemas.microsoft.com/office/drawing/2014/main" id="{C2AC76D1-AD4C-43AC-B92C-148A9615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19200"/>
            <a:ext cx="8713788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067" name="Picture 3">
            <a:extLst>
              <a:ext uri="{FF2B5EF4-FFF2-40B4-BE49-F238E27FC236}">
                <a16:creationId xmlns:a16="http://schemas.microsoft.com/office/drawing/2014/main" id="{B296691A-A6D8-4784-8A0D-6BBADDA273F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4068" name="Rectangle 4">
            <a:extLst>
              <a:ext uri="{FF2B5EF4-FFF2-40B4-BE49-F238E27FC236}">
                <a16:creationId xmlns:a16="http://schemas.microsoft.com/office/drawing/2014/main" id="{14C761D7-55A1-4782-BD29-DEBDE8306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3556000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inorgânicos em estado reduzido (Fe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Mn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Remoção de cor real.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de gosto e odor em águas de abastecimento.</a:t>
            </a:r>
          </a:p>
          <a:p>
            <a:pPr marL="0" indent="0"/>
            <a:endParaRPr lang="pt-BR" altLang="pt-BR"/>
          </a:p>
        </p:txBody>
      </p:sp>
      <p:sp>
        <p:nvSpPr>
          <p:cNvPr id="344069" name="Rectangle 5">
            <a:extLst>
              <a:ext uri="{FF2B5EF4-FFF2-40B4-BE49-F238E27FC236}">
                <a16:creationId xmlns:a16="http://schemas.microsoft.com/office/drawing/2014/main" id="{76E332F0-F691-40AD-9C42-FC5D2188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44070" name="Rectangle 6">
            <a:extLst>
              <a:ext uri="{FF2B5EF4-FFF2-40B4-BE49-F238E27FC236}">
                <a16:creationId xmlns:a16="http://schemas.microsoft.com/office/drawing/2014/main" id="{835829C1-17E4-4D61-B706-2F8D0244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351837" cy="15843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>
            <a:extLst>
              <a:ext uri="{FF2B5EF4-FFF2-40B4-BE49-F238E27FC236}">
                <a16:creationId xmlns:a16="http://schemas.microsoft.com/office/drawing/2014/main" id="{3D576078-4CA3-45BE-B17D-C47FEC803AC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7" name="Rectangle 3">
            <a:extLst>
              <a:ext uri="{FF2B5EF4-FFF2-40B4-BE49-F238E27FC236}">
                <a16:creationId xmlns:a16="http://schemas.microsoft.com/office/drawing/2014/main" id="{5039AC34-A5B0-46F1-B941-A127928A1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297988" name="Rectangle 4">
            <a:extLst>
              <a:ext uri="{FF2B5EF4-FFF2-40B4-BE49-F238E27FC236}">
                <a16:creationId xmlns:a16="http://schemas.microsoft.com/office/drawing/2014/main" id="{6E157158-6892-40FC-8841-835AEBC80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207375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ETA GUARAÚ – Pré (ClO</a:t>
            </a:r>
            <a:r>
              <a:rPr lang="pt-BR" altLang="pt-BR" baseline="-25000"/>
              <a:t>2</a:t>
            </a:r>
            <a:r>
              <a:rPr lang="pt-BR" altLang="pt-BR"/>
              <a:t>) e Pós Cloração</a:t>
            </a:r>
          </a:p>
        </p:txBody>
      </p:sp>
      <p:graphicFrame>
        <p:nvGraphicFramePr>
          <p:cNvPr id="297989" name="Object 5">
            <a:extLst>
              <a:ext uri="{FF2B5EF4-FFF2-40B4-BE49-F238E27FC236}">
                <a16:creationId xmlns:a16="http://schemas.microsoft.com/office/drawing/2014/main" id="{1C47B7F9-35D0-4789-84C4-E5386E508412}"/>
              </a:ext>
            </a:extLst>
          </p:cNvPr>
          <p:cNvGraphicFramePr>
            <a:graphicFrameLocks/>
          </p:cNvGraphicFramePr>
          <p:nvPr/>
        </p:nvGraphicFramePr>
        <p:xfrm>
          <a:off x="1042988" y="2276475"/>
          <a:ext cx="6840537" cy="439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2" name="Gráfico" r:id="rId4" imgW="5667375" imgH="3305175" progId="Excel.Chart.8">
                  <p:embed followColorScheme="full"/>
                </p:oleObj>
              </mc:Choice>
              <mc:Fallback>
                <p:oleObj name="Gráfico" r:id="rId4" imgW="5667375" imgH="3305175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276475"/>
                        <a:ext cx="6840537" cy="439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>
            <a:extLst>
              <a:ext uri="{FF2B5EF4-FFF2-40B4-BE49-F238E27FC236}">
                <a16:creationId xmlns:a16="http://schemas.microsoft.com/office/drawing/2014/main" id="{6FF6D776-3DD4-4B98-A7F7-CBC49024853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11" name="Rectangle 3">
            <a:extLst>
              <a:ext uri="{FF2B5EF4-FFF2-40B4-BE49-F238E27FC236}">
                <a16:creationId xmlns:a16="http://schemas.microsoft.com/office/drawing/2014/main" id="{4FC37068-AE57-4DD2-A2C0-B3F45CD50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299012" name="Rectangle 4">
            <a:extLst>
              <a:ext uri="{FF2B5EF4-FFF2-40B4-BE49-F238E27FC236}">
                <a16:creationId xmlns:a16="http://schemas.microsoft.com/office/drawing/2014/main" id="{84924A9E-D996-4366-A638-92834411E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207375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ETA GUARAÚ – Pré (ClO</a:t>
            </a:r>
            <a:r>
              <a:rPr lang="pt-BR" altLang="pt-BR" baseline="-25000"/>
              <a:t>2</a:t>
            </a:r>
            <a:r>
              <a:rPr lang="pt-BR" altLang="pt-BR"/>
              <a:t>) e Pós Cloração</a:t>
            </a:r>
          </a:p>
        </p:txBody>
      </p:sp>
      <p:graphicFrame>
        <p:nvGraphicFramePr>
          <p:cNvPr id="299013" name="Object 5">
            <a:extLst>
              <a:ext uri="{FF2B5EF4-FFF2-40B4-BE49-F238E27FC236}">
                <a16:creationId xmlns:a16="http://schemas.microsoft.com/office/drawing/2014/main" id="{2D410C9A-6077-4889-87E3-0935BC96E987}"/>
              </a:ext>
            </a:extLst>
          </p:cNvPr>
          <p:cNvGraphicFramePr>
            <a:graphicFrameLocks/>
          </p:cNvGraphicFramePr>
          <p:nvPr/>
        </p:nvGraphicFramePr>
        <p:xfrm>
          <a:off x="1108075" y="2219325"/>
          <a:ext cx="7051675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6" name="Gráfico" r:id="rId4" imgW="5572125" imgH="3057525" progId="Excel.Chart.8">
                  <p:embed followColorScheme="full"/>
                </p:oleObj>
              </mc:Choice>
              <mc:Fallback>
                <p:oleObj name="Gráfico" r:id="rId4" imgW="5572125" imgH="3057525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2219325"/>
                        <a:ext cx="7051675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>
            <a:extLst>
              <a:ext uri="{FF2B5EF4-FFF2-40B4-BE49-F238E27FC236}">
                <a16:creationId xmlns:a16="http://schemas.microsoft.com/office/drawing/2014/main" id="{C04944AB-D7F6-472C-9947-2CB6D3B6003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0035" name="Object 3">
            <a:extLst>
              <a:ext uri="{FF2B5EF4-FFF2-40B4-BE49-F238E27FC236}">
                <a16:creationId xmlns:a16="http://schemas.microsoft.com/office/drawing/2014/main" id="{9787C390-CFFE-4768-8155-2DDE13EF5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9825" y="2244725"/>
          <a:ext cx="688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6" name="Equation" r:id="rId4" imgW="6883200" imgH="545760" progId="Equation.3">
                  <p:embed/>
                </p:oleObj>
              </mc:Choice>
              <mc:Fallback>
                <p:oleObj name="Equation" r:id="rId4" imgW="6883200" imgH="5457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2244725"/>
                        <a:ext cx="688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0036" name="Object 4">
            <a:extLst>
              <a:ext uri="{FF2B5EF4-FFF2-40B4-BE49-F238E27FC236}">
                <a16:creationId xmlns:a16="http://schemas.microsoft.com/office/drawing/2014/main" id="{7444A1AF-58FD-459E-B8F7-94278BFCF8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0313" y="4621213"/>
          <a:ext cx="6565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7" name="Equation" r:id="rId6" imgW="6565680" imgH="545760" progId="Equation.3">
                  <p:embed/>
                </p:oleObj>
              </mc:Choice>
              <mc:Fallback>
                <p:oleObj name="Equation" r:id="rId6" imgW="656568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4621213"/>
                        <a:ext cx="6565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037" name="Text Box 5">
            <a:extLst>
              <a:ext uri="{FF2B5EF4-FFF2-40B4-BE49-F238E27FC236}">
                <a16:creationId xmlns:a16="http://schemas.microsoft.com/office/drawing/2014/main" id="{29CF33B6-5024-4CEE-8BD0-27DC52FBD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357563"/>
            <a:ext cx="3038475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pt-BR" altLang="pt-BR" sz="4400">
                <a:latin typeface="Times New Roman" panose="02020603050405020304" pitchFamily="18" charset="0"/>
              </a:rPr>
              <a:t>50 % a 70 %</a:t>
            </a:r>
          </a:p>
        </p:txBody>
      </p:sp>
      <p:cxnSp>
        <p:nvCxnSpPr>
          <p:cNvPr id="300038" name="AutoShape 6">
            <a:extLst>
              <a:ext uri="{FF2B5EF4-FFF2-40B4-BE49-F238E27FC236}">
                <a16:creationId xmlns:a16="http://schemas.microsoft.com/office/drawing/2014/main" id="{A7EE63A1-4719-4A2C-8A7A-F9A92915287B}"/>
              </a:ext>
            </a:extLst>
          </p:cNvPr>
          <p:cNvCxnSpPr>
            <a:cxnSpLocks noChangeShapeType="1"/>
            <a:stCxn id="300037" idx="0"/>
            <a:endCxn id="0" idx="2"/>
          </p:cNvCxnSpPr>
          <p:nvPr/>
        </p:nvCxnSpPr>
        <p:spPr bwMode="auto">
          <a:xfrm rot="16200000">
            <a:off x="3740944" y="2516981"/>
            <a:ext cx="598488" cy="1082675"/>
          </a:xfrm>
          <a:prstGeom prst="curvedConnector3">
            <a:avLst>
              <a:gd name="adj1" fmla="val 49866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0039" name="Text Box 7">
            <a:extLst>
              <a:ext uri="{FF2B5EF4-FFF2-40B4-BE49-F238E27FC236}">
                <a16:creationId xmlns:a16="http://schemas.microsoft.com/office/drawing/2014/main" id="{00F66C18-DF39-492A-9DB7-A485018B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661025"/>
            <a:ext cx="3038475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pt-BR" altLang="pt-BR" sz="4400">
                <a:latin typeface="Times New Roman" panose="02020603050405020304" pitchFamily="18" charset="0"/>
              </a:rPr>
              <a:t>30 % a 50 %</a:t>
            </a:r>
          </a:p>
        </p:txBody>
      </p:sp>
      <p:cxnSp>
        <p:nvCxnSpPr>
          <p:cNvPr id="300040" name="AutoShape 8">
            <a:extLst>
              <a:ext uri="{FF2B5EF4-FFF2-40B4-BE49-F238E27FC236}">
                <a16:creationId xmlns:a16="http://schemas.microsoft.com/office/drawing/2014/main" id="{6623DB32-5228-4429-9FA1-9BCA10F598BB}"/>
              </a:ext>
            </a:extLst>
          </p:cNvPr>
          <p:cNvCxnSpPr>
            <a:cxnSpLocks noChangeShapeType="1"/>
            <a:stCxn id="300039" idx="0"/>
            <a:endCxn id="0" idx="2"/>
          </p:cNvCxnSpPr>
          <p:nvPr/>
        </p:nvCxnSpPr>
        <p:spPr bwMode="auto">
          <a:xfrm rot="5400000" flipH="1">
            <a:off x="4535488" y="5113338"/>
            <a:ext cx="525462" cy="569912"/>
          </a:xfrm>
          <a:prstGeom prst="curvedConnector3">
            <a:avLst>
              <a:gd name="adj1" fmla="val 49847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0041" name="Rectangle 9">
            <a:extLst>
              <a:ext uri="{FF2B5EF4-FFF2-40B4-BE49-F238E27FC236}">
                <a16:creationId xmlns:a16="http://schemas.microsoft.com/office/drawing/2014/main" id="{37CCCA33-1B5C-4542-BA0D-23729A073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>
            <a:extLst>
              <a:ext uri="{FF2B5EF4-FFF2-40B4-BE49-F238E27FC236}">
                <a16:creationId xmlns:a16="http://schemas.microsoft.com/office/drawing/2014/main" id="{9F4E8CF4-0629-4EDB-89FD-70E03DB38FF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59" name="Rectangle 3">
            <a:extLst>
              <a:ext uri="{FF2B5EF4-FFF2-40B4-BE49-F238E27FC236}">
                <a16:creationId xmlns:a16="http://schemas.microsoft.com/office/drawing/2014/main" id="{EDB75559-6081-46BF-B3B9-8B31B2280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  <p:sp>
        <p:nvSpPr>
          <p:cNvPr id="301060" name="Rectangle 4">
            <a:extLst>
              <a:ext uri="{FF2B5EF4-FFF2-40B4-BE49-F238E27FC236}">
                <a16:creationId xmlns:a16="http://schemas.microsoft.com/office/drawing/2014/main" id="{ECD9FBFE-3425-4C9D-8210-9B6E34FD2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49488"/>
            <a:ext cx="8280400" cy="676275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INTERAÇÕES: DIÓXIDO DE CLORO E CLORO LIVRE</a:t>
            </a:r>
          </a:p>
        </p:txBody>
      </p:sp>
      <p:sp>
        <p:nvSpPr>
          <p:cNvPr id="301061" name="Text Box 5">
            <a:extLst>
              <a:ext uri="{FF2B5EF4-FFF2-40B4-BE49-F238E27FC236}">
                <a16:creationId xmlns:a16="http://schemas.microsoft.com/office/drawing/2014/main" id="{A0948CEF-340C-4C77-8788-783D26B10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8600"/>
            <a:ext cx="7921625" cy="6413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pt-BR" altLang="pt-BR" sz="3600">
                <a:solidFill>
                  <a:srgbClr val="FFFF00"/>
                </a:solidFill>
                <a:latin typeface="Times New Roman" panose="02020603050405020304" pitchFamily="18" charset="0"/>
              </a:rPr>
              <a:t>Reação lenta !!! (Meia vida: 15 a 20 dias)</a:t>
            </a:r>
          </a:p>
        </p:txBody>
      </p:sp>
      <p:graphicFrame>
        <p:nvGraphicFramePr>
          <p:cNvPr id="301062" name="Object 6">
            <a:extLst>
              <a:ext uri="{FF2B5EF4-FFF2-40B4-BE49-F238E27FC236}">
                <a16:creationId xmlns:a16="http://schemas.microsoft.com/office/drawing/2014/main" id="{DCAE8625-9871-4C95-958F-81CE67BF11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788" y="3635375"/>
          <a:ext cx="86360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6" name="Equation" r:id="rId4" imgW="8635680" imgH="545760" progId="Equation.3">
                  <p:embed/>
                </p:oleObj>
              </mc:Choice>
              <mc:Fallback>
                <p:oleObj name="Equation" r:id="rId4" imgW="8635680" imgH="5457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635375"/>
                        <a:ext cx="86360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1063" name="AutoShape 7">
            <a:extLst>
              <a:ext uri="{FF2B5EF4-FFF2-40B4-BE49-F238E27FC236}">
                <a16:creationId xmlns:a16="http://schemas.microsoft.com/office/drawing/2014/main" id="{B7239DC7-3380-40D8-95E3-378382E50281}"/>
              </a:ext>
            </a:extLst>
          </p:cNvPr>
          <p:cNvCxnSpPr>
            <a:cxnSpLocks noChangeShapeType="1"/>
            <a:stCxn id="301061" idx="0"/>
            <a:endCxn id="0" idx="2"/>
          </p:cNvCxnSpPr>
          <p:nvPr/>
        </p:nvCxnSpPr>
        <p:spPr bwMode="auto">
          <a:xfrm rot="16200000">
            <a:off x="3860006" y="4645819"/>
            <a:ext cx="1158875" cy="1666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>
            <a:extLst>
              <a:ext uri="{FF2B5EF4-FFF2-40B4-BE49-F238E27FC236}">
                <a16:creationId xmlns:a16="http://schemas.microsoft.com/office/drawing/2014/main" id="{8A05AC93-F4CB-4515-AC4D-82CA46BEB07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3" name="Rectangle 3">
            <a:extLst>
              <a:ext uri="{FF2B5EF4-FFF2-40B4-BE49-F238E27FC236}">
                <a16:creationId xmlns:a16="http://schemas.microsoft.com/office/drawing/2014/main" id="{E4804D35-E8B5-40BB-AFF7-67A77F60F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ASPECTOS QUÍMICOS DO DIÓXIDO DE CLORO EM MEIO AQUOSO</a:t>
            </a:r>
          </a:p>
        </p:txBody>
      </p:sp>
      <p:sp>
        <p:nvSpPr>
          <p:cNvPr id="302084" name="Text Box 4">
            <a:extLst>
              <a:ext uri="{FF2B5EF4-FFF2-40B4-BE49-F238E27FC236}">
                <a16:creationId xmlns:a16="http://schemas.microsoft.com/office/drawing/2014/main" id="{9A44C6CD-F93A-41D4-811B-546ECD420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589588"/>
            <a:ext cx="4768850" cy="6413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pt-BR" altLang="pt-BR" sz="3600">
                <a:solidFill>
                  <a:srgbClr val="FFFF00"/>
                </a:solidFill>
                <a:latin typeface="Times New Roman" panose="02020603050405020304" pitchFamily="18" charset="0"/>
              </a:rPr>
              <a:t>Preponderante (90 %) !!!</a:t>
            </a:r>
          </a:p>
        </p:txBody>
      </p:sp>
      <p:graphicFrame>
        <p:nvGraphicFramePr>
          <p:cNvPr id="302085" name="Object 5">
            <a:extLst>
              <a:ext uri="{FF2B5EF4-FFF2-40B4-BE49-F238E27FC236}">
                <a16:creationId xmlns:a16="http://schemas.microsoft.com/office/drawing/2014/main" id="{4D0FC44B-4DB3-4432-91BE-D093FC3036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4437063"/>
          <a:ext cx="63754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3" name="Equation" r:id="rId4" imgW="6375240" imgH="596880" progId="Equation.3">
                  <p:embed/>
                </p:oleObj>
              </mc:Choice>
              <mc:Fallback>
                <p:oleObj name="Equation" r:id="rId4" imgW="6375240" imgH="5968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437063"/>
                        <a:ext cx="63754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6" name="Object 6">
            <a:extLst>
              <a:ext uri="{FF2B5EF4-FFF2-40B4-BE49-F238E27FC236}">
                <a16:creationId xmlns:a16="http://schemas.microsoft.com/office/drawing/2014/main" id="{95829110-3143-4700-95AF-A58CAAD907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4413" y="3459163"/>
          <a:ext cx="7086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4" name="Equation" r:id="rId6" imgW="7086600" imgH="583920" progId="Equation.3">
                  <p:embed/>
                </p:oleObj>
              </mc:Choice>
              <mc:Fallback>
                <p:oleObj name="Equation" r:id="rId6" imgW="7086600" imgH="5839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3459163"/>
                        <a:ext cx="7086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2087" name="AutoShape 7">
            <a:extLst>
              <a:ext uri="{FF2B5EF4-FFF2-40B4-BE49-F238E27FC236}">
                <a16:creationId xmlns:a16="http://schemas.microsoft.com/office/drawing/2014/main" id="{F2993EF8-F1DB-46EC-9B0D-899D78875124}"/>
              </a:ext>
            </a:extLst>
          </p:cNvPr>
          <p:cNvCxnSpPr>
            <a:cxnSpLocks noChangeShapeType="1"/>
            <a:stCxn id="302084" idx="0"/>
            <a:endCxn id="0" idx="2"/>
          </p:cNvCxnSpPr>
          <p:nvPr/>
        </p:nvCxnSpPr>
        <p:spPr bwMode="auto">
          <a:xfrm rot="16200000">
            <a:off x="3624263" y="4694238"/>
            <a:ext cx="555625" cy="123507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2088" name="Rectangle 8">
            <a:extLst>
              <a:ext uri="{FF2B5EF4-FFF2-40B4-BE49-F238E27FC236}">
                <a16:creationId xmlns:a16="http://schemas.microsoft.com/office/drawing/2014/main" id="{36651080-2E59-47AD-8EFC-5A9295DD4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2144713"/>
            <a:ext cx="6840538" cy="11398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INTERAÇÕES: DIÓXIDO DE CLORO E CLORO LIVRE</a:t>
            </a: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>
            <a:extLst>
              <a:ext uri="{FF2B5EF4-FFF2-40B4-BE49-F238E27FC236}">
                <a16:creationId xmlns:a16="http://schemas.microsoft.com/office/drawing/2014/main" id="{78359F7B-E6CB-40FA-B13E-A3A9A746626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07" name="Rectangle 3">
            <a:extLst>
              <a:ext uri="{FF2B5EF4-FFF2-40B4-BE49-F238E27FC236}">
                <a16:creationId xmlns:a16="http://schemas.microsoft.com/office/drawing/2014/main" id="{1B9B116E-548A-4AA1-82FF-C722F1C2D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303108" name="Rectangle 4">
            <a:extLst>
              <a:ext uri="{FF2B5EF4-FFF2-40B4-BE49-F238E27FC236}">
                <a16:creationId xmlns:a16="http://schemas.microsoft.com/office/drawing/2014/main" id="{98CC06EA-F836-4CCE-974A-03AC50015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207375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ETA ABV – Pré (ClO</a:t>
            </a:r>
            <a:r>
              <a:rPr lang="pt-BR" altLang="pt-BR" sz="3600" baseline="-25000"/>
              <a:t>2</a:t>
            </a:r>
            <a:r>
              <a:rPr lang="pt-BR" altLang="pt-BR" sz="3600"/>
              <a:t>) e Pós Cloração</a:t>
            </a:r>
          </a:p>
        </p:txBody>
      </p:sp>
      <p:graphicFrame>
        <p:nvGraphicFramePr>
          <p:cNvPr id="303109" name="Object 5">
            <a:extLst>
              <a:ext uri="{FF2B5EF4-FFF2-40B4-BE49-F238E27FC236}">
                <a16:creationId xmlns:a16="http://schemas.microsoft.com/office/drawing/2014/main" id="{1B1D428D-AFB2-41B3-8DA3-B4C2E58A8013}"/>
              </a:ext>
            </a:extLst>
          </p:cNvPr>
          <p:cNvGraphicFramePr>
            <a:graphicFrameLocks/>
          </p:cNvGraphicFramePr>
          <p:nvPr/>
        </p:nvGraphicFramePr>
        <p:xfrm>
          <a:off x="1403350" y="2278063"/>
          <a:ext cx="6840538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2" name="Gráfico" r:id="rId4" imgW="5667375" imgH="3486150" progId="Excel.Chart.8">
                  <p:embed followColorScheme="full"/>
                </p:oleObj>
              </mc:Choice>
              <mc:Fallback>
                <p:oleObj name="Gráfico" r:id="rId4" imgW="5667375" imgH="3486150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278063"/>
                        <a:ext cx="6840538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3FBD44EA-EF47-4258-BCB5-38AF38E0DF7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841B5499-B05B-4B6F-BFEB-3B6AB686C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304132" name="Rectangle 4">
            <a:extLst>
              <a:ext uri="{FF2B5EF4-FFF2-40B4-BE49-F238E27FC236}">
                <a16:creationId xmlns:a16="http://schemas.microsoft.com/office/drawing/2014/main" id="{C302BC07-B073-4586-B892-97C962444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207375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ETA ABV – Pré (ClO</a:t>
            </a:r>
            <a:r>
              <a:rPr lang="pt-BR" altLang="pt-BR" sz="3600" baseline="-25000"/>
              <a:t>2</a:t>
            </a:r>
            <a:r>
              <a:rPr lang="pt-BR" altLang="pt-BR" sz="3600"/>
              <a:t>) e Pós Cloração</a:t>
            </a:r>
          </a:p>
        </p:txBody>
      </p:sp>
      <p:graphicFrame>
        <p:nvGraphicFramePr>
          <p:cNvPr id="304133" name="Object 5">
            <a:extLst>
              <a:ext uri="{FF2B5EF4-FFF2-40B4-BE49-F238E27FC236}">
                <a16:creationId xmlns:a16="http://schemas.microsoft.com/office/drawing/2014/main" id="{4C795536-7090-4AAB-99F3-8E995E7D0651}"/>
              </a:ext>
            </a:extLst>
          </p:cNvPr>
          <p:cNvGraphicFramePr>
            <a:graphicFrameLocks/>
          </p:cNvGraphicFramePr>
          <p:nvPr/>
        </p:nvGraphicFramePr>
        <p:xfrm>
          <a:off x="885825" y="2349500"/>
          <a:ext cx="7718425" cy="439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6" name="Gráfico" r:id="rId4" imgW="5667375" imgH="3390900" progId="Excel.Chart.8">
                  <p:embed followColorScheme="full"/>
                </p:oleObj>
              </mc:Choice>
              <mc:Fallback>
                <p:oleObj name="Gráfico" r:id="rId4" imgW="5667375" imgH="3390900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349500"/>
                        <a:ext cx="7718425" cy="439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>
            <a:extLst>
              <a:ext uri="{FF2B5EF4-FFF2-40B4-BE49-F238E27FC236}">
                <a16:creationId xmlns:a16="http://schemas.microsoft.com/office/drawing/2014/main" id="{5C6A9486-C76E-4A5D-81C1-B161A23852D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55" name="Rectangle 3">
            <a:extLst>
              <a:ext uri="{FF2B5EF4-FFF2-40B4-BE49-F238E27FC236}">
                <a16:creationId xmlns:a16="http://schemas.microsoft.com/office/drawing/2014/main" id="{8544CABF-2635-4B66-98CC-B9D8FCCBF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id="{94614990-F3FF-4203-B25E-8B586A2CC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989888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ETA Iguaçu - Pós-desinfecção (ClO</a:t>
            </a:r>
            <a:r>
              <a:rPr lang="pt-BR" altLang="pt-BR" sz="3600" baseline="-25000"/>
              <a:t>2</a:t>
            </a:r>
            <a:r>
              <a:rPr lang="pt-BR" altLang="pt-BR" sz="3600"/>
              <a:t>) </a:t>
            </a:r>
          </a:p>
          <a:p>
            <a:endParaRPr lang="pt-BR" altLang="pt-BR" sz="3600"/>
          </a:p>
        </p:txBody>
      </p:sp>
      <p:graphicFrame>
        <p:nvGraphicFramePr>
          <p:cNvPr id="305157" name="Object 5">
            <a:extLst>
              <a:ext uri="{FF2B5EF4-FFF2-40B4-BE49-F238E27FC236}">
                <a16:creationId xmlns:a16="http://schemas.microsoft.com/office/drawing/2014/main" id="{29730978-CA72-4A3D-AA1D-8FE5E3D2B831}"/>
              </a:ext>
            </a:extLst>
          </p:cNvPr>
          <p:cNvGraphicFramePr>
            <a:graphicFrameLocks/>
          </p:cNvGraphicFramePr>
          <p:nvPr/>
        </p:nvGraphicFramePr>
        <p:xfrm>
          <a:off x="1289050" y="2263775"/>
          <a:ext cx="6811963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60" name="Gráfico" r:id="rId4" imgW="5562600" imgH="2924175" progId="Excel.Chart.8">
                  <p:embed followColorScheme="full"/>
                </p:oleObj>
              </mc:Choice>
              <mc:Fallback>
                <p:oleObj name="Gráfico" r:id="rId4" imgW="5562600" imgH="2924175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2263775"/>
                        <a:ext cx="6811963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>
            <a:extLst>
              <a:ext uri="{FF2B5EF4-FFF2-40B4-BE49-F238E27FC236}">
                <a16:creationId xmlns:a16="http://schemas.microsoft.com/office/drawing/2014/main" id="{A06FC2A6-8744-4525-9266-BFD933396CF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6179" name="Rectangle 3">
            <a:extLst>
              <a:ext uri="{FF2B5EF4-FFF2-40B4-BE49-F238E27FC236}">
                <a16:creationId xmlns:a16="http://schemas.microsoft.com/office/drawing/2014/main" id="{5D5AD804-28F5-45CA-BAC0-5C73FFE1A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512887"/>
          </a:xfrm>
        </p:spPr>
        <p:txBody>
          <a:bodyPr/>
          <a:lstStyle/>
          <a:p>
            <a:r>
              <a:rPr lang="pt-BR" altLang="pt-BR" sz="4000" b="1"/>
              <a:t>APRESENTAÇÃO DOS RESULTADOS EXPERIMENTAIS</a:t>
            </a:r>
          </a:p>
        </p:txBody>
      </p:sp>
      <p:sp>
        <p:nvSpPr>
          <p:cNvPr id="306180" name="Rectangle 4">
            <a:extLst>
              <a:ext uri="{FF2B5EF4-FFF2-40B4-BE49-F238E27FC236}">
                <a16:creationId xmlns:a16="http://schemas.microsoft.com/office/drawing/2014/main" id="{9AF595AE-1760-4A3B-A85D-D745EDEF9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989888" cy="676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ETA Iguaçu - Pós-desinfecção (ClO</a:t>
            </a:r>
            <a:r>
              <a:rPr lang="pt-BR" altLang="pt-BR" sz="3600" baseline="-25000"/>
              <a:t>2</a:t>
            </a:r>
            <a:r>
              <a:rPr lang="pt-BR" altLang="pt-BR" sz="3600"/>
              <a:t>) </a:t>
            </a:r>
          </a:p>
          <a:p>
            <a:endParaRPr lang="pt-BR" altLang="pt-BR" sz="3600"/>
          </a:p>
        </p:txBody>
      </p:sp>
      <p:graphicFrame>
        <p:nvGraphicFramePr>
          <p:cNvPr id="306181" name="Object 5">
            <a:extLst>
              <a:ext uri="{FF2B5EF4-FFF2-40B4-BE49-F238E27FC236}">
                <a16:creationId xmlns:a16="http://schemas.microsoft.com/office/drawing/2014/main" id="{6DD221DC-827D-4B04-91A3-55E5F15DC4A3}"/>
              </a:ext>
            </a:extLst>
          </p:cNvPr>
          <p:cNvGraphicFramePr>
            <a:graphicFrameLocks/>
          </p:cNvGraphicFramePr>
          <p:nvPr/>
        </p:nvGraphicFramePr>
        <p:xfrm>
          <a:off x="827088" y="2205038"/>
          <a:ext cx="76327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4" name="Gráfico" r:id="rId4" imgW="5667375" imgH="3390900" progId="Excel.Chart.8">
                  <p:embed followColorScheme="full"/>
                </p:oleObj>
              </mc:Choice>
              <mc:Fallback>
                <p:oleObj name="Gráfico" r:id="rId4" imgW="5667375" imgH="3390900" progId="Excel.Chart.8">
                  <p:embed followColorScheme="full"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05038"/>
                        <a:ext cx="763270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7147D2E8-7F71-4760-9D87-D5283F78942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275" name="Rectangle 3">
            <a:extLst>
              <a:ext uri="{FF2B5EF4-FFF2-40B4-BE49-F238E27FC236}">
                <a16:creationId xmlns:a16="http://schemas.microsoft.com/office/drawing/2014/main" id="{0DA850AB-FD32-4AFD-B6B5-0171ACD5A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512888"/>
          </a:xfrm>
        </p:spPr>
        <p:txBody>
          <a:bodyPr/>
          <a:lstStyle/>
          <a:p>
            <a:r>
              <a:rPr lang="pt-BR" altLang="pt-BR" sz="4000" b="1"/>
              <a:t>ASPECTOS QUÍMICOS DO OZÔNIO EM MEIO AQUOSO </a:t>
            </a:r>
          </a:p>
        </p:txBody>
      </p:sp>
      <p:graphicFrame>
        <p:nvGraphicFramePr>
          <p:cNvPr id="310276" name="Group 4">
            <a:extLst>
              <a:ext uri="{FF2B5EF4-FFF2-40B4-BE49-F238E27FC236}">
                <a16:creationId xmlns:a16="http://schemas.microsoft.com/office/drawing/2014/main" id="{3CE034CE-1790-4008-81D0-E7DD41A69B1B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060575"/>
          <a:ext cx="8351837" cy="4443413"/>
        </p:xfrm>
        <a:graphic>
          <a:graphicData uri="http://schemas.openxmlformats.org/drawingml/2006/table">
            <a:tbl>
              <a:tblPr/>
              <a:tblGrid>
                <a:gridCol w="4175125">
                  <a:extLst>
                    <a:ext uri="{9D8B030D-6E8A-4147-A177-3AD203B41FA5}">
                      <a16:colId xmlns:a16="http://schemas.microsoft.com/office/drawing/2014/main" val="1381796983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51582247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306712995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Propriedade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Unidade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445674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Peso molecular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45479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ebulição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-111,9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04719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fusão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-192,5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66339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Massa específica a -183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kg/m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1.574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666227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Solubilidade em água a 20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12,07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701879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Volume específico do vapor a 0 C e 1 atm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0,464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32889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crítica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-12,1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61738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ETE Juquitiba 01072004 016">
            <a:extLst>
              <a:ext uri="{FF2B5EF4-FFF2-40B4-BE49-F238E27FC236}">
                <a16:creationId xmlns:a16="http://schemas.microsoft.com/office/drawing/2014/main" id="{CB20BA00-0E83-4DD1-B332-C43B34CD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19200"/>
            <a:ext cx="8713788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1" name="Picture 3">
            <a:extLst>
              <a:ext uri="{FF2B5EF4-FFF2-40B4-BE49-F238E27FC236}">
                <a16:creationId xmlns:a16="http://schemas.microsoft.com/office/drawing/2014/main" id="{BE803F6F-E780-4EC0-841D-036981857EE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5092" name="Rectangle 4">
            <a:extLst>
              <a:ext uri="{FF2B5EF4-FFF2-40B4-BE49-F238E27FC236}">
                <a16:creationId xmlns:a16="http://schemas.microsoft.com/office/drawing/2014/main" id="{4CC29085-AE95-4753-B68B-7CF5557CE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3556000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inorgânicos em estado reduzido (Fe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Mn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Remoção de cor real.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de gosto e odor em águas de abastecimento.</a:t>
            </a:r>
          </a:p>
          <a:p>
            <a:pPr marL="0" indent="0"/>
            <a:endParaRPr lang="pt-BR" altLang="pt-BR"/>
          </a:p>
        </p:txBody>
      </p:sp>
      <p:sp>
        <p:nvSpPr>
          <p:cNvPr id="345093" name="Rectangle 5">
            <a:extLst>
              <a:ext uri="{FF2B5EF4-FFF2-40B4-BE49-F238E27FC236}">
                <a16:creationId xmlns:a16="http://schemas.microsoft.com/office/drawing/2014/main" id="{D66BCC06-29FF-4A33-9178-D91302A5C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45094" name="Rectangle 6">
            <a:extLst>
              <a:ext uri="{FF2B5EF4-FFF2-40B4-BE49-F238E27FC236}">
                <a16:creationId xmlns:a16="http://schemas.microsoft.com/office/drawing/2014/main" id="{0D3E9065-DFD9-4D20-B471-A1B92F96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17963"/>
            <a:ext cx="8351837" cy="6477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>
            <a:extLst>
              <a:ext uri="{FF2B5EF4-FFF2-40B4-BE49-F238E27FC236}">
                <a16:creationId xmlns:a16="http://schemas.microsoft.com/office/drawing/2014/main" id="{65DC74DE-507B-42E7-A1B8-75995A1AF2C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299" name="Rectangle 3">
            <a:extLst>
              <a:ext uri="{FF2B5EF4-FFF2-40B4-BE49-F238E27FC236}">
                <a16:creationId xmlns:a16="http://schemas.microsoft.com/office/drawing/2014/main" id="{0DD33E88-85A3-4F1E-A2C8-A7FE39DAC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5738"/>
            <a:ext cx="82804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ASPECTOS QUÍMICOS DO OZÔNIO EM MEIO AQUOSO</a:t>
            </a:r>
          </a:p>
        </p:txBody>
      </p:sp>
      <p:sp>
        <p:nvSpPr>
          <p:cNvPr id="311300" name="Text Box 4">
            <a:extLst>
              <a:ext uri="{FF2B5EF4-FFF2-40B4-BE49-F238E27FC236}">
                <a16:creationId xmlns:a16="http://schemas.microsoft.com/office/drawing/2014/main" id="{4B465DD5-CC61-4051-A2F1-A6047ABA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276600"/>
            <a:ext cx="1238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000" b="1">
                <a:latin typeface="Times New Roman" panose="02020603050405020304" pitchFamily="18" charset="0"/>
              </a:rPr>
              <a:t>O</a:t>
            </a:r>
            <a:r>
              <a:rPr lang="pt-BR" altLang="pt-BR" sz="4000" b="1" baseline="-25000">
                <a:latin typeface="Times New Roman" panose="02020603050405020304" pitchFamily="18" charset="0"/>
              </a:rPr>
              <a:t>3</a:t>
            </a:r>
            <a:endParaRPr lang="pt-BR" altLang="pt-BR" sz="4000" b="1">
              <a:latin typeface="Times New Roman" panose="02020603050405020304" pitchFamily="18" charset="0"/>
            </a:endParaRPr>
          </a:p>
        </p:txBody>
      </p:sp>
      <p:sp>
        <p:nvSpPr>
          <p:cNvPr id="311301" name="AutoShape 5">
            <a:extLst>
              <a:ext uri="{FF2B5EF4-FFF2-40B4-BE49-F238E27FC236}">
                <a16:creationId xmlns:a16="http://schemas.microsoft.com/office/drawing/2014/main" id="{14A56112-0E71-4D6B-A7ED-6D45F8806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2209800"/>
            <a:ext cx="2559050" cy="1447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66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1302" name="AutoShape 6">
            <a:extLst>
              <a:ext uri="{FF2B5EF4-FFF2-40B4-BE49-F238E27FC236}">
                <a16:creationId xmlns:a16="http://schemas.microsoft.com/office/drawing/2014/main" id="{CA621D5C-EA20-4047-9208-493D439F90F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8250" y="3886200"/>
            <a:ext cx="2559050" cy="1447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1303" name="AutoShape 7">
            <a:extLst>
              <a:ext uri="{FF2B5EF4-FFF2-40B4-BE49-F238E27FC236}">
                <a16:creationId xmlns:a16="http://schemas.microsoft.com/office/drawing/2014/main" id="{28A17933-7441-4712-A4D3-26809E33C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700213"/>
            <a:ext cx="3136900" cy="533400"/>
          </a:xfrm>
          <a:prstGeom prst="wedgeRectCallout">
            <a:avLst>
              <a:gd name="adj1" fmla="val 4352"/>
              <a:gd name="adj2" fmla="val -80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pt-BR" altLang="pt-B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REAÇÃO DIRETA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311304" name="AutoShape 8">
            <a:extLst>
              <a:ext uri="{FF2B5EF4-FFF2-40B4-BE49-F238E27FC236}">
                <a16:creationId xmlns:a16="http://schemas.microsoft.com/office/drawing/2014/main" id="{D4BB3388-C3FB-4C75-91F7-D0CFFF7E7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581400"/>
            <a:ext cx="3467100" cy="533400"/>
          </a:xfrm>
          <a:prstGeom prst="wedgeRectCallout">
            <a:avLst>
              <a:gd name="adj1" fmla="val -49727"/>
              <a:gd name="adj2" fmla="val 14762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pt-BR" altLang="pt-B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REAÇÃO INDIRETA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311305" name="Text Box 9">
            <a:extLst>
              <a:ext uri="{FF2B5EF4-FFF2-40B4-BE49-F238E27FC236}">
                <a16:creationId xmlns:a16="http://schemas.microsoft.com/office/drawing/2014/main" id="{F9CE0CA2-35DB-4C92-83D1-9609529D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276475"/>
            <a:ext cx="2063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000" b="1">
                <a:latin typeface="Times New Roman" panose="02020603050405020304" pitchFamily="18" charset="0"/>
              </a:rPr>
              <a:t>O</a:t>
            </a:r>
            <a:r>
              <a:rPr lang="pt-BR" altLang="pt-BR" sz="4000" b="1" baseline="-25000">
                <a:latin typeface="Times New Roman" panose="02020603050405020304" pitchFamily="18" charset="0"/>
              </a:rPr>
              <a:t>3 </a:t>
            </a:r>
            <a:r>
              <a:rPr lang="pt-BR" altLang="pt-BR" sz="4000" b="1">
                <a:latin typeface="Times New Roman" panose="02020603050405020304" pitchFamily="18" charset="0"/>
              </a:rPr>
              <a:t>+ M </a:t>
            </a:r>
          </a:p>
        </p:txBody>
      </p:sp>
      <p:sp>
        <p:nvSpPr>
          <p:cNvPr id="311306" name="Line 10">
            <a:extLst>
              <a:ext uri="{FF2B5EF4-FFF2-40B4-BE49-F238E27FC236}">
                <a16:creationId xmlns:a16="http://schemas.microsoft.com/office/drawing/2014/main" id="{78A99E75-A24D-401C-AEA8-B8FDEDB1FE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2657475"/>
            <a:ext cx="908050" cy="0"/>
          </a:xfrm>
          <a:prstGeom prst="line">
            <a:avLst/>
          </a:prstGeom>
          <a:noFill/>
          <a:ln w="76200">
            <a:solidFill>
              <a:srgbClr val="BA2A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1307" name="Text Box 11">
            <a:extLst>
              <a:ext uri="{FF2B5EF4-FFF2-40B4-BE49-F238E27FC236}">
                <a16:creationId xmlns:a16="http://schemas.microsoft.com/office/drawing/2014/main" id="{6D4CFA10-DDE8-4C12-B5D4-25201DA2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088" y="2276475"/>
            <a:ext cx="493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311308" name="Text Box 12">
            <a:extLst>
              <a:ext uri="{FF2B5EF4-FFF2-40B4-BE49-F238E27FC236}">
                <a16:creationId xmlns:a16="http://schemas.microsoft.com/office/drawing/2014/main" id="{CE4B0D9B-3229-48EC-A2ED-0FEAB99E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0"/>
            <a:ext cx="2436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000" b="1">
                <a:latin typeface="Times New Roman" panose="02020603050405020304" pitchFamily="18" charset="0"/>
              </a:rPr>
              <a:t>O</a:t>
            </a:r>
            <a:r>
              <a:rPr lang="pt-BR" altLang="pt-BR" sz="4000" b="1" baseline="-25000">
                <a:latin typeface="Times New Roman" panose="02020603050405020304" pitchFamily="18" charset="0"/>
              </a:rPr>
              <a:t>3 </a:t>
            </a:r>
            <a:r>
              <a:rPr lang="pt-BR" altLang="pt-BR" sz="4000" b="1">
                <a:latin typeface="Times New Roman" panose="02020603050405020304" pitchFamily="18" charset="0"/>
              </a:rPr>
              <a:t>+ OH</a:t>
            </a:r>
            <a:r>
              <a:rPr lang="pt-BR" altLang="pt-BR" sz="4000" b="1" baseline="30000">
                <a:latin typeface="Times New Roman" panose="02020603050405020304" pitchFamily="18" charset="0"/>
              </a:rPr>
              <a:t>-</a:t>
            </a:r>
            <a:r>
              <a:rPr lang="pt-BR" altLang="pt-BR" sz="4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1309" name="Line 13">
            <a:extLst>
              <a:ext uri="{FF2B5EF4-FFF2-40B4-BE49-F238E27FC236}">
                <a16:creationId xmlns:a16="http://schemas.microsoft.com/office/drawing/2014/main" id="{9A85C5B5-EEA0-493E-9258-EBF7A2004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953000"/>
            <a:ext cx="9080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1310" name="Rectangle 14">
            <a:extLst>
              <a:ext uri="{FF2B5EF4-FFF2-40B4-BE49-F238E27FC236}">
                <a16:creationId xmlns:a16="http://schemas.microsoft.com/office/drawing/2014/main" id="{3CA578B9-34E6-4BC8-9BDE-EA8B2F54A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579938"/>
            <a:ext cx="122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pt-BR" altLang="pt-BR" sz="4000" b="1">
                <a:latin typeface="Times New Roman" panose="02020603050405020304" pitchFamily="18" charset="0"/>
              </a:rPr>
              <a:t>OH</a:t>
            </a:r>
            <a:endParaRPr lang="en-US" altLang="pt-BR" sz="4000" b="1" baseline="30000">
              <a:latin typeface="CommonBullets"/>
              <a:sym typeface="Symbol" panose="05050102010706020507" pitchFamily="18" charset="2"/>
            </a:endParaRPr>
          </a:p>
        </p:txBody>
      </p:sp>
      <p:sp>
        <p:nvSpPr>
          <p:cNvPr id="311311" name="Rectangle 15">
            <a:extLst>
              <a:ext uri="{FF2B5EF4-FFF2-40B4-BE49-F238E27FC236}">
                <a16:creationId xmlns:a16="http://schemas.microsoft.com/office/drawing/2014/main" id="{E4DF8109-F53A-40A0-B340-95CE3F3AB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572125"/>
            <a:ext cx="2174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BR" altLang="pt-BR" sz="4000" b="1">
                <a:latin typeface="Times New Roman" panose="02020603050405020304" pitchFamily="18" charset="0"/>
              </a:rPr>
              <a:t>OH + M</a:t>
            </a:r>
            <a:endParaRPr lang="pt-BR" altLang="pt-BR" sz="4000" b="1" baseline="30000">
              <a:latin typeface="Times New Roman" panose="02020603050405020304" pitchFamily="18" charset="0"/>
            </a:endParaRPr>
          </a:p>
        </p:txBody>
      </p:sp>
      <p:sp>
        <p:nvSpPr>
          <p:cNvPr id="311312" name="Line 16">
            <a:extLst>
              <a:ext uri="{FF2B5EF4-FFF2-40B4-BE49-F238E27FC236}">
                <a16:creationId xmlns:a16="http://schemas.microsoft.com/office/drawing/2014/main" id="{229DC32B-85C6-4BEE-9D6D-7AEAAE32A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8588" y="5943600"/>
            <a:ext cx="9080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1313" name="Text Box 17">
            <a:extLst>
              <a:ext uri="{FF2B5EF4-FFF2-40B4-BE49-F238E27FC236}">
                <a16:creationId xmlns:a16="http://schemas.microsoft.com/office/drawing/2014/main" id="{DF057A9D-53CB-4EF1-9C90-CC31AE7F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562600"/>
            <a:ext cx="49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latin typeface="Times New Roman" panose="02020603050405020304" pitchFamily="18" charset="0"/>
              </a:rPr>
              <a:t>P</a:t>
            </a: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>
            <a:extLst>
              <a:ext uri="{FF2B5EF4-FFF2-40B4-BE49-F238E27FC236}">
                <a16:creationId xmlns:a16="http://schemas.microsoft.com/office/drawing/2014/main" id="{5D5E5D0F-7FFC-4C6D-A650-B6303C9A7A5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323" name="Rectangle 3">
            <a:extLst>
              <a:ext uri="{FF2B5EF4-FFF2-40B4-BE49-F238E27FC236}">
                <a16:creationId xmlns:a16="http://schemas.microsoft.com/office/drawing/2014/main" id="{6CD4CC6B-A0D9-4BAB-B2AD-1EC00C280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512888"/>
          </a:xfrm>
        </p:spPr>
        <p:txBody>
          <a:bodyPr/>
          <a:lstStyle/>
          <a:p>
            <a:r>
              <a:rPr lang="pt-BR" altLang="pt-BR" sz="3600" b="1"/>
              <a:t>ASPECTOS QUÍMICOS DO PERÓXIDO DE HIDROGÊNIO EM MEIO AQUOSO </a:t>
            </a:r>
          </a:p>
        </p:txBody>
      </p:sp>
      <p:graphicFrame>
        <p:nvGraphicFramePr>
          <p:cNvPr id="312324" name="Group 4">
            <a:extLst>
              <a:ext uri="{FF2B5EF4-FFF2-40B4-BE49-F238E27FC236}">
                <a16:creationId xmlns:a16="http://schemas.microsoft.com/office/drawing/2014/main" id="{DB23D0C2-348B-4B35-9E8D-D4AA5AB74C8F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060575"/>
          <a:ext cx="8351837" cy="3105150"/>
        </p:xfrm>
        <a:graphic>
          <a:graphicData uri="http://schemas.openxmlformats.org/drawingml/2006/table">
            <a:tbl>
              <a:tblPr/>
              <a:tblGrid>
                <a:gridCol w="4175125">
                  <a:extLst>
                    <a:ext uri="{9D8B030D-6E8A-4147-A177-3AD203B41FA5}">
                      <a16:colId xmlns:a16="http://schemas.microsoft.com/office/drawing/2014/main" val="3431677353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3245006366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3385932095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Propriedade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Unidade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385614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Peso molecular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34,02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149303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ebulição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631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fusão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-52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41022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Massa específica (50%)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kg/m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1.200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941802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Solubilidade em água a 20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Infinita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009753"/>
                  </a:ext>
                </a:extLst>
              </a:tr>
            </a:tbl>
          </a:graphicData>
        </a:graphic>
      </p:graphicFrame>
      <p:sp>
        <p:nvSpPr>
          <p:cNvPr id="312354" name="Text Box 34">
            <a:extLst>
              <a:ext uri="{FF2B5EF4-FFF2-40B4-BE49-F238E27FC236}">
                <a16:creationId xmlns:a16="http://schemas.microsoft.com/office/drawing/2014/main" id="{3461B1C8-E4B8-44E0-94D2-E1FF4177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5507038"/>
            <a:ext cx="84455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As soluções comerciais de Peróxido de Hidrogênio são geralmente comercializadas contendo 20% a 50% expresso como massa/massa !!!</a:t>
            </a: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ETA Rio Grande - CAP 009">
            <a:extLst>
              <a:ext uri="{FF2B5EF4-FFF2-40B4-BE49-F238E27FC236}">
                <a16:creationId xmlns:a16="http://schemas.microsoft.com/office/drawing/2014/main" id="{10BC6DBA-E0B6-4A2E-90AF-988D054B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7" name="Picture 3" descr="ETA Rio Grande - CAP 005">
            <a:extLst>
              <a:ext uri="{FF2B5EF4-FFF2-40B4-BE49-F238E27FC236}">
                <a16:creationId xmlns:a16="http://schemas.microsoft.com/office/drawing/2014/main" id="{1867F8A1-92B0-4CB5-949C-1AFDDB820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8" name="Picture 4">
            <a:extLst>
              <a:ext uri="{FF2B5EF4-FFF2-40B4-BE49-F238E27FC236}">
                <a16:creationId xmlns:a16="http://schemas.microsoft.com/office/drawing/2014/main" id="{1724F93E-A555-4ED9-B1BF-4988EE5D0F46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9" name="Rectangle 5">
            <a:extLst>
              <a:ext uri="{FF2B5EF4-FFF2-40B4-BE49-F238E27FC236}">
                <a16:creationId xmlns:a16="http://schemas.microsoft.com/office/drawing/2014/main" id="{2B04D8D3-5994-40AE-B480-9E06C7347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33350"/>
            <a:ext cx="8642350" cy="1516063"/>
          </a:xfrm>
        </p:spPr>
        <p:txBody>
          <a:bodyPr/>
          <a:lstStyle/>
          <a:p>
            <a:r>
              <a:rPr lang="pt-BR" altLang="pt-BR" sz="3600" b="1"/>
              <a:t>ASPECTOS QUÍMICOS DO PERÓXIDO DE HIDROGÊNIO EM MEIO AQUOSO </a:t>
            </a: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>
            <a:extLst>
              <a:ext uri="{FF2B5EF4-FFF2-40B4-BE49-F238E27FC236}">
                <a16:creationId xmlns:a16="http://schemas.microsoft.com/office/drawing/2014/main" id="{948AD2FC-B5EB-4E7A-AF19-1A4C76F59EC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1" name="Rectangle 3">
            <a:extLst>
              <a:ext uri="{FF2B5EF4-FFF2-40B4-BE49-F238E27FC236}">
                <a16:creationId xmlns:a16="http://schemas.microsoft.com/office/drawing/2014/main" id="{9F43EDB1-76E6-46A7-8871-988543DD7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5738"/>
            <a:ext cx="82804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ASPECTOS QUÍMICOS DO OZÔNIO EM MEIO AQUOSO</a:t>
            </a:r>
          </a:p>
        </p:txBody>
      </p:sp>
      <p:sp>
        <p:nvSpPr>
          <p:cNvPr id="314372" name="Text Box 4">
            <a:extLst>
              <a:ext uri="{FF2B5EF4-FFF2-40B4-BE49-F238E27FC236}">
                <a16:creationId xmlns:a16="http://schemas.microsoft.com/office/drawing/2014/main" id="{80089A3B-4D1D-49AE-BC53-105E24BB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10088"/>
            <a:ext cx="581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8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</a:t>
            </a:r>
            <a:r>
              <a:rPr lang="pt-BR" altLang="pt-BR" sz="28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</a:t>
            </a:r>
            <a:endParaRPr lang="pt-BR" altLang="pt-BR" sz="28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73" name="Text Box 5">
            <a:extLst>
              <a:ext uri="{FF2B5EF4-FFF2-40B4-BE49-F238E27FC236}">
                <a16:creationId xmlns:a16="http://schemas.microsoft.com/office/drawing/2014/main" id="{2D10312A-7AD8-4E7A-9AE2-F21555EBD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368550"/>
            <a:ext cx="1816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Precursores </a:t>
            </a:r>
          </a:p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orgânicos</a:t>
            </a:r>
          </a:p>
        </p:txBody>
      </p:sp>
      <p:sp>
        <p:nvSpPr>
          <p:cNvPr id="314374" name="AutoShape 6">
            <a:extLst>
              <a:ext uri="{FF2B5EF4-FFF2-40B4-BE49-F238E27FC236}">
                <a16:creationId xmlns:a16="http://schemas.microsoft.com/office/drawing/2014/main" id="{E733B1D9-30E7-4E48-A6D6-A83BA8238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2597150"/>
            <a:ext cx="704850" cy="381000"/>
          </a:xfrm>
          <a:prstGeom prst="rightArrow">
            <a:avLst>
              <a:gd name="adj1" fmla="val 50000"/>
              <a:gd name="adj2" fmla="val 46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75" name="Text Box 7">
            <a:extLst>
              <a:ext uri="{FF2B5EF4-FFF2-40B4-BE49-F238E27FC236}">
                <a16:creationId xmlns:a16="http://schemas.microsoft.com/office/drawing/2014/main" id="{6C51769B-2565-4F86-8643-8E07CAD8B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2493963"/>
            <a:ext cx="438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Aldeídos e orgânicos oxidados</a:t>
            </a:r>
          </a:p>
        </p:txBody>
      </p:sp>
      <p:sp>
        <p:nvSpPr>
          <p:cNvPr id="314376" name="AutoShape 8">
            <a:extLst>
              <a:ext uri="{FF2B5EF4-FFF2-40B4-BE49-F238E27FC236}">
                <a16:creationId xmlns:a16="http://schemas.microsoft.com/office/drawing/2014/main" id="{1F2201C9-4F07-4813-A692-9BE1DE24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4654550"/>
            <a:ext cx="633412" cy="381000"/>
          </a:xfrm>
          <a:prstGeom prst="rightArrow">
            <a:avLst>
              <a:gd name="adj1" fmla="val 50000"/>
              <a:gd name="adj2" fmla="val 41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77" name="Text Box 9">
            <a:extLst>
              <a:ext uri="{FF2B5EF4-FFF2-40B4-BE49-F238E27FC236}">
                <a16:creationId xmlns:a16="http://schemas.microsoft.com/office/drawing/2014/main" id="{89D25184-1015-48AC-9292-72EA6CEB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57835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Br</a:t>
            </a:r>
            <a:r>
              <a:rPr lang="pt-BR" altLang="pt-BR" sz="2400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78" name="Text Box 10">
            <a:extLst>
              <a:ext uri="{FF2B5EF4-FFF2-40B4-BE49-F238E27FC236}">
                <a16:creationId xmlns:a16="http://schemas.microsoft.com/office/drawing/2014/main" id="{07B5E944-C803-49E7-A4AC-459FAB82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4578350"/>
            <a:ext cx="172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HOBr/OBr</a:t>
            </a:r>
            <a:r>
              <a:rPr lang="pt-BR" altLang="pt-BR" sz="2400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79" name="AutoShape 11">
            <a:extLst>
              <a:ext uri="{FF2B5EF4-FFF2-40B4-BE49-F238E27FC236}">
                <a16:creationId xmlns:a16="http://schemas.microsoft.com/office/drawing/2014/main" id="{9B067C8D-F00B-4A60-89A2-1CB46A29C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3" y="2292350"/>
            <a:ext cx="1195387" cy="1905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0" name="AutoShape 12">
            <a:extLst>
              <a:ext uri="{FF2B5EF4-FFF2-40B4-BE49-F238E27FC236}">
                <a16:creationId xmlns:a16="http://schemas.microsoft.com/office/drawing/2014/main" id="{233F5851-F73F-4DC1-A3DD-FE018731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654550"/>
            <a:ext cx="547687" cy="381000"/>
          </a:xfrm>
          <a:prstGeom prst="rightArrow">
            <a:avLst>
              <a:gd name="adj1" fmla="val 50000"/>
              <a:gd name="adj2" fmla="val 359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1" name="AutoShape 13">
            <a:extLst>
              <a:ext uri="{FF2B5EF4-FFF2-40B4-BE49-F238E27FC236}">
                <a16:creationId xmlns:a16="http://schemas.microsoft.com/office/drawing/2014/main" id="{56BEA4E1-D3F7-4533-9323-728EDE20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654550"/>
            <a:ext cx="576262" cy="381000"/>
          </a:xfrm>
          <a:prstGeom prst="rightArrow">
            <a:avLst>
              <a:gd name="adj1" fmla="val 50000"/>
              <a:gd name="adj2" fmla="val 378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2" name="Text Box 14">
            <a:extLst>
              <a:ext uri="{FF2B5EF4-FFF2-40B4-BE49-F238E27FC236}">
                <a16:creationId xmlns:a16="http://schemas.microsoft.com/office/drawing/2014/main" id="{238A85F3-6A5D-4A9E-865C-F39C7BEEA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4335463"/>
            <a:ext cx="1816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Precursores </a:t>
            </a:r>
          </a:p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orgânicos</a:t>
            </a:r>
          </a:p>
        </p:txBody>
      </p:sp>
      <p:sp>
        <p:nvSpPr>
          <p:cNvPr id="314383" name="AutoShape 15">
            <a:extLst>
              <a:ext uri="{FF2B5EF4-FFF2-40B4-BE49-F238E27FC236}">
                <a16:creationId xmlns:a16="http://schemas.microsoft.com/office/drawing/2014/main" id="{FAA43C6E-E02B-4898-9F8C-405CDC03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4654550"/>
            <a:ext cx="633412" cy="381000"/>
          </a:xfrm>
          <a:prstGeom prst="rightArrow">
            <a:avLst>
              <a:gd name="adj1" fmla="val 50000"/>
              <a:gd name="adj2" fmla="val 41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4" name="Text Box 16">
            <a:extLst>
              <a:ext uri="{FF2B5EF4-FFF2-40B4-BE49-F238E27FC236}">
                <a16:creationId xmlns:a16="http://schemas.microsoft.com/office/drawing/2014/main" id="{082397D0-0B6E-4120-ABBD-DC785011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5" y="4440238"/>
            <a:ext cx="1689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DBP </a:t>
            </a:r>
          </a:p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bromados</a:t>
            </a:r>
          </a:p>
        </p:txBody>
      </p:sp>
      <p:sp>
        <p:nvSpPr>
          <p:cNvPr id="314385" name="AutoShape 17">
            <a:extLst>
              <a:ext uri="{FF2B5EF4-FFF2-40B4-BE49-F238E27FC236}">
                <a16:creationId xmlns:a16="http://schemas.microsoft.com/office/drawing/2014/main" id="{A27F82C7-D2AA-444F-AC9E-D65824230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40150"/>
            <a:ext cx="561975" cy="685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6" name="Text Box 18">
            <a:extLst>
              <a:ext uri="{FF2B5EF4-FFF2-40B4-BE49-F238E27FC236}">
                <a16:creationId xmlns:a16="http://schemas.microsoft.com/office/drawing/2014/main" id="{38148115-7237-4257-961C-493938B95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646488"/>
            <a:ext cx="98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</a:t>
            </a:r>
            <a:r>
              <a:rPr lang="pt-BR" altLang="pt-BR" sz="24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87" name="AutoShape 19">
            <a:extLst>
              <a:ext uri="{FF2B5EF4-FFF2-40B4-BE49-F238E27FC236}">
                <a16:creationId xmlns:a16="http://schemas.microsoft.com/office/drawing/2014/main" id="{E8DD6992-3B51-4B2D-B19C-5F3B2997E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3740150"/>
            <a:ext cx="633412" cy="381000"/>
          </a:xfrm>
          <a:prstGeom prst="rightArrow">
            <a:avLst>
              <a:gd name="adj1" fmla="val 50000"/>
              <a:gd name="adj2" fmla="val 41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88" name="Text Box 20">
            <a:extLst>
              <a:ext uri="{FF2B5EF4-FFF2-40B4-BE49-F238E27FC236}">
                <a16:creationId xmlns:a16="http://schemas.microsoft.com/office/drawing/2014/main" id="{F047EE0C-693D-48E6-8C80-3D04DBF5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3678238"/>
            <a:ext cx="247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</a:t>
            </a:r>
            <a:r>
              <a:rPr lang="pt-BR" altLang="pt-BR" sz="24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Br,NHBr</a:t>
            </a:r>
            <a:r>
              <a:rPr lang="pt-BR" altLang="pt-BR" sz="24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89" name="AutoShape 21">
            <a:extLst>
              <a:ext uri="{FF2B5EF4-FFF2-40B4-BE49-F238E27FC236}">
                <a16:creationId xmlns:a16="http://schemas.microsoft.com/office/drawing/2014/main" id="{620AE292-B5BD-4DEF-9EBD-194C9A73BA0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00463" y="5229225"/>
            <a:ext cx="563562" cy="685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90" name="Text Box 22">
            <a:extLst>
              <a:ext uri="{FF2B5EF4-FFF2-40B4-BE49-F238E27FC236}">
                <a16:creationId xmlns:a16="http://schemas.microsoft.com/office/drawing/2014/main" id="{8B92FB27-1BAC-4EBE-80AD-5FB91FD6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5446713"/>
            <a:ext cx="1338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</a:t>
            </a:r>
            <a:r>
              <a:rPr lang="pt-BR" altLang="pt-BR" sz="24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+OBr</a:t>
            </a:r>
            <a:r>
              <a:rPr lang="pt-BR" altLang="pt-BR" sz="2400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4391" name="AutoShape 23">
            <a:extLst>
              <a:ext uri="{FF2B5EF4-FFF2-40B4-BE49-F238E27FC236}">
                <a16:creationId xmlns:a16="http://schemas.microsoft.com/office/drawing/2014/main" id="{D5B83205-2EDB-4906-AE92-384D2E6F0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568950"/>
            <a:ext cx="631825" cy="381000"/>
          </a:xfrm>
          <a:prstGeom prst="rightArrow">
            <a:avLst>
              <a:gd name="adj1" fmla="val 50000"/>
              <a:gd name="adj2" fmla="val 4145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4392" name="Text Box 24">
            <a:extLst>
              <a:ext uri="{FF2B5EF4-FFF2-40B4-BE49-F238E27FC236}">
                <a16:creationId xmlns:a16="http://schemas.microsoft.com/office/drawing/2014/main" id="{FCEC1FFE-1BFB-44F1-BC27-40EDCF9E5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5492750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2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BrO</a:t>
            </a:r>
            <a:r>
              <a:rPr lang="pt-BR" altLang="pt-BR" sz="2400" b="1" baseline="-25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pt-BR" altLang="pt-BR" sz="2400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</a:t>
            </a:r>
            <a:endParaRPr lang="pt-BR" altLang="pt-BR" sz="2400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DAB9857D-91E3-4074-9181-87D103282BB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5395" name="Group 3">
            <a:extLst>
              <a:ext uri="{FF2B5EF4-FFF2-40B4-BE49-F238E27FC236}">
                <a16:creationId xmlns:a16="http://schemas.microsoft.com/office/drawing/2014/main" id="{615C87ED-0F89-4875-8CA2-5E465232DE28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1628775"/>
            <a:ext cx="6973887" cy="4994275"/>
            <a:chOff x="675" y="1026"/>
            <a:chExt cx="4393" cy="3146"/>
          </a:xfrm>
        </p:grpSpPr>
        <p:sp>
          <p:nvSpPr>
            <p:cNvPr id="315396" name="Text Box 4">
              <a:extLst>
                <a:ext uri="{FF2B5EF4-FFF2-40B4-BE49-F238E27FC236}">
                  <a16:creationId xmlns:a16="http://schemas.microsoft.com/office/drawing/2014/main" id="{5C6B8097-BB02-44AB-B4A8-9AA7431F4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" y="1272"/>
              <a:ext cx="3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397" name="Line 5">
              <a:extLst>
                <a:ext uri="{FF2B5EF4-FFF2-40B4-BE49-F238E27FC236}">
                  <a16:creationId xmlns:a16="http://schemas.microsoft.com/office/drawing/2014/main" id="{6D9D2DB0-B8D3-4202-A111-6A785930D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" y="1389"/>
              <a:ext cx="1071" cy="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398" name="Line 6">
              <a:extLst>
                <a:ext uri="{FF2B5EF4-FFF2-40B4-BE49-F238E27FC236}">
                  <a16:creationId xmlns:a16="http://schemas.microsoft.com/office/drawing/2014/main" id="{C21C3CEE-2482-44F8-80C4-2D6AF559A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389"/>
              <a:ext cx="1048" cy="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399" name="Text Box 7">
              <a:extLst>
                <a:ext uri="{FF2B5EF4-FFF2-40B4-BE49-F238E27FC236}">
                  <a16:creationId xmlns:a16="http://schemas.microsoft.com/office/drawing/2014/main" id="{AD4B0AE4-984E-42C8-B721-91B6C7C7D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4" y="1026"/>
              <a:ext cx="3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0" name="Text Box 8">
              <a:extLst>
                <a:ext uri="{FF2B5EF4-FFF2-40B4-BE49-F238E27FC236}">
                  <a16:creationId xmlns:a16="http://schemas.microsoft.com/office/drawing/2014/main" id="{6137CBD1-DAD7-4ED9-A82D-D0F6CC8EC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1026"/>
              <a:ext cx="3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1" name="Text Box 9">
              <a:extLst>
                <a:ext uri="{FF2B5EF4-FFF2-40B4-BE49-F238E27FC236}">
                  <a16:creationId xmlns:a16="http://schemas.microsoft.com/office/drawing/2014/main" id="{A7114279-E55B-407C-AEDE-8F30F8E06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1272"/>
              <a:ext cx="4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OBr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2" name="Line 10">
              <a:extLst>
                <a:ext uri="{FF2B5EF4-FFF2-40B4-BE49-F238E27FC236}">
                  <a16:creationId xmlns:a16="http://schemas.microsoft.com/office/drawing/2014/main" id="{3E54367D-F40C-4C90-93DF-CC6202A2A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3" y="1623"/>
              <a:ext cx="0" cy="49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03" name="Text Box 11">
              <a:extLst>
                <a:ext uri="{FF2B5EF4-FFF2-40B4-BE49-F238E27FC236}">
                  <a16:creationId xmlns:a16="http://schemas.microsoft.com/office/drawing/2014/main" id="{D769ACFB-2065-4731-AF1D-323DC8FDE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2174"/>
              <a:ext cx="4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4" name="Line 12">
              <a:extLst>
                <a:ext uri="{FF2B5EF4-FFF2-40B4-BE49-F238E27FC236}">
                  <a16:creationId xmlns:a16="http://schemas.microsoft.com/office/drawing/2014/main" id="{A8652999-C352-46EF-AD21-A38EC2650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3" y="2435"/>
              <a:ext cx="0" cy="49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05" name="Text Box 13">
              <a:extLst>
                <a:ext uri="{FF2B5EF4-FFF2-40B4-BE49-F238E27FC236}">
                  <a16:creationId xmlns:a16="http://schemas.microsoft.com/office/drawing/2014/main" id="{FDD38F83-F382-40BA-866A-2DF7A22E9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918"/>
              <a:ext cx="7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6" name="Text Box 14">
              <a:extLst>
                <a:ext uri="{FF2B5EF4-FFF2-40B4-BE49-F238E27FC236}">
                  <a16:creationId xmlns:a16="http://schemas.microsoft.com/office/drawing/2014/main" id="{D9D93C57-2B87-4AA9-9BB5-1FCDD4B1F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" y="1616"/>
              <a:ext cx="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7" name="Text Box 15">
              <a:extLst>
                <a:ext uri="{FF2B5EF4-FFF2-40B4-BE49-F238E27FC236}">
                  <a16:creationId xmlns:a16="http://schemas.microsoft.com/office/drawing/2014/main" id="{B3A071CA-629E-48D7-A5D6-BD4B0293A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2478"/>
              <a:ext cx="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08" name="Line 16">
              <a:extLst>
                <a:ext uri="{FF2B5EF4-FFF2-40B4-BE49-F238E27FC236}">
                  <a16:creationId xmlns:a16="http://schemas.microsoft.com/office/drawing/2014/main" id="{F2C38708-27B8-4A16-97F1-FCFEB8133E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4" y="1561"/>
              <a:ext cx="1" cy="319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09" name="Text Box 17">
              <a:extLst>
                <a:ext uri="{FF2B5EF4-FFF2-40B4-BE49-F238E27FC236}">
                  <a16:creationId xmlns:a16="http://schemas.microsoft.com/office/drawing/2014/main" id="{732AEB20-6815-4F68-BDFF-B0B57AB47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" y="1919"/>
              <a:ext cx="3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</a:t>
              </a:r>
            </a:p>
          </p:txBody>
        </p:sp>
        <p:sp>
          <p:nvSpPr>
            <p:cNvPr id="315410" name="Text Box 18">
              <a:extLst>
                <a:ext uri="{FF2B5EF4-FFF2-40B4-BE49-F238E27FC236}">
                  <a16:creationId xmlns:a16="http://schemas.microsoft.com/office/drawing/2014/main" id="{AE9CDBDF-DFC8-407F-8CFF-45A5E000B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1570"/>
              <a:ext cx="4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OH</a:t>
              </a:r>
            </a:p>
          </p:txBody>
        </p:sp>
        <p:sp>
          <p:nvSpPr>
            <p:cNvPr id="315411" name="Line 19">
              <a:extLst>
                <a:ext uri="{FF2B5EF4-FFF2-40B4-BE49-F238E27FC236}">
                  <a16:creationId xmlns:a16="http://schemas.microsoft.com/office/drawing/2014/main" id="{B8731130-A54A-4865-9F59-322ACDEBC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4" y="2167"/>
              <a:ext cx="1" cy="31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12" name="Text Box 20">
              <a:extLst>
                <a:ext uri="{FF2B5EF4-FFF2-40B4-BE49-F238E27FC236}">
                  <a16:creationId xmlns:a16="http://schemas.microsoft.com/office/drawing/2014/main" id="{C87911E9-5599-4A1B-A307-852A936B6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" y="2534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</a:p>
          </p:txBody>
        </p:sp>
        <p:sp>
          <p:nvSpPr>
            <p:cNvPr id="315413" name="Text Box 21">
              <a:extLst>
                <a:ext uri="{FF2B5EF4-FFF2-40B4-BE49-F238E27FC236}">
                  <a16:creationId xmlns:a16="http://schemas.microsoft.com/office/drawing/2014/main" id="{89C5F111-5169-4263-9E71-7DC30E65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2160"/>
              <a:ext cx="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14" name="Line 22">
              <a:extLst>
                <a:ext uri="{FF2B5EF4-FFF2-40B4-BE49-F238E27FC236}">
                  <a16:creationId xmlns:a16="http://schemas.microsoft.com/office/drawing/2014/main" id="{0EB63586-60E6-46C7-A96F-313E202FA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4" y="2782"/>
              <a:ext cx="1" cy="31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15" name="Text Box 23">
              <a:extLst>
                <a:ext uri="{FF2B5EF4-FFF2-40B4-BE49-F238E27FC236}">
                  <a16:creationId xmlns:a16="http://schemas.microsoft.com/office/drawing/2014/main" id="{474BD067-B0E8-4021-9B76-CEE6347EE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" y="3148"/>
              <a:ext cx="4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16" name="Line 24">
              <a:extLst>
                <a:ext uri="{FF2B5EF4-FFF2-40B4-BE49-F238E27FC236}">
                  <a16:creationId xmlns:a16="http://schemas.microsoft.com/office/drawing/2014/main" id="{84169CFE-D2AC-4D51-951D-541FA616C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4" y="3397"/>
              <a:ext cx="1" cy="31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17" name="Text Box 25">
              <a:extLst>
                <a:ext uri="{FF2B5EF4-FFF2-40B4-BE49-F238E27FC236}">
                  <a16:creationId xmlns:a16="http://schemas.microsoft.com/office/drawing/2014/main" id="{710E575B-1876-4AEF-9C39-799A292EC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7" y="3730"/>
              <a:ext cx="7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18" name="Text Box 26">
              <a:extLst>
                <a:ext uri="{FF2B5EF4-FFF2-40B4-BE49-F238E27FC236}">
                  <a16:creationId xmlns:a16="http://schemas.microsoft.com/office/drawing/2014/main" id="{C4431AAF-4649-41DC-9B78-B107048A2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3430"/>
              <a:ext cx="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19" name="Text Box 27">
              <a:extLst>
                <a:ext uri="{FF2B5EF4-FFF2-40B4-BE49-F238E27FC236}">
                  <a16:creationId xmlns:a16="http://schemas.microsoft.com/office/drawing/2014/main" id="{E08FB02B-1404-4DF8-BCA4-07697FA97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" y="1263"/>
              <a:ext cx="8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HOBr/OBr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20" name="Line 28">
              <a:extLst>
                <a:ext uri="{FF2B5EF4-FFF2-40B4-BE49-F238E27FC236}">
                  <a16:creationId xmlns:a16="http://schemas.microsoft.com/office/drawing/2014/main" id="{E70DE4EA-4A36-4DFA-850B-2202CB252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8" y="1552"/>
              <a:ext cx="0" cy="45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21" name="Text Box 29">
              <a:extLst>
                <a:ext uri="{FF2B5EF4-FFF2-40B4-BE49-F238E27FC236}">
                  <a16:creationId xmlns:a16="http://schemas.microsoft.com/office/drawing/2014/main" id="{5469D59F-65C0-43D6-ADCC-85C858473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616"/>
              <a:ext cx="4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OH</a:t>
              </a:r>
            </a:p>
          </p:txBody>
        </p:sp>
        <p:sp>
          <p:nvSpPr>
            <p:cNvPr id="315422" name="Text Box 30">
              <a:extLst>
                <a:ext uri="{FF2B5EF4-FFF2-40B4-BE49-F238E27FC236}">
                  <a16:creationId xmlns:a16="http://schemas.microsoft.com/office/drawing/2014/main" id="{745ADC70-AC35-4085-B5B8-D00F23139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" y="2027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</a:p>
          </p:txBody>
        </p:sp>
        <p:sp>
          <p:nvSpPr>
            <p:cNvPr id="315423" name="Line 31">
              <a:extLst>
                <a:ext uri="{FF2B5EF4-FFF2-40B4-BE49-F238E27FC236}">
                  <a16:creationId xmlns:a16="http://schemas.microsoft.com/office/drawing/2014/main" id="{6BC02516-01C9-4764-B368-27389D2C7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7" y="2372"/>
              <a:ext cx="0" cy="45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24" name="Text Box 32">
              <a:extLst>
                <a:ext uri="{FF2B5EF4-FFF2-40B4-BE49-F238E27FC236}">
                  <a16:creationId xmlns:a16="http://schemas.microsoft.com/office/drawing/2014/main" id="{7D894BBA-CC92-4D07-AF13-C41969431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" y="2843"/>
              <a:ext cx="4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25" name="Line 33">
              <a:extLst>
                <a:ext uri="{FF2B5EF4-FFF2-40B4-BE49-F238E27FC236}">
                  <a16:creationId xmlns:a16="http://schemas.microsoft.com/office/drawing/2014/main" id="{D3EFD2C4-DF5B-4A47-A59B-C7068521E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4" y="3124"/>
              <a:ext cx="0" cy="45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26" name="Text Box 34">
              <a:extLst>
                <a:ext uri="{FF2B5EF4-FFF2-40B4-BE49-F238E27FC236}">
                  <a16:creationId xmlns:a16="http://schemas.microsoft.com/office/drawing/2014/main" id="{2FB98D72-4681-4BFD-ACB1-F13E22813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" y="3612"/>
              <a:ext cx="7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2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BrO</a:t>
              </a:r>
              <a:r>
                <a:rPr lang="pt-BR" altLang="pt-BR" sz="2000" baseline="-25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r>
                <a:rPr lang="pt-BR" altLang="pt-BR" sz="2000" baseline="30000">
                  <a:solidFill>
                    <a:srgbClr val="C7397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-</a:t>
              </a:r>
              <a:endParaRPr lang="pt-BR" altLang="pt-BR" sz="2000">
                <a:solidFill>
                  <a:srgbClr val="C7397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15427" name="AutoShape 35">
              <a:extLst>
                <a:ext uri="{FF2B5EF4-FFF2-40B4-BE49-F238E27FC236}">
                  <a16:creationId xmlns:a16="http://schemas.microsoft.com/office/drawing/2014/main" id="{AD560F30-1622-43B7-B8E0-36351CA99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" y="3684"/>
              <a:ext cx="776" cy="245"/>
            </a:xfrm>
            <a:prstGeom prst="wedgeRectCallout">
              <a:avLst>
                <a:gd name="adj1" fmla="val 14560"/>
                <a:gd name="adj2" fmla="val -221019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pt-BR" altLang="pt-BR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Direto</a:t>
              </a:r>
            </a:p>
          </p:txBody>
        </p:sp>
        <p:sp>
          <p:nvSpPr>
            <p:cNvPr id="315428" name="AutoShape 36">
              <a:extLst>
                <a:ext uri="{FF2B5EF4-FFF2-40B4-BE49-F238E27FC236}">
                  <a16:creationId xmlns:a16="http://schemas.microsoft.com/office/drawing/2014/main" id="{D703B7F6-DF9B-43B7-97F5-ECBEE68B5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" y="3926"/>
              <a:ext cx="1426" cy="246"/>
            </a:xfrm>
            <a:prstGeom prst="wedgeRectCallout">
              <a:avLst>
                <a:gd name="adj1" fmla="val 62139"/>
                <a:gd name="adj2" fmla="val -21944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pt-BR" altLang="pt-BR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Indireto/Direto</a:t>
              </a:r>
            </a:p>
          </p:txBody>
        </p:sp>
        <p:sp>
          <p:nvSpPr>
            <p:cNvPr id="315429" name="AutoShape 37">
              <a:extLst>
                <a:ext uri="{FF2B5EF4-FFF2-40B4-BE49-F238E27FC236}">
                  <a16:creationId xmlns:a16="http://schemas.microsoft.com/office/drawing/2014/main" id="{4645C903-D421-4621-8C56-0D3FA6D00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" y="2454"/>
              <a:ext cx="1427" cy="246"/>
            </a:xfrm>
            <a:prstGeom prst="wedgeRectCallout">
              <a:avLst>
                <a:gd name="adj1" fmla="val -58259"/>
                <a:gd name="adj2" fmla="val 420139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pt-BR" altLang="pt-BR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Direto/Indireto</a:t>
              </a:r>
            </a:p>
          </p:txBody>
        </p:sp>
      </p:grpSp>
      <p:sp>
        <p:nvSpPr>
          <p:cNvPr id="315430" name="Rectangle 38">
            <a:extLst>
              <a:ext uri="{FF2B5EF4-FFF2-40B4-BE49-F238E27FC236}">
                <a16:creationId xmlns:a16="http://schemas.microsoft.com/office/drawing/2014/main" id="{D7A1D220-BA48-4E4E-B304-931685DA6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5738"/>
            <a:ext cx="82804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ASPECTOS QUÍMICOS DO OZÔNIO EM MEIO AQUOSO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aérea ABV">
            <a:extLst>
              <a:ext uri="{FF2B5EF4-FFF2-40B4-BE49-F238E27FC236}">
                <a16:creationId xmlns:a16="http://schemas.microsoft.com/office/drawing/2014/main" id="{44887113-C9C2-4FAB-ACC4-C5C455F44F0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8280400" cy="4643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5875" name="Picture 3">
            <a:extLst>
              <a:ext uri="{FF2B5EF4-FFF2-40B4-BE49-F238E27FC236}">
                <a16:creationId xmlns:a16="http://schemas.microsoft.com/office/drawing/2014/main" id="{125D930A-D270-485C-BF72-5D15F3B3F10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6" name="Rectangle 4">
            <a:extLst>
              <a:ext uri="{FF2B5EF4-FFF2-40B4-BE49-F238E27FC236}">
                <a16:creationId xmlns:a16="http://schemas.microsoft.com/office/drawing/2014/main" id="{F34BC00A-20DE-48EE-9239-BA744C00A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>
                <a:solidFill>
                  <a:schemeClr val="tx1"/>
                </a:solidFill>
              </a:rPr>
              <a:t>PADRÕES DE POTABILIDADE</a:t>
            </a:r>
            <a:br>
              <a:rPr lang="pt-BR" altLang="pt-BR" sz="4000">
                <a:solidFill>
                  <a:schemeClr val="tx1"/>
                </a:solidFill>
              </a:rPr>
            </a:br>
            <a:r>
              <a:rPr lang="pt-BR" altLang="pt-BR" sz="4000">
                <a:solidFill>
                  <a:schemeClr val="tx1"/>
                </a:solidFill>
              </a:rPr>
              <a:t>PORTARIA 518 (MS-25/03/2004)</a:t>
            </a:r>
          </a:p>
        </p:txBody>
      </p:sp>
      <p:sp>
        <p:nvSpPr>
          <p:cNvPr id="335877" name="Text Box 5">
            <a:extLst>
              <a:ext uri="{FF2B5EF4-FFF2-40B4-BE49-F238E27FC236}">
                <a16:creationId xmlns:a16="http://schemas.microsoft.com/office/drawing/2014/main" id="{025D4B98-26B7-4A8C-9FF8-629C0CD16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7704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Compostos Orgânicos Subprodutos da Desinfecção</a:t>
            </a:r>
          </a:p>
        </p:txBody>
      </p:sp>
      <p:sp>
        <p:nvSpPr>
          <p:cNvPr id="335878" name="Text Box 6">
            <a:extLst>
              <a:ext uri="{FF2B5EF4-FFF2-40B4-BE49-F238E27FC236}">
                <a16:creationId xmlns:a16="http://schemas.microsoft.com/office/drawing/2014/main" id="{F1275A72-4BB5-4FF8-B342-340FAF87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924175"/>
            <a:ext cx="60483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Trihalometanos: 100 </a:t>
            </a: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µg/L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Clorito: 0,2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Bromato: 25 µg/L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Cloro residual livre: 5,0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Cloraminas: 3,0 mg/L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Reatores de contato 1">
            <a:extLst>
              <a:ext uri="{FF2B5EF4-FFF2-40B4-BE49-F238E27FC236}">
                <a16:creationId xmlns:a16="http://schemas.microsoft.com/office/drawing/2014/main" id="{D1BCD9A0-59AB-46EF-9F13-524758A2CAF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1844675"/>
            <a:ext cx="4175125" cy="3608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23" name="Rectangle 3">
            <a:extLst>
              <a:ext uri="{FF2B5EF4-FFF2-40B4-BE49-F238E27FC236}">
                <a16:creationId xmlns:a16="http://schemas.microsoft.com/office/drawing/2014/main" id="{3520C03D-1F3B-4599-B7F7-0D66C3EF5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37924" name="Rectangle 4">
            <a:extLst>
              <a:ext uri="{FF2B5EF4-FFF2-40B4-BE49-F238E27FC236}">
                <a16:creationId xmlns:a16="http://schemas.microsoft.com/office/drawing/2014/main" id="{9561B1AD-C044-4F3B-85E0-F1C72C57A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37925" name="Picture 5">
            <a:extLst>
              <a:ext uri="{FF2B5EF4-FFF2-40B4-BE49-F238E27FC236}">
                <a16:creationId xmlns:a16="http://schemas.microsoft.com/office/drawing/2014/main" id="{0B1C6A69-E79C-43EA-93B0-B551D0B5853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6" name="Rectangle 6">
            <a:extLst>
              <a:ext uri="{FF2B5EF4-FFF2-40B4-BE49-F238E27FC236}">
                <a16:creationId xmlns:a16="http://schemas.microsoft.com/office/drawing/2014/main" id="{3F2ECF6F-F957-47A2-9D72-18D990F86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FORMAÇÃO DE SUB-PRODUTOS DA DESINFECÇÃO </a:t>
            </a:r>
          </a:p>
        </p:txBody>
      </p:sp>
      <p:pic>
        <p:nvPicPr>
          <p:cNvPr id="337927" name="Picture 7" descr="j0227074">
            <a:extLst>
              <a:ext uri="{FF2B5EF4-FFF2-40B4-BE49-F238E27FC236}">
                <a16:creationId xmlns:a16="http://schemas.microsoft.com/office/drawing/2014/main" id="{6C39B70D-C4E3-4E68-B636-D59E001EED0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463" y="3825875"/>
            <a:ext cx="5003800" cy="277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28" name="Text Box 8">
            <a:extLst>
              <a:ext uri="{FF2B5EF4-FFF2-40B4-BE49-F238E27FC236}">
                <a16:creationId xmlns:a16="http://schemas.microsoft.com/office/drawing/2014/main" id="{B9DE946F-2A6C-4120-AD0C-93F99D55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2347913"/>
            <a:ext cx="4140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Bromato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Aldeídos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Cetonas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Ácidos carboxílicos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7929" name="Text Box 9">
            <a:extLst>
              <a:ext uri="{FF2B5EF4-FFF2-40B4-BE49-F238E27FC236}">
                <a16:creationId xmlns:a16="http://schemas.microsoft.com/office/drawing/2014/main" id="{886C4D51-ABF4-4C5A-A7AC-88BF2BDE5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5813"/>
            <a:ext cx="36925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oxidante: Ozônio !!!</a:t>
            </a:r>
          </a:p>
        </p:txBody>
      </p:sp>
      <p:cxnSp>
        <p:nvCxnSpPr>
          <p:cNvPr id="337930" name="AutoShape 10">
            <a:extLst>
              <a:ext uri="{FF2B5EF4-FFF2-40B4-BE49-F238E27FC236}">
                <a16:creationId xmlns:a16="http://schemas.microsoft.com/office/drawing/2014/main" id="{0A39FA03-86D6-4C15-A81C-F07C25D21A88}"/>
              </a:ext>
            </a:extLst>
          </p:cNvPr>
          <p:cNvCxnSpPr>
            <a:cxnSpLocks noChangeShapeType="1"/>
            <a:stCxn id="337929" idx="2"/>
            <a:endCxn id="337931" idx="0"/>
          </p:cNvCxnSpPr>
          <p:nvPr/>
        </p:nvCxnSpPr>
        <p:spPr bwMode="auto">
          <a:xfrm rot="16200000" flipH="1">
            <a:off x="2131219" y="3112294"/>
            <a:ext cx="858837" cy="638175"/>
          </a:xfrm>
          <a:prstGeom prst="curvedConnector3">
            <a:avLst>
              <a:gd name="adj1" fmla="val 49907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7931" name="Oval 11">
            <a:extLst>
              <a:ext uri="{FF2B5EF4-FFF2-40B4-BE49-F238E27FC236}">
                <a16:creationId xmlns:a16="http://schemas.microsoft.com/office/drawing/2014/main" id="{E0A7B3B3-9EC7-4A7E-98F7-7347C367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860800"/>
            <a:ext cx="1655763" cy="720725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37932" name="AutoShape 12">
            <a:extLst>
              <a:ext uri="{FF2B5EF4-FFF2-40B4-BE49-F238E27FC236}">
                <a16:creationId xmlns:a16="http://schemas.microsoft.com/office/drawing/2014/main" id="{63E73B02-CDC3-4EFE-B707-163A1B0BC25D}"/>
              </a:ext>
            </a:extLst>
          </p:cNvPr>
          <p:cNvCxnSpPr>
            <a:cxnSpLocks noChangeShapeType="1"/>
            <a:stCxn id="337931" idx="7"/>
            <a:endCxn id="337922" idx="1"/>
          </p:cNvCxnSpPr>
          <p:nvPr/>
        </p:nvCxnSpPr>
        <p:spPr bwMode="auto">
          <a:xfrm rot="16200000">
            <a:off x="3967957" y="3145631"/>
            <a:ext cx="315912" cy="132397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AutoShape 2">
            <a:extLst>
              <a:ext uri="{FF2B5EF4-FFF2-40B4-BE49-F238E27FC236}">
                <a16:creationId xmlns:a16="http://schemas.microsoft.com/office/drawing/2014/main" id="{90D3D10A-37C2-46E1-8BDB-6D4F6BCE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837113"/>
            <a:ext cx="2232025" cy="45878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Inter-oxidação</a:t>
            </a:r>
          </a:p>
        </p:txBody>
      </p:sp>
      <p:pic>
        <p:nvPicPr>
          <p:cNvPr id="336899" name="Picture 3">
            <a:extLst>
              <a:ext uri="{FF2B5EF4-FFF2-40B4-BE49-F238E27FC236}">
                <a16:creationId xmlns:a16="http://schemas.microsoft.com/office/drawing/2014/main" id="{847D4C9A-BDA9-4392-A53C-9B5B28C2B30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00" name="AutoShape 4">
            <a:extLst>
              <a:ext uri="{FF2B5EF4-FFF2-40B4-BE49-F238E27FC236}">
                <a16:creationId xmlns:a16="http://schemas.microsoft.com/office/drawing/2014/main" id="{8468A635-0605-461B-A163-20834BC98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384550"/>
            <a:ext cx="17414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Pré-oxidação</a:t>
            </a:r>
          </a:p>
        </p:txBody>
      </p:sp>
      <p:sp>
        <p:nvSpPr>
          <p:cNvPr id="336901" name="AutoShape 5">
            <a:extLst>
              <a:ext uri="{FF2B5EF4-FFF2-40B4-BE49-F238E27FC236}">
                <a16:creationId xmlns:a16="http://schemas.microsoft.com/office/drawing/2014/main" id="{DF2FB7F5-3695-471C-B5C1-384691D4E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3384550"/>
            <a:ext cx="144303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Coagulação</a:t>
            </a:r>
          </a:p>
        </p:txBody>
      </p:sp>
      <p:sp>
        <p:nvSpPr>
          <p:cNvPr id="336902" name="AutoShape 6">
            <a:extLst>
              <a:ext uri="{FF2B5EF4-FFF2-40B4-BE49-F238E27FC236}">
                <a16:creationId xmlns:a16="http://schemas.microsoft.com/office/drawing/2014/main" id="{74FEF6CD-1B53-48B1-A32E-86E270C2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84550"/>
            <a:ext cx="13319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Floculação</a:t>
            </a:r>
          </a:p>
        </p:txBody>
      </p:sp>
      <p:sp>
        <p:nvSpPr>
          <p:cNvPr id="336903" name="AutoShape 7">
            <a:extLst>
              <a:ext uri="{FF2B5EF4-FFF2-40B4-BE49-F238E27FC236}">
                <a16:creationId xmlns:a16="http://schemas.microsoft.com/office/drawing/2014/main" id="{78EC1CCA-D1B7-42FE-B727-A74AA248B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384550"/>
            <a:ext cx="17002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Sedimentação</a:t>
            </a:r>
          </a:p>
        </p:txBody>
      </p:sp>
      <p:sp>
        <p:nvSpPr>
          <p:cNvPr id="336904" name="AutoShape 8">
            <a:extLst>
              <a:ext uri="{FF2B5EF4-FFF2-40B4-BE49-F238E27FC236}">
                <a16:creationId xmlns:a16="http://schemas.microsoft.com/office/drawing/2014/main" id="{1B547396-03F3-40E5-8022-C98D2846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4841875"/>
            <a:ext cx="11318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Filtração</a:t>
            </a:r>
          </a:p>
        </p:txBody>
      </p:sp>
      <p:sp>
        <p:nvSpPr>
          <p:cNvPr id="336905" name="AutoShape 9">
            <a:extLst>
              <a:ext uri="{FF2B5EF4-FFF2-40B4-BE49-F238E27FC236}">
                <a16:creationId xmlns:a16="http://schemas.microsoft.com/office/drawing/2014/main" id="{31F8C7D5-83BE-4CF3-8AD3-5B056E7E1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4841875"/>
            <a:ext cx="1604963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Pós-oxidação</a:t>
            </a:r>
          </a:p>
        </p:txBody>
      </p:sp>
      <p:cxnSp>
        <p:nvCxnSpPr>
          <p:cNvPr id="336906" name="AutoShape 10">
            <a:extLst>
              <a:ext uri="{FF2B5EF4-FFF2-40B4-BE49-F238E27FC236}">
                <a16:creationId xmlns:a16="http://schemas.microsoft.com/office/drawing/2014/main" id="{948F664F-1FB1-4689-AAC4-190B815F573D}"/>
              </a:ext>
            </a:extLst>
          </p:cNvPr>
          <p:cNvCxnSpPr>
            <a:cxnSpLocks noChangeShapeType="1"/>
            <a:stCxn id="336900" idx="4"/>
            <a:endCxn id="336901" idx="2"/>
          </p:cNvCxnSpPr>
          <p:nvPr/>
        </p:nvCxnSpPr>
        <p:spPr bwMode="auto">
          <a:xfrm>
            <a:off x="1793875" y="3671888"/>
            <a:ext cx="8175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07" name="AutoShape 11">
            <a:extLst>
              <a:ext uri="{FF2B5EF4-FFF2-40B4-BE49-F238E27FC236}">
                <a16:creationId xmlns:a16="http://schemas.microsoft.com/office/drawing/2014/main" id="{4C14244D-974D-4E36-8D25-3365A632DCC2}"/>
              </a:ext>
            </a:extLst>
          </p:cNvPr>
          <p:cNvCxnSpPr>
            <a:cxnSpLocks noChangeShapeType="1"/>
            <a:stCxn id="336901" idx="4"/>
            <a:endCxn id="336902" idx="2"/>
          </p:cNvCxnSpPr>
          <p:nvPr/>
        </p:nvCxnSpPr>
        <p:spPr bwMode="auto">
          <a:xfrm>
            <a:off x="3940175" y="3671888"/>
            <a:ext cx="7127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08" name="AutoShape 12">
            <a:extLst>
              <a:ext uri="{FF2B5EF4-FFF2-40B4-BE49-F238E27FC236}">
                <a16:creationId xmlns:a16="http://schemas.microsoft.com/office/drawing/2014/main" id="{9F3E1D7C-5E43-4DA4-B197-4591678806DF}"/>
              </a:ext>
            </a:extLst>
          </p:cNvPr>
          <p:cNvCxnSpPr>
            <a:cxnSpLocks noChangeShapeType="1"/>
            <a:stCxn id="336902" idx="4"/>
            <a:endCxn id="336903" idx="2"/>
          </p:cNvCxnSpPr>
          <p:nvPr/>
        </p:nvCxnSpPr>
        <p:spPr bwMode="auto">
          <a:xfrm>
            <a:off x="5870575" y="3671888"/>
            <a:ext cx="8524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09" name="AutoShape 13">
            <a:extLst>
              <a:ext uri="{FF2B5EF4-FFF2-40B4-BE49-F238E27FC236}">
                <a16:creationId xmlns:a16="http://schemas.microsoft.com/office/drawing/2014/main" id="{F2E46BE8-23C5-4311-8B7B-8B5911CD3262}"/>
              </a:ext>
            </a:extLst>
          </p:cNvPr>
          <p:cNvCxnSpPr>
            <a:cxnSpLocks noChangeShapeType="1"/>
            <a:stCxn id="336903" idx="3"/>
            <a:endCxn id="336898" idx="1"/>
          </p:cNvCxnSpPr>
          <p:nvPr/>
        </p:nvCxnSpPr>
        <p:spPr bwMode="auto">
          <a:xfrm flipH="1">
            <a:off x="7502525" y="3843338"/>
            <a:ext cx="12700" cy="11080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10" name="AutoShape 14">
            <a:extLst>
              <a:ext uri="{FF2B5EF4-FFF2-40B4-BE49-F238E27FC236}">
                <a16:creationId xmlns:a16="http://schemas.microsoft.com/office/drawing/2014/main" id="{E5205DFB-F772-4600-A3C4-8D165AA2DCC6}"/>
              </a:ext>
            </a:extLst>
          </p:cNvPr>
          <p:cNvCxnSpPr>
            <a:cxnSpLocks noChangeShapeType="1"/>
            <a:stCxn id="336904" idx="2"/>
            <a:endCxn id="336905" idx="4"/>
          </p:cNvCxnSpPr>
          <p:nvPr/>
        </p:nvCxnSpPr>
        <p:spPr bwMode="auto">
          <a:xfrm flipH="1">
            <a:off x="3354388" y="5129213"/>
            <a:ext cx="10096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11" name="AutoShape 15">
            <a:extLst>
              <a:ext uri="{FF2B5EF4-FFF2-40B4-BE49-F238E27FC236}">
                <a16:creationId xmlns:a16="http://schemas.microsoft.com/office/drawing/2014/main" id="{D4122B63-E185-4867-8456-743867D6D40D}"/>
              </a:ext>
            </a:extLst>
          </p:cNvPr>
          <p:cNvCxnSpPr>
            <a:cxnSpLocks noChangeShapeType="1"/>
            <a:stCxn id="336905" idx="2"/>
          </p:cNvCxnSpPr>
          <p:nvPr/>
        </p:nvCxnSpPr>
        <p:spPr bwMode="auto">
          <a:xfrm flipH="1">
            <a:off x="919163" y="5129213"/>
            <a:ext cx="944562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12" name="AutoShape 16">
            <a:extLst>
              <a:ext uri="{FF2B5EF4-FFF2-40B4-BE49-F238E27FC236}">
                <a16:creationId xmlns:a16="http://schemas.microsoft.com/office/drawing/2014/main" id="{96F9F68E-9AC1-4037-8051-F9F5F9958374}"/>
              </a:ext>
            </a:extLst>
          </p:cNvPr>
          <p:cNvCxnSpPr>
            <a:cxnSpLocks noChangeShapeType="1"/>
            <a:stCxn id="336898" idx="2"/>
            <a:endCxn id="336904" idx="4"/>
          </p:cNvCxnSpPr>
          <p:nvPr/>
        </p:nvCxnSpPr>
        <p:spPr bwMode="auto">
          <a:xfrm flipH="1">
            <a:off x="5381625" y="5124450"/>
            <a:ext cx="1062038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913" name="Text Box 17">
            <a:extLst>
              <a:ext uri="{FF2B5EF4-FFF2-40B4-BE49-F238E27FC236}">
                <a16:creationId xmlns:a16="http://schemas.microsoft.com/office/drawing/2014/main" id="{218C9821-EE4C-4873-8120-84E2803A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KMnO</a:t>
            </a:r>
            <a:r>
              <a:rPr lang="pt-BR" altLang="pt-BR" sz="2400" baseline="-25000">
                <a:latin typeface="Times New Roman" panose="02020603050405020304" pitchFamily="18" charset="0"/>
              </a:rPr>
              <a:t>4 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, 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H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36914" name="Text Box 18">
            <a:extLst>
              <a:ext uri="{FF2B5EF4-FFF2-40B4-BE49-F238E27FC236}">
                <a16:creationId xmlns:a16="http://schemas.microsoft.com/office/drawing/2014/main" id="{6D8170B8-7767-464F-AB67-59DABF85E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21388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336915" name="Text Box 19">
            <a:extLst>
              <a:ext uri="{FF2B5EF4-FFF2-40B4-BE49-F238E27FC236}">
                <a16:creationId xmlns:a16="http://schemas.microsoft.com/office/drawing/2014/main" id="{622635C6-E444-42A9-B88B-CDF1EDB2F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499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cxnSp>
        <p:nvCxnSpPr>
          <p:cNvPr id="336916" name="AutoShape 20">
            <a:extLst>
              <a:ext uri="{FF2B5EF4-FFF2-40B4-BE49-F238E27FC236}">
                <a16:creationId xmlns:a16="http://schemas.microsoft.com/office/drawing/2014/main" id="{6A807095-F829-4880-A489-174B518ADA54}"/>
              </a:ext>
            </a:extLst>
          </p:cNvPr>
          <p:cNvCxnSpPr>
            <a:cxnSpLocks noChangeShapeType="1"/>
            <a:stCxn id="336913" idx="2"/>
            <a:endCxn id="336900" idx="1"/>
          </p:cNvCxnSpPr>
          <p:nvPr/>
        </p:nvCxnSpPr>
        <p:spPr bwMode="auto">
          <a:xfrm rot="5400000">
            <a:off x="1658938" y="2054225"/>
            <a:ext cx="765175" cy="2124075"/>
          </a:xfrm>
          <a:prstGeom prst="curvedConnector3">
            <a:avLst>
              <a:gd name="adj1" fmla="val 4253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17" name="AutoShape 21">
            <a:extLst>
              <a:ext uri="{FF2B5EF4-FFF2-40B4-BE49-F238E27FC236}">
                <a16:creationId xmlns:a16="http://schemas.microsoft.com/office/drawing/2014/main" id="{5C55AEFE-8C0B-4BFA-9DEC-55DB9EC29F94}"/>
              </a:ext>
            </a:extLst>
          </p:cNvPr>
          <p:cNvCxnSpPr>
            <a:cxnSpLocks noChangeShapeType="1"/>
            <a:stCxn id="336914" idx="0"/>
            <a:endCxn id="336898" idx="3"/>
          </p:cNvCxnSpPr>
          <p:nvPr/>
        </p:nvCxnSpPr>
        <p:spPr bwMode="auto">
          <a:xfrm rot="16200000">
            <a:off x="6833394" y="5352256"/>
            <a:ext cx="725488" cy="612775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918" name="AutoShape 22">
            <a:extLst>
              <a:ext uri="{FF2B5EF4-FFF2-40B4-BE49-F238E27FC236}">
                <a16:creationId xmlns:a16="http://schemas.microsoft.com/office/drawing/2014/main" id="{2B4C3475-795D-4E98-A48F-2C52DED7713F}"/>
              </a:ext>
            </a:extLst>
          </p:cNvPr>
          <p:cNvCxnSpPr>
            <a:cxnSpLocks noChangeShapeType="1"/>
            <a:stCxn id="336915" idx="0"/>
            <a:endCxn id="336905" idx="3"/>
          </p:cNvCxnSpPr>
          <p:nvPr/>
        </p:nvCxnSpPr>
        <p:spPr bwMode="auto">
          <a:xfrm rot="5400000" flipH="1">
            <a:off x="2485232" y="5423694"/>
            <a:ext cx="649287" cy="403225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919" name="Rectangle 23">
            <a:extLst>
              <a:ext uri="{FF2B5EF4-FFF2-40B4-BE49-F238E27FC236}">
                <a16:creationId xmlns:a16="http://schemas.microsoft.com/office/drawing/2014/main" id="{E290EBCB-8872-4AF6-895F-213AB6284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04813"/>
            <a:ext cx="7127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 b="1"/>
              <a:t>OXIDAÇÃO QUÍMICA E DESINFECÇÃO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F288C157-8A80-4EFE-9EB2-7B8DDBA1832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3" name="Rectangle 3">
            <a:extLst>
              <a:ext uri="{FF2B5EF4-FFF2-40B4-BE49-F238E27FC236}">
                <a16:creationId xmlns:a16="http://schemas.microsoft.com/office/drawing/2014/main" id="{376B1560-D817-4E1B-BA23-CD222692C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</p:spPr>
        <p:txBody>
          <a:bodyPr/>
          <a:lstStyle/>
          <a:p>
            <a:r>
              <a:rPr lang="pt-BR" altLang="pt-BR" sz="4000" b="1"/>
              <a:t>OZÔNIO E SUA APLICABILIDADE VANTAGENS</a:t>
            </a:r>
          </a:p>
        </p:txBody>
      </p:sp>
      <p:sp>
        <p:nvSpPr>
          <p:cNvPr id="317444" name="Rectangle 4">
            <a:extLst>
              <a:ext uri="{FF2B5EF4-FFF2-40B4-BE49-F238E27FC236}">
                <a16:creationId xmlns:a16="http://schemas.microsoft.com/office/drawing/2014/main" id="{1FC827B4-EB4F-487E-A0A1-4720DBBC2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/>
              <a:t>Agente desinfetante mais poderoso do que o cloro, cloraminas e dióxido de cloro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Elevada capacidade de oxidação de ferro e manganês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Efetivo no controle de gosto e odor em águas de abastecimento </a:t>
            </a:r>
          </a:p>
          <a:p>
            <a:pPr>
              <a:lnSpc>
                <a:spcPct val="90000"/>
              </a:lnSpc>
            </a:pPr>
            <a:endParaRPr lang="pt-BR" altLang="pt-BR" sz="3600"/>
          </a:p>
          <a:p>
            <a:pPr>
              <a:lnSpc>
                <a:spcPct val="90000"/>
              </a:lnSpc>
            </a:pPr>
            <a:endParaRPr lang="pt-BR" altLang="pt-BR" sz="3600"/>
          </a:p>
        </p:txBody>
      </p:sp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2AB78D20-9B15-4D50-BC8B-359D7D6CAD4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7" name="Rectangle 3">
            <a:extLst>
              <a:ext uri="{FF2B5EF4-FFF2-40B4-BE49-F238E27FC236}">
                <a16:creationId xmlns:a16="http://schemas.microsoft.com/office/drawing/2014/main" id="{CA501DFD-7808-410C-9697-601216D34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371600"/>
          </a:xfrm>
        </p:spPr>
        <p:txBody>
          <a:bodyPr/>
          <a:lstStyle/>
          <a:p>
            <a:r>
              <a:rPr lang="pt-BR" altLang="pt-BR" sz="4000" b="1"/>
              <a:t>OZÔNIO E SUA APLICABILIDADE DESVANTAGENS</a:t>
            </a:r>
          </a:p>
        </p:txBody>
      </p:sp>
      <p:sp>
        <p:nvSpPr>
          <p:cNvPr id="318468" name="Rectangle 4">
            <a:extLst>
              <a:ext uri="{FF2B5EF4-FFF2-40B4-BE49-F238E27FC236}">
                <a16:creationId xmlns:a16="http://schemas.microsoft.com/office/drawing/2014/main" id="{E1C9A9AB-36AE-4A14-9BB0-CA354BED7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3884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/>
              <a:t>Alto custo de implantação das unidades de ozonização e de geração de O</a:t>
            </a:r>
            <a:r>
              <a:rPr lang="pt-BR" altLang="pt-BR" sz="3600" baseline="-25000"/>
              <a:t>3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Não permite a formação de concentrações residuais</a:t>
            </a:r>
          </a:p>
          <a:p>
            <a:pPr>
              <a:lnSpc>
                <a:spcPct val="90000"/>
              </a:lnSpc>
            </a:pPr>
            <a:r>
              <a:rPr lang="pt-BR" altLang="pt-BR" sz="3600"/>
              <a:t>Permite a formação de DBP’s, que devem ser controlados</a:t>
            </a:r>
          </a:p>
          <a:p>
            <a:pPr>
              <a:lnSpc>
                <a:spcPct val="90000"/>
              </a:lnSpc>
            </a:pPr>
            <a:endParaRPr lang="pt-BR" altLang="pt-BR" sz="36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ETE Juquitiba 01072004 016">
            <a:extLst>
              <a:ext uri="{FF2B5EF4-FFF2-40B4-BE49-F238E27FC236}">
                <a16:creationId xmlns:a16="http://schemas.microsoft.com/office/drawing/2014/main" id="{AF75D7AD-E993-45CD-9F18-94351478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19200"/>
            <a:ext cx="8713788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5" name="Picture 3">
            <a:extLst>
              <a:ext uri="{FF2B5EF4-FFF2-40B4-BE49-F238E27FC236}">
                <a16:creationId xmlns:a16="http://schemas.microsoft.com/office/drawing/2014/main" id="{85C276BF-2FFB-4E03-B1FF-A938D93368E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6116" name="Rectangle 4">
            <a:extLst>
              <a:ext uri="{FF2B5EF4-FFF2-40B4-BE49-F238E27FC236}">
                <a16:creationId xmlns:a16="http://schemas.microsoft.com/office/drawing/2014/main" id="{883E18FC-1D90-4876-BA12-2A0AC432B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3556000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 dirty="0"/>
              <a:t>Oxidação de compostos inorgânicos em estado reduzido (Fe</a:t>
            </a:r>
            <a:r>
              <a:rPr lang="pt-BR" altLang="pt-BR" sz="3200" b="1" baseline="30000" dirty="0"/>
              <a:t>+2</a:t>
            </a:r>
            <a:r>
              <a:rPr lang="pt-BR" altLang="pt-BR" sz="3200" b="1" dirty="0"/>
              <a:t>, Mn</a:t>
            </a:r>
            <a:r>
              <a:rPr lang="pt-BR" altLang="pt-BR" sz="3200" b="1" baseline="30000" dirty="0"/>
              <a:t>+2</a:t>
            </a:r>
            <a:r>
              <a:rPr lang="pt-BR" altLang="pt-BR" sz="3200" b="1" dirty="0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 dirty="0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 dirty="0"/>
              <a:t>Remoção de cor real.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 dirty="0"/>
              <a:t>Controle de gosto e odor em águas de abastecimento.</a:t>
            </a:r>
          </a:p>
          <a:p>
            <a:pPr marL="0" indent="0"/>
            <a:endParaRPr lang="pt-BR" altLang="pt-BR" dirty="0"/>
          </a:p>
        </p:txBody>
      </p:sp>
      <p:sp>
        <p:nvSpPr>
          <p:cNvPr id="346117" name="Rectangle 5">
            <a:extLst>
              <a:ext uri="{FF2B5EF4-FFF2-40B4-BE49-F238E27FC236}">
                <a16:creationId xmlns:a16="http://schemas.microsoft.com/office/drawing/2014/main" id="{C766970F-056A-4347-BF80-165ECD461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 dirty="0"/>
              <a:t>APLICAÇÃO DO CLORO COMO AGENTE OXIDANTE E DESINFETANTE</a:t>
            </a:r>
          </a:p>
        </p:txBody>
      </p:sp>
      <p:sp>
        <p:nvSpPr>
          <p:cNvPr id="346118" name="Rectangle 6">
            <a:extLst>
              <a:ext uri="{FF2B5EF4-FFF2-40B4-BE49-F238E27FC236}">
                <a16:creationId xmlns:a16="http://schemas.microsoft.com/office/drawing/2014/main" id="{04FC24D4-480A-4A03-9177-652E7F216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652963"/>
            <a:ext cx="8351837" cy="6477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>
            <a:extLst>
              <a:ext uri="{FF2B5EF4-FFF2-40B4-BE49-F238E27FC236}">
                <a16:creationId xmlns:a16="http://schemas.microsoft.com/office/drawing/2014/main" id="{3B4396F5-012E-4337-9A28-A524BF68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70866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9491" name="Picture 3">
            <a:extLst>
              <a:ext uri="{FF2B5EF4-FFF2-40B4-BE49-F238E27FC236}">
                <a16:creationId xmlns:a16="http://schemas.microsoft.com/office/drawing/2014/main" id="{D6A9EBC5-4C3D-4F70-99D3-B64EF73E4BA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492" name="Rectangle 4">
            <a:extLst>
              <a:ext uri="{FF2B5EF4-FFF2-40B4-BE49-F238E27FC236}">
                <a16:creationId xmlns:a16="http://schemas.microsoft.com/office/drawing/2014/main" id="{E2639053-0EF6-4321-9BBE-845230521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5738"/>
            <a:ext cx="82804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 b="1"/>
              <a:t>PARTES CONSTITUTIVAS DE UM SISTEMA DE OZONIZAÇÃO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>
            <a:extLst>
              <a:ext uri="{FF2B5EF4-FFF2-40B4-BE49-F238E27FC236}">
                <a16:creationId xmlns:a16="http://schemas.microsoft.com/office/drawing/2014/main" id="{D3563ED5-E559-4752-8978-43657126435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5" name="Rectangle 3">
            <a:extLst>
              <a:ext uri="{FF2B5EF4-FFF2-40B4-BE49-F238E27FC236}">
                <a16:creationId xmlns:a16="http://schemas.microsoft.com/office/drawing/2014/main" id="{4463C49E-37EA-4FBC-B9AB-9FB0BA6C6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71438"/>
            <a:ext cx="8785225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CLASSIFICAÇÃO DOS REATORES EM FUNÇÃO DO ESCOAMENTO GÁS-LÍQUIDO</a:t>
            </a:r>
          </a:p>
        </p:txBody>
      </p:sp>
      <p:pic>
        <p:nvPicPr>
          <p:cNvPr id="320516" name="Picture 4">
            <a:extLst>
              <a:ext uri="{FF2B5EF4-FFF2-40B4-BE49-F238E27FC236}">
                <a16:creationId xmlns:a16="http://schemas.microsoft.com/office/drawing/2014/main" id="{6CC80CC1-BD36-420D-B73E-387B2624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4300538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7" name="Picture 5">
            <a:extLst>
              <a:ext uri="{FF2B5EF4-FFF2-40B4-BE49-F238E27FC236}">
                <a16:creationId xmlns:a16="http://schemas.microsoft.com/office/drawing/2014/main" id="{67D11AFA-F3EE-414B-B7FB-2252BF6A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82725"/>
            <a:ext cx="4268788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8" name="Picture 6">
            <a:extLst>
              <a:ext uri="{FF2B5EF4-FFF2-40B4-BE49-F238E27FC236}">
                <a16:creationId xmlns:a16="http://schemas.microsoft.com/office/drawing/2014/main" id="{EDDA8288-D685-44E6-A06E-155DFA8C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64013"/>
            <a:ext cx="4243388" cy="25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>
            <a:extLst>
              <a:ext uri="{FF2B5EF4-FFF2-40B4-BE49-F238E27FC236}">
                <a16:creationId xmlns:a16="http://schemas.microsoft.com/office/drawing/2014/main" id="{B7E347F0-E5EF-4AEB-92B7-8AECD68CA6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39" name="Rectangle 3">
            <a:extLst>
              <a:ext uri="{FF2B5EF4-FFF2-40B4-BE49-F238E27FC236}">
                <a16:creationId xmlns:a16="http://schemas.microsoft.com/office/drawing/2014/main" id="{9FCCB3F5-5BA5-4C9F-AC45-3ADF4C9F0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1540" name="Object 4">
            <a:extLst>
              <a:ext uri="{FF2B5EF4-FFF2-40B4-BE49-F238E27FC236}">
                <a16:creationId xmlns:a16="http://schemas.microsoft.com/office/drawing/2014/main" id="{9B45A998-EE20-4448-A76C-38E109928D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1375" y="1679575"/>
          <a:ext cx="7978775" cy="498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3" name="Documento" r:id="rId4" imgW="4864680" imgH="3249000" progId="Word.Document.8">
                  <p:embed/>
                </p:oleObj>
              </mc:Choice>
              <mc:Fallback>
                <p:oleObj name="Documento" r:id="rId4" imgW="4864680" imgH="32490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1679575"/>
                        <a:ext cx="7978775" cy="498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>
            <a:extLst>
              <a:ext uri="{FF2B5EF4-FFF2-40B4-BE49-F238E27FC236}">
                <a16:creationId xmlns:a16="http://schemas.microsoft.com/office/drawing/2014/main" id="{767C7615-B96B-41A0-BD0C-A2C2D67B7F2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563" name="Rectangle 3">
            <a:extLst>
              <a:ext uri="{FF2B5EF4-FFF2-40B4-BE49-F238E27FC236}">
                <a16:creationId xmlns:a16="http://schemas.microsoft.com/office/drawing/2014/main" id="{2B00EFE1-249C-45BD-A8F2-64BB8E7C4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2564" name="Object 4">
            <a:extLst>
              <a:ext uri="{FF2B5EF4-FFF2-40B4-BE49-F238E27FC236}">
                <a16:creationId xmlns:a16="http://schemas.microsoft.com/office/drawing/2014/main" id="{1784D7FF-CBEC-40EE-A8C3-3C5C592300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373313"/>
          <a:ext cx="8569325" cy="371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7" name="Documento" r:id="rId4" imgW="5523156" imgH="2397885" progId="Word.Document.8">
                  <p:embed/>
                </p:oleObj>
              </mc:Choice>
              <mc:Fallback>
                <p:oleObj name="Documento" r:id="rId4" imgW="5523156" imgH="239788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373313"/>
                        <a:ext cx="8569325" cy="371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>
            <a:extLst>
              <a:ext uri="{FF2B5EF4-FFF2-40B4-BE49-F238E27FC236}">
                <a16:creationId xmlns:a16="http://schemas.microsoft.com/office/drawing/2014/main" id="{9ADA58FC-317C-4620-B3A7-8C9475AC474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587" name="Rectangle 3">
            <a:extLst>
              <a:ext uri="{FF2B5EF4-FFF2-40B4-BE49-F238E27FC236}">
                <a16:creationId xmlns:a16="http://schemas.microsoft.com/office/drawing/2014/main" id="{BDFA0651-1C09-4CE2-8F55-216D136D4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3588" name="Object 4">
            <a:extLst>
              <a:ext uri="{FF2B5EF4-FFF2-40B4-BE49-F238E27FC236}">
                <a16:creationId xmlns:a16="http://schemas.microsoft.com/office/drawing/2014/main" id="{AB0FE25A-B0A2-4164-B12A-EF6424A0B1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916113"/>
          <a:ext cx="8207375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1" name="Documento" r:id="rId4" imgW="6336116" imgH="4290174" progId="Word.Document.8">
                  <p:embed/>
                </p:oleObj>
              </mc:Choice>
              <mc:Fallback>
                <p:oleObj name="Documento" r:id="rId4" imgW="6336116" imgH="4290174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8207375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Coleta de água decantada">
            <a:extLst>
              <a:ext uri="{FF2B5EF4-FFF2-40B4-BE49-F238E27FC236}">
                <a16:creationId xmlns:a16="http://schemas.microsoft.com/office/drawing/2014/main" id="{B93CEADB-E443-47A2-BA13-FBE7C6D5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272337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1" name="Picture 3">
            <a:extLst>
              <a:ext uri="{FF2B5EF4-FFF2-40B4-BE49-F238E27FC236}">
                <a16:creationId xmlns:a16="http://schemas.microsoft.com/office/drawing/2014/main" id="{1BF8CF57-25D5-4266-83DF-957A3DD9BFC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2" name="Rectangle 4">
            <a:extLst>
              <a:ext uri="{FF2B5EF4-FFF2-40B4-BE49-F238E27FC236}">
                <a16:creationId xmlns:a16="http://schemas.microsoft.com/office/drawing/2014/main" id="{F05995D2-1EA1-40A8-8CAC-14D8C1578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>
            <a:extLst>
              <a:ext uri="{FF2B5EF4-FFF2-40B4-BE49-F238E27FC236}">
                <a16:creationId xmlns:a16="http://schemas.microsoft.com/office/drawing/2014/main" id="{B54B1A66-23FB-41D4-93A1-1D25BCE9BA5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35" name="Rectangle 3">
            <a:extLst>
              <a:ext uri="{FF2B5EF4-FFF2-40B4-BE49-F238E27FC236}">
                <a16:creationId xmlns:a16="http://schemas.microsoft.com/office/drawing/2014/main" id="{104C2B54-1658-4F0D-85D6-B1021E11C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74613"/>
            <a:ext cx="8785225" cy="1296987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pic>
        <p:nvPicPr>
          <p:cNvPr id="325636" name="Picture 4" descr="Reatores de contato 1">
            <a:extLst>
              <a:ext uri="{FF2B5EF4-FFF2-40B4-BE49-F238E27FC236}">
                <a16:creationId xmlns:a16="http://schemas.microsoft.com/office/drawing/2014/main" id="{02E6EA87-A8A9-4BB1-849E-BD1FBED2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1449388"/>
            <a:ext cx="3382963" cy="52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637" name="Picture 5" descr="Reatores de contato 2">
            <a:extLst>
              <a:ext uri="{FF2B5EF4-FFF2-40B4-BE49-F238E27FC236}">
                <a16:creationId xmlns:a16="http://schemas.microsoft.com/office/drawing/2014/main" id="{591E71F9-2513-4E36-A08C-DC6E4CA1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075" y="1465263"/>
            <a:ext cx="3382963" cy="52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>
            <a:extLst>
              <a:ext uri="{FF2B5EF4-FFF2-40B4-BE49-F238E27FC236}">
                <a16:creationId xmlns:a16="http://schemas.microsoft.com/office/drawing/2014/main" id="{3A874B3E-DF33-42F0-AE24-290CB2E1110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59" name="Rectangle 3">
            <a:extLst>
              <a:ext uri="{FF2B5EF4-FFF2-40B4-BE49-F238E27FC236}">
                <a16:creationId xmlns:a16="http://schemas.microsoft.com/office/drawing/2014/main" id="{09DB681E-301B-44E0-9091-23BAFC7A9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1296987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pic>
        <p:nvPicPr>
          <p:cNvPr id="326660" name="Picture 4" descr="Equipamento de ozonização 2">
            <a:extLst>
              <a:ext uri="{FF2B5EF4-FFF2-40B4-BE49-F238E27FC236}">
                <a16:creationId xmlns:a16="http://schemas.microsoft.com/office/drawing/2014/main" id="{6A15DAC8-933F-4A38-9168-D45BAECF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527425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61" name="Picture 5" descr="Equipamento de ozonizaç╞o 1">
            <a:extLst>
              <a:ext uri="{FF2B5EF4-FFF2-40B4-BE49-F238E27FC236}">
                <a16:creationId xmlns:a16="http://schemas.microsoft.com/office/drawing/2014/main" id="{2C1D5826-D1EA-4B63-BF85-7D46BD44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4895850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>
            <a:extLst>
              <a:ext uri="{FF2B5EF4-FFF2-40B4-BE49-F238E27FC236}">
                <a16:creationId xmlns:a16="http://schemas.microsoft.com/office/drawing/2014/main" id="{CF74A335-9805-49B7-9BDC-E600E016035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3" name="Rectangle 3">
            <a:extLst>
              <a:ext uri="{FF2B5EF4-FFF2-40B4-BE49-F238E27FC236}">
                <a16:creationId xmlns:a16="http://schemas.microsoft.com/office/drawing/2014/main" id="{D411E777-DDBF-4CDA-9340-24DA09E0D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7684" name="Object 4">
            <a:extLst>
              <a:ext uri="{FF2B5EF4-FFF2-40B4-BE49-F238E27FC236}">
                <a16:creationId xmlns:a16="http://schemas.microsoft.com/office/drawing/2014/main" id="{BEE0347B-4A33-4D96-88AA-C9305229AF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773238"/>
          <a:ext cx="8780462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7" name="Gráfico" r:id="rId4" imgW="4829175" imgH="2505075" progId="Excel.Chart.8">
                  <p:embed followColorScheme="full"/>
                </p:oleObj>
              </mc:Choice>
              <mc:Fallback>
                <p:oleObj name="Gráfico" r:id="rId4" imgW="4829175" imgH="25050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73238"/>
                        <a:ext cx="8780462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>
            <a:extLst>
              <a:ext uri="{FF2B5EF4-FFF2-40B4-BE49-F238E27FC236}">
                <a16:creationId xmlns:a16="http://schemas.microsoft.com/office/drawing/2014/main" id="{E6441999-9E0C-49DE-97A0-609FFA64B1C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7" name="Rectangle 3">
            <a:extLst>
              <a:ext uri="{FF2B5EF4-FFF2-40B4-BE49-F238E27FC236}">
                <a16:creationId xmlns:a16="http://schemas.microsoft.com/office/drawing/2014/main" id="{385B3D34-5BF5-4935-8710-C4C9E048E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8708" name="Object 4">
            <a:extLst>
              <a:ext uri="{FF2B5EF4-FFF2-40B4-BE49-F238E27FC236}">
                <a16:creationId xmlns:a16="http://schemas.microsoft.com/office/drawing/2014/main" id="{52356554-A9A9-4468-95AB-61C4B4904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350" y="1703388"/>
          <a:ext cx="8802688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1" name="Gráfico" r:id="rId4" imgW="4838700" imgH="2505075" progId="Excel.Chart.8">
                  <p:embed followColorScheme="full"/>
                </p:oleObj>
              </mc:Choice>
              <mc:Fallback>
                <p:oleObj name="Gráfico" r:id="rId4" imgW="4838700" imgH="25050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1703388"/>
                        <a:ext cx="8802688" cy="467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6CF50E63-D608-4772-90D6-033927AD942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8" name="Rectangle 4">
            <a:extLst>
              <a:ext uri="{FF2B5EF4-FFF2-40B4-BE49-F238E27FC236}">
                <a16:creationId xmlns:a16="http://schemas.microsoft.com/office/drawing/2014/main" id="{BAA8B345-8867-406F-913A-5C492D801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550" y="2354263"/>
            <a:ext cx="8229600" cy="3883025"/>
          </a:xfrm>
        </p:spPr>
        <p:txBody>
          <a:bodyPr/>
          <a:lstStyle/>
          <a:p>
            <a:r>
              <a:rPr lang="pt-BR" altLang="pt-BR" sz="3600" b="1"/>
              <a:t>Introdução</a:t>
            </a:r>
          </a:p>
          <a:p>
            <a:r>
              <a:rPr lang="pt-BR" altLang="pt-BR" sz="3600" b="1"/>
              <a:t>Agentes oxidantes aplicados em Engenharia Sanitária e Ambiental</a:t>
            </a:r>
          </a:p>
          <a:p>
            <a:r>
              <a:rPr lang="pt-BR" altLang="pt-BR" sz="3600" b="1"/>
              <a:t>Comportamento químico do cloro em meio aquoso</a:t>
            </a:r>
          </a:p>
          <a:p>
            <a:endParaRPr lang="pt-BR" altLang="pt-BR" sz="3600" b="1"/>
          </a:p>
          <a:p>
            <a:endParaRPr lang="pt-BR" altLang="pt-BR" sz="3600" b="1"/>
          </a:p>
          <a:p>
            <a:endParaRPr lang="pt-BR" altLang="pt-BR" sz="3600" b="1"/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B56E6A33-B033-4A17-8861-5BE541AB1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013" y="277813"/>
            <a:ext cx="8229600" cy="1143000"/>
          </a:xfrm>
        </p:spPr>
        <p:txBody>
          <a:bodyPr/>
          <a:lstStyle/>
          <a:p>
            <a:r>
              <a:rPr lang="pt-BR" altLang="pt-BR" b="1"/>
              <a:t>OXIDAÇÃO QUÍMICA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ETE Juquitiba 01072004 016">
            <a:extLst>
              <a:ext uri="{FF2B5EF4-FFF2-40B4-BE49-F238E27FC236}">
                <a16:creationId xmlns:a16="http://schemas.microsoft.com/office/drawing/2014/main" id="{CF1029DD-232B-435C-B5FD-FDB712EC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19200"/>
            <a:ext cx="8713788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39" name="Picture 3">
            <a:extLst>
              <a:ext uri="{FF2B5EF4-FFF2-40B4-BE49-F238E27FC236}">
                <a16:creationId xmlns:a16="http://schemas.microsoft.com/office/drawing/2014/main" id="{97060E16-38DD-4A2B-819A-E72B04D6406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7140" name="Rectangle 4">
            <a:extLst>
              <a:ext uri="{FF2B5EF4-FFF2-40B4-BE49-F238E27FC236}">
                <a16:creationId xmlns:a16="http://schemas.microsoft.com/office/drawing/2014/main" id="{EA8D1D1F-34EA-479F-AD03-B00752BB1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3556000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inorgânicos em estado reduzido (Fe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Mn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Remoção de cor real.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de gosto e odor em águas de abastecimento.</a:t>
            </a:r>
          </a:p>
          <a:p>
            <a:pPr marL="0" indent="0"/>
            <a:endParaRPr lang="pt-BR" altLang="pt-BR"/>
          </a:p>
        </p:txBody>
      </p:sp>
      <p:sp>
        <p:nvSpPr>
          <p:cNvPr id="347141" name="Rectangle 5">
            <a:extLst>
              <a:ext uri="{FF2B5EF4-FFF2-40B4-BE49-F238E27FC236}">
                <a16:creationId xmlns:a16="http://schemas.microsoft.com/office/drawing/2014/main" id="{EE1D48C6-15CB-4CE7-9E13-21C591317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47142" name="Rectangle 6">
            <a:extLst>
              <a:ext uri="{FF2B5EF4-FFF2-40B4-BE49-F238E27FC236}">
                <a16:creationId xmlns:a16="http://schemas.microsoft.com/office/drawing/2014/main" id="{E3993516-F930-4970-91BF-D4A657A7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229225"/>
            <a:ext cx="8351837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>
            <a:extLst>
              <a:ext uri="{FF2B5EF4-FFF2-40B4-BE49-F238E27FC236}">
                <a16:creationId xmlns:a16="http://schemas.microsoft.com/office/drawing/2014/main" id="{9BFB5485-12D1-46B5-96B2-491059DE64F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1" name="Rectangle 3">
            <a:extLst>
              <a:ext uri="{FF2B5EF4-FFF2-40B4-BE49-F238E27FC236}">
                <a16:creationId xmlns:a16="http://schemas.microsoft.com/office/drawing/2014/main" id="{843D3710-33B8-44AE-8DFF-92D5A65A0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29732" name="Object 4">
            <a:extLst>
              <a:ext uri="{FF2B5EF4-FFF2-40B4-BE49-F238E27FC236}">
                <a16:creationId xmlns:a16="http://schemas.microsoft.com/office/drawing/2014/main" id="{D9BAFFF6-EFF0-41FF-8D85-8DB2E085C2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916113"/>
          <a:ext cx="8785225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5" name="Gráfico" r:id="rId4" imgW="4829175" imgH="2495550" progId="Excel.Chart.8">
                  <p:embed followColorScheme="full"/>
                </p:oleObj>
              </mc:Choice>
              <mc:Fallback>
                <p:oleObj name="Gráfico" r:id="rId4" imgW="4829175" imgH="24955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16113"/>
                        <a:ext cx="8785225" cy="467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>
            <a:extLst>
              <a:ext uri="{FF2B5EF4-FFF2-40B4-BE49-F238E27FC236}">
                <a16:creationId xmlns:a16="http://schemas.microsoft.com/office/drawing/2014/main" id="{3A11EE1F-70B1-415B-ADF7-59E16B446DC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5" name="Rectangle 3">
            <a:extLst>
              <a:ext uri="{FF2B5EF4-FFF2-40B4-BE49-F238E27FC236}">
                <a16:creationId xmlns:a16="http://schemas.microsoft.com/office/drawing/2014/main" id="{47C12E4A-D80F-4DAF-96B3-99915C87F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30756" name="Object 4">
            <a:extLst>
              <a:ext uri="{FF2B5EF4-FFF2-40B4-BE49-F238E27FC236}">
                <a16:creationId xmlns:a16="http://schemas.microsoft.com/office/drawing/2014/main" id="{362606B2-7B16-4050-9252-2CCB9435D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1703388"/>
          <a:ext cx="8802688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9" name="Gráfico" r:id="rId4" imgW="4838700" imgH="2495550" progId="Excel.Chart.8">
                  <p:embed followColorScheme="full"/>
                </p:oleObj>
              </mc:Choice>
              <mc:Fallback>
                <p:oleObj name="Gráfico" r:id="rId4" imgW="4838700" imgH="24955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03388"/>
                        <a:ext cx="8802688" cy="467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>
            <a:extLst>
              <a:ext uri="{FF2B5EF4-FFF2-40B4-BE49-F238E27FC236}">
                <a16:creationId xmlns:a16="http://schemas.microsoft.com/office/drawing/2014/main" id="{9AF0007F-1EDC-41FD-8D9F-C87F86DA89E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79" name="Rectangle 3">
            <a:extLst>
              <a:ext uri="{FF2B5EF4-FFF2-40B4-BE49-F238E27FC236}">
                <a16:creationId xmlns:a16="http://schemas.microsoft.com/office/drawing/2014/main" id="{D384398D-FC8C-46D8-B2A4-DBA59C37B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31780" name="Object 4">
            <a:extLst>
              <a:ext uri="{FF2B5EF4-FFF2-40B4-BE49-F238E27FC236}">
                <a16:creationId xmlns:a16="http://schemas.microsoft.com/office/drawing/2014/main" id="{5057237A-7B34-4731-997D-8241416A9E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974850"/>
          <a:ext cx="7553325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3" name="Gráfico" r:id="rId4" imgW="5619750" imgH="3390900" progId="Excel.Chart.8">
                  <p:embed followColorScheme="full"/>
                </p:oleObj>
              </mc:Choice>
              <mc:Fallback>
                <p:oleObj name="Gráfico" r:id="rId4" imgW="5619750" imgH="33909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974850"/>
                        <a:ext cx="7553325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>
            <a:extLst>
              <a:ext uri="{FF2B5EF4-FFF2-40B4-BE49-F238E27FC236}">
                <a16:creationId xmlns:a16="http://schemas.microsoft.com/office/drawing/2014/main" id="{2195289C-9742-4C02-8707-E52D820DB9A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3" name="Rectangle 3">
            <a:extLst>
              <a:ext uri="{FF2B5EF4-FFF2-40B4-BE49-F238E27FC236}">
                <a16:creationId xmlns:a16="http://schemas.microsoft.com/office/drawing/2014/main" id="{B34313FC-9A43-4826-B270-ADB0E1D27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32804" name="Object 4">
            <a:extLst>
              <a:ext uri="{FF2B5EF4-FFF2-40B4-BE49-F238E27FC236}">
                <a16:creationId xmlns:a16="http://schemas.microsoft.com/office/drawing/2014/main" id="{7C118CDC-B871-4B06-B755-0F078214E4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989138"/>
          <a:ext cx="7553325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7" name="Gráfico" r:id="rId4" imgW="5629275" imgH="3409950" progId="Excel.Chart.8">
                  <p:embed followColorScheme="full"/>
                </p:oleObj>
              </mc:Choice>
              <mc:Fallback>
                <p:oleObj name="Gráfico" r:id="rId4" imgW="5629275" imgH="34099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7553325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>
            <a:extLst>
              <a:ext uri="{FF2B5EF4-FFF2-40B4-BE49-F238E27FC236}">
                <a16:creationId xmlns:a16="http://schemas.microsoft.com/office/drawing/2014/main" id="{8596E524-BFF6-4D73-B4DE-6C0BA295F5B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7" name="Rectangle 3">
            <a:extLst>
              <a:ext uri="{FF2B5EF4-FFF2-40B4-BE49-F238E27FC236}">
                <a16:creationId xmlns:a16="http://schemas.microsoft.com/office/drawing/2014/main" id="{2B9FA46D-DED4-4C14-98A5-677E1FF42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33828" name="Object 4">
            <a:extLst>
              <a:ext uri="{FF2B5EF4-FFF2-40B4-BE49-F238E27FC236}">
                <a16:creationId xmlns:a16="http://schemas.microsoft.com/office/drawing/2014/main" id="{D166386B-2BB8-4318-834F-994D0ABE4B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773238"/>
          <a:ext cx="7935912" cy="490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1" name="Gráfico" r:id="rId4" imgW="5629275" imgH="3400425" progId="Excel.Chart.8">
                  <p:embed followColorScheme="full"/>
                </p:oleObj>
              </mc:Choice>
              <mc:Fallback>
                <p:oleObj name="Gráfico" r:id="rId4" imgW="5629275" imgH="34004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73238"/>
                        <a:ext cx="7935912" cy="490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>
            <a:extLst>
              <a:ext uri="{FF2B5EF4-FFF2-40B4-BE49-F238E27FC236}">
                <a16:creationId xmlns:a16="http://schemas.microsoft.com/office/drawing/2014/main" id="{70E5B898-5482-4A8D-B229-688183D5CCA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1" name="Rectangle 3">
            <a:extLst>
              <a:ext uri="{FF2B5EF4-FFF2-40B4-BE49-F238E27FC236}">
                <a16:creationId xmlns:a16="http://schemas.microsoft.com/office/drawing/2014/main" id="{90432ADC-8E48-48EC-82B9-4CD890AFC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296988"/>
          </a:xfrm>
        </p:spPr>
        <p:txBody>
          <a:bodyPr/>
          <a:lstStyle/>
          <a:p>
            <a:r>
              <a:rPr lang="pt-BR" altLang="pt-BR" sz="4000" b="1"/>
              <a:t>CONTROLE DE GOSTO E ODOR</a:t>
            </a:r>
            <a:br>
              <a:rPr lang="pt-BR" altLang="pt-BR" sz="4000" b="1"/>
            </a:br>
            <a:r>
              <a:rPr lang="pt-BR" altLang="pt-BR" sz="4000" b="1"/>
              <a:t>ESTUDO DE CASO - ETA ABV</a:t>
            </a:r>
          </a:p>
        </p:txBody>
      </p:sp>
      <p:graphicFrame>
        <p:nvGraphicFramePr>
          <p:cNvPr id="334852" name="Object 4">
            <a:extLst>
              <a:ext uri="{FF2B5EF4-FFF2-40B4-BE49-F238E27FC236}">
                <a16:creationId xmlns:a16="http://schemas.microsoft.com/office/drawing/2014/main" id="{2616568A-6894-4CAD-BCE7-22E46AD44F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998663"/>
          <a:ext cx="7848600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5" name="Gráfico" r:id="rId4" imgW="5629275" imgH="3409950" progId="Excel.Chart.8">
                  <p:embed followColorScheme="full"/>
                </p:oleObj>
              </mc:Choice>
              <mc:Fallback>
                <p:oleObj name="Gráfico" r:id="rId4" imgW="5629275" imgH="34099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98663"/>
                        <a:ext cx="7848600" cy="485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F8C7E7DF-ECEE-40C8-A138-5553266153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7388" y="1773238"/>
            <a:ext cx="7772400" cy="2711450"/>
          </a:xfrm>
        </p:spPr>
        <p:txBody>
          <a:bodyPr/>
          <a:lstStyle/>
          <a:p>
            <a:r>
              <a:rPr lang="pt-BR" altLang="pt-BR" sz="8800" b="1">
                <a:solidFill>
                  <a:schemeClr val="tx1"/>
                </a:solidFill>
              </a:rPr>
              <a:t>Muito Obrigado !!!</a:t>
            </a: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BA0DF080-F0E1-4469-91E8-E7EA2DC07B8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ETE Juquitiba 01072004 016">
            <a:extLst>
              <a:ext uri="{FF2B5EF4-FFF2-40B4-BE49-F238E27FC236}">
                <a16:creationId xmlns:a16="http://schemas.microsoft.com/office/drawing/2014/main" id="{78ED8AE3-359B-4189-8EA5-B2D0FC58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25563"/>
            <a:ext cx="8713788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63" name="Picture 3">
            <a:extLst>
              <a:ext uri="{FF2B5EF4-FFF2-40B4-BE49-F238E27FC236}">
                <a16:creationId xmlns:a16="http://schemas.microsoft.com/office/drawing/2014/main" id="{1FD7FFDF-E3EB-4519-9679-DE94018F996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64" name="Rectangle 4">
            <a:extLst>
              <a:ext uri="{FF2B5EF4-FFF2-40B4-BE49-F238E27FC236}">
                <a16:creationId xmlns:a16="http://schemas.microsoft.com/office/drawing/2014/main" id="{6B730EE7-D6F3-484E-9F88-D778706D7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68538"/>
            <a:ext cx="8785225" cy="40401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orgânicos sintéticos. 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Minimização da formação de sub-produtos da 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Auxiliar do processo de coagulação e floculação.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microbiológico das unidades componentes das ETA´s.</a:t>
            </a:r>
          </a:p>
          <a:p>
            <a:pPr marL="0" indent="0"/>
            <a:endParaRPr lang="pt-BR" altLang="pt-BR"/>
          </a:p>
        </p:txBody>
      </p:sp>
      <p:sp>
        <p:nvSpPr>
          <p:cNvPr id="348165" name="Rectangle 5">
            <a:extLst>
              <a:ext uri="{FF2B5EF4-FFF2-40B4-BE49-F238E27FC236}">
                <a16:creationId xmlns:a16="http://schemas.microsoft.com/office/drawing/2014/main" id="{E69C4ABC-27CA-48FC-80C7-B3EFD8F0C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569325" cy="1989138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48166" name="Rectangle 6">
            <a:extLst>
              <a:ext uri="{FF2B5EF4-FFF2-40B4-BE49-F238E27FC236}">
                <a16:creationId xmlns:a16="http://schemas.microsoft.com/office/drawing/2014/main" id="{58F2A7EF-DCC8-471F-B1D2-003D686D2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76475"/>
            <a:ext cx="8351837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ETE Juquitiba 01072004 016">
            <a:extLst>
              <a:ext uri="{FF2B5EF4-FFF2-40B4-BE49-F238E27FC236}">
                <a16:creationId xmlns:a16="http://schemas.microsoft.com/office/drawing/2014/main" id="{42224410-757B-43F2-B921-DDD82CE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25563"/>
            <a:ext cx="8713788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87" name="Picture 3">
            <a:extLst>
              <a:ext uri="{FF2B5EF4-FFF2-40B4-BE49-F238E27FC236}">
                <a16:creationId xmlns:a16="http://schemas.microsoft.com/office/drawing/2014/main" id="{BD317298-3A7B-4AA2-9E43-F845863EE64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188" name="Rectangle 4">
            <a:extLst>
              <a:ext uri="{FF2B5EF4-FFF2-40B4-BE49-F238E27FC236}">
                <a16:creationId xmlns:a16="http://schemas.microsoft.com/office/drawing/2014/main" id="{0AB842C2-6FAD-49AE-A093-84379B556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68538"/>
            <a:ext cx="8785225" cy="40401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orgânicos sintéticos. 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Minimização da formação de sub-produtos da 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Auxiliar do processo de coagulação e floculação.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microbiológico das unidades componentes das ETA´s.</a:t>
            </a:r>
          </a:p>
          <a:p>
            <a:pPr marL="0" indent="0"/>
            <a:endParaRPr lang="pt-BR" altLang="pt-BR"/>
          </a:p>
        </p:txBody>
      </p:sp>
      <p:sp>
        <p:nvSpPr>
          <p:cNvPr id="349189" name="Rectangle 5">
            <a:extLst>
              <a:ext uri="{FF2B5EF4-FFF2-40B4-BE49-F238E27FC236}">
                <a16:creationId xmlns:a16="http://schemas.microsoft.com/office/drawing/2014/main" id="{9C7BFF73-6C10-4485-9F20-466D9D6B7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569325" cy="1989138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49190" name="Rectangle 6">
            <a:extLst>
              <a:ext uri="{FF2B5EF4-FFF2-40B4-BE49-F238E27FC236}">
                <a16:creationId xmlns:a16="http://schemas.microsoft.com/office/drawing/2014/main" id="{576EC0D5-3A0F-4437-85D6-A7F4ABB4B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57563"/>
            <a:ext cx="8351837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ETE Juquitiba 01072004 016">
            <a:extLst>
              <a:ext uri="{FF2B5EF4-FFF2-40B4-BE49-F238E27FC236}">
                <a16:creationId xmlns:a16="http://schemas.microsoft.com/office/drawing/2014/main" id="{E8CF3E90-D896-4341-87B8-BE99B3D7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25563"/>
            <a:ext cx="8713788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211" name="Picture 3">
            <a:extLst>
              <a:ext uri="{FF2B5EF4-FFF2-40B4-BE49-F238E27FC236}">
                <a16:creationId xmlns:a16="http://schemas.microsoft.com/office/drawing/2014/main" id="{D26BC5B9-1557-43E7-9958-CE159B39999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12" name="Rectangle 4">
            <a:extLst>
              <a:ext uri="{FF2B5EF4-FFF2-40B4-BE49-F238E27FC236}">
                <a16:creationId xmlns:a16="http://schemas.microsoft.com/office/drawing/2014/main" id="{DF5768B0-7578-4A31-9775-E4A5411DC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68538"/>
            <a:ext cx="8785225" cy="40401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orgânicos sintéticos. 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Minimização da formação de sub-produtos da 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Auxiliar do processo de coagulação e floculação.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microbiológico das unidades componentes das ETA´s.</a:t>
            </a:r>
          </a:p>
          <a:p>
            <a:pPr marL="0" indent="0"/>
            <a:endParaRPr lang="pt-BR" altLang="pt-BR"/>
          </a:p>
        </p:txBody>
      </p:sp>
      <p:sp>
        <p:nvSpPr>
          <p:cNvPr id="350213" name="Rectangle 5">
            <a:extLst>
              <a:ext uri="{FF2B5EF4-FFF2-40B4-BE49-F238E27FC236}">
                <a16:creationId xmlns:a16="http://schemas.microsoft.com/office/drawing/2014/main" id="{C37A9D31-126D-4BC5-BDE3-0CC355284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569325" cy="1989138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50214" name="Rectangle 6">
            <a:extLst>
              <a:ext uri="{FF2B5EF4-FFF2-40B4-BE49-F238E27FC236}">
                <a16:creationId xmlns:a16="http://schemas.microsoft.com/office/drawing/2014/main" id="{B5D3E27B-6082-40B6-88DA-65DA0EF5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437063"/>
            <a:ext cx="8351837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ETE Juquitiba 01072004 016">
            <a:extLst>
              <a:ext uri="{FF2B5EF4-FFF2-40B4-BE49-F238E27FC236}">
                <a16:creationId xmlns:a16="http://schemas.microsoft.com/office/drawing/2014/main" id="{9AA6579F-F3F0-43D4-864C-345D8C7D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25563"/>
            <a:ext cx="8713788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5" name="Picture 3">
            <a:extLst>
              <a:ext uri="{FF2B5EF4-FFF2-40B4-BE49-F238E27FC236}">
                <a16:creationId xmlns:a16="http://schemas.microsoft.com/office/drawing/2014/main" id="{E045FB79-599B-4BAE-9FB0-18B1F3FC8BC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6" name="Rectangle 4">
            <a:extLst>
              <a:ext uri="{FF2B5EF4-FFF2-40B4-BE49-F238E27FC236}">
                <a16:creationId xmlns:a16="http://schemas.microsoft.com/office/drawing/2014/main" id="{8F9C97DE-67C1-4366-9A51-AD3015B20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68538"/>
            <a:ext cx="8785225" cy="40401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orgânicos sintéticos. 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Minimização da formação de sub-produtos da 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Auxiliar do processo de coagulação e floculação.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microbiológico das unidades componentes das ETA´s.</a:t>
            </a:r>
          </a:p>
          <a:p>
            <a:pPr marL="0" indent="0"/>
            <a:endParaRPr lang="pt-BR" altLang="pt-BR"/>
          </a:p>
        </p:txBody>
      </p:sp>
      <p:sp>
        <p:nvSpPr>
          <p:cNvPr id="351237" name="Rectangle 5">
            <a:extLst>
              <a:ext uri="{FF2B5EF4-FFF2-40B4-BE49-F238E27FC236}">
                <a16:creationId xmlns:a16="http://schemas.microsoft.com/office/drawing/2014/main" id="{8AC78AFC-9CD5-4397-B1C4-496F9D7C8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569325" cy="1989138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51238" name="Rectangle 6">
            <a:extLst>
              <a:ext uri="{FF2B5EF4-FFF2-40B4-BE49-F238E27FC236}">
                <a16:creationId xmlns:a16="http://schemas.microsoft.com/office/drawing/2014/main" id="{7825E280-F494-4D7B-80A4-077CEB9C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45125"/>
            <a:ext cx="8351837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ETA Juturnaíba 006">
            <a:extLst>
              <a:ext uri="{FF2B5EF4-FFF2-40B4-BE49-F238E27FC236}">
                <a16:creationId xmlns:a16="http://schemas.microsoft.com/office/drawing/2014/main" id="{F67E9C6A-97F7-4E72-9197-92134C5D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403225"/>
            <a:ext cx="8353425" cy="62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7" name="Picture 3">
            <a:extLst>
              <a:ext uri="{FF2B5EF4-FFF2-40B4-BE49-F238E27FC236}">
                <a16:creationId xmlns:a16="http://schemas.microsoft.com/office/drawing/2014/main" id="{93BC8533-4521-472A-B638-1B9DC327076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4788" name="Rectangle 4">
            <a:extLst>
              <a:ext uri="{FF2B5EF4-FFF2-40B4-BE49-F238E27FC236}">
                <a16:creationId xmlns:a16="http://schemas.microsoft.com/office/drawing/2014/main" id="{F495ABA6-CECB-4B4D-84D1-962AE6E8A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68538"/>
            <a:ext cx="8785225" cy="10890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Controle microbiológico das unidades componentes das ETA´s.</a:t>
            </a:r>
            <a:endParaRPr lang="pt-BR" altLang="pt-BR"/>
          </a:p>
        </p:txBody>
      </p:sp>
      <p:sp>
        <p:nvSpPr>
          <p:cNvPr id="374789" name="Rectangle 5">
            <a:extLst>
              <a:ext uri="{FF2B5EF4-FFF2-40B4-BE49-F238E27FC236}">
                <a16:creationId xmlns:a16="http://schemas.microsoft.com/office/drawing/2014/main" id="{FAF6590F-2EF6-44E9-AFBE-098DFB85C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569325" cy="1989138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74790" name="Rectangle 6">
            <a:extLst>
              <a:ext uri="{FF2B5EF4-FFF2-40B4-BE49-F238E27FC236}">
                <a16:creationId xmlns:a16="http://schemas.microsoft.com/office/drawing/2014/main" id="{3AD81845-F55B-48E8-ABCC-DB49AF63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276475"/>
            <a:ext cx="8137525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ETA Juturnaíba 007">
            <a:extLst>
              <a:ext uri="{FF2B5EF4-FFF2-40B4-BE49-F238E27FC236}">
                <a16:creationId xmlns:a16="http://schemas.microsoft.com/office/drawing/2014/main" id="{BB491187-856A-4F91-912F-BB592B2D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5400675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811" name="Picture 3">
            <a:extLst>
              <a:ext uri="{FF2B5EF4-FFF2-40B4-BE49-F238E27FC236}">
                <a16:creationId xmlns:a16="http://schemas.microsoft.com/office/drawing/2014/main" id="{1FD7FCC0-AB1D-45BF-AD13-12F3A891AD9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5812" name="Rectangle 4">
            <a:extLst>
              <a:ext uri="{FF2B5EF4-FFF2-40B4-BE49-F238E27FC236}">
                <a16:creationId xmlns:a16="http://schemas.microsoft.com/office/drawing/2014/main" id="{15FFE3F2-42C8-4CC3-8B99-951379908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75813" name="Picture 5" descr="ETA Juturnaíba 008">
            <a:extLst>
              <a:ext uri="{FF2B5EF4-FFF2-40B4-BE49-F238E27FC236}">
                <a16:creationId xmlns:a16="http://schemas.microsoft.com/office/drawing/2014/main" id="{899785D0-DF47-4C0E-B4EF-2120BA6F66A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275" y="2833688"/>
            <a:ext cx="5127625" cy="3846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ETA Juturnaíba 008">
            <a:extLst>
              <a:ext uri="{FF2B5EF4-FFF2-40B4-BE49-F238E27FC236}">
                <a16:creationId xmlns:a16="http://schemas.microsoft.com/office/drawing/2014/main" id="{D9D0B247-A90B-40F8-9E8E-59018707649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476250"/>
            <a:ext cx="5127625" cy="3846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6835" name="Picture 3">
            <a:extLst>
              <a:ext uri="{FF2B5EF4-FFF2-40B4-BE49-F238E27FC236}">
                <a16:creationId xmlns:a16="http://schemas.microsoft.com/office/drawing/2014/main" id="{8D4160E7-4F90-429C-8EC1-7E21424321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6836" name="Rectangle 4">
            <a:extLst>
              <a:ext uri="{FF2B5EF4-FFF2-40B4-BE49-F238E27FC236}">
                <a16:creationId xmlns:a16="http://schemas.microsoft.com/office/drawing/2014/main" id="{26F4657A-2149-4609-9C76-590704B33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76837" name="Picture 5" descr="ETA Juturnaíba 014">
            <a:extLst>
              <a:ext uri="{FF2B5EF4-FFF2-40B4-BE49-F238E27FC236}">
                <a16:creationId xmlns:a16="http://schemas.microsoft.com/office/drawing/2014/main" id="{9DA45ABE-20D6-44E3-9BE8-FE2C3DBF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5465763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ETA Juturnaíba 014">
            <a:extLst>
              <a:ext uri="{FF2B5EF4-FFF2-40B4-BE49-F238E27FC236}">
                <a16:creationId xmlns:a16="http://schemas.microsoft.com/office/drawing/2014/main" id="{2CDFB301-9899-4BFF-B09F-08E80A49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65762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59" name="Picture 3">
            <a:extLst>
              <a:ext uri="{FF2B5EF4-FFF2-40B4-BE49-F238E27FC236}">
                <a16:creationId xmlns:a16="http://schemas.microsoft.com/office/drawing/2014/main" id="{E6E58340-F0DF-42B4-AC57-FA773A3EB1C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0" name="Rectangle 4">
            <a:extLst>
              <a:ext uri="{FF2B5EF4-FFF2-40B4-BE49-F238E27FC236}">
                <a16:creationId xmlns:a16="http://schemas.microsoft.com/office/drawing/2014/main" id="{F61A57F8-AB45-4791-B04F-7E76DA5DA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77861" name="Picture 5" descr="ETA Juturnaíba 017">
            <a:extLst>
              <a:ext uri="{FF2B5EF4-FFF2-40B4-BE49-F238E27FC236}">
                <a16:creationId xmlns:a16="http://schemas.microsoft.com/office/drawing/2014/main" id="{12AFEBC3-91AD-4336-9B81-7AC94D32778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9475" y="2492375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ETA Juturnaíba 017">
            <a:extLst>
              <a:ext uri="{FF2B5EF4-FFF2-40B4-BE49-F238E27FC236}">
                <a16:creationId xmlns:a16="http://schemas.microsoft.com/office/drawing/2014/main" id="{B55718C9-2EFC-4C12-935F-CA6DFC1DCD4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04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883" name="Picture 3">
            <a:extLst>
              <a:ext uri="{FF2B5EF4-FFF2-40B4-BE49-F238E27FC236}">
                <a16:creationId xmlns:a16="http://schemas.microsoft.com/office/drawing/2014/main" id="{203BB696-6F7D-4458-ACA3-1D9F9EF23DE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4" name="Rectangle 4">
            <a:extLst>
              <a:ext uri="{FF2B5EF4-FFF2-40B4-BE49-F238E27FC236}">
                <a16:creationId xmlns:a16="http://schemas.microsoft.com/office/drawing/2014/main" id="{D024D531-9897-4EB3-90E0-B02290D86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78885" name="Picture 5" descr="Pro 69">
            <a:extLst>
              <a:ext uri="{FF2B5EF4-FFF2-40B4-BE49-F238E27FC236}">
                <a16:creationId xmlns:a16="http://schemas.microsoft.com/office/drawing/2014/main" id="{4E11E8CE-C105-4141-AEA9-432F78AF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82863"/>
            <a:ext cx="5480050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F4415BEC-0130-426E-97DF-7AD431DDD144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1" name="Rectangle 3">
            <a:extLst>
              <a:ext uri="{FF2B5EF4-FFF2-40B4-BE49-F238E27FC236}">
                <a16:creationId xmlns:a16="http://schemas.microsoft.com/office/drawing/2014/main" id="{0BB9359C-32F9-4817-9D05-39CF50384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260350"/>
            <a:ext cx="8229600" cy="1143000"/>
          </a:xfrm>
        </p:spPr>
        <p:txBody>
          <a:bodyPr/>
          <a:lstStyle/>
          <a:p>
            <a:r>
              <a:rPr lang="pt-BR" altLang="pt-BR" b="1"/>
              <a:t>OXIDAÇÃO QUÍMICA </a:t>
            </a:r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6514118D-0B89-4127-9097-CCE0F3C2D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8229600" cy="424973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Comportamento químico das cloraminas em meio aquoso</a:t>
            </a:r>
          </a:p>
          <a:p>
            <a:r>
              <a:rPr lang="pt-BR" altLang="pt-BR" sz="3600" b="1"/>
              <a:t>Comportamento químico do dióxido de cloro em meio aquoso </a:t>
            </a:r>
          </a:p>
          <a:p>
            <a:r>
              <a:rPr lang="pt-BR" altLang="pt-BR" sz="3600" b="1"/>
              <a:t>Comportamento químico do permanganato de potássio em meio aquoso</a:t>
            </a:r>
          </a:p>
          <a:p>
            <a:endParaRPr lang="pt-BR" altLang="pt-BR" sz="3600" b="1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Pro 69">
            <a:extLst>
              <a:ext uri="{FF2B5EF4-FFF2-40B4-BE49-F238E27FC236}">
                <a16:creationId xmlns:a16="http://schemas.microsoft.com/office/drawing/2014/main" id="{7B94B1D3-1911-4668-BFE7-9F436CB6E58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5834063" cy="437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907" name="Picture 3">
            <a:extLst>
              <a:ext uri="{FF2B5EF4-FFF2-40B4-BE49-F238E27FC236}">
                <a16:creationId xmlns:a16="http://schemas.microsoft.com/office/drawing/2014/main" id="{1C1FA511-7538-4562-9BD3-0B9EE5E36A6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908" name="Rectangle 4">
            <a:extLst>
              <a:ext uri="{FF2B5EF4-FFF2-40B4-BE49-F238E27FC236}">
                <a16:creationId xmlns:a16="http://schemas.microsoft.com/office/drawing/2014/main" id="{304605A6-3BBC-498E-9F6E-E91537039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79909" name="Picture 5" descr="ETA Juturnaíba 022">
            <a:extLst>
              <a:ext uri="{FF2B5EF4-FFF2-40B4-BE49-F238E27FC236}">
                <a16:creationId xmlns:a16="http://schemas.microsoft.com/office/drawing/2014/main" id="{8780B3BE-DF5F-4339-9C66-9B04B652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5465763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ETA Juturnaiba 010806 001">
            <a:extLst>
              <a:ext uri="{FF2B5EF4-FFF2-40B4-BE49-F238E27FC236}">
                <a16:creationId xmlns:a16="http://schemas.microsoft.com/office/drawing/2014/main" id="{C568E067-EC79-49BF-9819-E625A2F5087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7993062" cy="599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0931" name="Picture 3">
            <a:extLst>
              <a:ext uri="{FF2B5EF4-FFF2-40B4-BE49-F238E27FC236}">
                <a16:creationId xmlns:a16="http://schemas.microsoft.com/office/drawing/2014/main" id="{443C358A-CE2E-492F-9E93-0378495974C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32" name="Rectangle 4">
            <a:extLst>
              <a:ext uri="{FF2B5EF4-FFF2-40B4-BE49-F238E27FC236}">
                <a16:creationId xmlns:a16="http://schemas.microsoft.com/office/drawing/2014/main" id="{234218F5-EDD7-4F29-815D-BD979137F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ETA Juturnaiba 010806 002">
            <a:extLst>
              <a:ext uri="{FF2B5EF4-FFF2-40B4-BE49-F238E27FC236}">
                <a16:creationId xmlns:a16="http://schemas.microsoft.com/office/drawing/2014/main" id="{35D9AAA0-868F-4948-842E-A7B3D418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353425" cy="62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>
            <a:extLst>
              <a:ext uri="{FF2B5EF4-FFF2-40B4-BE49-F238E27FC236}">
                <a16:creationId xmlns:a16="http://schemas.microsoft.com/office/drawing/2014/main" id="{7D478F51-BEBA-44B5-9D21-83FD988BBE0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1956" name="Rectangle 4">
            <a:extLst>
              <a:ext uri="{FF2B5EF4-FFF2-40B4-BE49-F238E27FC236}">
                <a16:creationId xmlns:a16="http://schemas.microsoft.com/office/drawing/2014/main" id="{742B9C58-23A6-4218-8768-4121EC710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PA 066">
            <a:extLst>
              <a:ext uri="{FF2B5EF4-FFF2-40B4-BE49-F238E27FC236}">
                <a16:creationId xmlns:a16="http://schemas.microsoft.com/office/drawing/2014/main" id="{F66E373C-F6DD-4AD1-B31D-2F3463D9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412750"/>
            <a:ext cx="8135938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79" name="Picture 3">
            <a:extLst>
              <a:ext uri="{FF2B5EF4-FFF2-40B4-BE49-F238E27FC236}">
                <a16:creationId xmlns:a16="http://schemas.microsoft.com/office/drawing/2014/main" id="{F6CD9057-BDB1-4743-B693-243C82BB08A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80" name="Rectangle 4">
            <a:extLst>
              <a:ext uri="{FF2B5EF4-FFF2-40B4-BE49-F238E27FC236}">
                <a16:creationId xmlns:a16="http://schemas.microsoft.com/office/drawing/2014/main" id="{C9D91F5E-6ADE-46DE-8559-086FA4B2C7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1611312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inorgânicos em estado reduzido (Fe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Mn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endParaRPr lang="pt-BR" altLang="pt-BR" sz="3200" b="1"/>
          </a:p>
          <a:p>
            <a:pPr marL="0" indent="0"/>
            <a:endParaRPr lang="pt-BR" altLang="pt-BR"/>
          </a:p>
        </p:txBody>
      </p:sp>
      <p:sp>
        <p:nvSpPr>
          <p:cNvPr id="382981" name="Rectangle 5">
            <a:extLst>
              <a:ext uri="{FF2B5EF4-FFF2-40B4-BE49-F238E27FC236}">
                <a16:creationId xmlns:a16="http://schemas.microsoft.com/office/drawing/2014/main" id="{919D05C7-C376-4281-A7D3-758015C0F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82982" name="Rectangle 6">
            <a:extLst>
              <a:ext uri="{FF2B5EF4-FFF2-40B4-BE49-F238E27FC236}">
                <a16:creationId xmlns:a16="http://schemas.microsoft.com/office/drawing/2014/main" id="{B473ADDA-02C7-4FA7-9F7B-C3D31E7D4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351837" cy="15843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PA 066">
            <a:extLst>
              <a:ext uri="{FF2B5EF4-FFF2-40B4-BE49-F238E27FC236}">
                <a16:creationId xmlns:a16="http://schemas.microsoft.com/office/drawing/2014/main" id="{F1489C45-77D3-47A0-9169-DE89B3517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3" name="Picture 3">
            <a:extLst>
              <a:ext uri="{FF2B5EF4-FFF2-40B4-BE49-F238E27FC236}">
                <a16:creationId xmlns:a16="http://schemas.microsoft.com/office/drawing/2014/main" id="{5F3DA884-0A5B-43AA-AC91-955AFA3812F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4004" name="Rectangle 4">
            <a:extLst>
              <a:ext uri="{FF2B5EF4-FFF2-40B4-BE49-F238E27FC236}">
                <a16:creationId xmlns:a16="http://schemas.microsoft.com/office/drawing/2014/main" id="{BD5F57F1-86DC-4223-A51A-C5EC67560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84005" name="Picture 5" descr="PA 006">
            <a:extLst>
              <a:ext uri="{FF2B5EF4-FFF2-40B4-BE49-F238E27FC236}">
                <a16:creationId xmlns:a16="http://schemas.microsoft.com/office/drawing/2014/main" id="{47FDA5CB-3D9F-4AB0-A6B8-644B0A0B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2727325"/>
            <a:ext cx="5249863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PA 006">
            <a:extLst>
              <a:ext uri="{FF2B5EF4-FFF2-40B4-BE49-F238E27FC236}">
                <a16:creationId xmlns:a16="http://schemas.microsoft.com/office/drawing/2014/main" id="{7A1064DB-D338-4EE9-8BE4-BC04E5E0E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5249862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7" name="Picture 3">
            <a:extLst>
              <a:ext uri="{FF2B5EF4-FFF2-40B4-BE49-F238E27FC236}">
                <a16:creationId xmlns:a16="http://schemas.microsoft.com/office/drawing/2014/main" id="{48366C80-2757-4A93-8235-513B0D67A38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028" name="Rectangle 4">
            <a:extLst>
              <a:ext uri="{FF2B5EF4-FFF2-40B4-BE49-F238E27FC236}">
                <a16:creationId xmlns:a16="http://schemas.microsoft.com/office/drawing/2014/main" id="{4FFFF763-2B4E-4E7D-A7E4-8B798BEC7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85029" name="Picture 5" descr="PA 008">
            <a:extLst>
              <a:ext uri="{FF2B5EF4-FFF2-40B4-BE49-F238E27FC236}">
                <a16:creationId xmlns:a16="http://schemas.microsoft.com/office/drawing/2014/main" id="{2D88D555-856A-447B-9AAA-3800650D4A1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938" y="2619375"/>
            <a:ext cx="5414962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PA 070">
            <a:extLst>
              <a:ext uri="{FF2B5EF4-FFF2-40B4-BE49-F238E27FC236}">
                <a16:creationId xmlns:a16="http://schemas.microsoft.com/office/drawing/2014/main" id="{DB3EED4A-D85C-4ED1-9FB3-E19CF810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2727325"/>
            <a:ext cx="5249863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1" name="Picture 3" descr="PA 008">
            <a:extLst>
              <a:ext uri="{FF2B5EF4-FFF2-40B4-BE49-F238E27FC236}">
                <a16:creationId xmlns:a16="http://schemas.microsoft.com/office/drawing/2014/main" id="{E5BA985D-2D5A-42AC-9A8F-97B44772A71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476250"/>
            <a:ext cx="5414962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6052" name="Picture 4">
            <a:extLst>
              <a:ext uri="{FF2B5EF4-FFF2-40B4-BE49-F238E27FC236}">
                <a16:creationId xmlns:a16="http://schemas.microsoft.com/office/drawing/2014/main" id="{33EB4567-BA0D-4AFB-A277-10FF19672A67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6053" name="Rectangle 5">
            <a:extLst>
              <a:ext uri="{FF2B5EF4-FFF2-40B4-BE49-F238E27FC236}">
                <a16:creationId xmlns:a16="http://schemas.microsoft.com/office/drawing/2014/main" id="{64F502C2-8F14-4E85-AFF4-EDEB0748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PA 070">
            <a:extLst>
              <a:ext uri="{FF2B5EF4-FFF2-40B4-BE49-F238E27FC236}">
                <a16:creationId xmlns:a16="http://schemas.microsoft.com/office/drawing/2014/main" id="{78AAAE4C-47CD-4AA2-8765-DD2B439D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5249862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75" name="Picture 3">
            <a:extLst>
              <a:ext uri="{FF2B5EF4-FFF2-40B4-BE49-F238E27FC236}">
                <a16:creationId xmlns:a16="http://schemas.microsoft.com/office/drawing/2014/main" id="{997E8E8B-AC87-4A0A-BE22-6CC93333976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76" name="Rectangle 4">
            <a:extLst>
              <a:ext uri="{FF2B5EF4-FFF2-40B4-BE49-F238E27FC236}">
                <a16:creationId xmlns:a16="http://schemas.microsoft.com/office/drawing/2014/main" id="{7AF7BDB8-045A-4D7C-A08F-BCEB6BE41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87077" name="Picture 5" descr="PA 037">
            <a:extLst>
              <a:ext uri="{FF2B5EF4-FFF2-40B4-BE49-F238E27FC236}">
                <a16:creationId xmlns:a16="http://schemas.microsoft.com/office/drawing/2014/main" id="{88C37B68-C4C0-4C49-B8CD-44E4C457573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375" y="2671763"/>
            <a:ext cx="5343525" cy="4008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PA 038">
            <a:extLst>
              <a:ext uri="{FF2B5EF4-FFF2-40B4-BE49-F238E27FC236}">
                <a16:creationId xmlns:a16="http://schemas.microsoft.com/office/drawing/2014/main" id="{13A37585-C4F0-48DB-85BB-AB820903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225" y="765175"/>
            <a:ext cx="4429125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099" name="Picture 3" descr="PA 037">
            <a:extLst>
              <a:ext uri="{FF2B5EF4-FFF2-40B4-BE49-F238E27FC236}">
                <a16:creationId xmlns:a16="http://schemas.microsoft.com/office/drawing/2014/main" id="{5A0AFB37-A91D-42D3-8133-733C2A7B9AE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5343525" cy="4008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8100" name="Picture 4">
            <a:extLst>
              <a:ext uri="{FF2B5EF4-FFF2-40B4-BE49-F238E27FC236}">
                <a16:creationId xmlns:a16="http://schemas.microsoft.com/office/drawing/2014/main" id="{C1125E4A-C8CB-4864-88EC-4B52D4E1123F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1" name="Rectangle 5">
            <a:extLst>
              <a:ext uri="{FF2B5EF4-FFF2-40B4-BE49-F238E27FC236}">
                <a16:creationId xmlns:a16="http://schemas.microsoft.com/office/drawing/2014/main" id="{BDC56904-3E78-4673-82EF-B66E0F1D5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PA 038">
            <a:extLst>
              <a:ext uri="{FF2B5EF4-FFF2-40B4-BE49-F238E27FC236}">
                <a16:creationId xmlns:a16="http://schemas.microsoft.com/office/drawing/2014/main" id="{2720DAB0-81A7-4ABB-9181-F25B9233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429125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3" name="Picture 3">
            <a:extLst>
              <a:ext uri="{FF2B5EF4-FFF2-40B4-BE49-F238E27FC236}">
                <a16:creationId xmlns:a16="http://schemas.microsoft.com/office/drawing/2014/main" id="{41E7EC32-278E-4500-B62F-7FCBC237D5B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24" name="Rectangle 4">
            <a:extLst>
              <a:ext uri="{FF2B5EF4-FFF2-40B4-BE49-F238E27FC236}">
                <a16:creationId xmlns:a16="http://schemas.microsoft.com/office/drawing/2014/main" id="{BB5D0D3F-F475-44F1-B34F-86DF9CFA4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89125" name="Picture 5" descr="PA 043">
            <a:extLst>
              <a:ext uri="{FF2B5EF4-FFF2-40B4-BE49-F238E27FC236}">
                <a16:creationId xmlns:a16="http://schemas.microsoft.com/office/drawing/2014/main" id="{58B47FBD-615D-4E51-B366-CD287D095B4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2420938"/>
            <a:ext cx="5702300" cy="427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F023F394-C7F4-460B-9D53-4717478BB10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5" name="Rectangle 3">
            <a:extLst>
              <a:ext uri="{FF2B5EF4-FFF2-40B4-BE49-F238E27FC236}">
                <a16:creationId xmlns:a16="http://schemas.microsoft.com/office/drawing/2014/main" id="{6C3C4B75-6A2D-44EC-BF08-382FF2706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277813"/>
            <a:ext cx="7643812" cy="1143000"/>
          </a:xfrm>
        </p:spPr>
        <p:txBody>
          <a:bodyPr/>
          <a:lstStyle/>
          <a:p>
            <a:r>
              <a:rPr lang="pt-BR" altLang="pt-BR" b="1"/>
              <a:t>OXIDAÇÃO QUÍMICA</a:t>
            </a:r>
          </a:p>
        </p:txBody>
      </p:sp>
      <p:sp>
        <p:nvSpPr>
          <p:cNvPr id="161796" name="Rectangle 4">
            <a:extLst>
              <a:ext uri="{FF2B5EF4-FFF2-40B4-BE49-F238E27FC236}">
                <a16:creationId xmlns:a16="http://schemas.microsoft.com/office/drawing/2014/main" id="{C25408A1-4409-4BB7-A44F-D8A77A47D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493963"/>
            <a:ext cx="8229600" cy="33115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Comportamento químico do ozônio e peroxônio em meio aquoso</a:t>
            </a:r>
          </a:p>
          <a:p>
            <a:r>
              <a:rPr lang="pt-BR" altLang="pt-BR" sz="3600" b="1"/>
              <a:t>Discussão de estudo de casos </a:t>
            </a:r>
          </a:p>
          <a:p>
            <a:r>
              <a:rPr lang="pt-BR" altLang="pt-BR" sz="3600" b="1"/>
              <a:t>Comentários Finais</a:t>
            </a:r>
          </a:p>
          <a:p>
            <a:endParaRPr lang="pt-BR" altLang="pt-BR" sz="3600" b="1"/>
          </a:p>
          <a:p>
            <a:endParaRPr lang="pt-BR" altLang="pt-BR" sz="3600" b="1"/>
          </a:p>
          <a:p>
            <a:endParaRPr lang="pt-BR" altLang="pt-BR" sz="3600" b="1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PA 043">
            <a:extLst>
              <a:ext uri="{FF2B5EF4-FFF2-40B4-BE49-F238E27FC236}">
                <a16:creationId xmlns:a16="http://schemas.microsoft.com/office/drawing/2014/main" id="{D226F5EE-0BCE-48D4-9374-596BF0FE3D9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76250"/>
            <a:ext cx="6049963" cy="4538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0147" name="Picture 3">
            <a:extLst>
              <a:ext uri="{FF2B5EF4-FFF2-40B4-BE49-F238E27FC236}">
                <a16:creationId xmlns:a16="http://schemas.microsoft.com/office/drawing/2014/main" id="{00AC84C8-26B0-4812-AD09-A1F2FDF8843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148" name="Rectangle 4">
            <a:extLst>
              <a:ext uri="{FF2B5EF4-FFF2-40B4-BE49-F238E27FC236}">
                <a16:creationId xmlns:a16="http://schemas.microsoft.com/office/drawing/2014/main" id="{A2C80D72-FCC6-4710-B395-E99433084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90149" name="Picture 5" descr="SJRP 011">
            <a:extLst>
              <a:ext uri="{FF2B5EF4-FFF2-40B4-BE49-F238E27FC236}">
                <a16:creationId xmlns:a16="http://schemas.microsoft.com/office/drawing/2014/main" id="{524B0C15-3DC5-42B9-97D7-027EFEB3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2366963"/>
            <a:ext cx="5754688" cy="43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ETA Sucupira 057">
            <a:extLst>
              <a:ext uri="{FF2B5EF4-FFF2-40B4-BE49-F238E27FC236}">
                <a16:creationId xmlns:a16="http://schemas.microsoft.com/office/drawing/2014/main" id="{19FC62A7-168E-4570-8879-02A8350C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58788"/>
            <a:ext cx="8497887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171" name="Picture 3">
            <a:extLst>
              <a:ext uri="{FF2B5EF4-FFF2-40B4-BE49-F238E27FC236}">
                <a16:creationId xmlns:a16="http://schemas.microsoft.com/office/drawing/2014/main" id="{3FBBB5D1-8730-4CC9-B0BD-57095E115CF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72" name="Rectangle 4">
            <a:extLst>
              <a:ext uri="{FF2B5EF4-FFF2-40B4-BE49-F238E27FC236}">
                <a16:creationId xmlns:a16="http://schemas.microsoft.com/office/drawing/2014/main" id="{223EBD79-340A-4287-9F37-C85AB0ECC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65388"/>
            <a:ext cx="8785225" cy="1611312"/>
          </a:xfrm>
        </p:spPr>
        <p:txBody>
          <a:bodyPr/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200" b="1"/>
              <a:t>Oxidação de compostos inorgânicos em estado reduzido (Fe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Mn</a:t>
            </a:r>
            <a:r>
              <a:rPr lang="pt-BR" altLang="pt-BR" sz="3200" b="1" baseline="30000"/>
              <a:t>+2</a:t>
            </a:r>
            <a:r>
              <a:rPr lang="pt-BR" altLang="pt-BR" sz="3200" b="1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endParaRPr lang="pt-BR" altLang="pt-BR" sz="3200" b="1"/>
          </a:p>
          <a:p>
            <a:pPr marL="0" indent="0"/>
            <a:endParaRPr lang="pt-BR" altLang="pt-BR"/>
          </a:p>
        </p:txBody>
      </p:sp>
      <p:sp>
        <p:nvSpPr>
          <p:cNvPr id="391173" name="Rectangle 5">
            <a:extLst>
              <a:ext uri="{FF2B5EF4-FFF2-40B4-BE49-F238E27FC236}">
                <a16:creationId xmlns:a16="http://schemas.microsoft.com/office/drawing/2014/main" id="{45B88838-E93F-4A83-B6AB-64CBEC04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sp>
        <p:nvSpPr>
          <p:cNvPr id="391174" name="Rectangle 6">
            <a:extLst>
              <a:ext uri="{FF2B5EF4-FFF2-40B4-BE49-F238E27FC236}">
                <a16:creationId xmlns:a16="http://schemas.microsoft.com/office/drawing/2014/main" id="{B863E59A-322E-4E57-88B8-065FF879F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351837" cy="15843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ETA Sucupira 057">
            <a:extLst>
              <a:ext uri="{FF2B5EF4-FFF2-40B4-BE49-F238E27FC236}">
                <a16:creationId xmlns:a16="http://schemas.microsoft.com/office/drawing/2014/main" id="{C97BAC14-A88C-4F18-9A56-55858C91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511333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195" name="Picture 3">
            <a:extLst>
              <a:ext uri="{FF2B5EF4-FFF2-40B4-BE49-F238E27FC236}">
                <a16:creationId xmlns:a16="http://schemas.microsoft.com/office/drawing/2014/main" id="{1AED6EE6-6F8E-4FDF-B219-04CD09559CC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196" name="Rectangle 4">
            <a:extLst>
              <a:ext uri="{FF2B5EF4-FFF2-40B4-BE49-F238E27FC236}">
                <a16:creationId xmlns:a16="http://schemas.microsoft.com/office/drawing/2014/main" id="{A172A916-ECDE-4789-A9C9-47F517D6D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92197" name="Picture 5" descr="ETA Sucupira 056">
            <a:extLst>
              <a:ext uri="{FF2B5EF4-FFF2-40B4-BE49-F238E27FC236}">
                <a16:creationId xmlns:a16="http://schemas.microsoft.com/office/drawing/2014/main" id="{8B68812A-C0E9-401F-938E-2FDAF5AE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366963"/>
            <a:ext cx="5732463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ETA Sucupira 056">
            <a:extLst>
              <a:ext uri="{FF2B5EF4-FFF2-40B4-BE49-F238E27FC236}">
                <a16:creationId xmlns:a16="http://schemas.microsoft.com/office/drawing/2014/main" id="{CD0DFB12-8D78-48AD-A6B4-5F56CC8B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5732463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219" name="Picture 3">
            <a:extLst>
              <a:ext uri="{FF2B5EF4-FFF2-40B4-BE49-F238E27FC236}">
                <a16:creationId xmlns:a16="http://schemas.microsoft.com/office/drawing/2014/main" id="{ABB1A631-C28D-43BA-90AC-83F0F373550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220" name="Rectangle 4">
            <a:extLst>
              <a:ext uri="{FF2B5EF4-FFF2-40B4-BE49-F238E27FC236}">
                <a16:creationId xmlns:a16="http://schemas.microsoft.com/office/drawing/2014/main" id="{A25479AA-175D-4E3C-A70C-D72B90438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569325" cy="15113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93221" name="Picture 5" descr="ETA Sucupira 004">
            <a:extLst>
              <a:ext uri="{FF2B5EF4-FFF2-40B4-BE49-F238E27FC236}">
                <a16:creationId xmlns:a16="http://schemas.microsoft.com/office/drawing/2014/main" id="{B0AB4F23-A380-4355-BA89-582C10B4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5373687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ETA Sucupira 005">
            <a:extLst>
              <a:ext uri="{FF2B5EF4-FFF2-40B4-BE49-F238E27FC236}">
                <a16:creationId xmlns:a16="http://schemas.microsoft.com/office/drawing/2014/main" id="{7C5BD4B6-6B43-4F2E-9119-9244E1FB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3995737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3" name="Picture 3" descr="ETA Sucupira 067">
            <a:extLst>
              <a:ext uri="{FF2B5EF4-FFF2-40B4-BE49-F238E27FC236}">
                <a16:creationId xmlns:a16="http://schemas.microsoft.com/office/drawing/2014/main" id="{DA52EDC7-7AC5-45B5-9029-10C3C4D2788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575" y="2349500"/>
            <a:ext cx="5759450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4244" name="Picture 4">
            <a:extLst>
              <a:ext uri="{FF2B5EF4-FFF2-40B4-BE49-F238E27FC236}">
                <a16:creationId xmlns:a16="http://schemas.microsoft.com/office/drawing/2014/main" id="{FCE62609-6FA8-4C5A-82DA-CE7CDE5A0D0F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4245" name="Rectangle 5">
            <a:extLst>
              <a:ext uri="{FF2B5EF4-FFF2-40B4-BE49-F238E27FC236}">
                <a16:creationId xmlns:a16="http://schemas.microsoft.com/office/drawing/2014/main" id="{BD74FF27-6543-4D2C-A592-5011AE457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 descr="ETA Sucupira 021">
            <a:extLst>
              <a:ext uri="{FF2B5EF4-FFF2-40B4-BE49-F238E27FC236}">
                <a16:creationId xmlns:a16="http://schemas.microsoft.com/office/drawing/2014/main" id="{7B054285-E6FC-485C-B184-4D3F3152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744788"/>
            <a:ext cx="5229225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267" name="Picture 3" descr="ETA Sucupira 067">
            <a:extLst>
              <a:ext uri="{FF2B5EF4-FFF2-40B4-BE49-F238E27FC236}">
                <a16:creationId xmlns:a16="http://schemas.microsoft.com/office/drawing/2014/main" id="{6DFF260A-24D4-4B01-B81C-A8DA5324C6B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76250"/>
            <a:ext cx="5400675" cy="404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5268" name="Picture 4">
            <a:extLst>
              <a:ext uri="{FF2B5EF4-FFF2-40B4-BE49-F238E27FC236}">
                <a16:creationId xmlns:a16="http://schemas.microsoft.com/office/drawing/2014/main" id="{2C6E2C6D-9873-46D9-8F4C-2C239196FB68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9" name="Rectangle 5">
            <a:extLst>
              <a:ext uri="{FF2B5EF4-FFF2-40B4-BE49-F238E27FC236}">
                <a16:creationId xmlns:a16="http://schemas.microsoft.com/office/drawing/2014/main" id="{3A08A195-6CDC-493A-A640-8D89C914F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ETA Sucupira 021">
            <a:extLst>
              <a:ext uri="{FF2B5EF4-FFF2-40B4-BE49-F238E27FC236}">
                <a16:creationId xmlns:a16="http://schemas.microsoft.com/office/drawing/2014/main" id="{BBDE5796-6E68-411E-9705-F0E08322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5472112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291" name="Picture 3">
            <a:extLst>
              <a:ext uri="{FF2B5EF4-FFF2-40B4-BE49-F238E27FC236}">
                <a16:creationId xmlns:a16="http://schemas.microsoft.com/office/drawing/2014/main" id="{108C5496-8FE1-49ED-BBA8-680B9E3B4EA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6292" name="Rectangle 4">
            <a:extLst>
              <a:ext uri="{FF2B5EF4-FFF2-40B4-BE49-F238E27FC236}">
                <a16:creationId xmlns:a16="http://schemas.microsoft.com/office/drawing/2014/main" id="{A24CD31D-F33F-4C33-8826-CB71E2993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noFill/>
          <a:ln/>
        </p:spPr>
        <p:txBody>
          <a:bodyPr/>
          <a:lstStyle/>
          <a:p>
            <a:r>
              <a:rPr lang="pt-BR" altLang="pt-BR" sz="4000"/>
              <a:t>APLICAÇÃO DO CLORO COMO AGENTE OXIDANTE E DESINFETANTE</a:t>
            </a:r>
          </a:p>
        </p:txBody>
      </p:sp>
      <p:pic>
        <p:nvPicPr>
          <p:cNvPr id="396293" name="Picture 5" descr="ETA Sucupira 023">
            <a:extLst>
              <a:ext uri="{FF2B5EF4-FFF2-40B4-BE49-F238E27FC236}">
                <a16:creationId xmlns:a16="http://schemas.microsoft.com/office/drawing/2014/main" id="{D87F1D60-0FEB-4B3E-B1B6-C208FC2B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222500"/>
            <a:ext cx="5976938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ETA Alto Tietê - Cilindros de Cloro 1">
            <a:extLst>
              <a:ext uri="{FF2B5EF4-FFF2-40B4-BE49-F238E27FC236}">
                <a16:creationId xmlns:a16="http://schemas.microsoft.com/office/drawing/2014/main" id="{7265B9F0-657F-42E1-AE4E-4F793A3D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1550988"/>
            <a:ext cx="8059738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Diagram 3">
            <a:extLst>
              <a:ext uri="{FF2B5EF4-FFF2-40B4-BE49-F238E27FC236}">
                <a16:creationId xmlns:a16="http://schemas.microsoft.com/office/drawing/2014/main" id="{46B309AD-4434-4C46-8DE3-C83E8AA032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3500" y="1700213"/>
            <a:ext cx="6407150" cy="4751387"/>
            <a:chOff x="1598" y="870"/>
            <a:chExt cx="4036" cy="2993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6773584E-1E3B-42EE-8FE4-924E72794D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98" y="870"/>
              <a:ext cx="4036" cy="2993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" name="_s175109">
              <a:extLst>
                <a:ext uri="{FF2B5EF4-FFF2-40B4-BE49-F238E27FC236}">
                  <a16:creationId xmlns:a16="http://schemas.microsoft.com/office/drawing/2014/main" id="{1600D364-9FB2-46B5-BBEA-4BE35F6FD7FC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2061" y="1152"/>
              <a:ext cx="2430" cy="2430"/>
            </a:xfrm>
            <a:custGeom>
              <a:avLst/>
              <a:gdLst>
                <a:gd name="G0" fmla="+- 7200 0 0"/>
                <a:gd name="G1" fmla="+- 15728640 0 0"/>
                <a:gd name="G2" fmla="+- 0 0 15728640"/>
                <a:gd name="T0" fmla="*/ 0 256 1"/>
                <a:gd name="T1" fmla="*/ 180 256 1"/>
                <a:gd name="G3" fmla="+- 15728640 T0 T1"/>
                <a:gd name="T2" fmla="*/ 0 256 1"/>
                <a:gd name="T3" fmla="*/ 90 256 1"/>
                <a:gd name="G4" fmla="+- 15728640 T2 T3"/>
                <a:gd name="G5" fmla="*/ G4 2 1"/>
                <a:gd name="T4" fmla="*/ 90 256 1"/>
                <a:gd name="T5" fmla="*/ 0 256 1"/>
                <a:gd name="G6" fmla="+- 15728640 T4 T5"/>
                <a:gd name="G7" fmla="*/ G6 2 1"/>
                <a:gd name="G8" fmla="abs 1572864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200"/>
                <a:gd name="G18" fmla="*/ 7200 1 2"/>
                <a:gd name="G19" fmla="+- G18 5400 0"/>
                <a:gd name="G20" fmla="cos G19 15728640"/>
                <a:gd name="G21" fmla="sin G19 15728640"/>
                <a:gd name="G22" fmla="+- G20 10800 0"/>
                <a:gd name="G23" fmla="+- G21 10800 0"/>
                <a:gd name="G24" fmla="+- 10800 0 G20"/>
                <a:gd name="G25" fmla="+- 7200 10800 0"/>
                <a:gd name="G26" fmla="?: G9 G17 G25"/>
                <a:gd name="G27" fmla="?: G9 0 21600"/>
                <a:gd name="G28" fmla="cos 10800 15728640"/>
                <a:gd name="G29" fmla="sin 10800 15728640"/>
                <a:gd name="G30" fmla="sin 7200 15728640"/>
                <a:gd name="G31" fmla="+- G28 10800 0"/>
                <a:gd name="G32" fmla="+- G29 10800 0"/>
                <a:gd name="G33" fmla="+- G30 10800 0"/>
                <a:gd name="G34" fmla="?: G4 0 G31"/>
                <a:gd name="G35" fmla="?: 15728640 G34 0"/>
                <a:gd name="G36" fmla="?: G6 G35 G31"/>
                <a:gd name="G37" fmla="+- 21600 0 G36"/>
                <a:gd name="G38" fmla="?: G4 0 G33"/>
                <a:gd name="G39" fmla="?: 1572864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299 w 21600"/>
                <a:gd name="T15" fmla="*/ 3005 h 21600"/>
                <a:gd name="T16" fmla="*/ 10800 w 21600"/>
                <a:gd name="T17" fmla="*/ 3600 h 21600"/>
                <a:gd name="T18" fmla="*/ 15301 w 21600"/>
                <a:gd name="T19" fmla="*/ 30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199" y="4564"/>
                  </a:moveTo>
                  <a:cubicBezTo>
                    <a:pt x="8294" y="3932"/>
                    <a:pt x="9536" y="3600"/>
                    <a:pt x="10799" y="3600"/>
                  </a:cubicBezTo>
                  <a:cubicBezTo>
                    <a:pt x="12063" y="3600"/>
                    <a:pt x="13305" y="3932"/>
                    <a:pt x="14399" y="4564"/>
                  </a:cubicBezTo>
                  <a:lnTo>
                    <a:pt x="16200" y="1446"/>
                  </a:lnTo>
                  <a:cubicBezTo>
                    <a:pt x="14558" y="499"/>
                    <a:pt x="12695" y="0"/>
                    <a:pt x="10800" y="0"/>
                  </a:cubicBezTo>
                  <a:cubicBezTo>
                    <a:pt x="8904" y="0"/>
                    <a:pt x="7041" y="499"/>
                    <a:pt x="5400" y="144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ACE2AC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_s175110">
              <a:extLst>
                <a:ext uri="{FF2B5EF4-FFF2-40B4-BE49-F238E27FC236}">
                  <a16:creationId xmlns:a16="http://schemas.microsoft.com/office/drawing/2014/main" id="{0C8C6DD1-0831-408A-B31C-D9FDD4F1849C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 rot="7200000">
              <a:off x="2061" y="1152"/>
              <a:ext cx="2430" cy="2430"/>
            </a:xfrm>
            <a:custGeom>
              <a:avLst/>
              <a:gdLst>
                <a:gd name="G0" fmla="+- 7200 0 0"/>
                <a:gd name="G1" fmla="+- 15728640 0 0"/>
                <a:gd name="G2" fmla="+- 0 0 15728640"/>
                <a:gd name="T0" fmla="*/ 0 256 1"/>
                <a:gd name="T1" fmla="*/ 180 256 1"/>
                <a:gd name="G3" fmla="+- 15728640 T0 T1"/>
                <a:gd name="T2" fmla="*/ 0 256 1"/>
                <a:gd name="T3" fmla="*/ 90 256 1"/>
                <a:gd name="G4" fmla="+- 15728640 T2 T3"/>
                <a:gd name="G5" fmla="*/ G4 2 1"/>
                <a:gd name="T4" fmla="*/ 90 256 1"/>
                <a:gd name="T5" fmla="*/ 0 256 1"/>
                <a:gd name="G6" fmla="+- 15728640 T4 T5"/>
                <a:gd name="G7" fmla="*/ G6 2 1"/>
                <a:gd name="G8" fmla="abs 1572864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200"/>
                <a:gd name="G18" fmla="*/ 7200 1 2"/>
                <a:gd name="G19" fmla="+- G18 5400 0"/>
                <a:gd name="G20" fmla="cos G19 15728640"/>
                <a:gd name="G21" fmla="sin G19 15728640"/>
                <a:gd name="G22" fmla="+- G20 10800 0"/>
                <a:gd name="G23" fmla="+- G21 10800 0"/>
                <a:gd name="G24" fmla="+- 10800 0 G20"/>
                <a:gd name="G25" fmla="+- 7200 10800 0"/>
                <a:gd name="G26" fmla="?: G9 G17 G25"/>
                <a:gd name="G27" fmla="?: G9 0 21600"/>
                <a:gd name="G28" fmla="cos 10800 15728640"/>
                <a:gd name="G29" fmla="sin 10800 15728640"/>
                <a:gd name="G30" fmla="sin 7200 15728640"/>
                <a:gd name="G31" fmla="+- G28 10800 0"/>
                <a:gd name="G32" fmla="+- G29 10800 0"/>
                <a:gd name="G33" fmla="+- G30 10800 0"/>
                <a:gd name="G34" fmla="?: G4 0 G31"/>
                <a:gd name="G35" fmla="?: 15728640 G34 0"/>
                <a:gd name="G36" fmla="?: G6 G35 G31"/>
                <a:gd name="G37" fmla="+- 21600 0 G36"/>
                <a:gd name="G38" fmla="?: G4 0 G33"/>
                <a:gd name="G39" fmla="?: 1572864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299 w 21600"/>
                <a:gd name="T15" fmla="*/ 3005 h 21600"/>
                <a:gd name="T16" fmla="*/ 10800 w 21600"/>
                <a:gd name="T17" fmla="*/ 3600 h 21600"/>
                <a:gd name="T18" fmla="*/ 15301 w 21600"/>
                <a:gd name="T19" fmla="*/ 30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199" y="4564"/>
                  </a:moveTo>
                  <a:cubicBezTo>
                    <a:pt x="8294" y="3932"/>
                    <a:pt x="9536" y="3600"/>
                    <a:pt x="10799" y="3600"/>
                  </a:cubicBezTo>
                  <a:cubicBezTo>
                    <a:pt x="12063" y="3600"/>
                    <a:pt x="13305" y="3932"/>
                    <a:pt x="14399" y="4564"/>
                  </a:cubicBezTo>
                  <a:lnTo>
                    <a:pt x="16200" y="1446"/>
                  </a:lnTo>
                  <a:cubicBezTo>
                    <a:pt x="14558" y="499"/>
                    <a:pt x="12695" y="0"/>
                    <a:pt x="10800" y="0"/>
                  </a:cubicBezTo>
                  <a:cubicBezTo>
                    <a:pt x="8904" y="0"/>
                    <a:pt x="7041" y="499"/>
                    <a:pt x="5400" y="144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ACE2AC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_s175111">
              <a:extLst>
                <a:ext uri="{FF2B5EF4-FFF2-40B4-BE49-F238E27FC236}">
                  <a16:creationId xmlns:a16="http://schemas.microsoft.com/office/drawing/2014/main" id="{ED98476C-44F5-40DE-A7F6-FD7EAD1C0145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 rot="14400000">
              <a:off x="2061" y="1152"/>
              <a:ext cx="2430" cy="2430"/>
            </a:xfrm>
            <a:custGeom>
              <a:avLst/>
              <a:gdLst>
                <a:gd name="G0" fmla="+- 7200 0 0"/>
                <a:gd name="G1" fmla="+- 15728640 0 0"/>
                <a:gd name="G2" fmla="+- 0 0 15728640"/>
                <a:gd name="T0" fmla="*/ 0 256 1"/>
                <a:gd name="T1" fmla="*/ 180 256 1"/>
                <a:gd name="G3" fmla="+- 15728640 T0 T1"/>
                <a:gd name="T2" fmla="*/ 0 256 1"/>
                <a:gd name="T3" fmla="*/ 90 256 1"/>
                <a:gd name="G4" fmla="+- 15728640 T2 T3"/>
                <a:gd name="G5" fmla="*/ G4 2 1"/>
                <a:gd name="T4" fmla="*/ 90 256 1"/>
                <a:gd name="T5" fmla="*/ 0 256 1"/>
                <a:gd name="G6" fmla="+- 15728640 T4 T5"/>
                <a:gd name="G7" fmla="*/ G6 2 1"/>
                <a:gd name="G8" fmla="abs 1572864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200"/>
                <a:gd name="G18" fmla="*/ 7200 1 2"/>
                <a:gd name="G19" fmla="+- G18 5400 0"/>
                <a:gd name="G20" fmla="cos G19 15728640"/>
                <a:gd name="G21" fmla="sin G19 15728640"/>
                <a:gd name="G22" fmla="+- G20 10800 0"/>
                <a:gd name="G23" fmla="+- G21 10800 0"/>
                <a:gd name="G24" fmla="+- 10800 0 G20"/>
                <a:gd name="G25" fmla="+- 7200 10800 0"/>
                <a:gd name="G26" fmla="?: G9 G17 G25"/>
                <a:gd name="G27" fmla="?: G9 0 21600"/>
                <a:gd name="G28" fmla="cos 10800 15728640"/>
                <a:gd name="G29" fmla="sin 10800 15728640"/>
                <a:gd name="G30" fmla="sin 7200 15728640"/>
                <a:gd name="G31" fmla="+- G28 10800 0"/>
                <a:gd name="G32" fmla="+- G29 10800 0"/>
                <a:gd name="G33" fmla="+- G30 10800 0"/>
                <a:gd name="G34" fmla="?: G4 0 G31"/>
                <a:gd name="G35" fmla="?: 15728640 G34 0"/>
                <a:gd name="G36" fmla="?: G6 G35 G31"/>
                <a:gd name="G37" fmla="+- 21600 0 G36"/>
                <a:gd name="G38" fmla="?: G4 0 G33"/>
                <a:gd name="G39" fmla="?: 1572864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299 w 21600"/>
                <a:gd name="T15" fmla="*/ 3005 h 21600"/>
                <a:gd name="T16" fmla="*/ 10800 w 21600"/>
                <a:gd name="T17" fmla="*/ 3600 h 21600"/>
                <a:gd name="T18" fmla="*/ 15301 w 21600"/>
                <a:gd name="T19" fmla="*/ 30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199" y="4564"/>
                  </a:moveTo>
                  <a:cubicBezTo>
                    <a:pt x="8294" y="3932"/>
                    <a:pt x="9536" y="3600"/>
                    <a:pt x="10799" y="3600"/>
                  </a:cubicBezTo>
                  <a:cubicBezTo>
                    <a:pt x="12063" y="3600"/>
                    <a:pt x="13305" y="3932"/>
                    <a:pt x="14399" y="4564"/>
                  </a:cubicBezTo>
                  <a:lnTo>
                    <a:pt x="16200" y="1446"/>
                  </a:lnTo>
                  <a:cubicBezTo>
                    <a:pt x="14558" y="499"/>
                    <a:pt x="12695" y="0"/>
                    <a:pt x="10800" y="0"/>
                  </a:cubicBezTo>
                  <a:cubicBezTo>
                    <a:pt x="8904" y="0"/>
                    <a:pt x="7041" y="499"/>
                    <a:pt x="5400" y="144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ACE2AC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_s175112">
              <a:extLst>
                <a:ext uri="{FF2B5EF4-FFF2-40B4-BE49-F238E27FC236}">
                  <a16:creationId xmlns:a16="http://schemas.microsoft.com/office/drawing/2014/main" id="{803BD58E-571E-4941-985C-838C3FB9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2" y="1491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altLang="pt-B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Técnicos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Econômicos e ambientais</a:t>
              </a:r>
            </a:p>
          </p:txBody>
        </p:sp>
        <p:sp>
          <p:nvSpPr>
            <p:cNvPr id="10" name="_s175113">
              <a:extLst>
                <a:ext uri="{FF2B5EF4-FFF2-40B4-BE49-F238E27FC236}">
                  <a16:creationId xmlns:a16="http://schemas.microsoft.com/office/drawing/2014/main" id="{9ECE036C-15FE-4794-86ED-1AD94BAD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3077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Solução !!</a:t>
              </a:r>
            </a:p>
          </p:txBody>
        </p:sp>
        <p:sp>
          <p:nvSpPr>
            <p:cNvPr id="11" name="_s175114">
              <a:extLst>
                <a:ext uri="{FF2B5EF4-FFF2-40B4-BE49-F238E27FC236}">
                  <a16:creationId xmlns:a16="http://schemas.microsoft.com/office/drawing/2014/main" id="{935A0128-AA9B-46FD-B813-72DF83B6C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" y="1491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Problemas</a:t>
              </a:r>
            </a:p>
          </p:txBody>
        </p:sp>
      </p:grpSp>
      <p:pic>
        <p:nvPicPr>
          <p:cNvPr id="175115" name="Picture 11">
            <a:extLst>
              <a:ext uri="{FF2B5EF4-FFF2-40B4-BE49-F238E27FC236}">
                <a16:creationId xmlns:a16="http://schemas.microsoft.com/office/drawing/2014/main" id="{CBC22B27-D45F-4A05-8F02-454078A3432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16" name="Rectangle 12">
            <a:extLst>
              <a:ext uri="{FF2B5EF4-FFF2-40B4-BE49-F238E27FC236}">
                <a16:creationId xmlns:a16="http://schemas.microsoft.com/office/drawing/2014/main" id="{850CAEDB-E0FF-44C2-8151-B1CD3ED9E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/>
              <a:t>AGENTES OXIDANTES NA OPERAÇÃO DE ETA’s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Eta Alto Tiete ETEP 050">
            <a:extLst>
              <a:ext uri="{FF2B5EF4-FFF2-40B4-BE49-F238E27FC236}">
                <a16:creationId xmlns:a16="http://schemas.microsoft.com/office/drawing/2014/main" id="{D32A14AA-E912-4F12-BD4A-0905C313E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808163"/>
            <a:ext cx="8064500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1" name="Rectangle 3">
            <a:extLst>
              <a:ext uri="{FF2B5EF4-FFF2-40B4-BE49-F238E27FC236}">
                <a16:creationId xmlns:a16="http://schemas.microsoft.com/office/drawing/2014/main" id="{C26CCF5D-8834-4420-8235-712AA3BB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4F0276B6-A299-433A-8CA4-612F6D01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76133" name="Picture 5">
            <a:extLst>
              <a:ext uri="{FF2B5EF4-FFF2-40B4-BE49-F238E27FC236}">
                <a16:creationId xmlns:a16="http://schemas.microsoft.com/office/drawing/2014/main" id="{6873F372-FDF3-46A7-8BFC-21EF861A2A8F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4" name="Rectangle 6">
            <a:extLst>
              <a:ext uri="{FF2B5EF4-FFF2-40B4-BE49-F238E27FC236}">
                <a16:creationId xmlns:a16="http://schemas.microsoft.com/office/drawing/2014/main" id="{8F17B70C-A1EE-47A0-BF7E-F23D92599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/>
              <a:t>ASPECTOS QUÍMICOS DO CLORO NA FASE LÍQUIDA</a:t>
            </a:r>
          </a:p>
        </p:txBody>
      </p:sp>
      <p:graphicFrame>
        <p:nvGraphicFramePr>
          <p:cNvPr id="176135" name="Object 7">
            <a:extLst>
              <a:ext uri="{FF2B5EF4-FFF2-40B4-BE49-F238E27FC236}">
                <a16:creationId xmlns:a16="http://schemas.microsoft.com/office/drawing/2014/main" id="{3296021F-499B-4ABF-B546-E6FDF3BFF120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1116013" y="2276475"/>
          <a:ext cx="73453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5" name="Equation" r:id="rId5" imgW="4178160" imgH="419040" progId="Equation.3">
                  <p:embed/>
                </p:oleObj>
              </mc:Choice>
              <mc:Fallback>
                <p:oleObj name="Equation" r:id="rId5" imgW="417816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276475"/>
                        <a:ext cx="73453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6" name="Object 8">
            <a:extLst>
              <a:ext uri="{FF2B5EF4-FFF2-40B4-BE49-F238E27FC236}">
                <a16:creationId xmlns:a16="http://schemas.microsoft.com/office/drawing/2014/main" id="{341D3D16-1A6D-4171-A527-D647560E9206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971550" y="3470275"/>
          <a:ext cx="75612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6" name="Equation" r:id="rId7" imgW="6806880" imgH="520560" progId="Equation.3">
                  <p:embed/>
                </p:oleObj>
              </mc:Choice>
              <mc:Fallback>
                <p:oleObj name="Equation" r:id="rId7" imgW="6806880" imgH="520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470275"/>
                        <a:ext cx="7561263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6137" name="AutoShape 9">
            <a:extLst>
              <a:ext uri="{FF2B5EF4-FFF2-40B4-BE49-F238E27FC236}">
                <a16:creationId xmlns:a16="http://schemas.microsoft.com/office/drawing/2014/main" id="{2648F6E0-8B3C-45DC-8A4C-44A6C14680E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9975" y="3933825"/>
            <a:ext cx="71438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76138" name="Object 10">
            <a:extLst>
              <a:ext uri="{FF2B5EF4-FFF2-40B4-BE49-F238E27FC236}">
                <a16:creationId xmlns:a16="http://schemas.microsoft.com/office/drawing/2014/main" id="{3861BA56-240A-4EBF-A7EF-C2AEF1FD1F7C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827088" y="4852988"/>
          <a:ext cx="79216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7" name="Equation" r:id="rId9" imgW="5473440" imgH="380880" progId="Equation.3">
                  <p:embed/>
                </p:oleObj>
              </mc:Choice>
              <mc:Fallback>
                <p:oleObj name="Equation" r:id="rId9" imgW="5473440" imgH="3808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852988"/>
                        <a:ext cx="79216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AutoShape 2">
            <a:extLst>
              <a:ext uri="{FF2B5EF4-FFF2-40B4-BE49-F238E27FC236}">
                <a16:creationId xmlns:a16="http://schemas.microsoft.com/office/drawing/2014/main" id="{CE43966F-428B-4939-B4BE-24EE9F74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837113"/>
            <a:ext cx="2232025" cy="45878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Inter-oxidação</a:t>
            </a:r>
          </a:p>
        </p:txBody>
      </p:sp>
      <p:pic>
        <p:nvPicPr>
          <p:cNvPr id="239619" name="Picture 3">
            <a:extLst>
              <a:ext uri="{FF2B5EF4-FFF2-40B4-BE49-F238E27FC236}">
                <a16:creationId xmlns:a16="http://schemas.microsoft.com/office/drawing/2014/main" id="{507FBB0D-FEB6-41E1-9AEC-2C6BD036955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20" name="AutoShape 4">
            <a:extLst>
              <a:ext uri="{FF2B5EF4-FFF2-40B4-BE49-F238E27FC236}">
                <a16:creationId xmlns:a16="http://schemas.microsoft.com/office/drawing/2014/main" id="{A185B642-4DC1-4C4E-BF63-8F79CAF63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384550"/>
            <a:ext cx="17414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Pré-oxidação</a:t>
            </a:r>
          </a:p>
        </p:txBody>
      </p:sp>
      <p:sp>
        <p:nvSpPr>
          <p:cNvPr id="239621" name="AutoShape 5">
            <a:extLst>
              <a:ext uri="{FF2B5EF4-FFF2-40B4-BE49-F238E27FC236}">
                <a16:creationId xmlns:a16="http://schemas.microsoft.com/office/drawing/2014/main" id="{E445B8DA-9ACF-4D59-8389-9795EEAC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3384550"/>
            <a:ext cx="144303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Coagulação</a:t>
            </a:r>
          </a:p>
        </p:txBody>
      </p:sp>
      <p:sp>
        <p:nvSpPr>
          <p:cNvPr id="239622" name="AutoShape 6">
            <a:extLst>
              <a:ext uri="{FF2B5EF4-FFF2-40B4-BE49-F238E27FC236}">
                <a16:creationId xmlns:a16="http://schemas.microsoft.com/office/drawing/2014/main" id="{746239F0-991F-42D5-929E-91F871096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84550"/>
            <a:ext cx="13319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Floculação</a:t>
            </a:r>
          </a:p>
        </p:txBody>
      </p:sp>
      <p:sp>
        <p:nvSpPr>
          <p:cNvPr id="239623" name="AutoShape 7">
            <a:extLst>
              <a:ext uri="{FF2B5EF4-FFF2-40B4-BE49-F238E27FC236}">
                <a16:creationId xmlns:a16="http://schemas.microsoft.com/office/drawing/2014/main" id="{90141C7E-95AA-45EF-A767-DE30386F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384550"/>
            <a:ext cx="1700212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Sedimentação</a:t>
            </a:r>
          </a:p>
        </p:txBody>
      </p:sp>
      <p:sp>
        <p:nvSpPr>
          <p:cNvPr id="239624" name="AutoShape 8">
            <a:extLst>
              <a:ext uri="{FF2B5EF4-FFF2-40B4-BE49-F238E27FC236}">
                <a16:creationId xmlns:a16="http://schemas.microsoft.com/office/drawing/2014/main" id="{E9DAA7CB-1A48-4EEA-99BD-8B70E095D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4841875"/>
            <a:ext cx="1131887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Filtração</a:t>
            </a:r>
          </a:p>
        </p:txBody>
      </p:sp>
      <p:sp>
        <p:nvSpPr>
          <p:cNvPr id="239625" name="AutoShape 9">
            <a:extLst>
              <a:ext uri="{FF2B5EF4-FFF2-40B4-BE49-F238E27FC236}">
                <a16:creationId xmlns:a16="http://schemas.microsoft.com/office/drawing/2014/main" id="{4A1647B4-B4BF-405E-A302-AF8012368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4841875"/>
            <a:ext cx="1604963" cy="45878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333300"/>
                </a:solidFill>
              </a:rPr>
              <a:t>Pós-oxidação</a:t>
            </a:r>
          </a:p>
        </p:txBody>
      </p:sp>
      <p:cxnSp>
        <p:nvCxnSpPr>
          <p:cNvPr id="239626" name="AutoShape 10">
            <a:extLst>
              <a:ext uri="{FF2B5EF4-FFF2-40B4-BE49-F238E27FC236}">
                <a16:creationId xmlns:a16="http://schemas.microsoft.com/office/drawing/2014/main" id="{4E47CD52-0B55-4567-80C0-70DEC3BA4C38}"/>
              </a:ext>
            </a:extLst>
          </p:cNvPr>
          <p:cNvCxnSpPr>
            <a:cxnSpLocks noChangeShapeType="1"/>
            <a:stCxn id="239620" idx="4"/>
            <a:endCxn id="239621" idx="2"/>
          </p:cNvCxnSpPr>
          <p:nvPr/>
        </p:nvCxnSpPr>
        <p:spPr bwMode="auto">
          <a:xfrm>
            <a:off x="1793875" y="3671888"/>
            <a:ext cx="8175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27" name="AutoShape 11">
            <a:extLst>
              <a:ext uri="{FF2B5EF4-FFF2-40B4-BE49-F238E27FC236}">
                <a16:creationId xmlns:a16="http://schemas.microsoft.com/office/drawing/2014/main" id="{1031713A-F69D-4A0B-A713-41772CDD220E}"/>
              </a:ext>
            </a:extLst>
          </p:cNvPr>
          <p:cNvCxnSpPr>
            <a:cxnSpLocks noChangeShapeType="1"/>
            <a:stCxn id="239621" idx="4"/>
            <a:endCxn id="239622" idx="2"/>
          </p:cNvCxnSpPr>
          <p:nvPr/>
        </p:nvCxnSpPr>
        <p:spPr bwMode="auto">
          <a:xfrm>
            <a:off x="3940175" y="3671888"/>
            <a:ext cx="7127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28" name="AutoShape 12">
            <a:extLst>
              <a:ext uri="{FF2B5EF4-FFF2-40B4-BE49-F238E27FC236}">
                <a16:creationId xmlns:a16="http://schemas.microsoft.com/office/drawing/2014/main" id="{CC6135C3-A1DA-4470-86A3-BA9088E79B8D}"/>
              </a:ext>
            </a:extLst>
          </p:cNvPr>
          <p:cNvCxnSpPr>
            <a:cxnSpLocks noChangeShapeType="1"/>
            <a:stCxn id="239622" idx="4"/>
            <a:endCxn id="239623" idx="2"/>
          </p:cNvCxnSpPr>
          <p:nvPr/>
        </p:nvCxnSpPr>
        <p:spPr bwMode="auto">
          <a:xfrm>
            <a:off x="5870575" y="3671888"/>
            <a:ext cx="852488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29" name="AutoShape 13">
            <a:extLst>
              <a:ext uri="{FF2B5EF4-FFF2-40B4-BE49-F238E27FC236}">
                <a16:creationId xmlns:a16="http://schemas.microsoft.com/office/drawing/2014/main" id="{B6D25747-63B6-4988-A150-6DEFEB8BE492}"/>
              </a:ext>
            </a:extLst>
          </p:cNvPr>
          <p:cNvCxnSpPr>
            <a:cxnSpLocks noChangeShapeType="1"/>
            <a:stCxn id="239623" idx="3"/>
            <a:endCxn id="239618" idx="1"/>
          </p:cNvCxnSpPr>
          <p:nvPr/>
        </p:nvCxnSpPr>
        <p:spPr bwMode="auto">
          <a:xfrm flipH="1">
            <a:off x="7502525" y="3843338"/>
            <a:ext cx="12700" cy="11080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30" name="AutoShape 14">
            <a:extLst>
              <a:ext uri="{FF2B5EF4-FFF2-40B4-BE49-F238E27FC236}">
                <a16:creationId xmlns:a16="http://schemas.microsoft.com/office/drawing/2014/main" id="{056A5E39-EE82-4831-AADC-3A521A662FB2}"/>
              </a:ext>
            </a:extLst>
          </p:cNvPr>
          <p:cNvCxnSpPr>
            <a:cxnSpLocks noChangeShapeType="1"/>
            <a:stCxn id="239624" idx="2"/>
            <a:endCxn id="239625" idx="4"/>
          </p:cNvCxnSpPr>
          <p:nvPr/>
        </p:nvCxnSpPr>
        <p:spPr bwMode="auto">
          <a:xfrm flipH="1">
            <a:off x="3354388" y="5129213"/>
            <a:ext cx="10096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31" name="AutoShape 15">
            <a:extLst>
              <a:ext uri="{FF2B5EF4-FFF2-40B4-BE49-F238E27FC236}">
                <a16:creationId xmlns:a16="http://schemas.microsoft.com/office/drawing/2014/main" id="{F9FA3B3C-8FF7-4D11-A516-D57955343174}"/>
              </a:ext>
            </a:extLst>
          </p:cNvPr>
          <p:cNvCxnSpPr>
            <a:cxnSpLocks noChangeShapeType="1"/>
            <a:stCxn id="239625" idx="2"/>
          </p:cNvCxnSpPr>
          <p:nvPr/>
        </p:nvCxnSpPr>
        <p:spPr bwMode="auto">
          <a:xfrm flipH="1">
            <a:off x="919163" y="5129213"/>
            <a:ext cx="944562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32" name="AutoShape 16">
            <a:extLst>
              <a:ext uri="{FF2B5EF4-FFF2-40B4-BE49-F238E27FC236}">
                <a16:creationId xmlns:a16="http://schemas.microsoft.com/office/drawing/2014/main" id="{160D6389-36A7-4A74-A951-5F9688840570}"/>
              </a:ext>
            </a:extLst>
          </p:cNvPr>
          <p:cNvCxnSpPr>
            <a:cxnSpLocks noChangeShapeType="1"/>
            <a:stCxn id="239618" idx="2"/>
            <a:endCxn id="239624" idx="4"/>
          </p:cNvCxnSpPr>
          <p:nvPr/>
        </p:nvCxnSpPr>
        <p:spPr bwMode="auto">
          <a:xfrm flipH="1">
            <a:off x="5381625" y="5124450"/>
            <a:ext cx="1062038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9633" name="Text Box 17">
            <a:extLst>
              <a:ext uri="{FF2B5EF4-FFF2-40B4-BE49-F238E27FC236}">
                <a16:creationId xmlns:a16="http://schemas.microsoft.com/office/drawing/2014/main" id="{79BF93AB-E3BC-4267-8A3A-E23CE91CF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KMnO</a:t>
            </a:r>
            <a:r>
              <a:rPr lang="pt-BR" altLang="pt-BR" sz="2400" baseline="-25000">
                <a:latin typeface="Times New Roman" panose="02020603050405020304" pitchFamily="18" charset="0"/>
              </a:rPr>
              <a:t>4 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, 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H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39634" name="Text Box 18">
            <a:extLst>
              <a:ext uri="{FF2B5EF4-FFF2-40B4-BE49-F238E27FC236}">
                <a16:creationId xmlns:a16="http://schemas.microsoft.com/office/drawing/2014/main" id="{A9A30AFE-973B-4297-89C6-84793956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21388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239635" name="Text Box 19">
            <a:extLst>
              <a:ext uri="{FF2B5EF4-FFF2-40B4-BE49-F238E27FC236}">
                <a16:creationId xmlns:a16="http://schemas.microsoft.com/office/drawing/2014/main" id="{0C4567EF-C212-4CDF-A513-5534BBDB9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9499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3</a:t>
            </a:r>
            <a:r>
              <a:rPr lang="pt-BR" altLang="pt-BR" sz="2400">
                <a:latin typeface="Times New Roman" panose="02020603050405020304" pitchFamily="18" charset="0"/>
              </a:rPr>
              <a:t>, Cloraminas, Cl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, ClO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cxnSp>
        <p:nvCxnSpPr>
          <p:cNvPr id="239636" name="AutoShape 20">
            <a:extLst>
              <a:ext uri="{FF2B5EF4-FFF2-40B4-BE49-F238E27FC236}">
                <a16:creationId xmlns:a16="http://schemas.microsoft.com/office/drawing/2014/main" id="{36E02CF8-0043-4393-A9FA-3E566E4FE385}"/>
              </a:ext>
            </a:extLst>
          </p:cNvPr>
          <p:cNvCxnSpPr>
            <a:cxnSpLocks noChangeShapeType="1"/>
            <a:stCxn id="239633" idx="2"/>
            <a:endCxn id="239620" idx="1"/>
          </p:cNvCxnSpPr>
          <p:nvPr/>
        </p:nvCxnSpPr>
        <p:spPr bwMode="auto">
          <a:xfrm rot="5400000">
            <a:off x="1658938" y="2054225"/>
            <a:ext cx="765175" cy="2124075"/>
          </a:xfrm>
          <a:prstGeom prst="curvedConnector3">
            <a:avLst>
              <a:gd name="adj1" fmla="val 4253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37" name="AutoShape 21">
            <a:extLst>
              <a:ext uri="{FF2B5EF4-FFF2-40B4-BE49-F238E27FC236}">
                <a16:creationId xmlns:a16="http://schemas.microsoft.com/office/drawing/2014/main" id="{9898D33B-1BB1-48A7-A9EB-878EED92B4B1}"/>
              </a:ext>
            </a:extLst>
          </p:cNvPr>
          <p:cNvCxnSpPr>
            <a:cxnSpLocks noChangeShapeType="1"/>
            <a:stCxn id="239634" idx="0"/>
            <a:endCxn id="239618" idx="3"/>
          </p:cNvCxnSpPr>
          <p:nvPr/>
        </p:nvCxnSpPr>
        <p:spPr bwMode="auto">
          <a:xfrm rot="16200000">
            <a:off x="6833394" y="5352256"/>
            <a:ext cx="725488" cy="612775"/>
          </a:xfrm>
          <a:prstGeom prst="curvedConnector3">
            <a:avLst>
              <a:gd name="adj1" fmla="val 4988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638" name="AutoShape 22">
            <a:extLst>
              <a:ext uri="{FF2B5EF4-FFF2-40B4-BE49-F238E27FC236}">
                <a16:creationId xmlns:a16="http://schemas.microsoft.com/office/drawing/2014/main" id="{D4AD64BB-54DD-4B0B-A8AE-ECF13BAECA32}"/>
              </a:ext>
            </a:extLst>
          </p:cNvPr>
          <p:cNvCxnSpPr>
            <a:cxnSpLocks noChangeShapeType="1"/>
            <a:stCxn id="239635" idx="0"/>
            <a:endCxn id="239625" idx="3"/>
          </p:cNvCxnSpPr>
          <p:nvPr/>
        </p:nvCxnSpPr>
        <p:spPr bwMode="auto">
          <a:xfrm rot="5400000" flipH="1">
            <a:off x="2485232" y="5423694"/>
            <a:ext cx="649287" cy="403225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9639" name="Rectangle 23">
            <a:extLst>
              <a:ext uri="{FF2B5EF4-FFF2-40B4-BE49-F238E27FC236}">
                <a16:creationId xmlns:a16="http://schemas.microsoft.com/office/drawing/2014/main" id="{BDA23813-DFD1-41A2-A8C7-B7273FD7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04813"/>
            <a:ext cx="7127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 b="1"/>
              <a:t>OXIDAÇÃO QUÍMICA E DESINFECÇÃO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DCA11583-311B-4B50-BA74-4773720AA2F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Rectangle 3">
            <a:extLst>
              <a:ext uri="{FF2B5EF4-FFF2-40B4-BE49-F238E27FC236}">
                <a16:creationId xmlns:a16="http://schemas.microsoft.com/office/drawing/2014/main" id="{B0064481-BED3-4DDE-95F4-3B9058838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893175" cy="1371600"/>
          </a:xfrm>
        </p:spPr>
        <p:txBody>
          <a:bodyPr/>
          <a:lstStyle/>
          <a:p>
            <a:r>
              <a:rPr lang="pt-BR" altLang="pt-BR" sz="4000" b="1"/>
              <a:t>CONCEPÇÃO DE SISTEMAS DE TRATAMENTO DE ÁGUA</a:t>
            </a: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8A57A5DF-981D-49AB-812E-118485FD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Manancial</a:t>
            </a:r>
          </a:p>
        </p:txBody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BE18CEFD-DCAC-44B1-93BB-3F9BDBD0F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Captação</a:t>
            </a:r>
          </a:p>
        </p:txBody>
      </p:sp>
      <p:sp>
        <p:nvSpPr>
          <p:cNvPr id="162822" name="Rectangle 6">
            <a:extLst>
              <a:ext uri="{FF2B5EF4-FFF2-40B4-BE49-F238E27FC236}">
                <a16:creationId xmlns:a16="http://schemas.microsoft.com/office/drawing/2014/main" id="{9A697B90-950F-4E02-AFA1-EEEF65B51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05038"/>
            <a:ext cx="2017713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Adução de água </a:t>
            </a:r>
          </a:p>
          <a:p>
            <a:pPr algn="ctr"/>
            <a:r>
              <a:rPr lang="pt-BR" altLang="pt-BR" b="1"/>
              <a:t>bruta</a:t>
            </a:r>
          </a:p>
        </p:txBody>
      </p:sp>
      <p:sp>
        <p:nvSpPr>
          <p:cNvPr id="162823" name="Rectangle 7">
            <a:extLst>
              <a:ext uri="{FF2B5EF4-FFF2-40B4-BE49-F238E27FC236}">
                <a16:creationId xmlns:a16="http://schemas.microsoft.com/office/drawing/2014/main" id="{13F115BC-EC5C-4BB4-8BE3-73AED169A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2387600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ETA</a:t>
            </a:r>
          </a:p>
        </p:txBody>
      </p:sp>
      <p:sp>
        <p:nvSpPr>
          <p:cNvPr id="162824" name="Rectangle 8">
            <a:extLst>
              <a:ext uri="{FF2B5EF4-FFF2-40B4-BE49-F238E27FC236}">
                <a16:creationId xmlns:a16="http://schemas.microsoft.com/office/drawing/2014/main" id="{E7EAFC40-97E8-4542-B0F4-B441DA8E1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468688"/>
            <a:ext cx="2046287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Adução de água </a:t>
            </a:r>
          </a:p>
          <a:p>
            <a:pPr algn="ctr"/>
            <a:r>
              <a:rPr lang="pt-BR" altLang="pt-BR" b="1"/>
              <a:t>tratada</a:t>
            </a:r>
          </a:p>
        </p:txBody>
      </p:sp>
      <p:sp>
        <p:nvSpPr>
          <p:cNvPr id="162825" name="Rectangle 9">
            <a:extLst>
              <a:ext uri="{FF2B5EF4-FFF2-40B4-BE49-F238E27FC236}">
                <a16:creationId xmlns:a16="http://schemas.microsoft.com/office/drawing/2014/main" id="{08029422-EDB1-46C9-854B-2C4518738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654425"/>
            <a:ext cx="17287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Reservação</a:t>
            </a:r>
          </a:p>
        </p:txBody>
      </p:sp>
      <p:sp>
        <p:nvSpPr>
          <p:cNvPr id="162826" name="Rectangle 10">
            <a:extLst>
              <a:ext uri="{FF2B5EF4-FFF2-40B4-BE49-F238E27FC236}">
                <a16:creationId xmlns:a16="http://schemas.microsoft.com/office/drawing/2014/main" id="{84D5F9D7-BC78-4285-A5E1-D4BF07D5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654425"/>
            <a:ext cx="1655763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Distribuição</a:t>
            </a:r>
          </a:p>
        </p:txBody>
      </p:sp>
      <p:cxnSp>
        <p:nvCxnSpPr>
          <p:cNvPr id="162827" name="AutoShape 11">
            <a:extLst>
              <a:ext uri="{FF2B5EF4-FFF2-40B4-BE49-F238E27FC236}">
                <a16:creationId xmlns:a16="http://schemas.microsoft.com/office/drawing/2014/main" id="{3279B64C-9B92-428A-9512-7111A9FA8E6F}"/>
              </a:ext>
            </a:extLst>
          </p:cNvPr>
          <p:cNvCxnSpPr>
            <a:cxnSpLocks noChangeShapeType="1"/>
            <a:stCxn id="162820" idx="3"/>
            <a:endCxn id="162821" idx="1"/>
          </p:cNvCxnSpPr>
          <p:nvPr/>
        </p:nvCxnSpPr>
        <p:spPr bwMode="auto">
          <a:xfrm>
            <a:off x="1908175" y="26050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828" name="AutoShape 12">
            <a:extLst>
              <a:ext uri="{FF2B5EF4-FFF2-40B4-BE49-F238E27FC236}">
                <a16:creationId xmlns:a16="http://schemas.microsoft.com/office/drawing/2014/main" id="{D7307162-DCC4-4D60-9E48-6ACEB91D7A07}"/>
              </a:ext>
            </a:extLst>
          </p:cNvPr>
          <p:cNvCxnSpPr>
            <a:cxnSpLocks noChangeShapeType="1"/>
            <a:stCxn id="162821" idx="3"/>
            <a:endCxn id="162822" idx="1"/>
          </p:cNvCxnSpPr>
          <p:nvPr/>
        </p:nvCxnSpPr>
        <p:spPr bwMode="auto">
          <a:xfrm flipV="1">
            <a:off x="4067175" y="26019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829" name="AutoShape 13">
            <a:extLst>
              <a:ext uri="{FF2B5EF4-FFF2-40B4-BE49-F238E27FC236}">
                <a16:creationId xmlns:a16="http://schemas.microsoft.com/office/drawing/2014/main" id="{68EB6894-6081-4927-B597-531272F89427}"/>
              </a:ext>
            </a:extLst>
          </p:cNvPr>
          <p:cNvCxnSpPr>
            <a:cxnSpLocks noChangeShapeType="1"/>
            <a:stCxn id="162822" idx="3"/>
            <a:endCxn id="162823" idx="1"/>
          </p:cNvCxnSpPr>
          <p:nvPr/>
        </p:nvCxnSpPr>
        <p:spPr bwMode="auto">
          <a:xfrm>
            <a:off x="6732588" y="26019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830" name="AutoShape 14">
            <a:extLst>
              <a:ext uri="{FF2B5EF4-FFF2-40B4-BE49-F238E27FC236}">
                <a16:creationId xmlns:a16="http://schemas.microsoft.com/office/drawing/2014/main" id="{81352D88-5244-4A57-B23F-56B1FBE07454}"/>
              </a:ext>
            </a:extLst>
          </p:cNvPr>
          <p:cNvCxnSpPr>
            <a:cxnSpLocks noChangeShapeType="1"/>
            <a:stCxn id="162823" idx="2"/>
            <a:endCxn id="162824" idx="0"/>
          </p:cNvCxnSpPr>
          <p:nvPr/>
        </p:nvCxnSpPr>
        <p:spPr bwMode="auto">
          <a:xfrm rot="5400000">
            <a:off x="7520781" y="31408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831" name="AutoShape 15">
            <a:extLst>
              <a:ext uri="{FF2B5EF4-FFF2-40B4-BE49-F238E27FC236}">
                <a16:creationId xmlns:a16="http://schemas.microsoft.com/office/drawing/2014/main" id="{42EBA6B1-68DC-4D04-B73E-5E318970F710}"/>
              </a:ext>
            </a:extLst>
          </p:cNvPr>
          <p:cNvCxnSpPr>
            <a:cxnSpLocks noChangeShapeType="1"/>
            <a:stCxn id="162824" idx="1"/>
            <a:endCxn id="162825" idx="3"/>
          </p:cNvCxnSpPr>
          <p:nvPr/>
        </p:nvCxnSpPr>
        <p:spPr bwMode="auto">
          <a:xfrm rot="10800000" flipV="1">
            <a:off x="5724525" y="38655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832" name="AutoShape 16">
            <a:extLst>
              <a:ext uri="{FF2B5EF4-FFF2-40B4-BE49-F238E27FC236}">
                <a16:creationId xmlns:a16="http://schemas.microsoft.com/office/drawing/2014/main" id="{1A02B675-7DB1-4A75-ACE6-6B7033EDD27C}"/>
              </a:ext>
            </a:extLst>
          </p:cNvPr>
          <p:cNvCxnSpPr>
            <a:cxnSpLocks noChangeShapeType="1"/>
            <a:stCxn id="162825" idx="1"/>
            <a:endCxn id="162826" idx="3"/>
          </p:cNvCxnSpPr>
          <p:nvPr/>
        </p:nvCxnSpPr>
        <p:spPr bwMode="auto">
          <a:xfrm rot="10800000">
            <a:off x="3348038" y="38703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2833" name="Rectangle 17">
            <a:extLst>
              <a:ext uri="{FF2B5EF4-FFF2-40B4-BE49-F238E27FC236}">
                <a16:creationId xmlns:a16="http://schemas.microsoft.com/office/drawing/2014/main" id="{CDD35D49-C0FF-40FC-B726-A023ADFBF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229225"/>
            <a:ext cx="1512888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Filtração </a:t>
            </a:r>
          </a:p>
          <a:p>
            <a:pPr algn="ctr"/>
            <a:r>
              <a:rPr lang="pt-BR" altLang="pt-BR" b="1"/>
              <a:t>rápida</a:t>
            </a:r>
          </a:p>
        </p:txBody>
      </p:sp>
      <p:sp>
        <p:nvSpPr>
          <p:cNvPr id="162834" name="Rectangle 18">
            <a:extLst>
              <a:ext uri="{FF2B5EF4-FFF2-40B4-BE49-F238E27FC236}">
                <a16:creationId xmlns:a16="http://schemas.microsoft.com/office/drawing/2014/main" id="{18DE0717-1A89-42F7-8017-49B91B5B1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300663"/>
            <a:ext cx="1873250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Desinfecção</a:t>
            </a:r>
          </a:p>
        </p:txBody>
      </p:sp>
      <p:cxnSp>
        <p:nvCxnSpPr>
          <p:cNvPr id="162835" name="AutoShape 19">
            <a:extLst>
              <a:ext uri="{FF2B5EF4-FFF2-40B4-BE49-F238E27FC236}">
                <a16:creationId xmlns:a16="http://schemas.microsoft.com/office/drawing/2014/main" id="{51B3CC25-5235-45B1-A428-5058C1391077}"/>
              </a:ext>
            </a:extLst>
          </p:cNvPr>
          <p:cNvCxnSpPr>
            <a:cxnSpLocks noChangeShapeType="1"/>
            <a:stCxn id="162833" idx="3"/>
            <a:endCxn id="162834" idx="1"/>
          </p:cNvCxnSpPr>
          <p:nvPr/>
        </p:nvCxnSpPr>
        <p:spPr bwMode="auto">
          <a:xfrm>
            <a:off x="5580063" y="5589588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2836" name="Oval 20">
            <a:extLst>
              <a:ext uri="{FF2B5EF4-FFF2-40B4-BE49-F238E27FC236}">
                <a16:creationId xmlns:a16="http://schemas.microsoft.com/office/drawing/2014/main" id="{53D05F95-0174-4482-80BE-0839FA00A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76475"/>
            <a:ext cx="1655763" cy="576263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62837" name="AutoShape 21">
            <a:extLst>
              <a:ext uri="{FF2B5EF4-FFF2-40B4-BE49-F238E27FC236}">
                <a16:creationId xmlns:a16="http://schemas.microsoft.com/office/drawing/2014/main" id="{252CB593-10ED-45AE-8FAD-C9055F6029A7}"/>
              </a:ext>
            </a:extLst>
          </p:cNvPr>
          <p:cNvCxnSpPr>
            <a:cxnSpLocks noChangeShapeType="1"/>
            <a:stCxn id="162836" idx="3"/>
            <a:endCxn id="162840" idx="0"/>
          </p:cNvCxnSpPr>
          <p:nvPr/>
        </p:nvCxnSpPr>
        <p:spPr bwMode="auto">
          <a:xfrm rot="5400000">
            <a:off x="5064919" y="2239169"/>
            <a:ext cx="1668463" cy="2727325"/>
          </a:xfrm>
          <a:prstGeom prst="curvedConnector3">
            <a:avLst>
              <a:gd name="adj1" fmla="val 7392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2838" name="Rectangle 22">
            <a:extLst>
              <a:ext uri="{FF2B5EF4-FFF2-40B4-BE49-F238E27FC236}">
                <a16:creationId xmlns:a16="http://schemas.microsoft.com/office/drawing/2014/main" id="{580EC167-5722-4B93-9484-B016E16A1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084763"/>
            <a:ext cx="2160587" cy="1008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/>
              <a:t>Coagulação</a:t>
            </a:r>
          </a:p>
          <a:p>
            <a:pPr algn="ctr"/>
            <a:r>
              <a:rPr lang="pt-BR" altLang="pt-BR" b="1"/>
              <a:t>Floculação</a:t>
            </a:r>
          </a:p>
          <a:p>
            <a:pPr algn="ctr"/>
            <a:r>
              <a:rPr lang="pt-BR" altLang="pt-BR" b="1"/>
              <a:t>Sedimentação</a:t>
            </a:r>
          </a:p>
        </p:txBody>
      </p:sp>
      <p:cxnSp>
        <p:nvCxnSpPr>
          <p:cNvPr id="162839" name="AutoShape 23">
            <a:extLst>
              <a:ext uri="{FF2B5EF4-FFF2-40B4-BE49-F238E27FC236}">
                <a16:creationId xmlns:a16="http://schemas.microsoft.com/office/drawing/2014/main" id="{6943D817-F3D3-477F-A857-814021D14D5A}"/>
              </a:ext>
            </a:extLst>
          </p:cNvPr>
          <p:cNvCxnSpPr>
            <a:cxnSpLocks noChangeShapeType="1"/>
            <a:stCxn id="162838" idx="3"/>
            <a:endCxn id="162833" idx="1"/>
          </p:cNvCxnSpPr>
          <p:nvPr/>
        </p:nvCxnSpPr>
        <p:spPr bwMode="auto">
          <a:xfrm>
            <a:off x="2987675" y="5589588"/>
            <a:ext cx="10795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2840" name="Oval 24">
            <a:extLst>
              <a:ext uri="{FF2B5EF4-FFF2-40B4-BE49-F238E27FC236}">
                <a16:creationId xmlns:a16="http://schemas.microsoft.com/office/drawing/2014/main" id="{FB8D2664-AADC-4E47-9AD6-EB60C923E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8569325" cy="2160587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Eta Alto Tiete ETEP 050">
            <a:extLst>
              <a:ext uri="{FF2B5EF4-FFF2-40B4-BE49-F238E27FC236}">
                <a16:creationId xmlns:a16="http://schemas.microsoft.com/office/drawing/2014/main" id="{E3D02E84-4E49-4FF5-90A8-863A3360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1808163"/>
            <a:ext cx="8064500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7155" name="Object 3">
            <a:extLst>
              <a:ext uri="{FF2B5EF4-FFF2-40B4-BE49-F238E27FC236}">
                <a16:creationId xmlns:a16="http://schemas.microsoft.com/office/drawing/2014/main" id="{B3FCF992-598E-43A9-8590-57EBCD53F2AA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68313" y="1844675"/>
          <a:ext cx="8350250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6" name="Gráfico" r:id="rId4" imgW="5924550" imgH="3095625" progId="Excel.Chart.8">
                  <p:embed followColorScheme="full"/>
                </p:oleObj>
              </mc:Choice>
              <mc:Fallback>
                <p:oleObj name="Gráfico" r:id="rId4" imgW="5924550" imgH="3095625" progId="Excel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8350250" cy="474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6" name="Rectangle 4">
            <a:extLst>
              <a:ext uri="{FF2B5EF4-FFF2-40B4-BE49-F238E27FC236}">
                <a16:creationId xmlns:a16="http://schemas.microsoft.com/office/drawing/2014/main" id="{EC1443FD-16C3-45CA-A164-2BCEA5175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77157" name="Rectangle 5">
            <a:extLst>
              <a:ext uri="{FF2B5EF4-FFF2-40B4-BE49-F238E27FC236}">
                <a16:creationId xmlns:a16="http://schemas.microsoft.com/office/drawing/2014/main" id="{101B76B0-2C9F-4035-A5B7-9FD97533A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77158" name="Picture 6">
            <a:extLst>
              <a:ext uri="{FF2B5EF4-FFF2-40B4-BE49-F238E27FC236}">
                <a16:creationId xmlns:a16="http://schemas.microsoft.com/office/drawing/2014/main" id="{C4E54E68-CF8E-4063-9E66-945A87AF967B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9" name="Rectangle 7">
            <a:extLst>
              <a:ext uri="{FF2B5EF4-FFF2-40B4-BE49-F238E27FC236}">
                <a16:creationId xmlns:a16="http://schemas.microsoft.com/office/drawing/2014/main" id="{EA92EA60-27BD-4E52-9A74-51B3BBCB9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/>
              <a:t>ASPECTOS QUÍMICOS DO CLORO NA FASE LÍQUIDA</a:t>
            </a:r>
          </a:p>
        </p:txBody>
      </p:sp>
      <p:graphicFrame>
        <p:nvGraphicFramePr>
          <p:cNvPr id="177160" name="Object 8">
            <a:extLst>
              <a:ext uri="{FF2B5EF4-FFF2-40B4-BE49-F238E27FC236}">
                <a16:creationId xmlns:a16="http://schemas.microsoft.com/office/drawing/2014/main" id="{AD6279BB-E1A3-4288-8FA9-4B781C72CD79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4932363" y="2005013"/>
          <a:ext cx="37211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7" name="Equation" r:id="rId7" imgW="3720960" imgH="419040" progId="Equation.3">
                  <p:embed/>
                </p:oleObj>
              </mc:Choice>
              <mc:Fallback>
                <p:oleObj name="Equation" r:id="rId7" imgW="372096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005013"/>
                        <a:ext cx="3721100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7161" name="AutoShape 9">
            <a:extLst>
              <a:ext uri="{FF2B5EF4-FFF2-40B4-BE49-F238E27FC236}">
                <a16:creationId xmlns:a16="http://schemas.microsoft.com/office/drawing/2014/main" id="{87E28B10-1C41-4716-A6E2-4CCDA05D438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9975" y="3933825"/>
            <a:ext cx="71438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524312E-F642-4FB2-9D54-C988F242E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22BAFFA3-E111-43DB-9C43-964B04364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78180" name="Picture 4">
            <a:extLst>
              <a:ext uri="{FF2B5EF4-FFF2-40B4-BE49-F238E27FC236}">
                <a16:creationId xmlns:a16="http://schemas.microsoft.com/office/drawing/2014/main" id="{9D92E960-674E-4F65-8212-13B441A2AC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81" name="Rectangle 5">
            <a:extLst>
              <a:ext uri="{FF2B5EF4-FFF2-40B4-BE49-F238E27FC236}">
                <a16:creationId xmlns:a16="http://schemas.microsoft.com/office/drawing/2014/main" id="{1938C87D-6D90-4C81-9B61-84936D3E6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/>
              <a:t>ASPECTOS QUÍMICOS DO CLORO NA FASE LÍQUIDA</a:t>
            </a:r>
          </a:p>
        </p:txBody>
      </p:sp>
      <p:graphicFrame>
        <p:nvGraphicFramePr>
          <p:cNvPr id="178182" name="Object 6">
            <a:extLst>
              <a:ext uri="{FF2B5EF4-FFF2-40B4-BE49-F238E27FC236}">
                <a16:creationId xmlns:a16="http://schemas.microsoft.com/office/drawing/2014/main" id="{1EA67675-96EF-4626-A997-D59D78E1FE73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468313" y="5734050"/>
          <a:ext cx="3721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2" name="Equation" r:id="rId4" imgW="3720960" imgH="419040" progId="Equation.3">
                  <p:embed/>
                </p:oleObj>
              </mc:Choice>
              <mc:Fallback>
                <p:oleObj name="Equation" r:id="rId4" imgW="372096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734050"/>
                        <a:ext cx="37211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3" name="Object 7">
            <a:extLst>
              <a:ext uri="{FF2B5EF4-FFF2-40B4-BE49-F238E27FC236}">
                <a16:creationId xmlns:a16="http://schemas.microsoft.com/office/drawing/2014/main" id="{07463C23-971E-4C5E-84FD-E4DCEFCC87FC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950913" y="1693863"/>
          <a:ext cx="6696075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3" name="Gráfico" r:id="rId6" imgW="5924550" imgH="3095625" progId="Excel.Chart.8">
                  <p:embed followColorScheme="full"/>
                </p:oleObj>
              </mc:Choice>
              <mc:Fallback>
                <p:oleObj name="Gráfico" r:id="rId6" imgW="5924550" imgH="3095625" progId="Excel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1693863"/>
                        <a:ext cx="6696075" cy="380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8184" name="AutoShape 8">
            <a:extLst>
              <a:ext uri="{FF2B5EF4-FFF2-40B4-BE49-F238E27FC236}">
                <a16:creationId xmlns:a16="http://schemas.microsoft.com/office/drawing/2014/main" id="{E098A8C1-CBCD-4F6A-B4FF-BDADE32805A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9975" y="3933825"/>
            <a:ext cx="71438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78185" name="Object 9">
            <a:extLst>
              <a:ext uri="{FF2B5EF4-FFF2-40B4-BE49-F238E27FC236}">
                <a16:creationId xmlns:a16="http://schemas.microsoft.com/office/drawing/2014/main" id="{7732FF6C-2B00-4F3C-9DC1-72B260A3CE6D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4787900" y="5445125"/>
          <a:ext cx="3771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4" name="Equation" r:id="rId8" imgW="3771720" imgH="1015920" progId="Equation.3">
                  <p:embed/>
                </p:oleObj>
              </mc:Choice>
              <mc:Fallback>
                <p:oleObj name="Equation" r:id="rId8" imgW="3771720" imgH="10159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445125"/>
                        <a:ext cx="37719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>
            <a:extLst>
              <a:ext uri="{FF2B5EF4-FFF2-40B4-BE49-F238E27FC236}">
                <a16:creationId xmlns:a16="http://schemas.microsoft.com/office/drawing/2014/main" id="{5ACEE0D3-3D4B-4B56-B40D-31E66E4D190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03" name="Rectangle 3">
            <a:extLst>
              <a:ext uri="{FF2B5EF4-FFF2-40B4-BE49-F238E27FC236}">
                <a16:creationId xmlns:a16="http://schemas.microsoft.com/office/drawing/2014/main" id="{11BEF84C-FDB6-4EBC-B40B-4EC7C9158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512887"/>
          </a:xfrm>
        </p:spPr>
        <p:txBody>
          <a:bodyPr/>
          <a:lstStyle/>
          <a:p>
            <a:r>
              <a:rPr lang="pt-BR" altLang="pt-BR" sz="3600" b="1"/>
              <a:t>ASPECTOS QUÍMICOS DO CLORO </a:t>
            </a:r>
            <a:br>
              <a:rPr lang="pt-BR" altLang="pt-BR" sz="3600" b="1"/>
            </a:br>
            <a:r>
              <a:rPr lang="pt-BR" altLang="pt-BR" sz="3600" b="1"/>
              <a:t>EM MEIO AQUOSO (CLORO GASOSO)</a:t>
            </a:r>
          </a:p>
        </p:txBody>
      </p:sp>
      <p:graphicFrame>
        <p:nvGraphicFramePr>
          <p:cNvPr id="179204" name="Group 4">
            <a:extLst>
              <a:ext uri="{FF2B5EF4-FFF2-40B4-BE49-F238E27FC236}">
                <a16:creationId xmlns:a16="http://schemas.microsoft.com/office/drawing/2014/main" id="{4AB3C2D4-220F-4636-9359-7D0E2B0D39C7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060575"/>
          <a:ext cx="8351837" cy="4443413"/>
        </p:xfrm>
        <a:graphic>
          <a:graphicData uri="http://schemas.openxmlformats.org/drawingml/2006/table">
            <a:tbl>
              <a:tblPr/>
              <a:tblGrid>
                <a:gridCol w="4175125">
                  <a:extLst>
                    <a:ext uri="{9D8B030D-6E8A-4147-A177-3AD203B41FA5}">
                      <a16:colId xmlns:a16="http://schemas.microsoft.com/office/drawing/2014/main" val="3507477852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116715019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332379114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Propriedade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Unidade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55506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Peso molecular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70,91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204664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ebulição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-33,97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95644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de fusão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-100,98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748337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Massa específica a 15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kg/m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1.422,4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14864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Solubilidade em água a 15 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486257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Volume específico do vapor a 0 C e 1 atm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0,3112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17151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Temperatura crítica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143,9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78783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ETA Alto Tietê - Cilindros de Cloro 1">
            <a:extLst>
              <a:ext uri="{FF2B5EF4-FFF2-40B4-BE49-F238E27FC236}">
                <a16:creationId xmlns:a16="http://schemas.microsoft.com/office/drawing/2014/main" id="{BF6DD69B-CB2F-4BB8-A3FF-297212ED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03313"/>
            <a:ext cx="87852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7" name="Picture 3">
            <a:extLst>
              <a:ext uri="{FF2B5EF4-FFF2-40B4-BE49-F238E27FC236}">
                <a16:creationId xmlns:a16="http://schemas.microsoft.com/office/drawing/2014/main" id="{8E092FBD-3A1F-4ADB-869E-391A13A06D84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28" name="Rectangle 4">
            <a:extLst>
              <a:ext uri="{FF2B5EF4-FFF2-40B4-BE49-F238E27FC236}">
                <a16:creationId xmlns:a16="http://schemas.microsoft.com/office/drawing/2014/main" id="{C32EC225-AFD3-4F9D-8E37-00E19848E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512888"/>
          </a:xfrm>
        </p:spPr>
        <p:txBody>
          <a:bodyPr/>
          <a:lstStyle/>
          <a:p>
            <a:r>
              <a:rPr lang="pt-BR" altLang="pt-BR" sz="4000" b="1"/>
              <a:t>ASPECTOS QUÍMICOS DO CLORO </a:t>
            </a:r>
            <a:br>
              <a:rPr lang="pt-BR" altLang="pt-BR" sz="4000" b="1"/>
            </a:br>
            <a:r>
              <a:rPr lang="pt-BR" altLang="pt-BR" sz="4000" b="1"/>
              <a:t>EM MEIO AQUOSO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4D5C8C49-42EF-4D7C-A1B9-B37C699DC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133600"/>
            <a:ext cx="4103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Cloro Gasoso</a:t>
            </a:r>
          </a:p>
        </p:txBody>
      </p:sp>
      <p:graphicFrame>
        <p:nvGraphicFramePr>
          <p:cNvPr id="180230" name="Object 6">
            <a:extLst>
              <a:ext uri="{FF2B5EF4-FFF2-40B4-BE49-F238E27FC236}">
                <a16:creationId xmlns:a16="http://schemas.microsoft.com/office/drawing/2014/main" id="{0E1A46B4-8749-49A4-A522-A560970332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3284538"/>
          <a:ext cx="36004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6" name="Equation" r:id="rId5" imgW="2806560" imgH="558720" progId="Equation.3">
                  <p:embed/>
                </p:oleObj>
              </mc:Choice>
              <mc:Fallback>
                <p:oleObj name="Equation" r:id="rId5" imgW="280656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284538"/>
                        <a:ext cx="36004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>
            <a:extLst>
              <a:ext uri="{FF2B5EF4-FFF2-40B4-BE49-F238E27FC236}">
                <a16:creationId xmlns:a16="http://schemas.microsoft.com/office/drawing/2014/main" id="{7DD5055F-5903-4D6D-8804-96598B4E0C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100" y="4552950"/>
          <a:ext cx="83470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7" name="Equation" r:id="rId7" imgW="8191440" imgH="1130040" progId="Equation.3">
                  <p:embed/>
                </p:oleObj>
              </mc:Choice>
              <mc:Fallback>
                <p:oleObj name="Equation" r:id="rId7" imgW="8191440" imgH="1130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552950"/>
                        <a:ext cx="834707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ETA Alto Tietê - Cilindros de Cloro 1">
            <a:extLst>
              <a:ext uri="{FF2B5EF4-FFF2-40B4-BE49-F238E27FC236}">
                <a16:creationId xmlns:a16="http://schemas.microsoft.com/office/drawing/2014/main" id="{05C3BB3A-1E8A-4E84-A30B-03538ED8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92188"/>
            <a:ext cx="8964612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" name="Picture 2">
            <a:extLst>
              <a:ext uri="{FF2B5EF4-FFF2-40B4-BE49-F238E27FC236}">
                <a16:creationId xmlns:a16="http://schemas.microsoft.com/office/drawing/2014/main" id="{D7CA3394-1372-4731-B4C5-5968C7F30ECD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1" name="Rectangle 3">
            <a:extLst>
              <a:ext uri="{FF2B5EF4-FFF2-40B4-BE49-F238E27FC236}">
                <a16:creationId xmlns:a16="http://schemas.microsoft.com/office/drawing/2014/main" id="{8223E792-3613-464D-B6FD-F2401B310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512888"/>
          </a:xfrm>
        </p:spPr>
        <p:txBody>
          <a:bodyPr/>
          <a:lstStyle/>
          <a:p>
            <a:r>
              <a:rPr lang="pt-BR" altLang="pt-BR" sz="4000" b="1"/>
              <a:t>ASPECTOS QUÍMICOS DO CLORO </a:t>
            </a:r>
            <a:br>
              <a:rPr lang="pt-BR" altLang="pt-BR" sz="4000" b="1"/>
            </a:br>
            <a:r>
              <a:rPr lang="pt-BR" altLang="pt-BR" sz="4000" b="1"/>
              <a:t>EM MEIO AQUOSO</a:t>
            </a: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BF4BBCB7-C337-4AB3-B143-8227253B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205038"/>
            <a:ext cx="3816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Cloro Gasoso</a:t>
            </a:r>
          </a:p>
        </p:txBody>
      </p:sp>
      <p:graphicFrame>
        <p:nvGraphicFramePr>
          <p:cNvPr id="181254" name="Object 6">
            <a:extLst>
              <a:ext uri="{FF2B5EF4-FFF2-40B4-BE49-F238E27FC236}">
                <a16:creationId xmlns:a16="http://schemas.microsoft.com/office/drawing/2014/main" id="{84DCA284-E0CF-45E5-BA6B-5A16795722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1150" y="3344863"/>
          <a:ext cx="619283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0" name="Equation" r:id="rId5" imgW="5968800" imgH="558720" progId="Equation.3">
                  <p:embed/>
                </p:oleObj>
              </mc:Choice>
              <mc:Fallback>
                <p:oleObj name="Equation" r:id="rId5" imgW="596880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3344863"/>
                        <a:ext cx="6192838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5" name="Object 7">
            <a:extLst>
              <a:ext uri="{FF2B5EF4-FFF2-40B4-BE49-F238E27FC236}">
                <a16:creationId xmlns:a16="http://schemas.microsoft.com/office/drawing/2014/main" id="{036B64F8-64B5-4AFC-9784-C734B5F209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4508500"/>
          <a:ext cx="6870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1" name="Equation" r:id="rId7" imgW="6870600" imgH="1180800" progId="Equation.3">
                  <p:embed/>
                </p:oleObj>
              </mc:Choice>
              <mc:Fallback>
                <p:oleObj name="Equation" r:id="rId7" imgW="6870600" imgH="1180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508500"/>
                        <a:ext cx="68707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ETA Alto Tietê - Cilindros de Cloro 1">
            <a:extLst>
              <a:ext uri="{FF2B5EF4-FFF2-40B4-BE49-F238E27FC236}">
                <a16:creationId xmlns:a16="http://schemas.microsoft.com/office/drawing/2014/main" id="{689BE84C-7E4F-488D-96EA-1E2DCE30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03313"/>
            <a:ext cx="87852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5" name="Picture 3">
            <a:extLst>
              <a:ext uri="{FF2B5EF4-FFF2-40B4-BE49-F238E27FC236}">
                <a16:creationId xmlns:a16="http://schemas.microsoft.com/office/drawing/2014/main" id="{91DE5EB9-0205-43AB-8314-7979432DC85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6" name="Rectangle 4">
            <a:extLst>
              <a:ext uri="{FF2B5EF4-FFF2-40B4-BE49-F238E27FC236}">
                <a16:creationId xmlns:a16="http://schemas.microsoft.com/office/drawing/2014/main" id="{F165E010-CF78-45E7-A086-C3E1D0602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642350" cy="1512888"/>
          </a:xfrm>
        </p:spPr>
        <p:txBody>
          <a:bodyPr/>
          <a:lstStyle/>
          <a:p>
            <a:r>
              <a:rPr lang="pt-BR" altLang="pt-BR" sz="3600" b="1"/>
              <a:t>ASPECTOS QUÍMICOS DO CLORO </a:t>
            </a:r>
            <a:br>
              <a:rPr lang="pt-BR" altLang="pt-BR" sz="3600" b="1"/>
            </a:br>
            <a:r>
              <a:rPr lang="pt-BR" altLang="pt-BR" sz="3600" b="1"/>
              <a:t>EM MEIO AQUOSO</a:t>
            </a: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564DF36-82E6-431B-8C4B-6E62D370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150" y="1773238"/>
            <a:ext cx="4465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CLORO GASOSO</a:t>
            </a:r>
          </a:p>
        </p:txBody>
      </p:sp>
      <p:grpSp>
        <p:nvGrpSpPr>
          <p:cNvPr id="182278" name="Group 6">
            <a:extLst>
              <a:ext uri="{FF2B5EF4-FFF2-40B4-BE49-F238E27FC236}">
                <a16:creationId xmlns:a16="http://schemas.microsoft.com/office/drawing/2014/main" id="{6EB15F35-ADC6-4455-ABA0-4D80FCFA613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492375"/>
            <a:ext cx="4176712" cy="2786063"/>
            <a:chOff x="3016" y="1630"/>
            <a:chExt cx="2631" cy="1755"/>
          </a:xfrm>
        </p:grpSpPr>
        <p:sp>
          <p:nvSpPr>
            <p:cNvPr id="182279" name="Rectangle 7">
              <a:extLst>
                <a:ext uri="{FF2B5EF4-FFF2-40B4-BE49-F238E27FC236}">
                  <a16:creationId xmlns:a16="http://schemas.microsoft.com/office/drawing/2014/main" id="{06B10192-9ADD-4DD2-B733-AA1434D43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341"/>
              <a:ext cx="1451" cy="10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 sz="2400">
                <a:latin typeface="Verdana" panose="020B0604030504040204" pitchFamily="34" charset="0"/>
              </a:endParaRPr>
            </a:p>
          </p:txBody>
        </p:sp>
        <p:sp>
          <p:nvSpPr>
            <p:cNvPr id="182280" name="Line 8">
              <a:extLst>
                <a:ext uri="{FF2B5EF4-FFF2-40B4-BE49-F238E27FC236}">
                  <a16:creationId xmlns:a16="http://schemas.microsoft.com/office/drawing/2014/main" id="{D90945BE-C5CF-44CF-A1A5-B6F20157D2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1" y="2024"/>
              <a:ext cx="0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281" name="Line 9">
              <a:extLst>
                <a:ext uri="{FF2B5EF4-FFF2-40B4-BE49-F238E27FC236}">
                  <a16:creationId xmlns:a16="http://schemas.microsoft.com/office/drawing/2014/main" id="{F43C5126-1177-4333-8D28-C6769FD0F9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" y="2024"/>
              <a:ext cx="0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282" name="Line 10">
              <a:extLst>
                <a:ext uri="{FF2B5EF4-FFF2-40B4-BE49-F238E27FC236}">
                  <a16:creationId xmlns:a16="http://schemas.microsoft.com/office/drawing/2014/main" id="{56C39463-687E-42B0-B78C-2DADA1A2B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2335"/>
              <a:ext cx="14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283" name="Text Box 11">
              <a:extLst>
                <a:ext uri="{FF2B5EF4-FFF2-40B4-BE49-F238E27FC236}">
                  <a16:creationId xmlns:a16="http://schemas.microsoft.com/office/drawing/2014/main" id="{710E83AE-760B-4D2A-874E-8E36CC6A5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1721"/>
              <a:ext cx="5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Q,C</a:t>
              </a:r>
              <a:r>
                <a:rPr lang="pt-BR" altLang="pt-BR" sz="2400" baseline="-25000"/>
                <a:t>l,0</a:t>
              </a:r>
            </a:p>
          </p:txBody>
        </p:sp>
        <p:sp>
          <p:nvSpPr>
            <p:cNvPr id="182284" name="Text Box 12">
              <a:extLst>
                <a:ext uri="{FF2B5EF4-FFF2-40B4-BE49-F238E27FC236}">
                  <a16:creationId xmlns:a16="http://schemas.microsoft.com/office/drawing/2014/main" id="{3348AC18-BAE2-44CC-9D2B-DF889E75D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3" y="1630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Q,C</a:t>
              </a:r>
              <a:r>
                <a:rPr lang="pt-BR" altLang="pt-BR" sz="2400" baseline="-25000"/>
                <a:t>l</a:t>
              </a:r>
            </a:p>
          </p:txBody>
        </p:sp>
        <p:cxnSp>
          <p:nvCxnSpPr>
            <p:cNvPr id="182285" name="AutoShape 13">
              <a:extLst>
                <a:ext uri="{FF2B5EF4-FFF2-40B4-BE49-F238E27FC236}">
                  <a16:creationId xmlns:a16="http://schemas.microsoft.com/office/drawing/2014/main" id="{56CBB7BC-358D-4550-8AEF-55FB197025A4}"/>
                </a:ext>
              </a:extLst>
            </p:cNvPr>
            <p:cNvCxnSpPr>
              <a:cxnSpLocks noChangeShapeType="1"/>
              <a:stCxn id="182283" idx="3"/>
            </p:cNvCxnSpPr>
            <p:nvPr/>
          </p:nvCxnSpPr>
          <p:spPr bwMode="auto">
            <a:xfrm>
              <a:off x="3579" y="1865"/>
              <a:ext cx="304" cy="319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286" name="AutoShape 14">
              <a:extLst>
                <a:ext uri="{FF2B5EF4-FFF2-40B4-BE49-F238E27FC236}">
                  <a16:creationId xmlns:a16="http://schemas.microsoft.com/office/drawing/2014/main" id="{E41FDE5F-3195-4472-A603-262C6DD80092}"/>
                </a:ext>
              </a:extLst>
            </p:cNvPr>
            <p:cNvCxnSpPr>
              <a:cxnSpLocks noChangeShapeType="1"/>
              <a:endCxn id="182284" idx="1"/>
            </p:cNvCxnSpPr>
            <p:nvPr/>
          </p:nvCxnSpPr>
          <p:spPr bwMode="auto">
            <a:xfrm rot="16200000">
              <a:off x="4856" y="1811"/>
              <a:ext cx="374" cy="300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2287" name="Rectangle 15">
              <a:extLst>
                <a:ext uri="{FF2B5EF4-FFF2-40B4-BE49-F238E27FC236}">
                  <a16:creationId xmlns:a16="http://schemas.microsoft.com/office/drawing/2014/main" id="{8526B1BD-761C-4214-B793-1A76C36B6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294"/>
              <a:ext cx="182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88" name="Rectangle 16">
              <a:extLst>
                <a:ext uri="{FF2B5EF4-FFF2-40B4-BE49-F238E27FC236}">
                  <a16:creationId xmlns:a16="http://schemas.microsoft.com/office/drawing/2014/main" id="{52372998-1578-4CC8-8241-89F27FCBB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3294"/>
              <a:ext cx="182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89" name="Rectangle 17">
              <a:extLst>
                <a:ext uri="{FF2B5EF4-FFF2-40B4-BE49-F238E27FC236}">
                  <a16:creationId xmlns:a16="http://schemas.microsoft.com/office/drawing/2014/main" id="{53884D7D-824E-405D-AA14-789A8B5A2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3285"/>
              <a:ext cx="182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0" name="Rectangle 18">
              <a:extLst>
                <a:ext uri="{FF2B5EF4-FFF2-40B4-BE49-F238E27FC236}">
                  <a16:creationId xmlns:a16="http://schemas.microsoft.com/office/drawing/2014/main" id="{8D155A56-9BFE-41FB-9208-9567AE714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3294"/>
              <a:ext cx="182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1" name="Oval 19">
              <a:extLst>
                <a:ext uri="{FF2B5EF4-FFF2-40B4-BE49-F238E27FC236}">
                  <a16:creationId xmlns:a16="http://schemas.microsoft.com/office/drawing/2014/main" id="{1CAF8D8D-0F39-4D8E-B2B4-27C366634D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0" y="3140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2" name="Oval 20">
              <a:extLst>
                <a:ext uri="{FF2B5EF4-FFF2-40B4-BE49-F238E27FC236}">
                  <a16:creationId xmlns:a16="http://schemas.microsoft.com/office/drawing/2014/main" id="{75A407E2-724E-495C-941D-45AB13F591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0" y="2958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3" name="Oval 21">
              <a:extLst>
                <a:ext uri="{FF2B5EF4-FFF2-40B4-BE49-F238E27FC236}">
                  <a16:creationId xmlns:a16="http://schemas.microsoft.com/office/drawing/2014/main" id="{4B61C968-1403-4C86-93AA-F910A399B2B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0" y="2777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4" name="Oval 22">
              <a:extLst>
                <a:ext uri="{FF2B5EF4-FFF2-40B4-BE49-F238E27FC236}">
                  <a16:creationId xmlns:a16="http://schemas.microsoft.com/office/drawing/2014/main" id="{AC012853-C595-4008-BF40-1735FEE3C1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0" y="2595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5" name="Oval 23">
              <a:extLst>
                <a:ext uri="{FF2B5EF4-FFF2-40B4-BE49-F238E27FC236}">
                  <a16:creationId xmlns:a16="http://schemas.microsoft.com/office/drawing/2014/main" id="{A38C33E9-A554-4E3E-BECD-4BB6FD2D64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0" y="2414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6" name="Oval 24">
              <a:extLst>
                <a:ext uri="{FF2B5EF4-FFF2-40B4-BE49-F238E27FC236}">
                  <a16:creationId xmlns:a16="http://schemas.microsoft.com/office/drawing/2014/main" id="{415101DF-F97E-48FA-848E-3014DB75793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9" y="3159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7" name="Oval 25">
              <a:extLst>
                <a:ext uri="{FF2B5EF4-FFF2-40B4-BE49-F238E27FC236}">
                  <a16:creationId xmlns:a16="http://schemas.microsoft.com/office/drawing/2014/main" id="{7E29E4BC-A03A-4501-B08B-1EA141D553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9" y="2977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8" name="Oval 26">
              <a:extLst>
                <a:ext uri="{FF2B5EF4-FFF2-40B4-BE49-F238E27FC236}">
                  <a16:creationId xmlns:a16="http://schemas.microsoft.com/office/drawing/2014/main" id="{2330E7A2-2395-4D4F-A97F-FCC819EAEB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9" y="2796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9" name="Oval 27">
              <a:extLst>
                <a:ext uri="{FF2B5EF4-FFF2-40B4-BE49-F238E27FC236}">
                  <a16:creationId xmlns:a16="http://schemas.microsoft.com/office/drawing/2014/main" id="{6053B9F1-3E5C-4031-84EE-F83855399D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9" y="2614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0" name="Oval 28">
              <a:extLst>
                <a:ext uri="{FF2B5EF4-FFF2-40B4-BE49-F238E27FC236}">
                  <a16:creationId xmlns:a16="http://schemas.microsoft.com/office/drawing/2014/main" id="{F6CE33C4-5826-4BFF-8C23-40FC3DF388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9" y="2433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1" name="Oval 29">
              <a:extLst>
                <a:ext uri="{FF2B5EF4-FFF2-40B4-BE49-F238E27FC236}">
                  <a16:creationId xmlns:a16="http://schemas.microsoft.com/office/drawing/2014/main" id="{E5A313AC-22D9-4EF7-B992-A2AF9FF7EC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9" y="3124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2" name="Oval 30">
              <a:extLst>
                <a:ext uri="{FF2B5EF4-FFF2-40B4-BE49-F238E27FC236}">
                  <a16:creationId xmlns:a16="http://schemas.microsoft.com/office/drawing/2014/main" id="{0721E496-D4DB-4EEF-B05D-8362766A49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9" y="2942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3" name="Oval 31">
              <a:extLst>
                <a:ext uri="{FF2B5EF4-FFF2-40B4-BE49-F238E27FC236}">
                  <a16:creationId xmlns:a16="http://schemas.microsoft.com/office/drawing/2014/main" id="{5F504936-585A-425B-99A7-0E22883730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9" y="2761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4" name="Oval 32">
              <a:extLst>
                <a:ext uri="{FF2B5EF4-FFF2-40B4-BE49-F238E27FC236}">
                  <a16:creationId xmlns:a16="http://schemas.microsoft.com/office/drawing/2014/main" id="{3E78C938-1AF1-4A58-AE45-8837377995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9" y="2579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5" name="Oval 33">
              <a:extLst>
                <a:ext uri="{FF2B5EF4-FFF2-40B4-BE49-F238E27FC236}">
                  <a16:creationId xmlns:a16="http://schemas.microsoft.com/office/drawing/2014/main" id="{C5A3245A-7FDE-4D3E-BF02-49CC9AB09F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9" y="2398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6" name="Oval 34">
              <a:extLst>
                <a:ext uri="{FF2B5EF4-FFF2-40B4-BE49-F238E27FC236}">
                  <a16:creationId xmlns:a16="http://schemas.microsoft.com/office/drawing/2014/main" id="{D897C112-6974-435C-8082-F8009FF4F7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5" y="3134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7" name="Oval 35">
              <a:extLst>
                <a:ext uri="{FF2B5EF4-FFF2-40B4-BE49-F238E27FC236}">
                  <a16:creationId xmlns:a16="http://schemas.microsoft.com/office/drawing/2014/main" id="{F52702A5-7E98-45D1-B7D2-6F0D467E1D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5" y="2952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8" name="Oval 36">
              <a:extLst>
                <a:ext uri="{FF2B5EF4-FFF2-40B4-BE49-F238E27FC236}">
                  <a16:creationId xmlns:a16="http://schemas.microsoft.com/office/drawing/2014/main" id="{91247542-D4B3-4B9D-84D2-B2A85D61E2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5" y="2771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09" name="Oval 37">
              <a:extLst>
                <a:ext uri="{FF2B5EF4-FFF2-40B4-BE49-F238E27FC236}">
                  <a16:creationId xmlns:a16="http://schemas.microsoft.com/office/drawing/2014/main" id="{AB065FCB-E764-4BAB-8C34-2D095AF710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5" y="2589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0" name="Oval 38">
              <a:extLst>
                <a:ext uri="{FF2B5EF4-FFF2-40B4-BE49-F238E27FC236}">
                  <a16:creationId xmlns:a16="http://schemas.microsoft.com/office/drawing/2014/main" id="{8997BD08-3131-42A4-994F-9C5F3B28BD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5" y="2408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1" name="Oval 39">
              <a:extLst>
                <a:ext uri="{FF2B5EF4-FFF2-40B4-BE49-F238E27FC236}">
                  <a16:creationId xmlns:a16="http://schemas.microsoft.com/office/drawing/2014/main" id="{B66C1289-CFA2-47EC-B35E-CAB236B6A3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3" y="3099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2" name="Oval 40">
              <a:extLst>
                <a:ext uri="{FF2B5EF4-FFF2-40B4-BE49-F238E27FC236}">
                  <a16:creationId xmlns:a16="http://schemas.microsoft.com/office/drawing/2014/main" id="{E82D2292-CA32-4F5E-9DFF-67BEF69927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3" y="2917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3" name="Oval 41">
              <a:extLst>
                <a:ext uri="{FF2B5EF4-FFF2-40B4-BE49-F238E27FC236}">
                  <a16:creationId xmlns:a16="http://schemas.microsoft.com/office/drawing/2014/main" id="{749A1464-0879-46E3-9FBB-C936773DE0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3" y="2736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4" name="Oval 42">
              <a:extLst>
                <a:ext uri="{FF2B5EF4-FFF2-40B4-BE49-F238E27FC236}">
                  <a16:creationId xmlns:a16="http://schemas.microsoft.com/office/drawing/2014/main" id="{F3635DED-7F6C-4570-85DC-CF00F516486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3" y="2554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5" name="Oval 43">
              <a:extLst>
                <a:ext uri="{FF2B5EF4-FFF2-40B4-BE49-F238E27FC236}">
                  <a16:creationId xmlns:a16="http://schemas.microsoft.com/office/drawing/2014/main" id="{EB4720D6-17E0-44A4-8413-73A37658EC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3" y="2373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6" name="Oval 44">
              <a:extLst>
                <a:ext uri="{FF2B5EF4-FFF2-40B4-BE49-F238E27FC236}">
                  <a16:creationId xmlns:a16="http://schemas.microsoft.com/office/drawing/2014/main" id="{56125A5A-F59B-4591-895F-4D44AA3BBA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8" y="3145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7" name="Oval 45">
              <a:extLst>
                <a:ext uri="{FF2B5EF4-FFF2-40B4-BE49-F238E27FC236}">
                  <a16:creationId xmlns:a16="http://schemas.microsoft.com/office/drawing/2014/main" id="{A9D5A98C-457B-4AD4-8254-352717AD6E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8" y="2963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8" name="Oval 46">
              <a:extLst>
                <a:ext uri="{FF2B5EF4-FFF2-40B4-BE49-F238E27FC236}">
                  <a16:creationId xmlns:a16="http://schemas.microsoft.com/office/drawing/2014/main" id="{CAB6B529-F6E4-4DB8-8C61-79A5C6A3CF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8" y="2782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19" name="Oval 47">
              <a:extLst>
                <a:ext uri="{FF2B5EF4-FFF2-40B4-BE49-F238E27FC236}">
                  <a16:creationId xmlns:a16="http://schemas.microsoft.com/office/drawing/2014/main" id="{1AD16730-DE1B-4004-86B9-D13A7FD1AB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8" y="2600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320" name="Oval 48">
              <a:extLst>
                <a:ext uri="{FF2B5EF4-FFF2-40B4-BE49-F238E27FC236}">
                  <a16:creationId xmlns:a16="http://schemas.microsoft.com/office/drawing/2014/main" id="{BDA60C3B-07A9-4EA0-A884-6CC0DB24A3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8" y="2419"/>
              <a:ext cx="68" cy="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82321" name="Text Box 49">
            <a:extLst>
              <a:ext uri="{FF2B5EF4-FFF2-40B4-BE49-F238E27FC236}">
                <a16:creationId xmlns:a16="http://schemas.microsoft.com/office/drawing/2014/main" id="{2EF03E64-EB24-4841-860A-25F234C9C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716338"/>
            <a:ext cx="50768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As limitações impostas pelo processo de transferência de massa do cloro da fase gasosa para a fase líquida não permite a sua aplicação na forma gasosa  !!!</a:t>
            </a:r>
          </a:p>
        </p:txBody>
      </p:sp>
      <p:cxnSp>
        <p:nvCxnSpPr>
          <p:cNvPr id="182322" name="AutoShape 50">
            <a:extLst>
              <a:ext uri="{FF2B5EF4-FFF2-40B4-BE49-F238E27FC236}">
                <a16:creationId xmlns:a16="http://schemas.microsoft.com/office/drawing/2014/main" id="{FD8AB604-B93C-4736-851F-BF1CEE7813C6}"/>
              </a:ext>
            </a:extLst>
          </p:cNvPr>
          <p:cNvCxnSpPr>
            <a:cxnSpLocks noChangeShapeType="1"/>
            <a:stCxn id="182321" idx="1"/>
            <a:endCxn id="182279" idx="2"/>
          </p:cNvCxnSpPr>
          <p:nvPr/>
        </p:nvCxnSpPr>
        <p:spPr bwMode="auto">
          <a:xfrm rot="10800000" flipV="1">
            <a:off x="2339975" y="5043488"/>
            <a:ext cx="1368425" cy="234950"/>
          </a:xfrm>
          <a:prstGeom prst="curvedConnector4">
            <a:avLst>
              <a:gd name="adj1" fmla="val 7889"/>
              <a:gd name="adj2" fmla="val 197296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5" name="Picture 9" descr="orio_524x250_pool3">
            <a:extLst>
              <a:ext uri="{FF2B5EF4-FFF2-40B4-BE49-F238E27FC236}">
                <a16:creationId xmlns:a16="http://schemas.microsoft.com/office/drawing/2014/main" id="{14836028-8B18-4296-BC61-5EBC7D086765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8038" y="3917950"/>
            <a:ext cx="5616575" cy="2679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3307" name="Picture 11" descr="1_htic_foto_esp_galer01">
            <a:extLst>
              <a:ext uri="{FF2B5EF4-FFF2-40B4-BE49-F238E27FC236}">
                <a16:creationId xmlns:a16="http://schemas.microsoft.com/office/drawing/2014/main" id="{A12A8970-0BD5-42CC-AA0C-345DCE1ADBA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" y="2432050"/>
            <a:ext cx="4824413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3298" name="Picture 2">
            <a:extLst>
              <a:ext uri="{FF2B5EF4-FFF2-40B4-BE49-F238E27FC236}">
                <a16:creationId xmlns:a16="http://schemas.microsoft.com/office/drawing/2014/main" id="{E564FD7C-CBF3-4FC3-99D7-30736A28764D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>
            <a:extLst>
              <a:ext uri="{FF2B5EF4-FFF2-40B4-BE49-F238E27FC236}">
                <a16:creationId xmlns:a16="http://schemas.microsoft.com/office/drawing/2014/main" id="{0CFBA156-AA2D-46A2-84F1-ABEB3727F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A45C2584-52F9-4F14-B4C2-7328F8D8C8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1663" y="1557338"/>
            <a:ext cx="7283450" cy="820737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Reações com a luz ultra-violeta</a:t>
            </a:r>
          </a:p>
        </p:txBody>
      </p:sp>
      <p:graphicFrame>
        <p:nvGraphicFramePr>
          <p:cNvPr id="183301" name="Object 5">
            <a:extLst>
              <a:ext uri="{FF2B5EF4-FFF2-40B4-BE49-F238E27FC236}">
                <a16:creationId xmlns:a16="http://schemas.microsoft.com/office/drawing/2014/main" id="{343A5E3D-0B1D-467A-A19F-AD099B10ED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2708275"/>
          <a:ext cx="5867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1" name="Equation" r:id="rId6" imgW="4419360" imgH="469800" progId="Equation.3">
                  <p:embed/>
                </p:oleObj>
              </mc:Choice>
              <mc:Fallback>
                <p:oleObj name="Equation" r:id="rId6" imgW="441936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708275"/>
                        <a:ext cx="58674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ETA Casa Grande 190706 101">
            <a:extLst>
              <a:ext uri="{FF2B5EF4-FFF2-40B4-BE49-F238E27FC236}">
                <a16:creationId xmlns:a16="http://schemas.microsoft.com/office/drawing/2014/main" id="{838C982A-7E1B-4D51-977E-AC12B3EC8F5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5184775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1475" name="Picture 3">
            <a:extLst>
              <a:ext uri="{FF2B5EF4-FFF2-40B4-BE49-F238E27FC236}">
                <a16:creationId xmlns:a16="http://schemas.microsoft.com/office/drawing/2014/main" id="{0AF0E302-189C-48DA-AF4D-B9535299D35D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76" name="Rectangle 4">
            <a:extLst>
              <a:ext uri="{FF2B5EF4-FFF2-40B4-BE49-F238E27FC236}">
                <a16:creationId xmlns:a16="http://schemas.microsoft.com/office/drawing/2014/main" id="{5ACFC51B-27D7-4455-9E20-CB8D1F207C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61477" name="Object 5">
            <a:extLst>
              <a:ext uri="{FF2B5EF4-FFF2-40B4-BE49-F238E27FC236}">
                <a16:creationId xmlns:a16="http://schemas.microsoft.com/office/drawing/2014/main" id="{7876FE85-2BBB-4475-8FC4-4676C7C145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1989138"/>
          <a:ext cx="586740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1" name="Equation" r:id="rId5" imgW="4419360" imgH="469800" progId="Equation.3">
                  <p:embed/>
                </p:oleObj>
              </mc:Choice>
              <mc:Fallback>
                <p:oleObj name="Equation" r:id="rId5" imgW="441936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989138"/>
                        <a:ext cx="5867400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1478" name="Picture 6" descr="ETA Casa Grande 190706 094">
            <a:extLst>
              <a:ext uri="{FF2B5EF4-FFF2-40B4-BE49-F238E27FC236}">
                <a16:creationId xmlns:a16="http://schemas.microsoft.com/office/drawing/2014/main" id="{C05CFCBE-9204-475F-A942-FAFB2A72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2697163"/>
            <a:ext cx="5292725" cy="3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ETA Casa Grande 065">
            <a:extLst>
              <a:ext uri="{FF2B5EF4-FFF2-40B4-BE49-F238E27FC236}">
                <a16:creationId xmlns:a16="http://schemas.microsoft.com/office/drawing/2014/main" id="{61C67F50-D9D8-4B16-A08C-A40007F7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744788"/>
            <a:ext cx="5178425" cy="38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499" name="Picture 3" descr="ETA Casa Grande 190706 085">
            <a:extLst>
              <a:ext uri="{FF2B5EF4-FFF2-40B4-BE49-F238E27FC236}">
                <a16:creationId xmlns:a16="http://schemas.microsoft.com/office/drawing/2014/main" id="{F4145FDA-9BB5-4A6B-ABAB-680A88E76A0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4608512" cy="345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2500" name="Picture 4">
            <a:extLst>
              <a:ext uri="{FF2B5EF4-FFF2-40B4-BE49-F238E27FC236}">
                <a16:creationId xmlns:a16="http://schemas.microsoft.com/office/drawing/2014/main" id="{0E9DC1EA-1FFA-4DDE-B0D9-39EFD38145EF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2501" name="Rectangle 5">
            <a:extLst>
              <a:ext uri="{FF2B5EF4-FFF2-40B4-BE49-F238E27FC236}">
                <a16:creationId xmlns:a16="http://schemas.microsoft.com/office/drawing/2014/main" id="{3768E25D-8657-4017-957C-1B5BCA0E9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62502" name="Object 6">
            <a:extLst>
              <a:ext uri="{FF2B5EF4-FFF2-40B4-BE49-F238E27FC236}">
                <a16:creationId xmlns:a16="http://schemas.microsoft.com/office/drawing/2014/main" id="{9AFD0161-634D-4960-B11F-3B61AD064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2781300"/>
          <a:ext cx="5867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05" name="Equation" r:id="rId6" imgW="4419360" imgH="469800" progId="Equation.3">
                  <p:embed/>
                </p:oleObj>
              </mc:Choice>
              <mc:Fallback>
                <p:oleObj name="Equation" r:id="rId6" imgW="441936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781300"/>
                        <a:ext cx="58674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ETA Casa Grande 065">
            <a:extLst>
              <a:ext uri="{FF2B5EF4-FFF2-40B4-BE49-F238E27FC236}">
                <a16:creationId xmlns:a16="http://schemas.microsoft.com/office/drawing/2014/main" id="{9783BAE3-E132-4854-BA5B-D0BA9A30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178425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3" name="Picture 3">
            <a:extLst>
              <a:ext uri="{FF2B5EF4-FFF2-40B4-BE49-F238E27FC236}">
                <a16:creationId xmlns:a16="http://schemas.microsoft.com/office/drawing/2014/main" id="{D97BABDE-0583-489D-9EEA-7BE3FD1BBAB9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4" name="Rectangle 4">
            <a:extLst>
              <a:ext uri="{FF2B5EF4-FFF2-40B4-BE49-F238E27FC236}">
                <a16:creationId xmlns:a16="http://schemas.microsoft.com/office/drawing/2014/main" id="{CF64388B-75EB-4AC3-AD9C-D9D430E25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63525" name="Object 5">
            <a:extLst>
              <a:ext uri="{FF2B5EF4-FFF2-40B4-BE49-F238E27FC236}">
                <a16:creationId xmlns:a16="http://schemas.microsoft.com/office/drawing/2014/main" id="{793D2E9C-4D05-430A-A628-BD1D9AD28921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608138"/>
          <a:ext cx="8713787" cy="520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8" name="Gráfico" r:id="rId5" imgW="6553200" imgH="3914775" progId="Excel.Chart.8">
                  <p:embed followColorScheme="full"/>
                </p:oleObj>
              </mc:Choice>
              <mc:Fallback>
                <p:oleObj name="Gráfico" r:id="rId5" imgW="6553200" imgH="3914775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8138"/>
                        <a:ext cx="8713787" cy="520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 descr="arial1l">
            <a:extLst>
              <a:ext uri="{FF2B5EF4-FFF2-40B4-BE49-F238E27FC236}">
                <a16:creationId xmlns:a16="http://schemas.microsoft.com/office/drawing/2014/main" id="{9C626FED-6C52-4689-A0DE-D87ACF97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514475"/>
            <a:ext cx="2603500" cy="201771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Tratamento de Água</a:t>
            </a: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3" name="Text Box 3">
            <a:extLst>
              <a:ext uri="{FF2B5EF4-FFF2-40B4-BE49-F238E27FC236}">
                <a16:creationId xmlns:a16="http://schemas.microsoft.com/office/drawing/2014/main" id="{A4A81575-A168-4F68-9DC3-59E80B573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373563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Qualidade da água final</a:t>
            </a: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3844" name="Text Box 4" descr="fchn6a">
            <a:extLst>
              <a:ext uri="{FF2B5EF4-FFF2-40B4-BE49-F238E27FC236}">
                <a16:creationId xmlns:a16="http://schemas.microsoft.com/office/drawing/2014/main" id="{CB3D906C-6338-4F6E-9CAE-D5E45EF6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24525"/>
            <a:ext cx="1482725" cy="947738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5" name="Text Box 5" descr="fchn6a">
            <a:extLst>
              <a:ext uri="{FF2B5EF4-FFF2-40B4-BE49-F238E27FC236}">
                <a16:creationId xmlns:a16="http://schemas.microsoft.com/office/drawing/2014/main" id="{F9FA3730-FC9A-4B65-849C-38C76525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6" name="Text Box 6" descr="fchn6a">
            <a:extLst>
              <a:ext uri="{FF2B5EF4-FFF2-40B4-BE49-F238E27FC236}">
                <a16:creationId xmlns:a16="http://schemas.microsoft.com/office/drawing/2014/main" id="{8D5F4002-ECCC-481A-9768-45011374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7" name="Text Box 7" descr="fchn6a">
            <a:extLst>
              <a:ext uri="{FF2B5EF4-FFF2-40B4-BE49-F238E27FC236}">
                <a16:creationId xmlns:a16="http://schemas.microsoft.com/office/drawing/2014/main" id="{6969064D-DDC1-425F-B7BF-A1E6CE75E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8" name="Text Box 8" descr="fchn6a">
            <a:extLst>
              <a:ext uri="{FF2B5EF4-FFF2-40B4-BE49-F238E27FC236}">
                <a16:creationId xmlns:a16="http://schemas.microsoft.com/office/drawing/2014/main" id="{2BEBEED4-0A50-4762-AB56-D0DC0A395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849" name="AutoShape 9">
            <a:extLst>
              <a:ext uri="{FF2B5EF4-FFF2-40B4-BE49-F238E27FC236}">
                <a16:creationId xmlns:a16="http://schemas.microsoft.com/office/drawing/2014/main" id="{5E1EBE94-FACA-4823-887C-D16167538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66950"/>
            <a:ext cx="1120775" cy="200025"/>
          </a:xfrm>
          <a:prstGeom prst="rightArrow">
            <a:avLst>
              <a:gd name="adj1" fmla="val 50000"/>
              <a:gd name="adj2" fmla="val 140079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0" name="Text Box 10">
            <a:extLst>
              <a:ext uri="{FF2B5EF4-FFF2-40B4-BE49-F238E27FC236}">
                <a16:creationId xmlns:a16="http://schemas.microsoft.com/office/drawing/2014/main" id="{CDC608EE-35FC-41CA-89A8-E36150D5C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600200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63851" name="Text Box 11" descr="ppwtp1">
            <a:extLst>
              <a:ext uri="{FF2B5EF4-FFF2-40B4-BE49-F238E27FC236}">
                <a16:creationId xmlns:a16="http://schemas.microsoft.com/office/drawing/2014/main" id="{975E935C-0524-432E-8456-D8407CBB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392113"/>
            <a:ext cx="4451350" cy="4492625"/>
          </a:xfrm>
          <a:prstGeom prst="rect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bruta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final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Confiabilidade em processos e equipamentos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Mão de obra e pessoal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Flexibilidade operacional em lidar com mudanças na qualidade da água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Área disponível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Disposição dos resíduos (Aspectos ambientais)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Custos de operação e construção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Aspectos políticos</a:t>
            </a:r>
          </a:p>
        </p:txBody>
      </p:sp>
      <p:sp>
        <p:nvSpPr>
          <p:cNvPr id="163852" name="AutoShape 12">
            <a:extLst>
              <a:ext uri="{FF2B5EF4-FFF2-40B4-BE49-F238E27FC236}">
                <a16:creationId xmlns:a16="http://schemas.microsoft.com/office/drawing/2014/main" id="{80DB9619-EA45-4A0C-A53C-88B80367FE8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8106" y="3809207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3" name="Line 13">
            <a:extLst>
              <a:ext uri="{FF2B5EF4-FFF2-40B4-BE49-F238E27FC236}">
                <a16:creationId xmlns:a16="http://schemas.microsoft.com/office/drawing/2014/main" id="{027A1B5A-19EF-45AB-88CA-BA0F33AA8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4791075"/>
            <a:ext cx="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4" name="Line 14">
            <a:extLst>
              <a:ext uri="{FF2B5EF4-FFF2-40B4-BE49-F238E27FC236}">
                <a16:creationId xmlns:a16="http://schemas.microsoft.com/office/drawing/2014/main" id="{A22C69B5-FB29-4127-B84E-B748569A9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5" name="Line 15">
            <a:extLst>
              <a:ext uri="{FF2B5EF4-FFF2-40B4-BE49-F238E27FC236}">
                <a16:creationId xmlns:a16="http://schemas.microsoft.com/office/drawing/2014/main" id="{92E3223D-F41B-4996-9D0C-651762BCF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6" name="Line 16">
            <a:extLst>
              <a:ext uri="{FF2B5EF4-FFF2-40B4-BE49-F238E27FC236}">
                <a16:creationId xmlns:a16="http://schemas.microsoft.com/office/drawing/2014/main" id="{0871F603-4713-48B1-B703-C30A6FF8B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7" name="Line 17">
            <a:extLst>
              <a:ext uri="{FF2B5EF4-FFF2-40B4-BE49-F238E27FC236}">
                <a16:creationId xmlns:a16="http://schemas.microsoft.com/office/drawing/2014/main" id="{DF99AFF9-1FD9-4BA1-9554-05AF48EF02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8" name="Line 18">
            <a:extLst>
              <a:ext uri="{FF2B5EF4-FFF2-40B4-BE49-F238E27FC236}">
                <a16:creationId xmlns:a16="http://schemas.microsoft.com/office/drawing/2014/main" id="{13E6815B-0713-4518-8E81-503B70E9E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59" name="Line 19">
            <a:extLst>
              <a:ext uri="{FF2B5EF4-FFF2-40B4-BE49-F238E27FC236}">
                <a16:creationId xmlns:a16="http://schemas.microsoft.com/office/drawing/2014/main" id="{4DAF8902-2A55-4708-9AA8-B6249F4E6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60" name="Text Box 20">
            <a:extLst>
              <a:ext uri="{FF2B5EF4-FFF2-40B4-BE49-F238E27FC236}">
                <a16:creationId xmlns:a16="http://schemas.microsoft.com/office/drawing/2014/main" id="{DB2CF57A-9541-4665-934E-82B782AA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33375"/>
            <a:ext cx="1700212" cy="64135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cxnSp>
        <p:nvCxnSpPr>
          <p:cNvPr id="163861" name="AutoShape 21">
            <a:extLst>
              <a:ext uri="{FF2B5EF4-FFF2-40B4-BE49-F238E27FC236}">
                <a16:creationId xmlns:a16="http://schemas.microsoft.com/office/drawing/2014/main" id="{751C5759-D20B-42C5-B8A7-BC69F1AF52EF}"/>
              </a:ext>
            </a:extLst>
          </p:cNvPr>
          <p:cNvCxnSpPr>
            <a:cxnSpLocks noChangeShapeType="1"/>
            <a:stCxn id="163860" idx="2"/>
            <a:endCxn id="163842" idx="0"/>
          </p:cNvCxnSpPr>
          <p:nvPr/>
        </p:nvCxnSpPr>
        <p:spPr bwMode="auto">
          <a:xfrm rot="5400000">
            <a:off x="2100263" y="568325"/>
            <a:ext cx="539750" cy="1352550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3862" name="Picture 22">
            <a:extLst>
              <a:ext uri="{FF2B5EF4-FFF2-40B4-BE49-F238E27FC236}">
                <a16:creationId xmlns:a16="http://schemas.microsoft.com/office/drawing/2014/main" id="{3B4050E7-27EE-4921-A252-F57CEEF29F54}"/>
              </a:ext>
            </a:extLst>
          </p:cNvPr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3" name="Oval 23">
            <a:extLst>
              <a:ext uri="{FF2B5EF4-FFF2-40B4-BE49-F238E27FC236}">
                <a16:creationId xmlns:a16="http://schemas.microsoft.com/office/drawing/2014/main" id="{1F0C61B4-4486-47ED-B204-5B5470F4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5661025"/>
            <a:ext cx="1893887" cy="1006475"/>
          </a:xfrm>
          <a:prstGeom prst="ellipse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ETA Casa Grande 065">
            <a:extLst>
              <a:ext uri="{FF2B5EF4-FFF2-40B4-BE49-F238E27FC236}">
                <a16:creationId xmlns:a16="http://schemas.microsoft.com/office/drawing/2014/main" id="{8C098C49-95D0-4E81-AF4A-6A33BD01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178425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47" name="Picture 3">
            <a:extLst>
              <a:ext uri="{FF2B5EF4-FFF2-40B4-BE49-F238E27FC236}">
                <a16:creationId xmlns:a16="http://schemas.microsoft.com/office/drawing/2014/main" id="{D55E972E-67AD-4BC0-8DCA-7FA87B0CA2AA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48" name="Rectangle 4">
            <a:extLst>
              <a:ext uri="{FF2B5EF4-FFF2-40B4-BE49-F238E27FC236}">
                <a16:creationId xmlns:a16="http://schemas.microsoft.com/office/drawing/2014/main" id="{0F8DABFB-A5AA-45C2-B66F-9DBED4F13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64549" name="Object 5">
            <a:extLst>
              <a:ext uri="{FF2B5EF4-FFF2-40B4-BE49-F238E27FC236}">
                <a16:creationId xmlns:a16="http://schemas.microsoft.com/office/drawing/2014/main" id="{03D58765-C59A-4BE1-8914-43519A9068CB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435100"/>
          <a:ext cx="8642350" cy="516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52" name="Gráfico" r:id="rId5" imgW="6553200" imgH="3914775" progId="Excel.Chart.8">
                  <p:embed followColorScheme="full"/>
                </p:oleObj>
              </mc:Choice>
              <mc:Fallback>
                <p:oleObj name="Gráfico" r:id="rId5" imgW="6553200" imgH="3914775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35100"/>
                        <a:ext cx="8642350" cy="516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>
            <a:extLst>
              <a:ext uri="{FF2B5EF4-FFF2-40B4-BE49-F238E27FC236}">
                <a16:creationId xmlns:a16="http://schemas.microsoft.com/office/drawing/2014/main" id="{D9C93279-F103-4477-B9D6-C8390B41BC9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2259" name="Rectangle 3">
            <a:extLst>
              <a:ext uri="{FF2B5EF4-FFF2-40B4-BE49-F238E27FC236}">
                <a16:creationId xmlns:a16="http://schemas.microsoft.com/office/drawing/2014/main" id="{F62102B8-1F5B-4173-B7A2-340A99E8E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52260" name="Object 4">
            <a:extLst>
              <a:ext uri="{FF2B5EF4-FFF2-40B4-BE49-F238E27FC236}">
                <a16:creationId xmlns:a16="http://schemas.microsoft.com/office/drawing/2014/main" id="{8B5C689D-1570-4049-B71F-56241F3DFEE0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230188" y="3849688"/>
          <a:ext cx="87487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8" name="Equation" r:id="rId4" imgW="6235560" imgH="419040" progId="Equation.3">
                  <p:embed/>
                </p:oleObj>
              </mc:Choice>
              <mc:Fallback>
                <p:oleObj name="Equation" r:id="rId4" imgW="62355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3849688"/>
                        <a:ext cx="87487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261" name="Rectangle 5">
            <a:extLst>
              <a:ext uri="{FF2B5EF4-FFF2-40B4-BE49-F238E27FC236}">
                <a16:creationId xmlns:a16="http://schemas.microsoft.com/office/drawing/2014/main" id="{9EC838DF-A79A-4435-90F2-DC0C3D679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2160588"/>
            <a:ext cx="79883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inorgânicos (Fe</a:t>
            </a:r>
            <a:r>
              <a:rPr lang="pt-BR" altLang="pt-BR" sz="3600" baseline="30000">
                <a:solidFill>
                  <a:srgbClr val="FFFF00"/>
                </a:solidFill>
              </a:rPr>
              <a:t>+2</a:t>
            </a:r>
            <a:r>
              <a:rPr lang="pt-BR" altLang="pt-BR" sz="3600">
                <a:solidFill>
                  <a:srgbClr val="FFFF00"/>
                </a:solidFill>
              </a:rPr>
              <a:t>, Mn</a:t>
            </a:r>
            <a:r>
              <a:rPr lang="pt-BR" altLang="pt-BR" sz="3600" baseline="30000">
                <a:solidFill>
                  <a:srgbClr val="FFFF00"/>
                </a:solidFill>
              </a:rPr>
              <a:t>+2</a:t>
            </a:r>
            <a:r>
              <a:rPr lang="pt-BR" altLang="pt-BR" sz="3600">
                <a:solidFill>
                  <a:srgbClr val="FFFF00"/>
                </a:solidFill>
              </a:rPr>
              <a:t>, S</a:t>
            </a:r>
            <a:r>
              <a:rPr lang="pt-BR" altLang="pt-BR" sz="3600" baseline="30000">
                <a:solidFill>
                  <a:srgbClr val="FFFF00"/>
                </a:solidFill>
              </a:rPr>
              <a:t>-2</a:t>
            </a:r>
            <a:r>
              <a:rPr lang="pt-BR" altLang="pt-BR" sz="3600">
                <a:solidFill>
                  <a:srgbClr val="FFFF00"/>
                </a:solidFill>
              </a:rPr>
              <a:t>, NO</a:t>
            </a:r>
            <a:r>
              <a:rPr lang="pt-BR" altLang="pt-BR" sz="3600" baseline="-25000">
                <a:solidFill>
                  <a:srgbClr val="FFFF00"/>
                </a:solidFill>
              </a:rPr>
              <a:t>2</a:t>
            </a:r>
            <a:r>
              <a:rPr lang="pt-BR" altLang="pt-BR" sz="3600" baseline="30000">
                <a:solidFill>
                  <a:srgbClr val="FFFF00"/>
                </a:solidFill>
              </a:rPr>
              <a:t>-</a:t>
            </a:r>
            <a:r>
              <a:rPr lang="pt-BR" altLang="pt-BR" sz="3600">
                <a:solidFill>
                  <a:srgbClr val="FFFF00"/>
                </a:solidFill>
              </a:rPr>
              <a:t>)</a:t>
            </a:r>
          </a:p>
        </p:txBody>
      </p:sp>
      <p:graphicFrame>
        <p:nvGraphicFramePr>
          <p:cNvPr id="352262" name="Object 6">
            <a:extLst>
              <a:ext uri="{FF2B5EF4-FFF2-40B4-BE49-F238E27FC236}">
                <a16:creationId xmlns:a16="http://schemas.microsoft.com/office/drawing/2014/main" id="{1E49386F-76D3-4368-B1B4-8D53FEB00E05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539750" y="5013325"/>
          <a:ext cx="81375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9" name="Equation" r:id="rId6" imgW="5435280" imgH="419040" progId="Equation.3">
                  <p:embed/>
                </p:oleObj>
              </mc:Choice>
              <mc:Fallback>
                <p:oleObj name="Equation" r:id="rId6" imgW="54352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013325"/>
                        <a:ext cx="813752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263" name="Rectangle 7">
            <a:extLst>
              <a:ext uri="{FF2B5EF4-FFF2-40B4-BE49-F238E27FC236}">
                <a16:creationId xmlns:a16="http://schemas.microsoft.com/office/drawing/2014/main" id="{A613D428-E7F9-4EFE-9013-162EAD31A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716338"/>
            <a:ext cx="8964612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>
            <a:extLst>
              <a:ext uri="{FF2B5EF4-FFF2-40B4-BE49-F238E27FC236}">
                <a16:creationId xmlns:a16="http://schemas.microsoft.com/office/drawing/2014/main" id="{12A7CBCF-25E8-479C-ACD2-522083B5F15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3283" name="Rectangle 3">
            <a:extLst>
              <a:ext uri="{FF2B5EF4-FFF2-40B4-BE49-F238E27FC236}">
                <a16:creationId xmlns:a16="http://schemas.microsoft.com/office/drawing/2014/main" id="{1414782F-A3EE-4FAA-9246-242C69FBD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53284" name="Object 4">
            <a:extLst>
              <a:ext uri="{FF2B5EF4-FFF2-40B4-BE49-F238E27FC236}">
                <a16:creationId xmlns:a16="http://schemas.microsoft.com/office/drawing/2014/main" id="{252B62BF-F698-45C2-87A5-8BBD89C1CFC6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230188" y="3849688"/>
          <a:ext cx="87487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92" name="Equation" r:id="rId4" imgW="6235560" imgH="419040" progId="Equation.3">
                  <p:embed/>
                </p:oleObj>
              </mc:Choice>
              <mc:Fallback>
                <p:oleObj name="Equation" r:id="rId4" imgW="62355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3849688"/>
                        <a:ext cx="87487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3285" name="Rectangle 5">
            <a:extLst>
              <a:ext uri="{FF2B5EF4-FFF2-40B4-BE49-F238E27FC236}">
                <a16:creationId xmlns:a16="http://schemas.microsoft.com/office/drawing/2014/main" id="{8B1DEE30-CF26-4568-9417-6ADCAEAD7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2160588"/>
            <a:ext cx="79883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inorgânicos (Fe</a:t>
            </a:r>
            <a:r>
              <a:rPr lang="pt-BR" altLang="pt-BR" sz="3600" baseline="30000">
                <a:solidFill>
                  <a:srgbClr val="FFFF00"/>
                </a:solidFill>
              </a:rPr>
              <a:t>+2</a:t>
            </a:r>
            <a:r>
              <a:rPr lang="pt-BR" altLang="pt-BR" sz="3600">
                <a:solidFill>
                  <a:srgbClr val="FFFF00"/>
                </a:solidFill>
              </a:rPr>
              <a:t>, Mn</a:t>
            </a:r>
            <a:r>
              <a:rPr lang="pt-BR" altLang="pt-BR" sz="3600" baseline="30000">
                <a:solidFill>
                  <a:srgbClr val="FFFF00"/>
                </a:solidFill>
              </a:rPr>
              <a:t>+2</a:t>
            </a:r>
            <a:r>
              <a:rPr lang="pt-BR" altLang="pt-BR" sz="3600">
                <a:solidFill>
                  <a:srgbClr val="FFFF00"/>
                </a:solidFill>
              </a:rPr>
              <a:t>, S</a:t>
            </a:r>
            <a:r>
              <a:rPr lang="pt-BR" altLang="pt-BR" sz="3600" baseline="30000">
                <a:solidFill>
                  <a:srgbClr val="FFFF00"/>
                </a:solidFill>
              </a:rPr>
              <a:t>-2</a:t>
            </a:r>
            <a:r>
              <a:rPr lang="pt-BR" altLang="pt-BR" sz="3600">
                <a:solidFill>
                  <a:srgbClr val="FFFF00"/>
                </a:solidFill>
              </a:rPr>
              <a:t>, NO</a:t>
            </a:r>
            <a:r>
              <a:rPr lang="pt-BR" altLang="pt-BR" sz="3600" baseline="-25000">
                <a:solidFill>
                  <a:srgbClr val="FFFF00"/>
                </a:solidFill>
              </a:rPr>
              <a:t>2</a:t>
            </a:r>
            <a:r>
              <a:rPr lang="pt-BR" altLang="pt-BR" sz="3600" baseline="30000">
                <a:solidFill>
                  <a:srgbClr val="FFFF00"/>
                </a:solidFill>
              </a:rPr>
              <a:t>-</a:t>
            </a:r>
            <a:r>
              <a:rPr lang="pt-BR" altLang="pt-BR" sz="3600">
                <a:solidFill>
                  <a:srgbClr val="FFFF00"/>
                </a:solidFill>
              </a:rPr>
              <a:t>)</a:t>
            </a:r>
          </a:p>
        </p:txBody>
      </p:sp>
      <p:graphicFrame>
        <p:nvGraphicFramePr>
          <p:cNvPr id="353286" name="Object 6">
            <a:extLst>
              <a:ext uri="{FF2B5EF4-FFF2-40B4-BE49-F238E27FC236}">
                <a16:creationId xmlns:a16="http://schemas.microsoft.com/office/drawing/2014/main" id="{9E6D8405-418B-462C-80C4-BB559E9AC35C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539750" y="5013325"/>
          <a:ext cx="81375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93" name="Equation" r:id="rId6" imgW="5435280" imgH="419040" progId="Equation.3">
                  <p:embed/>
                </p:oleObj>
              </mc:Choice>
              <mc:Fallback>
                <p:oleObj name="Equation" r:id="rId6" imgW="54352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013325"/>
                        <a:ext cx="813752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3287" name="Rectangle 7">
            <a:extLst>
              <a:ext uri="{FF2B5EF4-FFF2-40B4-BE49-F238E27FC236}">
                <a16:creationId xmlns:a16="http://schemas.microsoft.com/office/drawing/2014/main" id="{4C958325-CE9F-466D-BF53-ED4D4CF72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4940300"/>
            <a:ext cx="8964612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Rio Itatinga Turbinado">
            <a:extLst>
              <a:ext uri="{FF2B5EF4-FFF2-40B4-BE49-F238E27FC236}">
                <a16:creationId xmlns:a16="http://schemas.microsoft.com/office/drawing/2014/main" id="{DE580710-3E95-4E17-92B6-78EEF5E6279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175" y="2852738"/>
            <a:ext cx="4897438" cy="3278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4307" name="Picture 3" descr="SISTEM~1">
            <a:extLst>
              <a:ext uri="{FF2B5EF4-FFF2-40B4-BE49-F238E27FC236}">
                <a16:creationId xmlns:a16="http://schemas.microsoft.com/office/drawing/2014/main" id="{78F740B6-DD97-4630-8D59-9DB13C0B55F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4826000" cy="341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4308" name="Picture 4">
            <a:extLst>
              <a:ext uri="{FF2B5EF4-FFF2-40B4-BE49-F238E27FC236}">
                <a16:creationId xmlns:a16="http://schemas.microsoft.com/office/drawing/2014/main" id="{B19A144D-91C9-4462-9881-39A8B39D4199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09" name="Rectangle 5">
            <a:extLst>
              <a:ext uri="{FF2B5EF4-FFF2-40B4-BE49-F238E27FC236}">
                <a16:creationId xmlns:a16="http://schemas.microsoft.com/office/drawing/2014/main" id="{4B5D3D23-64F9-48CD-81D5-46CF3B30B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119313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orgânicos</a:t>
            </a:r>
          </a:p>
        </p:txBody>
      </p:sp>
      <p:sp>
        <p:nvSpPr>
          <p:cNvPr id="354310" name="Rectangle 6">
            <a:extLst>
              <a:ext uri="{FF2B5EF4-FFF2-40B4-BE49-F238E27FC236}">
                <a16:creationId xmlns:a16="http://schemas.microsoft.com/office/drawing/2014/main" id="{FE4E1EE8-95EB-44F2-9E19-8BF8050C6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17863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fenólicos</a:t>
            </a:r>
          </a:p>
          <a:p>
            <a:r>
              <a:rPr lang="pt-BR" altLang="pt-BR" sz="3600">
                <a:solidFill>
                  <a:srgbClr val="FFFF00"/>
                </a:solidFill>
              </a:rPr>
              <a:t>Reações com substâncias húmicas</a:t>
            </a:r>
          </a:p>
        </p:txBody>
      </p:sp>
      <p:sp>
        <p:nvSpPr>
          <p:cNvPr id="354311" name="Rectangle 7">
            <a:extLst>
              <a:ext uri="{FF2B5EF4-FFF2-40B4-BE49-F238E27FC236}">
                <a16:creationId xmlns:a16="http://schemas.microsoft.com/office/drawing/2014/main" id="{3E5C63AC-9F91-4D85-AD70-4474B12F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354312" name="Rectangle 8">
            <a:extLst>
              <a:ext uri="{FF2B5EF4-FFF2-40B4-BE49-F238E27FC236}">
                <a16:creationId xmlns:a16="http://schemas.microsoft.com/office/drawing/2014/main" id="{AD86BFF7-D71E-40FB-A894-4CD8658FD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225800"/>
            <a:ext cx="7848600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Rio Itatinga Turbinado">
            <a:extLst>
              <a:ext uri="{FF2B5EF4-FFF2-40B4-BE49-F238E27FC236}">
                <a16:creationId xmlns:a16="http://schemas.microsoft.com/office/drawing/2014/main" id="{56273CD0-F676-48FE-BB33-D0773F8FA9D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175" y="2852738"/>
            <a:ext cx="4897438" cy="3278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5331" name="Picture 3" descr="SISTEM~1">
            <a:extLst>
              <a:ext uri="{FF2B5EF4-FFF2-40B4-BE49-F238E27FC236}">
                <a16:creationId xmlns:a16="http://schemas.microsoft.com/office/drawing/2014/main" id="{C4E02ADE-90F4-418F-BC8A-380438FE1A7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4826000" cy="341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5332" name="Picture 4">
            <a:extLst>
              <a:ext uri="{FF2B5EF4-FFF2-40B4-BE49-F238E27FC236}">
                <a16:creationId xmlns:a16="http://schemas.microsoft.com/office/drawing/2014/main" id="{A044FA41-6E1E-4BF7-AA23-019B7E9521BF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3" name="Rectangle 5">
            <a:extLst>
              <a:ext uri="{FF2B5EF4-FFF2-40B4-BE49-F238E27FC236}">
                <a16:creationId xmlns:a16="http://schemas.microsoft.com/office/drawing/2014/main" id="{029943DB-1D52-4939-86ED-B7D27AA0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119313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orgânicos</a:t>
            </a: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0C62D58D-9EDF-4CF3-95B1-7CEE9BEE4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17863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>
                <a:solidFill>
                  <a:srgbClr val="FFFF00"/>
                </a:solidFill>
              </a:rPr>
              <a:t>Reações com compostos fenólicos</a:t>
            </a:r>
          </a:p>
          <a:p>
            <a:r>
              <a:rPr lang="pt-BR" altLang="pt-BR" sz="3600">
                <a:solidFill>
                  <a:srgbClr val="FFFF00"/>
                </a:solidFill>
              </a:rPr>
              <a:t>Reações com substâncias húmicas</a:t>
            </a:r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C1E5AD88-AD4C-4916-96AD-3A8E3B44F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355336" name="Rectangle 8">
            <a:extLst>
              <a:ext uri="{FF2B5EF4-FFF2-40B4-BE49-F238E27FC236}">
                <a16:creationId xmlns:a16="http://schemas.microsoft.com/office/drawing/2014/main" id="{09A4CA19-2941-4E44-9727-972EA69B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860800"/>
            <a:ext cx="7848600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ETA Alto Tietê - Cilindros de Cloro 5">
            <a:extLst>
              <a:ext uri="{FF2B5EF4-FFF2-40B4-BE49-F238E27FC236}">
                <a16:creationId xmlns:a16="http://schemas.microsoft.com/office/drawing/2014/main" id="{8E2972A4-2CA7-4E77-8674-FE305A24D72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2133600"/>
            <a:ext cx="3887788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0995" name="Rectangle 3">
            <a:extLst>
              <a:ext uri="{FF2B5EF4-FFF2-40B4-BE49-F238E27FC236}">
                <a16:creationId xmlns:a16="http://schemas.microsoft.com/office/drawing/2014/main" id="{28690415-D0CA-45B7-B01F-869463371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40996" name="Rectangle 4">
            <a:extLst>
              <a:ext uri="{FF2B5EF4-FFF2-40B4-BE49-F238E27FC236}">
                <a16:creationId xmlns:a16="http://schemas.microsoft.com/office/drawing/2014/main" id="{D754FC1A-0B65-4456-958C-0A1E7BC75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40997" name="Picture 5">
            <a:extLst>
              <a:ext uri="{FF2B5EF4-FFF2-40B4-BE49-F238E27FC236}">
                <a16:creationId xmlns:a16="http://schemas.microsoft.com/office/drawing/2014/main" id="{0CFF0F27-5D3B-46CF-969A-4F2C989E731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0998" name="Rectangle 6">
            <a:extLst>
              <a:ext uri="{FF2B5EF4-FFF2-40B4-BE49-F238E27FC236}">
                <a16:creationId xmlns:a16="http://schemas.microsoft.com/office/drawing/2014/main" id="{0FC5BF4F-4D6D-4B36-A395-96BD7D1EA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FORMAÇÃO DE SUB-PRODUTOS DA DESINFECÇÃO </a:t>
            </a:r>
          </a:p>
        </p:txBody>
      </p:sp>
      <p:pic>
        <p:nvPicPr>
          <p:cNvPr id="340999" name="Picture 7" descr="j0227074">
            <a:extLst>
              <a:ext uri="{FF2B5EF4-FFF2-40B4-BE49-F238E27FC236}">
                <a16:creationId xmlns:a16="http://schemas.microsoft.com/office/drawing/2014/main" id="{CE3D50F7-ACB8-4971-ADA7-59B5B2C48E9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5003800" cy="277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1000" name="Text Box 8">
            <a:extLst>
              <a:ext uri="{FF2B5EF4-FFF2-40B4-BE49-F238E27FC236}">
                <a16:creationId xmlns:a16="http://schemas.microsoft.com/office/drawing/2014/main" id="{609737DD-15B1-4279-96C1-9959B3B0D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2420938"/>
            <a:ext cx="3671887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Trihalometanos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Ácidos haloacéticos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Haloacetonitrilas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Haloacetonas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Aldeídos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Hidratos de cloral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Trihalonitrometanos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1001" name="Text Box 9">
            <a:extLst>
              <a:ext uri="{FF2B5EF4-FFF2-40B4-BE49-F238E27FC236}">
                <a16:creationId xmlns:a16="http://schemas.microsoft.com/office/drawing/2014/main" id="{C894D701-22A2-460B-A4BC-93E7427A1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5813"/>
            <a:ext cx="36925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oxidante: Cloro e suas variantes !!!</a:t>
            </a:r>
          </a:p>
        </p:txBody>
      </p:sp>
      <p:cxnSp>
        <p:nvCxnSpPr>
          <p:cNvPr id="341002" name="AutoShape 10">
            <a:extLst>
              <a:ext uri="{FF2B5EF4-FFF2-40B4-BE49-F238E27FC236}">
                <a16:creationId xmlns:a16="http://schemas.microsoft.com/office/drawing/2014/main" id="{194B5F61-BEB9-446C-95C2-26141000ED39}"/>
              </a:ext>
            </a:extLst>
          </p:cNvPr>
          <p:cNvCxnSpPr>
            <a:cxnSpLocks noChangeShapeType="1"/>
            <a:stCxn id="341001" idx="2"/>
            <a:endCxn id="340999" idx="0"/>
          </p:cNvCxnSpPr>
          <p:nvPr/>
        </p:nvCxnSpPr>
        <p:spPr bwMode="auto">
          <a:xfrm rot="16200000" flipH="1">
            <a:off x="2389981" y="3280569"/>
            <a:ext cx="287338" cy="584200"/>
          </a:xfrm>
          <a:prstGeom prst="curvedConnector3">
            <a:avLst>
              <a:gd name="adj1" fmla="val 49722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1003" name="Oval 11">
            <a:extLst>
              <a:ext uri="{FF2B5EF4-FFF2-40B4-BE49-F238E27FC236}">
                <a16:creationId xmlns:a16="http://schemas.microsoft.com/office/drawing/2014/main" id="{5C32400F-7ACE-4E1B-9D42-C39D49D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716338"/>
            <a:ext cx="1655762" cy="720725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41004" name="AutoShape 12">
            <a:extLst>
              <a:ext uri="{FF2B5EF4-FFF2-40B4-BE49-F238E27FC236}">
                <a16:creationId xmlns:a16="http://schemas.microsoft.com/office/drawing/2014/main" id="{2227265C-D07A-4F12-AD82-DF36EE6A1D37}"/>
              </a:ext>
            </a:extLst>
          </p:cNvPr>
          <p:cNvCxnSpPr>
            <a:cxnSpLocks noChangeShapeType="1"/>
            <a:stCxn id="341003" idx="7"/>
            <a:endCxn id="340994" idx="1"/>
          </p:cNvCxnSpPr>
          <p:nvPr/>
        </p:nvCxnSpPr>
        <p:spPr bwMode="auto">
          <a:xfrm rot="5400000" flipV="1">
            <a:off x="4286251" y="3143250"/>
            <a:ext cx="112712" cy="1468437"/>
          </a:xfrm>
          <a:prstGeom prst="curvedConnector4">
            <a:avLst>
              <a:gd name="adj1" fmla="val -295773"/>
              <a:gd name="adj2" fmla="val 5826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>
            <a:extLst>
              <a:ext uri="{FF2B5EF4-FFF2-40B4-BE49-F238E27FC236}">
                <a16:creationId xmlns:a16="http://schemas.microsoft.com/office/drawing/2014/main" id="{CB1D7057-6E8A-40D3-8F5D-D8414558055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7315" name="Rectangle 3">
            <a:extLst>
              <a:ext uri="{FF2B5EF4-FFF2-40B4-BE49-F238E27FC236}">
                <a16:creationId xmlns:a16="http://schemas.microsoft.com/office/drawing/2014/main" id="{87827D3E-0897-447F-BAB3-144B92CF5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97316" name="Object 4">
            <a:extLst>
              <a:ext uri="{FF2B5EF4-FFF2-40B4-BE49-F238E27FC236}">
                <a16:creationId xmlns:a16="http://schemas.microsoft.com/office/drawing/2014/main" id="{EC7D952D-F59D-46E7-BD48-F9D50463A6E0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268413"/>
          <a:ext cx="8713787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20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68413"/>
                        <a:ext cx="8713787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7317" name="Text Box 5">
            <a:extLst>
              <a:ext uri="{FF2B5EF4-FFF2-40B4-BE49-F238E27FC236}">
                <a16:creationId xmlns:a16="http://schemas.microsoft.com/office/drawing/2014/main" id="{815AA770-0775-4605-A2B8-FE60AD6B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75350"/>
            <a:ext cx="3805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Cantareira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1,87 mg/L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>
            <a:extLst>
              <a:ext uri="{FF2B5EF4-FFF2-40B4-BE49-F238E27FC236}">
                <a16:creationId xmlns:a16="http://schemas.microsoft.com/office/drawing/2014/main" id="{07EE5E0A-2564-4BB0-902D-CF76D7763F6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39" name="Rectangle 3">
            <a:extLst>
              <a:ext uri="{FF2B5EF4-FFF2-40B4-BE49-F238E27FC236}">
                <a16:creationId xmlns:a16="http://schemas.microsoft.com/office/drawing/2014/main" id="{5A398990-D9E8-4325-B503-B0D0D59B4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graphicFrame>
        <p:nvGraphicFramePr>
          <p:cNvPr id="398340" name="Object 4">
            <a:extLst>
              <a:ext uri="{FF2B5EF4-FFF2-40B4-BE49-F238E27FC236}">
                <a16:creationId xmlns:a16="http://schemas.microsoft.com/office/drawing/2014/main" id="{D5CA1B96-7C84-4497-B508-8C418430EE94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133475"/>
          <a:ext cx="8713787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4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33475"/>
                        <a:ext cx="8713787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8341" name="Text Box 5">
            <a:extLst>
              <a:ext uri="{FF2B5EF4-FFF2-40B4-BE49-F238E27FC236}">
                <a16:creationId xmlns:a16="http://schemas.microsoft.com/office/drawing/2014/main" id="{1335DCE8-791A-4D07-A713-C1B067A21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75350"/>
            <a:ext cx="3705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Alto Tietê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5,76 mg/L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>
            <a:extLst>
              <a:ext uri="{FF2B5EF4-FFF2-40B4-BE49-F238E27FC236}">
                <a16:creationId xmlns:a16="http://schemas.microsoft.com/office/drawing/2014/main" id="{6B6E528A-6E5A-4CA6-9669-52EC9E035D1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3" name="Rectangle 3">
            <a:extLst>
              <a:ext uri="{FF2B5EF4-FFF2-40B4-BE49-F238E27FC236}">
                <a16:creationId xmlns:a16="http://schemas.microsoft.com/office/drawing/2014/main" id="{AED3DBFC-DF6E-46BF-8CBE-481975670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399364" name="Text Box 4">
            <a:extLst>
              <a:ext uri="{FF2B5EF4-FFF2-40B4-BE49-F238E27FC236}">
                <a16:creationId xmlns:a16="http://schemas.microsoft.com/office/drawing/2014/main" id="{22A7B114-2475-4D20-916B-936999F66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75350"/>
            <a:ext cx="3640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Rio Claro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5,73 mg/L</a:t>
            </a:r>
          </a:p>
        </p:txBody>
      </p:sp>
      <p:graphicFrame>
        <p:nvGraphicFramePr>
          <p:cNvPr id="399365" name="Object 5">
            <a:extLst>
              <a:ext uri="{FF2B5EF4-FFF2-40B4-BE49-F238E27FC236}">
                <a16:creationId xmlns:a16="http://schemas.microsoft.com/office/drawing/2014/main" id="{A339E48B-D452-46DB-89DC-F8613A2454BD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1341438"/>
          <a:ext cx="8640763" cy="493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8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341438"/>
                        <a:ext cx="8640763" cy="493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>
            <a:extLst>
              <a:ext uri="{FF2B5EF4-FFF2-40B4-BE49-F238E27FC236}">
                <a16:creationId xmlns:a16="http://schemas.microsoft.com/office/drawing/2014/main" id="{8BC6870B-6E62-4A55-A4AE-50F116F011D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0387" name="Rectangle 3">
            <a:extLst>
              <a:ext uri="{FF2B5EF4-FFF2-40B4-BE49-F238E27FC236}">
                <a16:creationId xmlns:a16="http://schemas.microsoft.com/office/drawing/2014/main" id="{5CFEFD63-9018-4F95-8DFF-772B5B52C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0388" name="Text Box 4">
            <a:extLst>
              <a:ext uri="{FF2B5EF4-FFF2-40B4-BE49-F238E27FC236}">
                <a16:creationId xmlns:a16="http://schemas.microsoft.com/office/drawing/2014/main" id="{6CB1B7A6-DDDB-4E29-8F9B-0238FB1A3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Cantareira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1,94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1,77 mg/L</a:t>
            </a:r>
          </a:p>
        </p:txBody>
      </p:sp>
      <p:graphicFrame>
        <p:nvGraphicFramePr>
          <p:cNvPr id="400389" name="Object 5">
            <a:extLst>
              <a:ext uri="{FF2B5EF4-FFF2-40B4-BE49-F238E27FC236}">
                <a16:creationId xmlns:a16="http://schemas.microsoft.com/office/drawing/2014/main" id="{7847A831-CB9D-423A-A7BC-B381EC9D3FC9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196975"/>
          <a:ext cx="8785225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2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96975"/>
                        <a:ext cx="8785225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 descr="arial1l">
            <a:extLst>
              <a:ext uri="{FF2B5EF4-FFF2-40B4-BE49-F238E27FC236}">
                <a16:creationId xmlns:a16="http://schemas.microsoft.com/office/drawing/2014/main" id="{950F10C6-82F3-44A5-A74F-A4E77273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514475"/>
            <a:ext cx="2603500" cy="201771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Tratamento de Água</a:t>
            </a: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47" name="Text Box 3">
            <a:extLst>
              <a:ext uri="{FF2B5EF4-FFF2-40B4-BE49-F238E27FC236}">
                <a16:creationId xmlns:a16="http://schemas.microsoft.com/office/drawing/2014/main" id="{F4DAE07F-4AEE-4F7A-AB22-0421BFBAA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373563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Qualidade da água final</a:t>
            </a: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38948" name="Text Box 4" descr="fchn6a">
            <a:extLst>
              <a:ext uri="{FF2B5EF4-FFF2-40B4-BE49-F238E27FC236}">
                <a16:creationId xmlns:a16="http://schemas.microsoft.com/office/drawing/2014/main" id="{E03B6ADD-F387-4BF8-B913-A7F44003F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24525"/>
            <a:ext cx="1482725" cy="947738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49" name="Text Box 5" descr="fchn6a">
            <a:extLst>
              <a:ext uri="{FF2B5EF4-FFF2-40B4-BE49-F238E27FC236}">
                <a16:creationId xmlns:a16="http://schemas.microsoft.com/office/drawing/2014/main" id="{50479BD1-47F9-49F9-A259-122A3B9BA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50" name="Text Box 6" descr="fchn6a">
            <a:extLst>
              <a:ext uri="{FF2B5EF4-FFF2-40B4-BE49-F238E27FC236}">
                <a16:creationId xmlns:a16="http://schemas.microsoft.com/office/drawing/2014/main" id="{6A3D8CFA-85DC-44A7-89FA-87C6B2A4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51" name="Text Box 7" descr="fchn6a">
            <a:extLst>
              <a:ext uri="{FF2B5EF4-FFF2-40B4-BE49-F238E27FC236}">
                <a16:creationId xmlns:a16="http://schemas.microsoft.com/office/drawing/2014/main" id="{930E156A-DE55-4C34-B54A-DCE06122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52" name="Text Box 8" descr="fchn6a">
            <a:extLst>
              <a:ext uri="{FF2B5EF4-FFF2-40B4-BE49-F238E27FC236}">
                <a16:creationId xmlns:a16="http://schemas.microsoft.com/office/drawing/2014/main" id="{D6F4470A-9578-4BB2-B218-BDDB4925C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8953" name="AutoShape 9">
            <a:extLst>
              <a:ext uri="{FF2B5EF4-FFF2-40B4-BE49-F238E27FC236}">
                <a16:creationId xmlns:a16="http://schemas.microsoft.com/office/drawing/2014/main" id="{A7F5B0B3-9055-4C10-852F-598B6E6C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66950"/>
            <a:ext cx="1120775" cy="200025"/>
          </a:xfrm>
          <a:prstGeom prst="rightArrow">
            <a:avLst>
              <a:gd name="adj1" fmla="val 50000"/>
              <a:gd name="adj2" fmla="val 140079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54" name="Text Box 10">
            <a:extLst>
              <a:ext uri="{FF2B5EF4-FFF2-40B4-BE49-F238E27FC236}">
                <a16:creationId xmlns:a16="http://schemas.microsoft.com/office/drawing/2014/main" id="{7DB18AA7-15B6-46CD-ACF8-07D5C7C5A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600200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338955" name="Text Box 11" descr="ppwtp1">
            <a:extLst>
              <a:ext uri="{FF2B5EF4-FFF2-40B4-BE49-F238E27FC236}">
                <a16:creationId xmlns:a16="http://schemas.microsoft.com/office/drawing/2014/main" id="{4576C36C-B58A-488C-856D-240AF190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392113"/>
            <a:ext cx="4451350" cy="4492625"/>
          </a:xfrm>
          <a:prstGeom prst="rect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bruta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final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Confiabilidade em processos e equipamentos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Mão de obra e pessoal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Flexibilidade operacional em lidar com mudanças na qualidade da água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Área disponível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Disposição dos resíduos (Aspectos ambientais)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Custos de operação e construção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Aspectos políticos</a:t>
            </a:r>
          </a:p>
        </p:txBody>
      </p:sp>
      <p:sp>
        <p:nvSpPr>
          <p:cNvPr id="338956" name="AutoShape 12">
            <a:extLst>
              <a:ext uri="{FF2B5EF4-FFF2-40B4-BE49-F238E27FC236}">
                <a16:creationId xmlns:a16="http://schemas.microsoft.com/office/drawing/2014/main" id="{1BACC038-308D-40B7-B145-8941EA7E044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8106" y="3809207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57" name="Line 13">
            <a:extLst>
              <a:ext uri="{FF2B5EF4-FFF2-40B4-BE49-F238E27FC236}">
                <a16:creationId xmlns:a16="http://schemas.microsoft.com/office/drawing/2014/main" id="{DBAABEAB-F29C-4A34-956B-BC12DFBC9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4791075"/>
            <a:ext cx="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58" name="Line 14">
            <a:extLst>
              <a:ext uri="{FF2B5EF4-FFF2-40B4-BE49-F238E27FC236}">
                <a16:creationId xmlns:a16="http://schemas.microsoft.com/office/drawing/2014/main" id="{9975661E-04C6-4478-93FC-27A9C6F3A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59" name="Line 15">
            <a:extLst>
              <a:ext uri="{FF2B5EF4-FFF2-40B4-BE49-F238E27FC236}">
                <a16:creationId xmlns:a16="http://schemas.microsoft.com/office/drawing/2014/main" id="{D3624140-942B-42D9-9ADE-9FD731A99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60" name="Line 16">
            <a:extLst>
              <a:ext uri="{FF2B5EF4-FFF2-40B4-BE49-F238E27FC236}">
                <a16:creationId xmlns:a16="http://schemas.microsoft.com/office/drawing/2014/main" id="{FE87B63D-5D3D-4C79-BE29-4B34904B4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61" name="Line 17">
            <a:extLst>
              <a:ext uri="{FF2B5EF4-FFF2-40B4-BE49-F238E27FC236}">
                <a16:creationId xmlns:a16="http://schemas.microsoft.com/office/drawing/2014/main" id="{84D8DF99-75C7-467E-9639-2B92CEF5F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62" name="Line 18">
            <a:extLst>
              <a:ext uri="{FF2B5EF4-FFF2-40B4-BE49-F238E27FC236}">
                <a16:creationId xmlns:a16="http://schemas.microsoft.com/office/drawing/2014/main" id="{1A654757-C43C-437C-8817-96732716E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63" name="Line 19">
            <a:extLst>
              <a:ext uri="{FF2B5EF4-FFF2-40B4-BE49-F238E27FC236}">
                <a16:creationId xmlns:a16="http://schemas.microsoft.com/office/drawing/2014/main" id="{547B4B61-D78C-42B8-8891-1271D2E5E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964" name="Text Box 20">
            <a:extLst>
              <a:ext uri="{FF2B5EF4-FFF2-40B4-BE49-F238E27FC236}">
                <a16:creationId xmlns:a16="http://schemas.microsoft.com/office/drawing/2014/main" id="{BB2ACEA0-B9E8-4574-BBE1-2AFAFF5B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33375"/>
            <a:ext cx="1700212" cy="64135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cxnSp>
        <p:nvCxnSpPr>
          <p:cNvPr id="338965" name="AutoShape 21">
            <a:extLst>
              <a:ext uri="{FF2B5EF4-FFF2-40B4-BE49-F238E27FC236}">
                <a16:creationId xmlns:a16="http://schemas.microsoft.com/office/drawing/2014/main" id="{C6C2E918-6E6B-4A58-93F1-2AEC29CF6F41}"/>
              </a:ext>
            </a:extLst>
          </p:cNvPr>
          <p:cNvCxnSpPr>
            <a:cxnSpLocks noChangeShapeType="1"/>
            <a:stCxn id="338964" idx="2"/>
            <a:endCxn id="338946" idx="0"/>
          </p:cNvCxnSpPr>
          <p:nvPr/>
        </p:nvCxnSpPr>
        <p:spPr bwMode="auto">
          <a:xfrm rot="5400000">
            <a:off x="2100263" y="568325"/>
            <a:ext cx="539750" cy="1352550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8966" name="Picture 22">
            <a:extLst>
              <a:ext uri="{FF2B5EF4-FFF2-40B4-BE49-F238E27FC236}">
                <a16:creationId xmlns:a16="http://schemas.microsoft.com/office/drawing/2014/main" id="{4DF6D98C-DD6A-4B7A-AC2C-DE6625C1A3F2}"/>
              </a:ext>
            </a:extLst>
          </p:cNvPr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967" name="Oval 23">
            <a:extLst>
              <a:ext uri="{FF2B5EF4-FFF2-40B4-BE49-F238E27FC236}">
                <a16:creationId xmlns:a16="http://schemas.microsoft.com/office/drawing/2014/main" id="{8C7146F0-37F7-4CBA-8349-95F973C4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25" y="5661025"/>
            <a:ext cx="1677988" cy="1006475"/>
          </a:xfrm>
          <a:prstGeom prst="ellipse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>
            <a:extLst>
              <a:ext uri="{FF2B5EF4-FFF2-40B4-BE49-F238E27FC236}">
                <a16:creationId xmlns:a16="http://schemas.microsoft.com/office/drawing/2014/main" id="{174238A4-9A73-4503-9CE2-3FA62AEDD9F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411" name="Rectangle 3">
            <a:extLst>
              <a:ext uri="{FF2B5EF4-FFF2-40B4-BE49-F238E27FC236}">
                <a16:creationId xmlns:a16="http://schemas.microsoft.com/office/drawing/2014/main" id="{FCA6BAE5-9BFE-4DAD-9C9E-11607BD4D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1412" name="Text Box 4">
            <a:extLst>
              <a:ext uri="{FF2B5EF4-FFF2-40B4-BE49-F238E27FC236}">
                <a16:creationId xmlns:a16="http://schemas.microsoft.com/office/drawing/2014/main" id="{6BF7222F-EBF2-426F-9EFB-A5A865C3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Alto Tietê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4,01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3,38 mg/L</a:t>
            </a:r>
          </a:p>
        </p:txBody>
      </p:sp>
      <p:graphicFrame>
        <p:nvGraphicFramePr>
          <p:cNvPr id="401413" name="Object 5">
            <a:extLst>
              <a:ext uri="{FF2B5EF4-FFF2-40B4-BE49-F238E27FC236}">
                <a16:creationId xmlns:a16="http://schemas.microsoft.com/office/drawing/2014/main" id="{4DB75831-D1AB-429E-B622-74780F5945AB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1257300"/>
          <a:ext cx="8856663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6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57300"/>
                        <a:ext cx="8856663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>
            <a:extLst>
              <a:ext uri="{FF2B5EF4-FFF2-40B4-BE49-F238E27FC236}">
                <a16:creationId xmlns:a16="http://schemas.microsoft.com/office/drawing/2014/main" id="{1B7DD046-2550-4482-9B7E-29BBA5E2138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5" name="Rectangle 3">
            <a:extLst>
              <a:ext uri="{FF2B5EF4-FFF2-40B4-BE49-F238E27FC236}">
                <a16:creationId xmlns:a16="http://schemas.microsoft.com/office/drawing/2014/main" id="{99B25635-97C7-47A4-B633-89E271542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2436" name="Text Box 4">
            <a:extLst>
              <a:ext uri="{FF2B5EF4-FFF2-40B4-BE49-F238E27FC236}">
                <a16:creationId xmlns:a16="http://schemas.microsoft.com/office/drawing/2014/main" id="{B3CAC040-7E60-4866-9F04-07A4F99C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Rio Claro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5,73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2,27 mg/L</a:t>
            </a:r>
          </a:p>
        </p:txBody>
      </p:sp>
      <p:graphicFrame>
        <p:nvGraphicFramePr>
          <p:cNvPr id="402437" name="Object 5">
            <a:extLst>
              <a:ext uri="{FF2B5EF4-FFF2-40B4-BE49-F238E27FC236}">
                <a16:creationId xmlns:a16="http://schemas.microsoft.com/office/drawing/2014/main" id="{1C2AC7C5-EA2A-4BC7-B00A-9905D2A8F113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1268413"/>
          <a:ext cx="8856663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0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68413"/>
                        <a:ext cx="8856663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>
            <a:extLst>
              <a:ext uri="{FF2B5EF4-FFF2-40B4-BE49-F238E27FC236}">
                <a16:creationId xmlns:a16="http://schemas.microsoft.com/office/drawing/2014/main" id="{EBC6CB45-0159-48E8-B6C1-FA3131967B7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3459" name="Rectangle 3">
            <a:extLst>
              <a:ext uri="{FF2B5EF4-FFF2-40B4-BE49-F238E27FC236}">
                <a16:creationId xmlns:a16="http://schemas.microsoft.com/office/drawing/2014/main" id="{DC466256-45FA-4B29-907C-C4C20E45B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3460" name="Text Box 4">
            <a:extLst>
              <a:ext uri="{FF2B5EF4-FFF2-40B4-BE49-F238E27FC236}">
                <a16:creationId xmlns:a16="http://schemas.microsoft.com/office/drawing/2014/main" id="{62E5D460-CFE9-4261-817E-B0E474F3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Cantareira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2,39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1,10 mg/L</a:t>
            </a:r>
          </a:p>
        </p:txBody>
      </p:sp>
      <p:graphicFrame>
        <p:nvGraphicFramePr>
          <p:cNvPr id="403461" name="Object 5">
            <a:extLst>
              <a:ext uri="{FF2B5EF4-FFF2-40B4-BE49-F238E27FC236}">
                <a16:creationId xmlns:a16="http://schemas.microsoft.com/office/drawing/2014/main" id="{C6B6E937-1BFB-4BA0-AE01-312AA7CDB63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71438" y="1274763"/>
          <a:ext cx="8964612" cy="49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64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274763"/>
                        <a:ext cx="8964612" cy="496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>
            <a:extLst>
              <a:ext uri="{FF2B5EF4-FFF2-40B4-BE49-F238E27FC236}">
                <a16:creationId xmlns:a16="http://schemas.microsoft.com/office/drawing/2014/main" id="{ABC6346F-0C95-47FF-9DDF-EF902C83454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3" name="Rectangle 3">
            <a:extLst>
              <a:ext uri="{FF2B5EF4-FFF2-40B4-BE49-F238E27FC236}">
                <a16:creationId xmlns:a16="http://schemas.microsoft.com/office/drawing/2014/main" id="{637A7F87-D9BF-4DA4-B58D-C5A09A567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4484" name="Text Box 4">
            <a:extLst>
              <a:ext uri="{FF2B5EF4-FFF2-40B4-BE49-F238E27FC236}">
                <a16:creationId xmlns:a16="http://schemas.microsoft.com/office/drawing/2014/main" id="{30D539E3-B800-4A38-A40D-DEB7776B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Alto Tietê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5,95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2,99 mg/L</a:t>
            </a:r>
          </a:p>
        </p:txBody>
      </p:sp>
      <p:graphicFrame>
        <p:nvGraphicFramePr>
          <p:cNvPr id="404485" name="Object 5">
            <a:extLst>
              <a:ext uri="{FF2B5EF4-FFF2-40B4-BE49-F238E27FC236}">
                <a16:creationId xmlns:a16="http://schemas.microsoft.com/office/drawing/2014/main" id="{8ACBA537-9302-4544-A5E5-B357D0893523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-34925" y="1125538"/>
          <a:ext cx="91440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8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" y="1125538"/>
                        <a:ext cx="9144000" cy="506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>
            <a:extLst>
              <a:ext uri="{FF2B5EF4-FFF2-40B4-BE49-F238E27FC236}">
                <a16:creationId xmlns:a16="http://schemas.microsoft.com/office/drawing/2014/main" id="{EBCD1776-BD31-47A1-82E2-3FD62C59722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07" name="Rectangle 3">
            <a:extLst>
              <a:ext uri="{FF2B5EF4-FFF2-40B4-BE49-F238E27FC236}">
                <a16:creationId xmlns:a16="http://schemas.microsoft.com/office/drawing/2014/main" id="{C7FC6B9F-7667-45DD-9BE9-A124C267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405508" name="Text Box 4">
            <a:extLst>
              <a:ext uri="{FF2B5EF4-FFF2-40B4-BE49-F238E27FC236}">
                <a16:creationId xmlns:a16="http://schemas.microsoft.com/office/drawing/2014/main" id="{32FE52BB-F10F-424F-B259-1192649C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Água Bruta: Sistema Rio Claro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Bruta: 2,29 mg/L</a:t>
            </a:r>
          </a:p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COT Água Coagulada: 1,10 mg/L</a:t>
            </a:r>
          </a:p>
        </p:txBody>
      </p:sp>
      <p:graphicFrame>
        <p:nvGraphicFramePr>
          <p:cNvPr id="405509" name="Object 5">
            <a:extLst>
              <a:ext uri="{FF2B5EF4-FFF2-40B4-BE49-F238E27FC236}">
                <a16:creationId xmlns:a16="http://schemas.microsoft.com/office/drawing/2014/main" id="{578EA0B8-66DD-4947-BC16-E916A0493F91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0" y="1196975"/>
          <a:ext cx="91440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12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506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>
            <a:extLst>
              <a:ext uri="{FF2B5EF4-FFF2-40B4-BE49-F238E27FC236}">
                <a16:creationId xmlns:a16="http://schemas.microsoft.com/office/drawing/2014/main" id="{D6EF54A1-93D0-426D-9DAE-61BBEE02C13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6531" name="Rectangle 3">
            <a:extLst>
              <a:ext uri="{FF2B5EF4-FFF2-40B4-BE49-F238E27FC236}">
                <a16:creationId xmlns:a16="http://schemas.microsoft.com/office/drawing/2014/main" id="{A645FAD9-188F-48CC-BA62-B80E93595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 E THMs</a:t>
            </a:r>
          </a:p>
        </p:txBody>
      </p:sp>
      <p:graphicFrame>
        <p:nvGraphicFramePr>
          <p:cNvPr id="406532" name="Object 4">
            <a:extLst>
              <a:ext uri="{FF2B5EF4-FFF2-40B4-BE49-F238E27FC236}">
                <a16:creationId xmlns:a16="http://schemas.microsoft.com/office/drawing/2014/main" id="{4406E9C7-3707-4DF8-A608-DE823BCFA5F6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0" y="1692275"/>
          <a:ext cx="9144000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5" name="Gráfico" r:id="rId4" imgW="7610475" imgH="3905250" progId="Excel.Chart.8">
                  <p:embed followColorScheme="full"/>
                </p:oleObj>
              </mc:Choice>
              <mc:Fallback>
                <p:oleObj name="Gráfico" r:id="rId4" imgW="7610475" imgH="39052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92275"/>
                        <a:ext cx="9144000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>
            <a:extLst>
              <a:ext uri="{FF2B5EF4-FFF2-40B4-BE49-F238E27FC236}">
                <a16:creationId xmlns:a16="http://schemas.microsoft.com/office/drawing/2014/main" id="{60B1EB70-392F-40DB-8EE0-71595E2892C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7555" name="Rectangle 3">
            <a:extLst>
              <a:ext uri="{FF2B5EF4-FFF2-40B4-BE49-F238E27FC236}">
                <a16:creationId xmlns:a16="http://schemas.microsoft.com/office/drawing/2014/main" id="{3A41E7B5-F4A4-44FB-886C-1DC31C8B9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 E THMs</a:t>
            </a:r>
          </a:p>
        </p:txBody>
      </p:sp>
      <p:graphicFrame>
        <p:nvGraphicFramePr>
          <p:cNvPr id="407556" name="Object 4">
            <a:extLst>
              <a:ext uri="{FF2B5EF4-FFF2-40B4-BE49-F238E27FC236}">
                <a16:creationId xmlns:a16="http://schemas.microsoft.com/office/drawing/2014/main" id="{DC09CFC7-E264-488A-9D09-5E1626526465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0" y="1939925"/>
          <a:ext cx="91440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9" name="Gráfico" r:id="rId4" imgW="8486775" imgH="3895725" progId="Excel.Chart.8">
                  <p:embed followColorScheme="full"/>
                </p:oleObj>
              </mc:Choice>
              <mc:Fallback>
                <p:oleObj name="Gráfico" r:id="rId4" imgW="8486775" imgH="38957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39925"/>
                        <a:ext cx="9144000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>
            <a:extLst>
              <a:ext uri="{FF2B5EF4-FFF2-40B4-BE49-F238E27FC236}">
                <a16:creationId xmlns:a16="http://schemas.microsoft.com/office/drawing/2014/main" id="{A8C85B4A-ED77-47A1-A478-E0A7254EF39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79" name="Rectangle 3">
            <a:extLst>
              <a:ext uri="{FF2B5EF4-FFF2-40B4-BE49-F238E27FC236}">
                <a16:creationId xmlns:a16="http://schemas.microsoft.com/office/drawing/2014/main" id="{731B509E-0F84-4B53-B7AD-F4DAC82A6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 E THMs</a:t>
            </a:r>
          </a:p>
        </p:txBody>
      </p:sp>
      <p:graphicFrame>
        <p:nvGraphicFramePr>
          <p:cNvPr id="408580" name="Object 4">
            <a:extLst>
              <a:ext uri="{FF2B5EF4-FFF2-40B4-BE49-F238E27FC236}">
                <a16:creationId xmlns:a16="http://schemas.microsoft.com/office/drawing/2014/main" id="{5E5AD751-8E38-49C1-820A-5083691834D8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0" y="2039938"/>
          <a:ext cx="9144000" cy="399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3" name="Gráfico" r:id="rId4" imgW="8915400" imgH="3895725" progId="Excel.Chart.8">
                  <p:embed followColorScheme="full"/>
                </p:oleObj>
              </mc:Choice>
              <mc:Fallback>
                <p:oleObj name="Gráfico" r:id="rId4" imgW="8915400" imgH="38957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9938"/>
                        <a:ext cx="9144000" cy="399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355" name="Object 3">
            <a:extLst>
              <a:ext uri="{FF2B5EF4-FFF2-40B4-BE49-F238E27FC236}">
                <a16:creationId xmlns:a16="http://schemas.microsoft.com/office/drawing/2014/main" id="{A45A513C-CE83-4066-A4A1-F40487C466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863850"/>
          <a:ext cx="53927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3" name="Equation" r:id="rId3" imgW="5841720" imgH="469800" progId="Equation.3">
                  <p:embed/>
                </p:oleObj>
              </mc:Choice>
              <mc:Fallback>
                <p:oleObj name="Equation" r:id="rId3" imgW="584172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863850"/>
                        <a:ext cx="53927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6" name="Object 4">
            <a:extLst>
              <a:ext uri="{FF2B5EF4-FFF2-40B4-BE49-F238E27FC236}">
                <a16:creationId xmlns:a16="http://schemas.microsoft.com/office/drawing/2014/main" id="{F19546B7-C2D4-410F-84C5-53CAAC886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825" y="3608388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4" name="Equation" r:id="rId5" imgW="5308560" imgH="469800" progId="Equation.3">
                  <p:embed/>
                </p:oleObj>
              </mc:Choice>
              <mc:Fallback>
                <p:oleObj name="Equation" r:id="rId5" imgW="5308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3608388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7" name="Object 5">
            <a:extLst>
              <a:ext uri="{FF2B5EF4-FFF2-40B4-BE49-F238E27FC236}">
                <a16:creationId xmlns:a16="http://schemas.microsoft.com/office/drawing/2014/main" id="{B5F02E08-89DF-4128-8B9D-C814B4404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0413" y="429260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5" name="Equation" r:id="rId7" imgW="4991040" imgH="482400" progId="Equation.3">
                  <p:embed/>
                </p:oleObj>
              </mc:Choice>
              <mc:Fallback>
                <p:oleObj name="Equation" r:id="rId7" imgW="49910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29260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8" name="Object 6">
            <a:extLst>
              <a:ext uri="{FF2B5EF4-FFF2-40B4-BE49-F238E27FC236}">
                <a16:creationId xmlns:a16="http://schemas.microsoft.com/office/drawing/2014/main" id="{EA78B1A8-C5AE-4C86-B5C0-D94832573E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75" y="4997450"/>
          <a:ext cx="65182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6" name="Equation" r:id="rId9" imgW="7061040" imgH="469800" progId="Equation.3">
                  <p:embed/>
                </p:oleObj>
              </mc:Choice>
              <mc:Fallback>
                <p:oleObj name="Equation" r:id="rId9" imgW="706104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997450"/>
                        <a:ext cx="651827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9" name="Object 7">
            <a:extLst>
              <a:ext uri="{FF2B5EF4-FFF2-40B4-BE49-F238E27FC236}">
                <a16:creationId xmlns:a16="http://schemas.microsoft.com/office/drawing/2014/main" id="{8D9C6FDD-2BDC-46D8-927B-AB43EE35DE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5683250"/>
          <a:ext cx="703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7" name="Equation" r:id="rId11" imgW="7035480" imgH="482400" progId="Equation.3">
                  <p:embed/>
                </p:oleObj>
              </mc:Choice>
              <mc:Fallback>
                <p:oleObj name="Equation" r:id="rId11" imgW="703548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683250"/>
                        <a:ext cx="703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6360" name="Picture 8">
            <a:extLst>
              <a:ext uri="{FF2B5EF4-FFF2-40B4-BE49-F238E27FC236}">
                <a16:creationId xmlns:a16="http://schemas.microsoft.com/office/drawing/2014/main" id="{838CA454-44B8-45CF-9595-57BABE82270C}"/>
              </a:ext>
            </a:extLst>
          </p:cNvPr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61" name="Rectangle 9">
            <a:extLst>
              <a:ext uri="{FF2B5EF4-FFF2-40B4-BE49-F238E27FC236}">
                <a16:creationId xmlns:a16="http://schemas.microsoft.com/office/drawing/2014/main" id="{5D824C9A-7A62-4F77-97CB-84B430D0B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8613"/>
            <a:ext cx="7772400" cy="1371600"/>
          </a:xfrm>
        </p:spPr>
        <p:txBody>
          <a:bodyPr/>
          <a:lstStyle/>
          <a:p>
            <a:r>
              <a:rPr lang="pt-BR" altLang="pt-BR" b="1">
                <a:solidFill>
                  <a:schemeClr val="tx1"/>
                </a:solidFill>
              </a:rPr>
              <a:t>CLORO E SUAS REAÇÕES </a:t>
            </a:r>
            <a:br>
              <a:rPr lang="pt-BR" altLang="pt-BR" b="1">
                <a:solidFill>
                  <a:schemeClr val="tx1"/>
                </a:solidFill>
              </a:rPr>
            </a:br>
            <a:r>
              <a:rPr lang="pt-BR" altLang="pt-BR" b="1">
                <a:solidFill>
                  <a:schemeClr val="tx1"/>
                </a:solidFill>
              </a:rPr>
              <a:t>DEMANDA DE CLORO</a:t>
            </a:r>
          </a:p>
        </p:txBody>
      </p:sp>
      <p:sp>
        <p:nvSpPr>
          <p:cNvPr id="356362" name="Rectangle 10">
            <a:extLst>
              <a:ext uri="{FF2B5EF4-FFF2-40B4-BE49-F238E27FC236}">
                <a16:creationId xmlns:a16="http://schemas.microsoft.com/office/drawing/2014/main" id="{C4FDA827-B253-4A8F-A74C-C0D92E01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733675"/>
            <a:ext cx="8496300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EA28F96A-945B-4D87-BDEE-0031C09FD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57350"/>
            <a:ext cx="7772400" cy="7620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Reações com nitrogênio amoniacal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7379" name="Object 3">
            <a:extLst>
              <a:ext uri="{FF2B5EF4-FFF2-40B4-BE49-F238E27FC236}">
                <a16:creationId xmlns:a16="http://schemas.microsoft.com/office/drawing/2014/main" id="{C2AEF66F-25C8-44A9-AC16-AE3BB3FC6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863850"/>
          <a:ext cx="53927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7" name="Equation" r:id="rId3" imgW="5841720" imgH="469800" progId="Equation.3">
                  <p:embed/>
                </p:oleObj>
              </mc:Choice>
              <mc:Fallback>
                <p:oleObj name="Equation" r:id="rId3" imgW="584172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863850"/>
                        <a:ext cx="53927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7380" name="Object 4">
            <a:extLst>
              <a:ext uri="{FF2B5EF4-FFF2-40B4-BE49-F238E27FC236}">
                <a16:creationId xmlns:a16="http://schemas.microsoft.com/office/drawing/2014/main" id="{5E971370-82DF-4AB5-8317-7FE1CB7EB1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825" y="3608388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8" name="Equation" r:id="rId5" imgW="5308560" imgH="469800" progId="Equation.3">
                  <p:embed/>
                </p:oleObj>
              </mc:Choice>
              <mc:Fallback>
                <p:oleObj name="Equation" r:id="rId5" imgW="5308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3608388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7381" name="Object 5">
            <a:extLst>
              <a:ext uri="{FF2B5EF4-FFF2-40B4-BE49-F238E27FC236}">
                <a16:creationId xmlns:a16="http://schemas.microsoft.com/office/drawing/2014/main" id="{9215D487-EA36-47E9-BEEE-BDEA7499AC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0413" y="429260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9" name="Equation" r:id="rId7" imgW="4991040" imgH="482400" progId="Equation.3">
                  <p:embed/>
                </p:oleObj>
              </mc:Choice>
              <mc:Fallback>
                <p:oleObj name="Equation" r:id="rId7" imgW="49910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29260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7382" name="Object 6">
            <a:extLst>
              <a:ext uri="{FF2B5EF4-FFF2-40B4-BE49-F238E27FC236}">
                <a16:creationId xmlns:a16="http://schemas.microsoft.com/office/drawing/2014/main" id="{127738CD-0541-4AA0-81A7-E5F132651F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75" y="4997450"/>
          <a:ext cx="65182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0" name="Equation" r:id="rId9" imgW="7061040" imgH="469800" progId="Equation.3">
                  <p:embed/>
                </p:oleObj>
              </mc:Choice>
              <mc:Fallback>
                <p:oleObj name="Equation" r:id="rId9" imgW="706104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997450"/>
                        <a:ext cx="651827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7383" name="Object 7">
            <a:extLst>
              <a:ext uri="{FF2B5EF4-FFF2-40B4-BE49-F238E27FC236}">
                <a16:creationId xmlns:a16="http://schemas.microsoft.com/office/drawing/2014/main" id="{F34AFE75-DA3C-45B0-882A-A9CB96C423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5683250"/>
          <a:ext cx="703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1" name="Equation" r:id="rId11" imgW="7035480" imgH="482400" progId="Equation.3">
                  <p:embed/>
                </p:oleObj>
              </mc:Choice>
              <mc:Fallback>
                <p:oleObj name="Equation" r:id="rId11" imgW="703548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683250"/>
                        <a:ext cx="703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7384" name="Picture 8">
            <a:extLst>
              <a:ext uri="{FF2B5EF4-FFF2-40B4-BE49-F238E27FC236}">
                <a16:creationId xmlns:a16="http://schemas.microsoft.com/office/drawing/2014/main" id="{4CB52EDD-9C4F-44EE-86E8-2E64CC2DF5FE}"/>
              </a:ext>
            </a:extLst>
          </p:cNvPr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7385" name="Rectangle 9">
            <a:extLst>
              <a:ext uri="{FF2B5EF4-FFF2-40B4-BE49-F238E27FC236}">
                <a16:creationId xmlns:a16="http://schemas.microsoft.com/office/drawing/2014/main" id="{AA2C8200-9BE2-4B05-9B19-EDC35E01A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8613"/>
            <a:ext cx="7772400" cy="1371600"/>
          </a:xfrm>
        </p:spPr>
        <p:txBody>
          <a:bodyPr/>
          <a:lstStyle/>
          <a:p>
            <a:r>
              <a:rPr lang="pt-BR" altLang="pt-BR" b="1">
                <a:solidFill>
                  <a:schemeClr val="tx1"/>
                </a:solidFill>
              </a:rPr>
              <a:t>CLORO E SUAS REAÇÕES </a:t>
            </a:r>
            <a:br>
              <a:rPr lang="pt-BR" altLang="pt-BR" b="1">
                <a:solidFill>
                  <a:schemeClr val="tx1"/>
                </a:solidFill>
              </a:rPr>
            </a:br>
            <a:r>
              <a:rPr lang="pt-BR" altLang="pt-BR" b="1">
                <a:solidFill>
                  <a:schemeClr val="tx1"/>
                </a:solidFill>
              </a:rPr>
              <a:t>DEMANDA DE CLORO</a:t>
            </a:r>
          </a:p>
        </p:txBody>
      </p:sp>
      <p:sp>
        <p:nvSpPr>
          <p:cNvPr id="357386" name="Rectangle 10">
            <a:extLst>
              <a:ext uri="{FF2B5EF4-FFF2-40B4-BE49-F238E27FC236}">
                <a16:creationId xmlns:a16="http://schemas.microsoft.com/office/drawing/2014/main" id="{4CA62084-E43B-4422-AA58-7EDD240F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29000"/>
            <a:ext cx="8496300" cy="7207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7E3DD3FF-BC03-4F01-9F80-4F0B709AC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57350"/>
            <a:ext cx="7772400" cy="7620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Reações com nitrogênio amoniacal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8FB1D50B-D1C4-4A1E-A346-2C874F62120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867" name="Rectangle 3">
            <a:extLst>
              <a:ext uri="{FF2B5EF4-FFF2-40B4-BE49-F238E27FC236}">
                <a16:creationId xmlns:a16="http://schemas.microsoft.com/office/drawing/2014/main" id="{4927F32D-F71E-4767-A59A-AB658D4EB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32863" cy="1112838"/>
          </a:xfrm>
        </p:spPr>
        <p:txBody>
          <a:bodyPr/>
          <a:lstStyle/>
          <a:p>
            <a:r>
              <a:rPr lang="pt-BR" altLang="pt-BR" sz="3200">
                <a:solidFill>
                  <a:schemeClr val="tx1"/>
                </a:solidFill>
              </a:rPr>
              <a:t>TRATAMENTO CONVENCIONAL DE ÁGUAS 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DE ABASTECIMENTO</a:t>
            </a:r>
          </a:p>
        </p:txBody>
      </p:sp>
      <p:grpSp>
        <p:nvGrpSpPr>
          <p:cNvPr id="164868" name="Group 4">
            <a:extLst>
              <a:ext uri="{FF2B5EF4-FFF2-40B4-BE49-F238E27FC236}">
                <a16:creationId xmlns:a16="http://schemas.microsoft.com/office/drawing/2014/main" id="{C99EF1F5-C5B1-45E8-AB25-75D74CBBABC3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05" y="823"/>
            <a:chExt cx="5618" cy="3169"/>
          </a:xfrm>
        </p:grpSpPr>
        <p:sp>
          <p:nvSpPr>
            <p:cNvPr id="164869" name="AutoShape 5">
              <a:extLst>
                <a:ext uri="{FF2B5EF4-FFF2-40B4-BE49-F238E27FC236}">
                  <a16:creationId xmlns:a16="http://schemas.microsoft.com/office/drawing/2014/main" id="{1DE4B925-4EF3-405C-AC05-58F410F2B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Manancial</a:t>
              </a:r>
            </a:p>
          </p:txBody>
        </p:sp>
        <p:sp>
          <p:nvSpPr>
            <p:cNvPr id="164870" name="AutoShape 6">
              <a:extLst>
                <a:ext uri="{FF2B5EF4-FFF2-40B4-BE49-F238E27FC236}">
                  <a16:creationId xmlns:a16="http://schemas.microsoft.com/office/drawing/2014/main" id="{894D74FB-4405-4810-A0C7-6E029EBEF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Coagulação</a:t>
              </a:r>
            </a:p>
          </p:txBody>
        </p:sp>
        <p:sp>
          <p:nvSpPr>
            <p:cNvPr id="164871" name="AutoShape 7">
              <a:extLst>
                <a:ext uri="{FF2B5EF4-FFF2-40B4-BE49-F238E27FC236}">
                  <a16:creationId xmlns:a16="http://schemas.microsoft.com/office/drawing/2014/main" id="{27021F5C-FAB2-4410-9163-338A38CA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1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Floculação</a:t>
              </a:r>
            </a:p>
          </p:txBody>
        </p:sp>
        <p:sp>
          <p:nvSpPr>
            <p:cNvPr id="164872" name="AutoShape 8">
              <a:extLst>
                <a:ext uri="{FF2B5EF4-FFF2-40B4-BE49-F238E27FC236}">
                  <a16:creationId xmlns:a16="http://schemas.microsoft.com/office/drawing/2014/main" id="{8C81B845-DECC-4A13-B6BB-9B8C1C966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Sedimentação</a:t>
              </a:r>
            </a:p>
          </p:txBody>
        </p:sp>
        <p:sp>
          <p:nvSpPr>
            <p:cNvPr id="164873" name="AutoShape 9">
              <a:extLst>
                <a:ext uri="{FF2B5EF4-FFF2-40B4-BE49-F238E27FC236}">
                  <a16:creationId xmlns:a16="http://schemas.microsoft.com/office/drawing/2014/main" id="{2973EA66-C26E-42FD-97CD-262024B38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Filtração</a:t>
              </a:r>
            </a:p>
          </p:txBody>
        </p:sp>
        <p:sp>
          <p:nvSpPr>
            <p:cNvPr id="164874" name="AutoShape 10">
              <a:extLst>
                <a:ext uri="{FF2B5EF4-FFF2-40B4-BE49-F238E27FC236}">
                  <a16:creationId xmlns:a16="http://schemas.microsoft.com/office/drawing/2014/main" id="{93205AF9-542A-4A06-97EE-9B5033A3F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Desinfecção</a:t>
              </a:r>
            </a:p>
          </p:txBody>
        </p:sp>
        <p:sp>
          <p:nvSpPr>
            <p:cNvPr id="164875" name="AutoShape 11">
              <a:extLst>
                <a:ext uri="{FF2B5EF4-FFF2-40B4-BE49-F238E27FC236}">
                  <a16:creationId xmlns:a16="http://schemas.microsoft.com/office/drawing/2014/main" id="{B37EFCBC-E460-4D1C-9FB3-740FB1FFF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Fluoretação</a:t>
              </a:r>
            </a:p>
          </p:txBody>
        </p:sp>
        <p:sp>
          <p:nvSpPr>
            <p:cNvPr id="164876" name="AutoShape 12">
              <a:extLst>
                <a:ext uri="{FF2B5EF4-FFF2-40B4-BE49-F238E27FC236}">
                  <a16:creationId xmlns:a16="http://schemas.microsoft.com/office/drawing/2014/main" id="{81EAC8D9-105A-4BBF-A15A-CA279B67A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Correção de pH</a:t>
              </a:r>
            </a:p>
          </p:txBody>
        </p:sp>
        <p:sp>
          <p:nvSpPr>
            <p:cNvPr id="164877" name="AutoShape 13">
              <a:extLst>
                <a:ext uri="{FF2B5EF4-FFF2-40B4-BE49-F238E27FC236}">
                  <a16:creationId xmlns:a16="http://schemas.microsoft.com/office/drawing/2014/main" id="{3A427B91-9634-4528-9B05-BB1E04882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</a:rPr>
                <a:t>Água Final</a:t>
              </a:r>
            </a:p>
          </p:txBody>
        </p:sp>
        <p:cxnSp>
          <p:nvCxnSpPr>
            <p:cNvPr id="164878" name="AutoShape 14">
              <a:extLst>
                <a:ext uri="{FF2B5EF4-FFF2-40B4-BE49-F238E27FC236}">
                  <a16:creationId xmlns:a16="http://schemas.microsoft.com/office/drawing/2014/main" id="{238EBA6C-F854-4AE5-8532-245DFCF79961}"/>
                </a:ext>
              </a:extLst>
            </p:cNvPr>
            <p:cNvCxnSpPr>
              <a:cxnSpLocks noChangeShapeType="1"/>
              <a:stCxn id="164869" idx="4"/>
              <a:endCxn id="164870" idx="2"/>
            </p:cNvCxnSpPr>
            <p:nvPr/>
          </p:nvCxnSpPr>
          <p:spPr bwMode="auto">
            <a:xfrm>
              <a:off x="926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79" name="AutoShape 15">
              <a:extLst>
                <a:ext uri="{FF2B5EF4-FFF2-40B4-BE49-F238E27FC236}">
                  <a16:creationId xmlns:a16="http://schemas.microsoft.com/office/drawing/2014/main" id="{149FF0CE-7E00-4720-889E-248AD2729DEB}"/>
                </a:ext>
              </a:extLst>
            </p:cNvPr>
            <p:cNvCxnSpPr>
              <a:cxnSpLocks noChangeShapeType="1"/>
              <a:stCxn id="164870" idx="4"/>
              <a:endCxn id="164871" idx="2"/>
            </p:cNvCxnSpPr>
            <p:nvPr/>
          </p:nvCxnSpPr>
          <p:spPr bwMode="auto">
            <a:xfrm>
              <a:off x="2482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0" name="AutoShape 16">
              <a:extLst>
                <a:ext uri="{FF2B5EF4-FFF2-40B4-BE49-F238E27FC236}">
                  <a16:creationId xmlns:a16="http://schemas.microsoft.com/office/drawing/2014/main" id="{55ECBA8B-DF91-46BC-8D2F-19565C6D3DD0}"/>
                </a:ext>
              </a:extLst>
            </p:cNvPr>
            <p:cNvCxnSpPr>
              <a:cxnSpLocks noChangeShapeType="1"/>
              <a:stCxn id="164871" idx="4"/>
              <a:endCxn id="164872" idx="2"/>
            </p:cNvCxnSpPr>
            <p:nvPr/>
          </p:nvCxnSpPr>
          <p:spPr bwMode="auto">
            <a:xfrm>
              <a:off x="3698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1" name="AutoShape 17">
              <a:extLst>
                <a:ext uri="{FF2B5EF4-FFF2-40B4-BE49-F238E27FC236}">
                  <a16:creationId xmlns:a16="http://schemas.microsoft.com/office/drawing/2014/main" id="{A40FA09E-619D-409E-B084-585879A81A85}"/>
                </a:ext>
              </a:extLst>
            </p:cNvPr>
            <p:cNvCxnSpPr>
              <a:cxnSpLocks noChangeShapeType="1"/>
              <a:stCxn id="164872" idx="3"/>
              <a:endCxn id="164873" idx="1"/>
            </p:cNvCxnSpPr>
            <p:nvPr/>
          </p:nvCxnSpPr>
          <p:spPr bwMode="auto">
            <a:xfrm flipH="1">
              <a:off x="4731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2" name="AutoShape 18">
              <a:extLst>
                <a:ext uri="{FF2B5EF4-FFF2-40B4-BE49-F238E27FC236}">
                  <a16:creationId xmlns:a16="http://schemas.microsoft.com/office/drawing/2014/main" id="{76C25C40-4962-46F7-A29F-2FAEB381EA1B}"/>
                </a:ext>
              </a:extLst>
            </p:cNvPr>
            <p:cNvCxnSpPr>
              <a:cxnSpLocks noChangeShapeType="1"/>
              <a:stCxn id="164873" idx="2"/>
              <a:endCxn id="164874" idx="4"/>
            </p:cNvCxnSpPr>
            <p:nvPr/>
          </p:nvCxnSpPr>
          <p:spPr bwMode="auto">
            <a:xfrm flipH="1" flipV="1">
              <a:off x="3806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3" name="AutoShape 19">
              <a:extLst>
                <a:ext uri="{FF2B5EF4-FFF2-40B4-BE49-F238E27FC236}">
                  <a16:creationId xmlns:a16="http://schemas.microsoft.com/office/drawing/2014/main" id="{2C80BD88-2DCC-4A1C-8525-F00B0EE9227D}"/>
                </a:ext>
              </a:extLst>
            </p:cNvPr>
            <p:cNvCxnSpPr>
              <a:cxnSpLocks noChangeShapeType="1"/>
              <a:stCxn id="164874" idx="2"/>
              <a:endCxn id="164875" idx="4"/>
            </p:cNvCxnSpPr>
            <p:nvPr/>
          </p:nvCxnSpPr>
          <p:spPr bwMode="auto">
            <a:xfrm flipH="1">
              <a:off x="2345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4" name="AutoShape 20">
              <a:extLst>
                <a:ext uri="{FF2B5EF4-FFF2-40B4-BE49-F238E27FC236}">
                  <a16:creationId xmlns:a16="http://schemas.microsoft.com/office/drawing/2014/main" id="{18DE2424-7325-481D-A131-82BB7315679D}"/>
                </a:ext>
              </a:extLst>
            </p:cNvPr>
            <p:cNvCxnSpPr>
              <a:cxnSpLocks noChangeShapeType="1"/>
              <a:stCxn id="164876" idx="3"/>
              <a:endCxn id="164877" idx="1"/>
            </p:cNvCxnSpPr>
            <p:nvPr/>
          </p:nvCxnSpPr>
          <p:spPr bwMode="auto">
            <a:xfrm>
              <a:off x="656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5" name="AutoShape 21">
              <a:extLst>
                <a:ext uri="{FF2B5EF4-FFF2-40B4-BE49-F238E27FC236}">
                  <a16:creationId xmlns:a16="http://schemas.microsoft.com/office/drawing/2014/main" id="{55F9492A-51FB-4DB9-91FC-307BCDBF620B}"/>
                </a:ext>
              </a:extLst>
            </p:cNvPr>
            <p:cNvCxnSpPr>
              <a:cxnSpLocks noChangeShapeType="1"/>
              <a:stCxn id="164875" idx="2"/>
              <a:endCxn id="164876" idx="4"/>
            </p:cNvCxnSpPr>
            <p:nvPr/>
          </p:nvCxnSpPr>
          <p:spPr bwMode="auto">
            <a:xfrm flipH="1">
              <a:off x="1204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6" name="Line 22">
              <a:extLst>
                <a:ext uri="{FF2B5EF4-FFF2-40B4-BE49-F238E27FC236}">
                  <a16:creationId xmlns:a16="http://schemas.microsoft.com/office/drawing/2014/main" id="{70AA6C8A-3A1A-4038-BA88-2A47A8CAD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87" name="Text Box 23">
              <a:extLst>
                <a:ext uri="{FF2B5EF4-FFF2-40B4-BE49-F238E27FC236}">
                  <a16:creationId xmlns:a16="http://schemas.microsoft.com/office/drawing/2014/main" id="{DECED141-9247-46F3-8DF0-ACE328187F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649" y="1309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64888" name="Line 24">
              <a:extLst>
                <a:ext uri="{FF2B5EF4-FFF2-40B4-BE49-F238E27FC236}">
                  <a16:creationId xmlns:a16="http://schemas.microsoft.com/office/drawing/2014/main" id="{6BB91013-0C9E-4C69-A058-F884564F0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89" name="Text Box 25">
              <a:extLst>
                <a:ext uri="{FF2B5EF4-FFF2-40B4-BE49-F238E27FC236}">
                  <a16:creationId xmlns:a16="http://schemas.microsoft.com/office/drawing/2014/main" id="{6D5613E3-D165-4275-9922-A49315531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915" y="1298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CAP</a:t>
              </a:r>
            </a:p>
          </p:txBody>
        </p:sp>
        <p:sp>
          <p:nvSpPr>
            <p:cNvPr id="164890" name="Line 26">
              <a:extLst>
                <a:ext uri="{FF2B5EF4-FFF2-40B4-BE49-F238E27FC236}">
                  <a16:creationId xmlns:a16="http://schemas.microsoft.com/office/drawing/2014/main" id="{71D68104-6396-4B0C-9742-0ED849409C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91" name="Text Box 27">
              <a:extLst>
                <a:ext uri="{FF2B5EF4-FFF2-40B4-BE49-F238E27FC236}">
                  <a16:creationId xmlns:a16="http://schemas.microsoft.com/office/drawing/2014/main" id="{57E33EFA-6845-4752-8054-92FEE2620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329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Coagulante</a:t>
              </a:r>
            </a:p>
          </p:txBody>
        </p:sp>
        <p:sp>
          <p:nvSpPr>
            <p:cNvPr id="164892" name="Text Box 28">
              <a:extLst>
                <a:ext uri="{FF2B5EF4-FFF2-40B4-BE49-F238E27FC236}">
                  <a16:creationId xmlns:a16="http://schemas.microsoft.com/office/drawing/2014/main" id="{E9163BBE-77F4-40AE-ABFF-E983BC4E0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551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  <p:sp>
          <p:nvSpPr>
            <p:cNvPr id="164893" name="Line 29">
              <a:extLst>
                <a:ext uri="{FF2B5EF4-FFF2-40B4-BE49-F238E27FC236}">
                  <a16:creationId xmlns:a16="http://schemas.microsoft.com/office/drawing/2014/main" id="{E3F959C3-C6D2-47E7-8A08-D5ADE1B24B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94" name="Line 30">
              <a:extLst>
                <a:ext uri="{FF2B5EF4-FFF2-40B4-BE49-F238E27FC236}">
                  <a16:creationId xmlns:a16="http://schemas.microsoft.com/office/drawing/2014/main" id="{665F4789-1B20-4BBA-AE51-E3FE2813D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95" name="Text Box 31">
              <a:extLst>
                <a:ext uri="{FF2B5EF4-FFF2-40B4-BE49-F238E27FC236}">
                  <a16:creationId xmlns:a16="http://schemas.microsoft.com/office/drawing/2014/main" id="{CB9103EA-9079-49DB-8641-743300BA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772" y="1203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64896" name="Line 32">
              <a:extLst>
                <a:ext uri="{FF2B5EF4-FFF2-40B4-BE49-F238E27FC236}">
                  <a16:creationId xmlns:a16="http://schemas.microsoft.com/office/drawing/2014/main" id="{5F8329B4-90BA-431E-9A2B-CAA5F21D7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8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97" name="Text Box 33">
              <a:extLst>
                <a:ext uri="{FF2B5EF4-FFF2-40B4-BE49-F238E27FC236}">
                  <a16:creationId xmlns:a16="http://schemas.microsoft.com/office/drawing/2014/main" id="{EFCF708F-FF25-451D-B6FC-5C7BA5A6C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302" y="1470"/>
              <a:ext cx="7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164898" name="Line 34">
              <a:extLst>
                <a:ext uri="{FF2B5EF4-FFF2-40B4-BE49-F238E27FC236}">
                  <a16:creationId xmlns:a16="http://schemas.microsoft.com/office/drawing/2014/main" id="{F8D3BA62-6A59-4A53-AE56-9846FEED2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2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99" name="Text Box 35">
              <a:extLst>
                <a:ext uri="{FF2B5EF4-FFF2-40B4-BE49-F238E27FC236}">
                  <a16:creationId xmlns:a16="http://schemas.microsoft.com/office/drawing/2014/main" id="{AB5A96BC-F110-4F74-BA47-1649D9FDF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" y="2263"/>
              <a:ext cx="5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164900" name="Line 36">
              <a:extLst>
                <a:ext uri="{FF2B5EF4-FFF2-40B4-BE49-F238E27FC236}">
                  <a16:creationId xmlns:a16="http://schemas.microsoft.com/office/drawing/2014/main" id="{DC7380F5-DD27-4F97-9609-DAC0A0FD9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7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901" name="Text Box 37">
              <a:extLst>
                <a:ext uri="{FF2B5EF4-FFF2-40B4-BE49-F238E27FC236}">
                  <a16:creationId xmlns:a16="http://schemas.microsoft.com/office/drawing/2014/main" id="{5DAB9A42-CA5D-4AD9-AD17-F43198F2F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275"/>
              <a:ext cx="9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64902" name="Line 38">
              <a:extLst>
                <a:ext uri="{FF2B5EF4-FFF2-40B4-BE49-F238E27FC236}">
                  <a16:creationId xmlns:a16="http://schemas.microsoft.com/office/drawing/2014/main" id="{E7F87473-8336-4C0A-91C6-A7E180489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903" name="Text Box 39">
              <a:extLst>
                <a:ext uri="{FF2B5EF4-FFF2-40B4-BE49-F238E27FC236}">
                  <a16:creationId xmlns:a16="http://schemas.microsoft.com/office/drawing/2014/main" id="{768EA5E3-CEA0-4596-A812-EE6BE7770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736" y="3401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64904" name="Line 40">
              <a:extLst>
                <a:ext uri="{FF2B5EF4-FFF2-40B4-BE49-F238E27FC236}">
                  <a16:creationId xmlns:a16="http://schemas.microsoft.com/office/drawing/2014/main" id="{FEDCD40C-31CF-4EBF-AB15-485D28A25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5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905" name="Text Box 41">
              <a:extLst>
                <a:ext uri="{FF2B5EF4-FFF2-40B4-BE49-F238E27FC236}">
                  <a16:creationId xmlns:a16="http://schemas.microsoft.com/office/drawing/2014/main" id="{B72BB422-4769-4C87-8276-AA909CF6A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685" y="3205"/>
              <a:ext cx="4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Flúor</a:t>
              </a:r>
            </a:p>
            <a:p>
              <a:pPr eaLnBrk="0" hangingPunct="0"/>
              <a:endParaRPr lang="pt-BR" altLang="pt-BR" sz="1600">
                <a:latin typeface="Times New Roman" panose="02020603050405020304" pitchFamily="18" charset="0"/>
              </a:endParaRPr>
            </a:p>
          </p:txBody>
        </p:sp>
        <p:sp>
          <p:nvSpPr>
            <p:cNvPr id="164906" name="Line 42">
              <a:extLst>
                <a:ext uri="{FF2B5EF4-FFF2-40B4-BE49-F238E27FC236}">
                  <a16:creationId xmlns:a16="http://schemas.microsoft.com/office/drawing/2014/main" id="{E73E8B8C-2F13-4A81-B41C-3A73BF925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907" name="Text Box 43">
              <a:extLst>
                <a:ext uri="{FF2B5EF4-FFF2-40B4-BE49-F238E27FC236}">
                  <a16:creationId xmlns:a16="http://schemas.microsoft.com/office/drawing/2014/main" id="{538EAD5F-B9A1-4582-8741-94F5F3939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3127"/>
              <a:ext cx="8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</p:grp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03" name="Object 3">
            <a:extLst>
              <a:ext uri="{FF2B5EF4-FFF2-40B4-BE49-F238E27FC236}">
                <a16:creationId xmlns:a16="http://schemas.microsoft.com/office/drawing/2014/main" id="{21A0F4AE-89D4-4A7C-AE35-0F4BBFC30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863850"/>
          <a:ext cx="53927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1" name="Equation" r:id="rId3" imgW="5841720" imgH="469800" progId="Equation.3">
                  <p:embed/>
                </p:oleObj>
              </mc:Choice>
              <mc:Fallback>
                <p:oleObj name="Equation" r:id="rId3" imgW="584172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863850"/>
                        <a:ext cx="53927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4" name="Object 4">
            <a:extLst>
              <a:ext uri="{FF2B5EF4-FFF2-40B4-BE49-F238E27FC236}">
                <a16:creationId xmlns:a16="http://schemas.microsoft.com/office/drawing/2014/main" id="{CC0B949E-4563-467F-8633-493D24105A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825" y="3608388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2" name="Equation" r:id="rId5" imgW="5308560" imgH="469800" progId="Equation.3">
                  <p:embed/>
                </p:oleObj>
              </mc:Choice>
              <mc:Fallback>
                <p:oleObj name="Equation" r:id="rId5" imgW="5308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3608388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5" name="Object 5">
            <a:extLst>
              <a:ext uri="{FF2B5EF4-FFF2-40B4-BE49-F238E27FC236}">
                <a16:creationId xmlns:a16="http://schemas.microsoft.com/office/drawing/2014/main" id="{F0E5DA86-4BF7-40E4-8A55-7E4C3AD28F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0413" y="429260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3" name="Equation" r:id="rId7" imgW="4991040" imgH="482400" progId="Equation.3">
                  <p:embed/>
                </p:oleObj>
              </mc:Choice>
              <mc:Fallback>
                <p:oleObj name="Equation" r:id="rId7" imgW="49910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29260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6" name="Object 6">
            <a:extLst>
              <a:ext uri="{FF2B5EF4-FFF2-40B4-BE49-F238E27FC236}">
                <a16:creationId xmlns:a16="http://schemas.microsoft.com/office/drawing/2014/main" id="{BED5AB78-A5CD-4E8E-8DC0-C46E7D114E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75" y="4997450"/>
          <a:ext cx="65182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4" name="Equation" r:id="rId9" imgW="7061040" imgH="469800" progId="Equation.3">
                  <p:embed/>
                </p:oleObj>
              </mc:Choice>
              <mc:Fallback>
                <p:oleObj name="Equation" r:id="rId9" imgW="706104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997450"/>
                        <a:ext cx="651827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7" name="Object 7">
            <a:extLst>
              <a:ext uri="{FF2B5EF4-FFF2-40B4-BE49-F238E27FC236}">
                <a16:creationId xmlns:a16="http://schemas.microsoft.com/office/drawing/2014/main" id="{72A83DC5-7B3E-4A57-A164-E52351B38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5683250"/>
          <a:ext cx="703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5" name="Equation" r:id="rId11" imgW="7035480" imgH="482400" progId="Equation.3">
                  <p:embed/>
                </p:oleObj>
              </mc:Choice>
              <mc:Fallback>
                <p:oleObj name="Equation" r:id="rId11" imgW="703548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683250"/>
                        <a:ext cx="703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08" name="Picture 8">
            <a:extLst>
              <a:ext uri="{FF2B5EF4-FFF2-40B4-BE49-F238E27FC236}">
                <a16:creationId xmlns:a16="http://schemas.microsoft.com/office/drawing/2014/main" id="{7AE1494A-6A7B-4A6F-91C9-0A03E76460E3}"/>
              </a:ext>
            </a:extLst>
          </p:cNvPr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09" name="Rectangle 9">
            <a:extLst>
              <a:ext uri="{FF2B5EF4-FFF2-40B4-BE49-F238E27FC236}">
                <a16:creationId xmlns:a16="http://schemas.microsoft.com/office/drawing/2014/main" id="{A13BC8C8-1AB2-4598-BCE1-832D7B8D0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8613"/>
            <a:ext cx="7772400" cy="1371600"/>
          </a:xfrm>
        </p:spPr>
        <p:txBody>
          <a:bodyPr/>
          <a:lstStyle/>
          <a:p>
            <a:r>
              <a:rPr lang="pt-BR" altLang="pt-BR" b="1">
                <a:solidFill>
                  <a:schemeClr val="tx1"/>
                </a:solidFill>
              </a:rPr>
              <a:t>CLORO E SUAS REAÇÕES </a:t>
            </a:r>
            <a:br>
              <a:rPr lang="pt-BR" altLang="pt-BR" b="1">
                <a:solidFill>
                  <a:schemeClr val="tx1"/>
                </a:solidFill>
              </a:rPr>
            </a:br>
            <a:r>
              <a:rPr lang="pt-BR" altLang="pt-BR" b="1">
                <a:solidFill>
                  <a:schemeClr val="tx1"/>
                </a:solidFill>
              </a:rPr>
              <a:t>DEMANDA DE CLORO</a:t>
            </a:r>
          </a:p>
        </p:txBody>
      </p:sp>
      <p:sp>
        <p:nvSpPr>
          <p:cNvPr id="358410" name="Rectangle 10">
            <a:extLst>
              <a:ext uri="{FF2B5EF4-FFF2-40B4-BE49-F238E27FC236}">
                <a16:creationId xmlns:a16="http://schemas.microsoft.com/office/drawing/2014/main" id="{B93A5DC9-9D6A-4139-A386-B04B8857C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148138"/>
            <a:ext cx="8496300" cy="7207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02" name="Rectangle 2">
            <a:extLst>
              <a:ext uri="{FF2B5EF4-FFF2-40B4-BE49-F238E27FC236}">
                <a16:creationId xmlns:a16="http://schemas.microsoft.com/office/drawing/2014/main" id="{32509284-D783-4FBC-BCC6-EEA6B745D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57350"/>
            <a:ext cx="7772400" cy="7620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Reações com nitrogênio amoniacal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427" name="Object 3">
            <a:extLst>
              <a:ext uri="{FF2B5EF4-FFF2-40B4-BE49-F238E27FC236}">
                <a16:creationId xmlns:a16="http://schemas.microsoft.com/office/drawing/2014/main" id="{814EE8BA-B0ED-4B73-B9F2-FCB6F53EE4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863850"/>
          <a:ext cx="53927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5" name="Equation" r:id="rId3" imgW="5841720" imgH="469800" progId="Equation.3">
                  <p:embed/>
                </p:oleObj>
              </mc:Choice>
              <mc:Fallback>
                <p:oleObj name="Equation" r:id="rId3" imgW="584172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863850"/>
                        <a:ext cx="53927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28" name="Object 4">
            <a:extLst>
              <a:ext uri="{FF2B5EF4-FFF2-40B4-BE49-F238E27FC236}">
                <a16:creationId xmlns:a16="http://schemas.microsoft.com/office/drawing/2014/main" id="{8D682A60-B430-4E13-ACC8-44861A0E85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825" y="3608388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6" name="Equation" r:id="rId5" imgW="5308560" imgH="469800" progId="Equation.3">
                  <p:embed/>
                </p:oleObj>
              </mc:Choice>
              <mc:Fallback>
                <p:oleObj name="Equation" r:id="rId5" imgW="5308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3608388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29" name="Object 5">
            <a:extLst>
              <a:ext uri="{FF2B5EF4-FFF2-40B4-BE49-F238E27FC236}">
                <a16:creationId xmlns:a16="http://schemas.microsoft.com/office/drawing/2014/main" id="{73C4D995-F3F7-47BC-ABC2-647DFEF46B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0413" y="429260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7" name="Equation" r:id="rId7" imgW="4991040" imgH="482400" progId="Equation.3">
                  <p:embed/>
                </p:oleObj>
              </mc:Choice>
              <mc:Fallback>
                <p:oleObj name="Equation" r:id="rId7" imgW="49910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29260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0" name="Object 6">
            <a:extLst>
              <a:ext uri="{FF2B5EF4-FFF2-40B4-BE49-F238E27FC236}">
                <a16:creationId xmlns:a16="http://schemas.microsoft.com/office/drawing/2014/main" id="{84B3294C-1CB4-4EB0-9B4C-A0CB25E11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75" y="4997450"/>
          <a:ext cx="65182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8" name="Equation" r:id="rId9" imgW="7061040" imgH="469800" progId="Equation.3">
                  <p:embed/>
                </p:oleObj>
              </mc:Choice>
              <mc:Fallback>
                <p:oleObj name="Equation" r:id="rId9" imgW="706104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997450"/>
                        <a:ext cx="651827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1" name="Object 7">
            <a:extLst>
              <a:ext uri="{FF2B5EF4-FFF2-40B4-BE49-F238E27FC236}">
                <a16:creationId xmlns:a16="http://schemas.microsoft.com/office/drawing/2014/main" id="{9E1419E9-F4F4-4974-BDF2-09F787491F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5683250"/>
          <a:ext cx="703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9" name="Equation" r:id="rId11" imgW="7035480" imgH="482400" progId="Equation.3">
                  <p:embed/>
                </p:oleObj>
              </mc:Choice>
              <mc:Fallback>
                <p:oleObj name="Equation" r:id="rId11" imgW="703548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683250"/>
                        <a:ext cx="703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9432" name="Picture 8">
            <a:extLst>
              <a:ext uri="{FF2B5EF4-FFF2-40B4-BE49-F238E27FC236}">
                <a16:creationId xmlns:a16="http://schemas.microsoft.com/office/drawing/2014/main" id="{E44D1BF0-346E-4747-A473-71AF876B5EB1}"/>
              </a:ext>
            </a:extLst>
          </p:cNvPr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33" name="Rectangle 9">
            <a:extLst>
              <a:ext uri="{FF2B5EF4-FFF2-40B4-BE49-F238E27FC236}">
                <a16:creationId xmlns:a16="http://schemas.microsoft.com/office/drawing/2014/main" id="{77D59CB0-A156-40A4-A4A9-9D955F772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8613"/>
            <a:ext cx="7772400" cy="1371600"/>
          </a:xfrm>
        </p:spPr>
        <p:txBody>
          <a:bodyPr/>
          <a:lstStyle/>
          <a:p>
            <a:r>
              <a:rPr lang="pt-BR" altLang="pt-BR" b="1">
                <a:solidFill>
                  <a:schemeClr val="tx1"/>
                </a:solidFill>
              </a:rPr>
              <a:t>CLORO E SUAS REAÇÕES </a:t>
            </a:r>
            <a:br>
              <a:rPr lang="pt-BR" altLang="pt-BR" b="1">
                <a:solidFill>
                  <a:schemeClr val="tx1"/>
                </a:solidFill>
              </a:rPr>
            </a:br>
            <a:r>
              <a:rPr lang="pt-BR" altLang="pt-BR" b="1">
                <a:solidFill>
                  <a:schemeClr val="tx1"/>
                </a:solidFill>
              </a:rPr>
              <a:t>DEMANDA DE CLORO</a:t>
            </a:r>
          </a:p>
        </p:txBody>
      </p:sp>
      <p:sp>
        <p:nvSpPr>
          <p:cNvPr id="359434" name="Rectangle 10">
            <a:extLst>
              <a:ext uri="{FF2B5EF4-FFF2-40B4-BE49-F238E27FC236}">
                <a16:creationId xmlns:a16="http://schemas.microsoft.com/office/drawing/2014/main" id="{49525684-1611-4BD7-9E01-192A3A1A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868863"/>
            <a:ext cx="8496300" cy="7207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9426" name="Rectangle 2">
            <a:extLst>
              <a:ext uri="{FF2B5EF4-FFF2-40B4-BE49-F238E27FC236}">
                <a16:creationId xmlns:a16="http://schemas.microsoft.com/office/drawing/2014/main" id="{5914825D-74B2-45C9-ADF2-5A3B00BA7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57350"/>
            <a:ext cx="7772400" cy="7620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Reações com nitrogênio amoniacal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451" name="Object 3">
            <a:extLst>
              <a:ext uri="{FF2B5EF4-FFF2-40B4-BE49-F238E27FC236}">
                <a16:creationId xmlns:a16="http://schemas.microsoft.com/office/drawing/2014/main" id="{F7E48ACA-0D35-4081-846C-06186D9849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863850"/>
          <a:ext cx="53927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69" name="Equation" r:id="rId3" imgW="5841720" imgH="469800" progId="Equation.3">
                  <p:embed/>
                </p:oleObj>
              </mc:Choice>
              <mc:Fallback>
                <p:oleObj name="Equation" r:id="rId3" imgW="584172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863850"/>
                        <a:ext cx="53927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52" name="Object 4">
            <a:extLst>
              <a:ext uri="{FF2B5EF4-FFF2-40B4-BE49-F238E27FC236}">
                <a16:creationId xmlns:a16="http://schemas.microsoft.com/office/drawing/2014/main" id="{77E0DC02-1367-4C40-A0A8-7480C46564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825" y="3608388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0" name="Equation" r:id="rId5" imgW="5308560" imgH="469800" progId="Equation.3">
                  <p:embed/>
                </p:oleObj>
              </mc:Choice>
              <mc:Fallback>
                <p:oleObj name="Equation" r:id="rId5" imgW="5308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3608388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53" name="Object 5">
            <a:extLst>
              <a:ext uri="{FF2B5EF4-FFF2-40B4-BE49-F238E27FC236}">
                <a16:creationId xmlns:a16="http://schemas.microsoft.com/office/drawing/2014/main" id="{932EF9B7-0A86-4443-A01A-663D9D890A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0413" y="429260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1" name="Equation" r:id="rId7" imgW="4991040" imgH="482400" progId="Equation.3">
                  <p:embed/>
                </p:oleObj>
              </mc:Choice>
              <mc:Fallback>
                <p:oleObj name="Equation" r:id="rId7" imgW="49910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29260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54" name="Object 6">
            <a:extLst>
              <a:ext uri="{FF2B5EF4-FFF2-40B4-BE49-F238E27FC236}">
                <a16:creationId xmlns:a16="http://schemas.microsoft.com/office/drawing/2014/main" id="{E5A19BFA-562B-44FE-BDB0-1923C2AD68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75" y="4997450"/>
          <a:ext cx="65182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2" name="Equation" r:id="rId9" imgW="7061040" imgH="469800" progId="Equation.3">
                  <p:embed/>
                </p:oleObj>
              </mc:Choice>
              <mc:Fallback>
                <p:oleObj name="Equation" r:id="rId9" imgW="706104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997450"/>
                        <a:ext cx="651827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55" name="Object 7">
            <a:extLst>
              <a:ext uri="{FF2B5EF4-FFF2-40B4-BE49-F238E27FC236}">
                <a16:creationId xmlns:a16="http://schemas.microsoft.com/office/drawing/2014/main" id="{8F0A4FE2-1E5C-447A-AAB2-5E87A698DB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5683250"/>
          <a:ext cx="703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3" name="Equation" r:id="rId11" imgW="7035480" imgH="482400" progId="Equation.3">
                  <p:embed/>
                </p:oleObj>
              </mc:Choice>
              <mc:Fallback>
                <p:oleObj name="Equation" r:id="rId11" imgW="703548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683250"/>
                        <a:ext cx="703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0456" name="Picture 8">
            <a:extLst>
              <a:ext uri="{FF2B5EF4-FFF2-40B4-BE49-F238E27FC236}">
                <a16:creationId xmlns:a16="http://schemas.microsoft.com/office/drawing/2014/main" id="{1C7C2472-AB81-498D-90BA-5638798B8466}"/>
              </a:ext>
            </a:extLst>
          </p:cNvPr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0457" name="Rectangle 9">
            <a:extLst>
              <a:ext uri="{FF2B5EF4-FFF2-40B4-BE49-F238E27FC236}">
                <a16:creationId xmlns:a16="http://schemas.microsoft.com/office/drawing/2014/main" id="{4E1FBF2A-2DE2-4C6E-BB96-BABA3952F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8613"/>
            <a:ext cx="7772400" cy="1371600"/>
          </a:xfrm>
        </p:spPr>
        <p:txBody>
          <a:bodyPr/>
          <a:lstStyle/>
          <a:p>
            <a:r>
              <a:rPr lang="pt-BR" altLang="pt-BR" b="1">
                <a:solidFill>
                  <a:schemeClr val="tx1"/>
                </a:solidFill>
              </a:rPr>
              <a:t>CLORO E SUAS REAÇÕES </a:t>
            </a:r>
            <a:br>
              <a:rPr lang="pt-BR" altLang="pt-BR" b="1">
                <a:solidFill>
                  <a:schemeClr val="tx1"/>
                </a:solidFill>
              </a:rPr>
            </a:br>
            <a:r>
              <a:rPr lang="pt-BR" altLang="pt-BR" b="1">
                <a:solidFill>
                  <a:schemeClr val="tx1"/>
                </a:solidFill>
              </a:rPr>
              <a:t>DEMANDA DE CLORO</a:t>
            </a:r>
          </a:p>
        </p:txBody>
      </p:sp>
      <p:sp>
        <p:nvSpPr>
          <p:cNvPr id="360458" name="Rectangle 10">
            <a:extLst>
              <a:ext uri="{FF2B5EF4-FFF2-40B4-BE49-F238E27FC236}">
                <a16:creationId xmlns:a16="http://schemas.microsoft.com/office/drawing/2014/main" id="{B2C24951-FE17-4536-B126-CE2A3D15E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516563"/>
            <a:ext cx="8496300" cy="7207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0450" name="Rectangle 2">
            <a:extLst>
              <a:ext uri="{FF2B5EF4-FFF2-40B4-BE49-F238E27FC236}">
                <a16:creationId xmlns:a16="http://schemas.microsoft.com/office/drawing/2014/main" id="{977D693B-5826-4206-B81A-662E6E0F8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57350"/>
            <a:ext cx="7772400" cy="7620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Reações com nitrogênio amoniacal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5E81F447-842E-4BAA-BA77-1861EB7D4CC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Rectangle 3">
            <a:extLst>
              <a:ext uri="{FF2B5EF4-FFF2-40B4-BE49-F238E27FC236}">
                <a16:creationId xmlns:a16="http://schemas.microsoft.com/office/drawing/2014/main" id="{10831781-C2BB-4B37-B8E9-6A1EF1232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63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185348" name="Rectangle 4">
            <a:extLst>
              <a:ext uri="{FF2B5EF4-FFF2-40B4-BE49-F238E27FC236}">
                <a16:creationId xmlns:a16="http://schemas.microsoft.com/office/drawing/2014/main" id="{DD28E5CE-FC4D-4972-A84C-1056E5458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060575"/>
            <a:ext cx="7292975" cy="838200"/>
          </a:xfrm>
          <a:noFill/>
          <a:ln/>
        </p:spPr>
        <p:txBody>
          <a:bodyPr/>
          <a:lstStyle/>
          <a:p>
            <a:r>
              <a:rPr lang="pt-BR" altLang="pt-BR"/>
              <a:t>Cloro Residual Livre  </a:t>
            </a:r>
          </a:p>
        </p:txBody>
      </p:sp>
      <p:graphicFrame>
        <p:nvGraphicFramePr>
          <p:cNvPr id="185349" name="Object 5">
            <a:extLst>
              <a:ext uri="{FF2B5EF4-FFF2-40B4-BE49-F238E27FC236}">
                <a16:creationId xmlns:a16="http://schemas.microsoft.com/office/drawing/2014/main" id="{8265566B-8636-496A-9271-CB20CCC6E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475" y="2852738"/>
          <a:ext cx="3455988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7" name="Equation" r:id="rId4" imgW="2654280" imgH="457200" progId="Equation.3">
                  <p:embed/>
                </p:oleObj>
              </mc:Choice>
              <mc:Fallback>
                <p:oleObj name="Equation" r:id="rId4" imgW="265428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852738"/>
                        <a:ext cx="3455988" cy="59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0" name="Rectangle 6">
            <a:extLst>
              <a:ext uri="{FF2B5EF4-FFF2-40B4-BE49-F238E27FC236}">
                <a16:creationId xmlns:a16="http://schemas.microsoft.com/office/drawing/2014/main" id="{C8812308-3B5D-4040-AC1D-16308CD18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560763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Cloro Residual Combinado  </a:t>
            </a:r>
          </a:p>
        </p:txBody>
      </p:sp>
      <p:graphicFrame>
        <p:nvGraphicFramePr>
          <p:cNvPr id="185351" name="Object 7">
            <a:extLst>
              <a:ext uri="{FF2B5EF4-FFF2-40B4-BE49-F238E27FC236}">
                <a16:creationId xmlns:a16="http://schemas.microsoft.com/office/drawing/2014/main" id="{D506AE38-68A8-44A4-9A6B-8A2920681F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4437063"/>
          <a:ext cx="554355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8" name="Equation" r:id="rId6" imgW="4381200" imgH="482400" progId="Equation.3">
                  <p:embed/>
                </p:oleObj>
              </mc:Choice>
              <mc:Fallback>
                <p:oleObj name="Equation" r:id="rId6" imgW="438120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437063"/>
                        <a:ext cx="5543550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2" name="Rectangle 8">
            <a:extLst>
              <a:ext uri="{FF2B5EF4-FFF2-40B4-BE49-F238E27FC236}">
                <a16:creationId xmlns:a16="http://schemas.microsoft.com/office/drawing/2014/main" id="{74D60995-47E3-43EF-B11C-3B223A5BF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5348288"/>
            <a:ext cx="7972425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Demanda de Cloro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/>
              <a:t>Cloro Aplicado - Cloro Residual 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76A28DF1-696D-48C2-9207-6838191E976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3" name="Rectangle 3">
            <a:extLst>
              <a:ext uri="{FF2B5EF4-FFF2-40B4-BE49-F238E27FC236}">
                <a16:creationId xmlns:a16="http://schemas.microsoft.com/office/drawing/2014/main" id="{62C48992-A5D4-49C0-A426-DA456A285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57175"/>
            <a:ext cx="77724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CONCENTRAÇÃO DE AGENTES OXIDANTES </a:t>
            </a:r>
          </a:p>
        </p:txBody>
      </p:sp>
      <p:graphicFrame>
        <p:nvGraphicFramePr>
          <p:cNvPr id="230404" name="Object 4">
            <a:extLst>
              <a:ext uri="{FF2B5EF4-FFF2-40B4-BE49-F238E27FC236}">
                <a16:creationId xmlns:a16="http://schemas.microsoft.com/office/drawing/2014/main" id="{70695AD0-02D6-405E-8715-2A7E8E4F5E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288" y="2286000"/>
          <a:ext cx="24971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0" name="Equation" r:id="rId4" imgW="2705040" imgH="469800" progId="Equation.3">
                  <p:embed/>
                </p:oleObj>
              </mc:Choice>
              <mc:Fallback>
                <p:oleObj name="Equation" r:id="rId4" imgW="27050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286000"/>
                        <a:ext cx="249713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5" name="Object 5">
            <a:extLst>
              <a:ext uri="{FF2B5EF4-FFF2-40B4-BE49-F238E27FC236}">
                <a16:creationId xmlns:a16="http://schemas.microsoft.com/office/drawing/2014/main" id="{1C56A0FB-3BC0-4F24-88B3-FDA72DA35B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1913" y="2286000"/>
          <a:ext cx="46196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1" name="Equation" r:id="rId6" imgW="5003640" imgH="469800" progId="Equation.3">
                  <p:embed/>
                </p:oleObj>
              </mc:Choice>
              <mc:Fallback>
                <p:oleObj name="Equation" r:id="rId6" imgW="500364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2286000"/>
                        <a:ext cx="461962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6" name="Object 6">
            <a:extLst>
              <a:ext uri="{FF2B5EF4-FFF2-40B4-BE49-F238E27FC236}">
                <a16:creationId xmlns:a16="http://schemas.microsoft.com/office/drawing/2014/main" id="{6E3B60C4-19E5-4A30-910C-A5B3CE11A3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88" y="2963863"/>
          <a:ext cx="4652962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2" name="Equation" r:id="rId8" imgW="5041800" imgH="469800" progId="Equation.3">
                  <p:embed/>
                </p:oleObj>
              </mc:Choice>
              <mc:Fallback>
                <p:oleObj name="Equation" r:id="rId8" imgW="504180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2963863"/>
                        <a:ext cx="4652962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7" name="Object 7">
            <a:extLst>
              <a:ext uri="{FF2B5EF4-FFF2-40B4-BE49-F238E27FC236}">
                <a16:creationId xmlns:a16="http://schemas.microsoft.com/office/drawing/2014/main" id="{A8E92C3C-82A3-4B34-8683-5D0BA693F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0250" y="3683000"/>
          <a:ext cx="49355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3" name="Equation" r:id="rId10" imgW="5346360" imgH="469800" progId="Equation.3">
                  <p:embed/>
                </p:oleObj>
              </mc:Choice>
              <mc:Fallback>
                <p:oleObj name="Equation" r:id="rId10" imgW="534636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3683000"/>
                        <a:ext cx="4935538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8" name="Object 8">
            <a:extLst>
              <a:ext uri="{FF2B5EF4-FFF2-40B4-BE49-F238E27FC236}">
                <a16:creationId xmlns:a16="http://schemas.microsoft.com/office/drawing/2014/main" id="{3BA25549-3862-4E49-9AD9-FB2F9F5010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7225" y="4375150"/>
          <a:ext cx="5087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4" name="Equation" r:id="rId12" imgW="5511600" imgH="469800" progId="Equation.3">
                  <p:embed/>
                </p:oleObj>
              </mc:Choice>
              <mc:Fallback>
                <p:oleObj name="Equation" r:id="rId12" imgW="5511600" imgH="469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5" y="4375150"/>
                        <a:ext cx="5087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09" name="Text Box 9">
            <a:extLst>
              <a:ext uri="{FF2B5EF4-FFF2-40B4-BE49-F238E27FC236}">
                <a16:creationId xmlns:a16="http://schemas.microsoft.com/office/drawing/2014/main" id="{1BD51B03-8FD7-4256-9F9D-680BAB72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135563"/>
            <a:ext cx="72374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1 mol Cl</a:t>
            </a:r>
            <a:r>
              <a:rPr lang="pt-BR" altLang="pt-B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= 1 mol HOCl = 1 mol OCL</a:t>
            </a:r>
            <a:r>
              <a:rPr lang="pt-BR" altLang="pt-BR" sz="24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= 1 mol NH</a:t>
            </a:r>
            <a:r>
              <a:rPr lang="pt-BR" altLang="pt-B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CL</a:t>
            </a:r>
          </a:p>
          <a:p>
            <a:pPr algn="ctr" eaLnBrk="0" hangingPunct="0"/>
            <a:endParaRPr lang="pt-BR" altLang="pt-BR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1 mol NHCL</a:t>
            </a:r>
            <a:r>
              <a:rPr lang="pt-BR" altLang="pt-B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= 2 moles Cl</a:t>
            </a:r>
            <a:r>
              <a:rPr lang="pt-BR" altLang="pt-B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>
            <a:extLst>
              <a:ext uri="{FF2B5EF4-FFF2-40B4-BE49-F238E27FC236}">
                <a16:creationId xmlns:a16="http://schemas.microsoft.com/office/drawing/2014/main" id="{837DCB85-1E54-4B06-8257-F1A37E70DFC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1" name="Text Box 7">
            <a:extLst>
              <a:ext uri="{FF2B5EF4-FFF2-40B4-BE49-F238E27FC236}">
                <a16:creationId xmlns:a16="http://schemas.microsoft.com/office/drawing/2014/main" id="{D543A080-FB06-4F6C-9468-DE98AE52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73688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 (Base Mássica)</a:t>
            </a:r>
          </a:p>
        </p:txBody>
      </p:sp>
      <p:sp>
        <p:nvSpPr>
          <p:cNvPr id="231429" name="Line 5">
            <a:extLst>
              <a:ext uri="{FF2B5EF4-FFF2-40B4-BE49-F238E27FC236}">
                <a16:creationId xmlns:a16="http://schemas.microsoft.com/office/drawing/2014/main" id="{D299917F-C7DB-442C-88DF-88946EF425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30" name="Line 6">
            <a:extLst>
              <a:ext uri="{FF2B5EF4-FFF2-40B4-BE49-F238E27FC236}">
                <a16:creationId xmlns:a16="http://schemas.microsoft.com/office/drawing/2014/main" id="{6856D58B-3D4B-460F-89C2-29C943449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32" name="Line 8">
            <a:extLst>
              <a:ext uri="{FF2B5EF4-FFF2-40B4-BE49-F238E27FC236}">
                <a16:creationId xmlns:a16="http://schemas.microsoft.com/office/drawing/2014/main" id="{DF5C2557-96A0-4CF2-B656-BFDB041EB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39" name="Line 15">
            <a:extLst>
              <a:ext uri="{FF2B5EF4-FFF2-40B4-BE49-F238E27FC236}">
                <a16:creationId xmlns:a16="http://schemas.microsoft.com/office/drawing/2014/main" id="{EFDD3253-1820-42E6-AF07-76A8524CC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5313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40" name="Line 16">
            <a:extLst>
              <a:ext uri="{FF2B5EF4-FFF2-40B4-BE49-F238E27FC236}">
                <a16:creationId xmlns:a16="http://schemas.microsoft.com/office/drawing/2014/main" id="{E1C0DD4C-5428-4DC6-B6BC-8F883BAA7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41" name="Line 17">
            <a:extLst>
              <a:ext uri="{FF2B5EF4-FFF2-40B4-BE49-F238E27FC236}">
                <a16:creationId xmlns:a16="http://schemas.microsoft.com/office/drawing/2014/main" id="{BC5DC7CF-9193-49E9-B2F7-E22089C86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52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42" name="Line 18">
            <a:extLst>
              <a:ext uri="{FF2B5EF4-FFF2-40B4-BE49-F238E27FC236}">
                <a16:creationId xmlns:a16="http://schemas.microsoft.com/office/drawing/2014/main" id="{BF6EB192-0EAE-4B46-95DB-4A18D2882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0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43" name="Line 19">
            <a:extLst>
              <a:ext uri="{FF2B5EF4-FFF2-40B4-BE49-F238E27FC236}">
                <a16:creationId xmlns:a16="http://schemas.microsoft.com/office/drawing/2014/main" id="{CA42715A-C7B9-4D35-9B59-54262A275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18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44" name="Text Box 20">
            <a:extLst>
              <a:ext uri="{FF2B5EF4-FFF2-40B4-BE49-F238E27FC236}">
                <a16:creationId xmlns:a16="http://schemas.microsoft.com/office/drawing/2014/main" id="{B1CD79F9-B48D-4ED5-916C-4CE9375F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2</a:t>
            </a:r>
          </a:p>
        </p:txBody>
      </p:sp>
      <p:sp>
        <p:nvSpPr>
          <p:cNvPr id="231445" name="Text Box 21">
            <a:extLst>
              <a:ext uri="{FF2B5EF4-FFF2-40B4-BE49-F238E27FC236}">
                <a16:creationId xmlns:a16="http://schemas.microsoft.com/office/drawing/2014/main" id="{299A4CDB-B068-49F2-981C-0B567AE1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4</a:t>
            </a:r>
          </a:p>
        </p:txBody>
      </p:sp>
      <p:sp>
        <p:nvSpPr>
          <p:cNvPr id="231446" name="Text Box 22">
            <a:extLst>
              <a:ext uri="{FF2B5EF4-FFF2-40B4-BE49-F238E27FC236}">
                <a16:creationId xmlns:a16="http://schemas.microsoft.com/office/drawing/2014/main" id="{A374A13D-A735-4B81-ACE3-32365156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6</a:t>
            </a:r>
          </a:p>
        </p:txBody>
      </p:sp>
      <p:sp>
        <p:nvSpPr>
          <p:cNvPr id="231447" name="Text Box 23">
            <a:extLst>
              <a:ext uri="{FF2B5EF4-FFF2-40B4-BE49-F238E27FC236}">
                <a16:creationId xmlns:a16="http://schemas.microsoft.com/office/drawing/2014/main" id="{30756F91-E2CF-41E3-9423-3D87A69FE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8</a:t>
            </a:r>
          </a:p>
        </p:txBody>
      </p:sp>
      <p:sp>
        <p:nvSpPr>
          <p:cNvPr id="231448" name="Text Box 24">
            <a:extLst>
              <a:ext uri="{FF2B5EF4-FFF2-40B4-BE49-F238E27FC236}">
                <a16:creationId xmlns:a16="http://schemas.microsoft.com/office/drawing/2014/main" id="{976899C4-E890-4241-A23A-B369EF368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10</a:t>
            </a:r>
          </a:p>
        </p:txBody>
      </p:sp>
      <p:sp>
        <p:nvSpPr>
          <p:cNvPr id="231449" name="Text Box 25">
            <a:extLst>
              <a:ext uri="{FF2B5EF4-FFF2-40B4-BE49-F238E27FC236}">
                <a16:creationId xmlns:a16="http://schemas.microsoft.com/office/drawing/2014/main" id="{B0E5210F-92A3-4239-883B-A3818BD19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12</a:t>
            </a:r>
          </a:p>
        </p:txBody>
      </p:sp>
      <p:sp>
        <p:nvSpPr>
          <p:cNvPr id="231450" name="Line 26">
            <a:extLst>
              <a:ext uri="{FF2B5EF4-FFF2-40B4-BE49-F238E27FC236}">
                <a16:creationId xmlns:a16="http://schemas.microsoft.com/office/drawing/2014/main" id="{70441F7E-242F-440A-B7DC-3162AE869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123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1" name="Line 27">
            <a:extLst>
              <a:ext uri="{FF2B5EF4-FFF2-40B4-BE49-F238E27FC236}">
                <a16:creationId xmlns:a16="http://schemas.microsoft.com/office/drawing/2014/main" id="{E46A2505-51EA-43D9-8682-9D505F4F8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513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2" name="Line 28">
            <a:extLst>
              <a:ext uri="{FF2B5EF4-FFF2-40B4-BE49-F238E27FC236}">
                <a16:creationId xmlns:a16="http://schemas.microsoft.com/office/drawing/2014/main" id="{5C8B0200-DCBF-4EF0-8DBB-1BB24C8B8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3" name="Line 29">
            <a:extLst>
              <a:ext uri="{FF2B5EF4-FFF2-40B4-BE49-F238E27FC236}">
                <a16:creationId xmlns:a16="http://schemas.microsoft.com/office/drawing/2014/main" id="{2C639F31-B008-4879-B4F6-54D0A8B95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4" name="Line 30">
            <a:extLst>
              <a:ext uri="{FF2B5EF4-FFF2-40B4-BE49-F238E27FC236}">
                <a16:creationId xmlns:a16="http://schemas.microsoft.com/office/drawing/2014/main" id="{71723C5E-4A5C-47D0-ABCA-8FD95F283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238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5" name="Line 31">
            <a:extLst>
              <a:ext uri="{FF2B5EF4-FFF2-40B4-BE49-F238E27FC236}">
                <a16:creationId xmlns:a16="http://schemas.microsoft.com/office/drawing/2014/main" id="{C2E6924A-315C-43A8-8313-33A541A30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1456" name="Text Box 32">
            <a:extLst>
              <a:ext uri="{FF2B5EF4-FFF2-40B4-BE49-F238E27FC236}">
                <a16:creationId xmlns:a16="http://schemas.microsoft.com/office/drawing/2014/main" id="{7A0E71E1-76A8-4B65-9D2C-F25972AC2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628775"/>
            <a:ext cx="1065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A</a:t>
            </a:r>
          </a:p>
        </p:txBody>
      </p:sp>
      <p:sp>
        <p:nvSpPr>
          <p:cNvPr id="231457" name="Text Box 33">
            <a:extLst>
              <a:ext uri="{FF2B5EF4-FFF2-40B4-BE49-F238E27FC236}">
                <a16:creationId xmlns:a16="http://schemas.microsoft.com/office/drawing/2014/main" id="{51E9CDA6-696C-4CF2-A27F-808B057B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1639888"/>
            <a:ext cx="1063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B</a:t>
            </a:r>
          </a:p>
        </p:txBody>
      </p:sp>
      <p:sp>
        <p:nvSpPr>
          <p:cNvPr id="231458" name="Text Box 34">
            <a:extLst>
              <a:ext uri="{FF2B5EF4-FFF2-40B4-BE49-F238E27FC236}">
                <a16:creationId xmlns:a16="http://schemas.microsoft.com/office/drawing/2014/main" id="{A4CD0B1A-F36A-4335-A5C8-C9DDE0A5D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1639888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C</a:t>
            </a:r>
          </a:p>
        </p:txBody>
      </p:sp>
      <p:sp>
        <p:nvSpPr>
          <p:cNvPr id="231459" name="Text Box 35">
            <a:extLst>
              <a:ext uri="{FF2B5EF4-FFF2-40B4-BE49-F238E27FC236}">
                <a16:creationId xmlns:a16="http://schemas.microsoft.com/office/drawing/2014/main" id="{033206B8-BD27-4391-B1E1-2F60E7778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1,0</a:t>
            </a:r>
          </a:p>
        </p:txBody>
      </p:sp>
      <p:cxnSp>
        <p:nvCxnSpPr>
          <p:cNvPr id="231462" name="AutoShape 38">
            <a:extLst>
              <a:ext uri="{FF2B5EF4-FFF2-40B4-BE49-F238E27FC236}">
                <a16:creationId xmlns:a16="http://schemas.microsoft.com/office/drawing/2014/main" id="{4E4A1E95-F8CC-43CF-B51D-F60376CECCEB}"/>
              </a:ext>
            </a:extLst>
          </p:cNvPr>
          <p:cNvCxnSpPr>
            <a:cxnSpLocks noChangeShapeType="1"/>
            <a:stCxn id="231459" idx="3"/>
          </p:cNvCxnSpPr>
          <p:nvPr/>
        </p:nvCxnSpPr>
        <p:spPr bwMode="auto">
          <a:xfrm flipV="1">
            <a:off x="2827338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1463" name="Text Box 39">
            <a:extLst>
              <a:ext uri="{FF2B5EF4-FFF2-40B4-BE49-F238E27FC236}">
                <a16:creationId xmlns:a16="http://schemas.microsoft.com/office/drawing/2014/main" id="{ACF16207-DE37-4B50-A153-F2D79D8AB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1,5</a:t>
            </a:r>
          </a:p>
        </p:txBody>
      </p:sp>
      <p:cxnSp>
        <p:nvCxnSpPr>
          <p:cNvPr id="231464" name="AutoShape 40">
            <a:extLst>
              <a:ext uri="{FF2B5EF4-FFF2-40B4-BE49-F238E27FC236}">
                <a16:creationId xmlns:a16="http://schemas.microsoft.com/office/drawing/2014/main" id="{7E6B5596-6E15-4E2C-B2F3-DB7481B48368}"/>
              </a:ext>
            </a:extLst>
          </p:cNvPr>
          <p:cNvCxnSpPr>
            <a:cxnSpLocks noChangeShapeType="1"/>
            <a:stCxn id="231463" idx="1"/>
          </p:cNvCxnSpPr>
          <p:nvPr/>
        </p:nvCxnSpPr>
        <p:spPr bwMode="auto">
          <a:xfrm rot="10800000">
            <a:off x="5003800" y="2574925"/>
            <a:ext cx="792163" cy="184150"/>
          </a:xfrm>
          <a:prstGeom prst="curvedConnector3">
            <a:avLst>
              <a:gd name="adj1" fmla="val 4989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31466" name="Object 42">
            <a:extLst>
              <a:ext uri="{FF2B5EF4-FFF2-40B4-BE49-F238E27FC236}">
                <a16:creationId xmlns:a16="http://schemas.microsoft.com/office/drawing/2014/main" id="{DF1FEAEF-AB14-43A5-BBBC-571FC163D09E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95288" y="5949950"/>
          <a:ext cx="5842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73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949950"/>
                        <a:ext cx="5842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69" name="Rectangle 45">
            <a:extLst>
              <a:ext uri="{FF2B5EF4-FFF2-40B4-BE49-F238E27FC236}">
                <a16:creationId xmlns:a16="http://schemas.microsoft.com/office/drawing/2014/main" id="{1BAE9B9E-FA1F-4C12-B9BE-59501C751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205038"/>
            <a:ext cx="2520950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1470" name="AutoShape 46">
            <a:extLst>
              <a:ext uri="{FF2B5EF4-FFF2-40B4-BE49-F238E27FC236}">
                <a16:creationId xmlns:a16="http://schemas.microsoft.com/office/drawing/2014/main" id="{41DDB760-9B78-4F5E-9C58-25AA122B2C1F}"/>
              </a:ext>
            </a:extLst>
          </p:cNvPr>
          <p:cNvCxnSpPr>
            <a:cxnSpLocks noChangeShapeType="1"/>
            <a:stCxn id="0" idx="0"/>
            <a:endCxn id="231469" idx="2"/>
          </p:cNvCxnSpPr>
          <p:nvPr/>
        </p:nvCxnSpPr>
        <p:spPr bwMode="auto">
          <a:xfrm rot="5400000" flipH="1">
            <a:off x="2197101" y="4830762"/>
            <a:ext cx="1225550" cy="101282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3AC31802-4DC8-419F-87B6-7B241A048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5" name="Picture 3">
            <a:extLst>
              <a:ext uri="{FF2B5EF4-FFF2-40B4-BE49-F238E27FC236}">
                <a16:creationId xmlns:a16="http://schemas.microsoft.com/office/drawing/2014/main" id="{0F50400D-21E1-44AE-97B6-295C79BCDF4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76" name="Text Box 4">
            <a:extLst>
              <a:ext uri="{FF2B5EF4-FFF2-40B4-BE49-F238E27FC236}">
                <a16:creationId xmlns:a16="http://schemas.microsoft.com/office/drawing/2014/main" id="{8E508667-C02C-4250-8B54-A37F1E68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373688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 (Base Mássica)</a:t>
            </a:r>
          </a:p>
        </p:txBody>
      </p:sp>
      <p:sp>
        <p:nvSpPr>
          <p:cNvPr id="233477" name="Line 5">
            <a:extLst>
              <a:ext uri="{FF2B5EF4-FFF2-40B4-BE49-F238E27FC236}">
                <a16:creationId xmlns:a16="http://schemas.microsoft.com/office/drawing/2014/main" id="{A0F7CC9D-522D-44F9-B376-55D83F8DD5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78" name="Line 6">
            <a:extLst>
              <a:ext uri="{FF2B5EF4-FFF2-40B4-BE49-F238E27FC236}">
                <a16:creationId xmlns:a16="http://schemas.microsoft.com/office/drawing/2014/main" id="{70ACA2F8-ADB5-4C04-A400-866734BC4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79" name="Line 7">
            <a:extLst>
              <a:ext uri="{FF2B5EF4-FFF2-40B4-BE49-F238E27FC236}">
                <a16:creationId xmlns:a16="http://schemas.microsoft.com/office/drawing/2014/main" id="{7960A6EC-0FC8-4754-9CD5-79908A080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0" name="Line 8">
            <a:extLst>
              <a:ext uri="{FF2B5EF4-FFF2-40B4-BE49-F238E27FC236}">
                <a16:creationId xmlns:a16="http://schemas.microsoft.com/office/drawing/2014/main" id="{B37FE9BA-52F3-4F88-B8CE-24FBC594F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5313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1" name="Line 9">
            <a:extLst>
              <a:ext uri="{FF2B5EF4-FFF2-40B4-BE49-F238E27FC236}">
                <a16:creationId xmlns:a16="http://schemas.microsoft.com/office/drawing/2014/main" id="{D026A7C0-ADD8-4993-BF03-17CF13319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2" name="Line 10">
            <a:extLst>
              <a:ext uri="{FF2B5EF4-FFF2-40B4-BE49-F238E27FC236}">
                <a16:creationId xmlns:a16="http://schemas.microsoft.com/office/drawing/2014/main" id="{F683F1A5-C110-4D6E-A5B3-79E47376F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52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3" name="Line 11">
            <a:extLst>
              <a:ext uri="{FF2B5EF4-FFF2-40B4-BE49-F238E27FC236}">
                <a16:creationId xmlns:a16="http://schemas.microsoft.com/office/drawing/2014/main" id="{B71BBC41-635C-4792-99C8-40A3C5CA3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0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4" name="Line 12">
            <a:extLst>
              <a:ext uri="{FF2B5EF4-FFF2-40B4-BE49-F238E27FC236}">
                <a16:creationId xmlns:a16="http://schemas.microsoft.com/office/drawing/2014/main" id="{240A9A74-B46B-4EE6-A805-B8A0522007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18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85" name="Text Box 13">
            <a:extLst>
              <a:ext uri="{FF2B5EF4-FFF2-40B4-BE49-F238E27FC236}">
                <a16:creationId xmlns:a16="http://schemas.microsoft.com/office/drawing/2014/main" id="{B753A76A-38D5-4BE0-9B2D-DE3918A0F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2</a:t>
            </a:r>
          </a:p>
        </p:txBody>
      </p:sp>
      <p:sp>
        <p:nvSpPr>
          <p:cNvPr id="233486" name="Text Box 14">
            <a:extLst>
              <a:ext uri="{FF2B5EF4-FFF2-40B4-BE49-F238E27FC236}">
                <a16:creationId xmlns:a16="http://schemas.microsoft.com/office/drawing/2014/main" id="{1DCFF02F-85C1-4BB9-85A2-1E3BFCF8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4</a:t>
            </a:r>
          </a:p>
        </p:txBody>
      </p:sp>
      <p:sp>
        <p:nvSpPr>
          <p:cNvPr id="233487" name="Text Box 15">
            <a:extLst>
              <a:ext uri="{FF2B5EF4-FFF2-40B4-BE49-F238E27FC236}">
                <a16:creationId xmlns:a16="http://schemas.microsoft.com/office/drawing/2014/main" id="{67C28736-A4AB-4B0E-A2E8-B0345083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6</a:t>
            </a:r>
          </a:p>
        </p:txBody>
      </p:sp>
      <p:sp>
        <p:nvSpPr>
          <p:cNvPr id="233488" name="Text Box 16">
            <a:extLst>
              <a:ext uri="{FF2B5EF4-FFF2-40B4-BE49-F238E27FC236}">
                <a16:creationId xmlns:a16="http://schemas.microsoft.com/office/drawing/2014/main" id="{F4676FFE-7518-4C10-B2DC-EDC21C2E2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8</a:t>
            </a:r>
          </a:p>
        </p:txBody>
      </p:sp>
      <p:sp>
        <p:nvSpPr>
          <p:cNvPr id="233489" name="Text Box 17">
            <a:extLst>
              <a:ext uri="{FF2B5EF4-FFF2-40B4-BE49-F238E27FC236}">
                <a16:creationId xmlns:a16="http://schemas.microsoft.com/office/drawing/2014/main" id="{20EF44FC-C753-420C-BBDD-C66D2DBE8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10</a:t>
            </a:r>
          </a:p>
        </p:txBody>
      </p:sp>
      <p:sp>
        <p:nvSpPr>
          <p:cNvPr id="233490" name="Text Box 18">
            <a:extLst>
              <a:ext uri="{FF2B5EF4-FFF2-40B4-BE49-F238E27FC236}">
                <a16:creationId xmlns:a16="http://schemas.microsoft.com/office/drawing/2014/main" id="{3B2AC542-FE91-4D82-B986-580257C6D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12</a:t>
            </a:r>
          </a:p>
        </p:txBody>
      </p:sp>
      <p:sp>
        <p:nvSpPr>
          <p:cNvPr id="233491" name="Line 19">
            <a:extLst>
              <a:ext uri="{FF2B5EF4-FFF2-40B4-BE49-F238E27FC236}">
                <a16:creationId xmlns:a16="http://schemas.microsoft.com/office/drawing/2014/main" id="{3275D492-6886-4F99-A0B3-FB86AB08B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123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2" name="Line 20">
            <a:extLst>
              <a:ext uri="{FF2B5EF4-FFF2-40B4-BE49-F238E27FC236}">
                <a16:creationId xmlns:a16="http://schemas.microsoft.com/office/drawing/2014/main" id="{2B3FEB37-481E-4299-A6BC-4B14CA21C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513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3" name="Line 21">
            <a:extLst>
              <a:ext uri="{FF2B5EF4-FFF2-40B4-BE49-F238E27FC236}">
                <a16:creationId xmlns:a16="http://schemas.microsoft.com/office/drawing/2014/main" id="{485FFAC7-9B8E-4839-AD97-0B42E177E5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4" name="Line 22">
            <a:extLst>
              <a:ext uri="{FF2B5EF4-FFF2-40B4-BE49-F238E27FC236}">
                <a16:creationId xmlns:a16="http://schemas.microsoft.com/office/drawing/2014/main" id="{CBF33BA0-469F-46AF-AD70-73531275A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5" name="Line 23">
            <a:extLst>
              <a:ext uri="{FF2B5EF4-FFF2-40B4-BE49-F238E27FC236}">
                <a16:creationId xmlns:a16="http://schemas.microsoft.com/office/drawing/2014/main" id="{9F57D087-C429-467E-BFFF-5ABAD260C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238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6" name="Line 24">
            <a:extLst>
              <a:ext uri="{FF2B5EF4-FFF2-40B4-BE49-F238E27FC236}">
                <a16:creationId xmlns:a16="http://schemas.microsoft.com/office/drawing/2014/main" id="{A6EDB56A-F9FE-4B31-A280-657C3A209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3497" name="Text Box 25">
            <a:extLst>
              <a:ext uri="{FF2B5EF4-FFF2-40B4-BE49-F238E27FC236}">
                <a16:creationId xmlns:a16="http://schemas.microsoft.com/office/drawing/2014/main" id="{BF617BB3-D7FA-48EE-BA3E-9317118B7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628775"/>
            <a:ext cx="1065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A</a:t>
            </a:r>
          </a:p>
        </p:txBody>
      </p:sp>
      <p:sp>
        <p:nvSpPr>
          <p:cNvPr id="233498" name="Text Box 26">
            <a:extLst>
              <a:ext uri="{FF2B5EF4-FFF2-40B4-BE49-F238E27FC236}">
                <a16:creationId xmlns:a16="http://schemas.microsoft.com/office/drawing/2014/main" id="{3FF4D3AB-DCBE-48F3-89DF-38F2DEC5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1639888"/>
            <a:ext cx="1063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B</a:t>
            </a:r>
          </a:p>
        </p:txBody>
      </p:sp>
      <p:sp>
        <p:nvSpPr>
          <p:cNvPr id="233499" name="Text Box 27">
            <a:extLst>
              <a:ext uri="{FF2B5EF4-FFF2-40B4-BE49-F238E27FC236}">
                <a16:creationId xmlns:a16="http://schemas.microsoft.com/office/drawing/2014/main" id="{6E35DBE3-5CB7-464A-BB7B-4BA58D1C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1639888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C</a:t>
            </a:r>
          </a:p>
        </p:txBody>
      </p:sp>
      <p:sp>
        <p:nvSpPr>
          <p:cNvPr id="233500" name="Text Box 28">
            <a:extLst>
              <a:ext uri="{FF2B5EF4-FFF2-40B4-BE49-F238E27FC236}">
                <a16:creationId xmlns:a16="http://schemas.microsoft.com/office/drawing/2014/main" id="{F4E9F380-1BBA-4C2E-905B-F24EE4D7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1,0</a:t>
            </a:r>
          </a:p>
        </p:txBody>
      </p:sp>
      <p:cxnSp>
        <p:nvCxnSpPr>
          <p:cNvPr id="233501" name="AutoShape 29">
            <a:extLst>
              <a:ext uri="{FF2B5EF4-FFF2-40B4-BE49-F238E27FC236}">
                <a16:creationId xmlns:a16="http://schemas.microsoft.com/office/drawing/2014/main" id="{A46C023C-2177-4C19-B78D-45828C5BF90F}"/>
              </a:ext>
            </a:extLst>
          </p:cNvPr>
          <p:cNvCxnSpPr>
            <a:cxnSpLocks noChangeShapeType="1"/>
            <a:stCxn id="233500" idx="3"/>
          </p:cNvCxnSpPr>
          <p:nvPr/>
        </p:nvCxnSpPr>
        <p:spPr bwMode="auto">
          <a:xfrm flipV="1">
            <a:off x="2827338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3502" name="Text Box 30">
            <a:extLst>
              <a:ext uri="{FF2B5EF4-FFF2-40B4-BE49-F238E27FC236}">
                <a16:creationId xmlns:a16="http://schemas.microsoft.com/office/drawing/2014/main" id="{48DCA046-4B07-4D14-90DD-F09693F4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1,5</a:t>
            </a:r>
          </a:p>
        </p:txBody>
      </p:sp>
      <p:cxnSp>
        <p:nvCxnSpPr>
          <p:cNvPr id="233503" name="AutoShape 31">
            <a:extLst>
              <a:ext uri="{FF2B5EF4-FFF2-40B4-BE49-F238E27FC236}">
                <a16:creationId xmlns:a16="http://schemas.microsoft.com/office/drawing/2014/main" id="{84ECF32F-2124-49EC-A712-F3097C3500EC}"/>
              </a:ext>
            </a:extLst>
          </p:cNvPr>
          <p:cNvCxnSpPr>
            <a:cxnSpLocks noChangeShapeType="1"/>
            <a:stCxn id="233502" idx="1"/>
          </p:cNvCxnSpPr>
          <p:nvPr/>
        </p:nvCxnSpPr>
        <p:spPr bwMode="auto">
          <a:xfrm rot="10800000">
            <a:off x="5003800" y="2574925"/>
            <a:ext cx="792163" cy="184150"/>
          </a:xfrm>
          <a:prstGeom prst="curvedConnector3">
            <a:avLst>
              <a:gd name="adj1" fmla="val 4989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825064D1-B3EC-4621-937A-B78836AE8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  <p:sp>
        <p:nvSpPr>
          <p:cNvPr id="233508" name="Rectangle 36">
            <a:extLst>
              <a:ext uri="{FF2B5EF4-FFF2-40B4-BE49-F238E27FC236}">
                <a16:creationId xmlns:a16="http://schemas.microsoft.com/office/drawing/2014/main" id="{94C3781B-F188-4382-AC52-4D52FE95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205038"/>
            <a:ext cx="1409700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3509" name="AutoShape 37">
            <a:extLst>
              <a:ext uri="{FF2B5EF4-FFF2-40B4-BE49-F238E27FC236}">
                <a16:creationId xmlns:a16="http://schemas.microsoft.com/office/drawing/2014/main" id="{94F39A74-9E11-4EDB-BF85-30089E5132C0}"/>
              </a:ext>
            </a:extLst>
          </p:cNvPr>
          <p:cNvCxnSpPr>
            <a:cxnSpLocks noChangeShapeType="1"/>
            <a:stCxn id="0" idx="0"/>
            <a:endCxn id="233508" idx="2"/>
          </p:cNvCxnSpPr>
          <p:nvPr/>
        </p:nvCxnSpPr>
        <p:spPr bwMode="auto">
          <a:xfrm rot="16200000">
            <a:off x="3124200" y="4445000"/>
            <a:ext cx="865188" cy="1423988"/>
          </a:xfrm>
          <a:prstGeom prst="curvedConnector3">
            <a:avLst>
              <a:gd name="adj1" fmla="val 49907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3512" name="Group 40">
            <a:extLst>
              <a:ext uri="{FF2B5EF4-FFF2-40B4-BE49-F238E27FC236}">
                <a16:creationId xmlns:a16="http://schemas.microsoft.com/office/drawing/2014/main" id="{26C17BD9-4B02-4C68-ADC0-E90117AAD8D8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5589588"/>
            <a:ext cx="4189413" cy="1008062"/>
            <a:chOff x="468" y="3521"/>
            <a:chExt cx="2550" cy="563"/>
          </a:xfrm>
        </p:grpSpPr>
        <p:graphicFrame>
          <p:nvGraphicFramePr>
            <p:cNvPr id="233506" name="Object 34">
              <a:extLst>
                <a:ext uri="{FF2B5EF4-FFF2-40B4-BE49-F238E27FC236}">
                  <a16:creationId xmlns:a16="http://schemas.microsoft.com/office/drawing/2014/main" id="{5EE6F2F3-2D5A-4913-A6DA-67455F7649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6" y="3521"/>
            <a:ext cx="2542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17" name="Equation" r:id="rId4" imgW="5308560" imgH="469800" progId="Equation.3">
                    <p:embed/>
                  </p:oleObj>
                </mc:Choice>
                <mc:Fallback>
                  <p:oleObj name="Equation" r:id="rId4" imgW="5308560" imgH="469800" progId="Equation.3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3521"/>
                          <a:ext cx="2542" cy="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3510" name="Object 38">
              <a:extLst>
                <a:ext uri="{FF2B5EF4-FFF2-40B4-BE49-F238E27FC236}">
                  <a16:creationId xmlns:a16="http://schemas.microsoft.com/office/drawing/2014/main" id="{0E57B6A2-42B2-4F76-99D3-2A0FCE14E2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8" y="3838"/>
            <a:ext cx="2544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18" name="Equation" r:id="rId6" imgW="4991040" imgH="482400" progId="Equation.3">
                    <p:embed/>
                  </p:oleObj>
                </mc:Choice>
                <mc:Fallback>
                  <p:oleObj name="Equation" r:id="rId6" imgW="4991040" imgH="482400" progId="Equation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" y="3838"/>
                          <a:ext cx="2544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3">
            <a:extLst>
              <a:ext uri="{FF2B5EF4-FFF2-40B4-BE49-F238E27FC236}">
                <a16:creationId xmlns:a16="http://schemas.microsoft.com/office/drawing/2014/main" id="{8CDE0F81-4D9E-4940-81E7-BBC42C8AA8E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0" name="Text Box 4">
            <a:extLst>
              <a:ext uri="{FF2B5EF4-FFF2-40B4-BE49-F238E27FC236}">
                <a16:creationId xmlns:a16="http://schemas.microsoft.com/office/drawing/2014/main" id="{91DAFEC3-7F96-4046-BF5C-32A45FA4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300663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 (Base Mássica)</a:t>
            </a:r>
          </a:p>
        </p:txBody>
      </p:sp>
      <p:sp>
        <p:nvSpPr>
          <p:cNvPr id="234501" name="Line 5">
            <a:extLst>
              <a:ext uri="{FF2B5EF4-FFF2-40B4-BE49-F238E27FC236}">
                <a16:creationId xmlns:a16="http://schemas.microsoft.com/office/drawing/2014/main" id="{A559222F-CE63-47B4-92FE-9A5288EB31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2" name="Line 6">
            <a:extLst>
              <a:ext uri="{FF2B5EF4-FFF2-40B4-BE49-F238E27FC236}">
                <a16:creationId xmlns:a16="http://schemas.microsoft.com/office/drawing/2014/main" id="{6FD1F4B6-3BB9-4E2B-8E97-A66E725EC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3" name="Line 7">
            <a:extLst>
              <a:ext uri="{FF2B5EF4-FFF2-40B4-BE49-F238E27FC236}">
                <a16:creationId xmlns:a16="http://schemas.microsoft.com/office/drawing/2014/main" id="{CF222089-200F-416C-856D-CB4FC358D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4" name="Line 8">
            <a:extLst>
              <a:ext uri="{FF2B5EF4-FFF2-40B4-BE49-F238E27FC236}">
                <a16:creationId xmlns:a16="http://schemas.microsoft.com/office/drawing/2014/main" id="{9C61EB25-D816-403F-91CD-129CADD69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5313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5" name="Line 9">
            <a:extLst>
              <a:ext uri="{FF2B5EF4-FFF2-40B4-BE49-F238E27FC236}">
                <a16:creationId xmlns:a16="http://schemas.microsoft.com/office/drawing/2014/main" id="{F247F18C-AD74-441A-B512-E7898154C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6" name="Line 10">
            <a:extLst>
              <a:ext uri="{FF2B5EF4-FFF2-40B4-BE49-F238E27FC236}">
                <a16:creationId xmlns:a16="http://schemas.microsoft.com/office/drawing/2014/main" id="{73495C24-AD0D-4780-9306-84AD9D3F1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52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7" name="Line 11">
            <a:extLst>
              <a:ext uri="{FF2B5EF4-FFF2-40B4-BE49-F238E27FC236}">
                <a16:creationId xmlns:a16="http://schemas.microsoft.com/office/drawing/2014/main" id="{190AF52E-1B66-444B-8395-5A667DD9A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0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8" name="Line 12">
            <a:extLst>
              <a:ext uri="{FF2B5EF4-FFF2-40B4-BE49-F238E27FC236}">
                <a16:creationId xmlns:a16="http://schemas.microsoft.com/office/drawing/2014/main" id="{4FDF0A90-9918-4AAB-A193-8E374E25C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1875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09" name="Text Box 13">
            <a:extLst>
              <a:ext uri="{FF2B5EF4-FFF2-40B4-BE49-F238E27FC236}">
                <a16:creationId xmlns:a16="http://schemas.microsoft.com/office/drawing/2014/main" id="{87ECEC2A-94A8-484E-9CCF-B22BFEBF1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2</a:t>
            </a:r>
          </a:p>
        </p:txBody>
      </p:sp>
      <p:sp>
        <p:nvSpPr>
          <p:cNvPr id="234510" name="Text Box 14">
            <a:extLst>
              <a:ext uri="{FF2B5EF4-FFF2-40B4-BE49-F238E27FC236}">
                <a16:creationId xmlns:a16="http://schemas.microsoft.com/office/drawing/2014/main" id="{7502E93D-96D7-480F-8A7C-9C5699A47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4</a:t>
            </a:r>
          </a:p>
        </p:txBody>
      </p:sp>
      <p:sp>
        <p:nvSpPr>
          <p:cNvPr id="234511" name="Text Box 15">
            <a:extLst>
              <a:ext uri="{FF2B5EF4-FFF2-40B4-BE49-F238E27FC236}">
                <a16:creationId xmlns:a16="http://schemas.microsoft.com/office/drawing/2014/main" id="{FC68A014-5EF8-4B3D-A958-3C84F4039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6</a:t>
            </a:r>
          </a:p>
        </p:txBody>
      </p:sp>
      <p:sp>
        <p:nvSpPr>
          <p:cNvPr id="234512" name="Text Box 16">
            <a:extLst>
              <a:ext uri="{FF2B5EF4-FFF2-40B4-BE49-F238E27FC236}">
                <a16:creationId xmlns:a16="http://schemas.microsoft.com/office/drawing/2014/main" id="{32F1B755-1B93-443E-AE5F-4E2663818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8</a:t>
            </a:r>
          </a:p>
        </p:txBody>
      </p:sp>
      <p:sp>
        <p:nvSpPr>
          <p:cNvPr id="234513" name="Text Box 17">
            <a:extLst>
              <a:ext uri="{FF2B5EF4-FFF2-40B4-BE49-F238E27FC236}">
                <a16:creationId xmlns:a16="http://schemas.microsoft.com/office/drawing/2014/main" id="{EE1DA884-4505-4886-BD38-9F07E6807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10</a:t>
            </a:r>
          </a:p>
        </p:txBody>
      </p:sp>
      <p:sp>
        <p:nvSpPr>
          <p:cNvPr id="234514" name="Text Box 18">
            <a:extLst>
              <a:ext uri="{FF2B5EF4-FFF2-40B4-BE49-F238E27FC236}">
                <a16:creationId xmlns:a16="http://schemas.microsoft.com/office/drawing/2014/main" id="{05CAE596-7110-4CAF-810C-9720A223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12</a:t>
            </a:r>
          </a:p>
        </p:txBody>
      </p:sp>
      <p:sp>
        <p:nvSpPr>
          <p:cNvPr id="234515" name="Line 19">
            <a:extLst>
              <a:ext uri="{FF2B5EF4-FFF2-40B4-BE49-F238E27FC236}">
                <a16:creationId xmlns:a16="http://schemas.microsoft.com/office/drawing/2014/main" id="{5D7A5998-D6DB-4230-9306-9C8BCD9EE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123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16" name="Line 20">
            <a:extLst>
              <a:ext uri="{FF2B5EF4-FFF2-40B4-BE49-F238E27FC236}">
                <a16:creationId xmlns:a16="http://schemas.microsoft.com/office/drawing/2014/main" id="{C1437726-4D13-4A73-8777-D77A8BAE8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513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17" name="Line 21">
            <a:extLst>
              <a:ext uri="{FF2B5EF4-FFF2-40B4-BE49-F238E27FC236}">
                <a16:creationId xmlns:a16="http://schemas.microsoft.com/office/drawing/2014/main" id="{9F825CB4-4AE6-4C43-91CC-04FC928D7B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18" name="Line 22">
            <a:extLst>
              <a:ext uri="{FF2B5EF4-FFF2-40B4-BE49-F238E27FC236}">
                <a16:creationId xmlns:a16="http://schemas.microsoft.com/office/drawing/2014/main" id="{AE829B96-855E-4D3F-ACF5-FB9507903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3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19" name="Line 23">
            <a:extLst>
              <a:ext uri="{FF2B5EF4-FFF2-40B4-BE49-F238E27FC236}">
                <a16:creationId xmlns:a16="http://schemas.microsoft.com/office/drawing/2014/main" id="{BEA6CDE9-072E-41C7-84D9-11DEFCFE4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238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20" name="Line 24">
            <a:extLst>
              <a:ext uri="{FF2B5EF4-FFF2-40B4-BE49-F238E27FC236}">
                <a16:creationId xmlns:a16="http://schemas.microsoft.com/office/drawing/2014/main" id="{A2727625-4E8F-4B96-9B74-A416B89BB7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21" name="Text Box 25">
            <a:extLst>
              <a:ext uri="{FF2B5EF4-FFF2-40B4-BE49-F238E27FC236}">
                <a16:creationId xmlns:a16="http://schemas.microsoft.com/office/drawing/2014/main" id="{87E0D202-8FDC-46DE-A46B-E9A7BBABD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628775"/>
            <a:ext cx="1065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A</a:t>
            </a:r>
          </a:p>
        </p:txBody>
      </p:sp>
      <p:sp>
        <p:nvSpPr>
          <p:cNvPr id="234522" name="Text Box 26">
            <a:extLst>
              <a:ext uri="{FF2B5EF4-FFF2-40B4-BE49-F238E27FC236}">
                <a16:creationId xmlns:a16="http://schemas.microsoft.com/office/drawing/2014/main" id="{E918FB93-DAD2-4918-90F6-D1F85C00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1639888"/>
            <a:ext cx="1063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B</a:t>
            </a:r>
          </a:p>
        </p:txBody>
      </p:sp>
      <p:sp>
        <p:nvSpPr>
          <p:cNvPr id="234523" name="Text Box 27">
            <a:extLst>
              <a:ext uri="{FF2B5EF4-FFF2-40B4-BE49-F238E27FC236}">
                <a16:creationId xmlns:a16="http://schemas.microsoft.com/office/drawing/2014/main" id="{9D2FC890-8C2B-4928-9C3A-6A2627832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1639888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Zona C</a:t>
            </a:r>
          </a:p>
        </p:txBody>
      </p:sp>
      <p:sp>
        <p:nvSpPr>
          <p:cNvPr id="234524" name="Text Box 28">
            <a:extLst>
              <a:ext uri="{FF2B5EF4-FFF2-40B4-BE49-F238E27FC236}">
                <a16:creationId xmlns:a16="http://schemas.microsoft.com/office/drawing/2014/main" id="{858557C2-9577-41B8-89CE-86A14A3C8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1,0</a:t>
            </a:r>
          </a:p>
        </p:txBody>
      </p:sp>
      <p:cxnSp>
        <p:nvCxnSpPr>
          <p:cNvPr id="234525" name="AutoShape 29">
            <a:extLst>
              <a:ext uri="{FF2B5EF4-FFF2-40B4-BE49-F238E27FC236}">
                <a16:creationId xmlns:a16="http://schemas.microsoft.com/office/drawing/2014/main" id="{0F9CC909-03B4-4BB5-A0D0-27565758C73E}"/>
              </a:ext>
            </a:extLst>
          </p:cNvPr>
          <p:cNvCxnSpPr>
            <a:cxnSpLocks noChangeShapeType="1"/>
            <a:stCxn id="234524" idx="3"/>
          </p:cNvCxnSpPr>
          <p:nvPr/>
        </p:nvCxnSpPr>
        <p:spPr bwMode="auto">
          <a:xfrm flipV="1">
            <a:off x="2827338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526" name="Text Box 30">
            <a:extLst>
              <a:ext uri="{FF2B5EF4-FFF2-40B4-BE49-F238E27FC236}">
                <a16:creationId xmlns:a16="http://schemas.microsoft.com/office/drawing/2014/main" id="{EDF03D2B-8CFA-4EC8-91F6-67D5DE020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3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Cl</a:t>
            </a:r>
            <a:r>
              <a:rPr lang="pt-BR" altLang="pt-BR" baseline="-25000"/>
              <a:t>2</a:t>
            </a:r>
            <a:r>
              <a:rPr lang="pt-BR" altLang="pt-BR"/>
              <a:t>/NH</a:t>
            </a:r>
            <a:r>
              <a:rPr lang="pt-BR" altLang="pt-BR" baseline="-25000"/>
              <a:t>3</a:t>
            </a:r>
            <a:r>
              <a:rPr lang="pt-BR" altLang="pt-BR"/>
              <a:t>-N: 1,5</a:t>
            </a:r>
          </a:p>
        </p:txBody>
      </p:sp>
      <p:cxnSp>
        <p:nvCxnSpPr>
          <p:cNvPr id="234527" name="AutoShape 31">
            <a:extLst>
              <a:ext uri="{FF2B5EF4-FFF2-40B4-BE49-F238E27FC236}">
                <a16:creationId xmlns:a16="http://schemas.microsoft.com/office/drawing/2014/main" id="{A0729058-4952-4EA1-80EB-59962A95CC3D}"/>
              </a:ext>
            </a:extLst>
          </p:cNvPr>
          <p:cNvCxnSpPr>
            <a:cxnSpLocks noChangeShapeType="1"/>
            <a:stCxn id="234526" idx="1"/>
          </p:cNvCxnSpPr>
          <p:nvPr/>
        </p:nvCxnSpPr>
        <p:spPr bwMode="auto">
          <a:xfrm rot="10800000">
            <a:off x="5003800" y="2708275"/>
            <a:ext cx="525463" cy="50800"/>
          </a:xfrm>
          <a:prstGeom prst="curvedConnector3">
            <a:avLst>
              <a:gd name="adj1" fmla="val 49847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529" name="Rectangle 33">
            <a:extLst>
              <a:ext uri="{FF2B5EF4-FFF2-40B4-BE49-F238E27FC236}">
                <a16:creationId xmlns:a16="http://schemas.microsoft.com/office/drawing/2014/main" id="{D459539B-A817-4D65-986D-3D1AA29F5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2205038"/>
            <a:ext cx="2351087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4530" name="AutoShape 34">
            <a:extLst>
              <a:ext uri="{FF2B5EF4-FFF2-40B4-BE49-F238E27FC236}">
                <a16:creationId xmlns:a16="http://schemas.microsoft.com/office/drawing/2014/main" id="{1DE69394-C82D-45B4-B835-32982AD0536F}"/>
              </a:ext>
            </a:extLst>
          </p:cNvPr>
          <p:cNvCxnSpPr>
            <a:cxnSpLocks noChangeShapeType="1"/>
            <a:stCxn id="0" idx="0"/>
            <a:endCxn id="234529" idx="2"/>
          </p:cNvCxnSpPr>
          <p:nvPr/>
        </p:nvCxnSpPr>
        <p:spPr bwMode="auto">
          <a:xfrm rot="16200000">
            <a:off x="4706144" y="4664869"/>
            <a:ext cx="1368425" cy="148748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34532" name="Object 36">
            <a:extLst>
              <a:ext uri="{FF2B5EF4-FFF2-40B4-BE49-F238E27FC236}">
                <a16:creationId xmlns:a16="http://schemas.microsoft.com/office/drawing/2014/main" id="{2180B604-F30C-4BB2-A8DB-FABCDC84256A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116013" y="6092825"/>
          <a:ext cx="7061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36" name="Equation" r:id="rId4" imgW="7061040" imgH="469800" progId="Equation.3">
                  <p:embed/>
                </p:oleObj>
              </mc:Choice>
              <mc:Fallback>
                <p:oleObj name="Equation" r:id="rId4" imgW="7061040" imgH="4698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6092825"/>
                        <a:ext cx="7061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4498" name="Rectangle 2">
            <a:extLst>
              <a:ext uri="{FF2B5EF4-FFF2-40B4-BE49-F238E27FC236}">
                <a16:creationId xmlns:a16="http://schemas.microsoft.com/office/drawing/2014/main" id="{3149B886-252B-4133-95F1-2D052E5DD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DEMANDA DE CLORO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>
            <a:extLst>
              <a:ext uri="{FF2B5EF4-FFF2-40B4-BE49-F238E27FC236}">
                <a16:creationId xmlns:a16="http://schemas.microsoft.com/office/drawing/2014/main" id="{3FD35414-03BC-42A5-853B-FDA4D52D202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48" name="Rectangle 4">
            <a:extLst>
              <a:ext uri="{FF2B5EF4-FFF2-40B4-BE49-F238E27FC236}">
                <a16:creationId xmlns:a16="http://schemas.microsoft.com/office/drawing/2014/main" id="{A7AB878F-044E-4FB2-98EA-719390546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CLORAÇÃO AO “BREAK-POINT”</a:t>
            </a:r>
          </a:p>
        </p:txBody>
      </p:sp>
      <p:sp>
        <p:nvSpPr>
          <p:cNvPr id="236549" name="AutoShape 5">
            <a:extLst>
              <a:ext uri="{FF2B5EF4-FFF2-40B4-BE49-F238E27FC236}">
                <a16:creationId xmlns:a16="http://schemas.microsoft.com/office/drawing/2014/main" id="{F5432C7D-12B9-4626-A5D1-05033D65E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20938"/>
            <a:ext cx="2160587" cy="180022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6550" name="AutoShape 6">
            <a:extLst>
              <a:ext uri="{FF2B5EF4-FFF2-40B4-BE49-F238E27FC236}">
                <a16:creationId xmlns:a16="http://schemas.microsoft.com/office/drawing/2014/main" id="{9643D9AA-FBC8-4027-8D66-52A48D534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084763"/>
            <a:ext cx="792162" cy="360362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6551" name="Text Box 7">
            <a:extLst>
              <a:ext uri="{FF2B5EF4-FFF2-40B4-BE49-F238E27FC236}">
                <a16:creationId xmlns:a16="http://schemas.microsoft.com/office/drawing/2014/main" id="{1F2F15BA-209C-4632-A600-EA7E4C082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700213"/>
            <a:ext cx="254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Nitrogênio amoniacal</a:t>
            </a:r>
          </a:p>
        </p:txBody>
      </p:sp>
      <p:sp>
        <p:nvSpPr>
          <p:cNvPr id="236552" name="Text Box 8">
            <a:extLst>
              <a:ext uri="{FF2B5EF4-FFF2-40B4-BE49-F238E27FC236}">
                <a16:creationId xmlns:a16="http://schemas.microsoft.com/office/drawing/2014/main" id="{582CBD62-DC67-4489-8B74-51897B7B7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092825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Cloro aplicado</a:t>
            </a:r>
          </a:p>
        </p:txBody>
      </p:sp>
      <p:cxnSp>
        <p:nvCxnSpPr>
          <p:cNvPr id="236553" name="AutoShape 9">
            <a:extLst>
              <a:ext uri="{FF2B5EF4-FFF2-40B4-BE49-F238E27FC236}">
                <a16:creationId xmlns:a16="http://schemas.microsoft.com/office/drawing/2014/main" id="{EBBD2F09-FD11-4286-89D9-236291581DAE}"/>
              </a:ext>
            </a:extLst>
          </p:cNvPr>
          <p:cNvCxnSpPr>
            <a:cxnSpLocks noChangeShapeType="1"/>
            <a:stCxn id="236551" idx="2"/>
            <a:endCxn id="236549" idx="5"/>
          </p:cNvCxnSpPr>
          <p:nvPr/>
        </p:nvCxnSpPr>
        <p:spPr bwMode="auto">
          <a:xfrm rot="5400000">
            <a:off x="2693194" y="2175669"/>
            <a:ext cx="998537" cy="841375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54" name="AutoShape 10">
            <a:extLst>
              <a:ext uri="{FF2B5EF4-FFF2-40B4-BE49-F238E27FC236}">
                <a16:creationId xmlns:a16="http://schemas.microsoft.com/office/drawing/2014/main" id="{AD9CBF03-1572-4E71-A49C-982733B64018}"/>
              </a:ext>
            </a:extLst>
          </p:cNvPr>
          <p:cNvCxnSpPr>
            <a:cxnSpLocks noChangeShapeType="1"/>
            <a:stCxn id="236552" idx="0"/>
            <a:endCxn id="236550" idx="3"/>
          </p:cNvCxnSpPr>
          <p:nvPr/>
        </p:nvCxnSpPr>
        <p:spPr bwMode="auto">
          <a:xfrm rot="5400000" flipH="1">
            <a:off x="1323182" y="5634831"/>
            <a:ext cx="647700" cy="2682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55" name="AutoShape 11">
            <a:extLst>
              <a:ext uri="{FF2B5EF4-FFF2-40B4-BE49-F238E27FC236}">
                <a16:creationId xmlns:a16="http://schemas.microsoft.com/office/drawing/2014/main" id="{5885B250-14EB-4380-B66C-B7AA8619F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357563"/>
            <a:ext cx="2016125" cy="1655762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6556" name="AutoShape 12">
            <a:extLst>
              <a:ext uri="{FF2B5EF4-FFF2-40B4-BE49-F238E27FC236}">
                <a16:creationId xmlns:a16="http://schemas.microsoft.com/office/drawing/2014/main" id="{552B2F85-ED4B-4374-9920-D66492C6146A}"/>
              </a:ext>
            </a:extLst>
          </p:cNvPr>
          <p:cNvCxnSpPr>
            <a:cxnSpLocks noChangeShapeType="1"/>
            <a:stCxn id="236551" idx="2"/>
            <a:endCxn id="236555" idx="0"/>
          </p:cNvCxnSpPr>
          <p:nvPr/>
        </p:nvCxnSpPr>
        <p:spPr bwMode="auto">
          <a:xfrm rot="16200000" flipH="1">
            <a:off x="3853656" y="1856582"/>
            <a:ext cx="1260475" cy="174148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57" name="AutoShape 13">
            <a:extLst>
              <a:ext uri="{FF2B5EF4-FFF2-40B4-BE49-F238E27FC236}">
                <a16:creationId xmlns:a16="http://schemas.microsoft.com/office/drawing/2014/main" id="{D7D3E864-F00B-4023-8A1E-32520892DD5B}"/>
              </a:ext>
            </a:extLst>
          </p:cNvPr>
          <p:cNvCxnSpPr>
            <a:cxnSpLocks noChangeShapeType="1"/>
            <a:stCxn id="236549" idx="4"/>
            <a:endCxn id="236555" idx="2"/>
          </p:cNvCxnSpPr>
          <p:nvPr/>
        </p:nvCxnSpPr>
        <p:spPr bwMode="auto">
          <a:xfrm>
            <a:off x="2322513" y="3546475"/>
            <a:ext cx="1817687" cy="846138"/>
          </a:xfrm>
          <a:prstGeom prst="bentConnector3">
            <a:avLst>
              <a:gd name="adj1" fmla="val 6235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58" name="AutoShape 14">
            <a:extLst>
              <a:ext uri="{FF2B5EF4-FFF2-40B4-BE49-F238E27FC236}">
                <a16:creationId xmlns:a16="http://schemas.microsoft.com/office/drawing/2014/main" id="{6D811BB3-A183-45FC-B846-C2AB59E2E946}"/>
              </a:ext>
            </a:extLst>
          </p:cNvPr>
          <p:cNvCxnSpPr>
            <a:cxnSpLocks noChangeShapeType="1"/>
            <a:stCxn id="236550" idx="4"/>
            <a:endCxn id="236555" idx="2"/>
          </p:cNvCxnSpPr>
          <p:nvPr/>
        </p:nvCxnSpPr>
        <p:spPr bwMode="auto">
          <a:xfrm flipV="1">
            <a:off x="1908175" y="4392613"/>
            <a:ext cx="2232025" cy="8731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36559" name="Object 15">
            <a:extLst>
              <a:ext uri="{FF2B5EF4-FFF2-40B4-BE49-F238E27FC236}">
                <a16:creationId xmlns:a16="http://schemas.microsoft.com/office/drawing/2014/main" id="{452DDD6C-BC7A-4BE9-8999-6681D41439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5661025"/>
          <a:ext cx="53927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22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661025"/>
                        <a:ext cx="53927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60" name="Oval 16">
            <a:extLst>
              <a:ext uri="{FF2B5EF4-FFF2-40B4-BE49-F238E27FC236}">
                <a16:creationId xmlns:a16="http://schemas.microsoft.com/office/drawing/2014/main" id="{F936658D-C88B-49BD-9075-F612B8BC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221163"/>
            <a:ext cx="647700" cy="358775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6561" name="Text Box 17">
            <a:extLst>
              <a:ext uri="{FF2B5EF4-FFF2-40B4-BE49-F238E27FC236}">
                <a16:creationId xmlns:a16="http://schemas.microsoft.com/office/drawing/2014/main" id="{AB3BEC82-CFA9-4D49-9315-F8D822DA8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084763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/>
              <a:t>Monocloramina</a:t>
            </a:r>
          </a:p>
        </p:txBody>
      </p:sp>
      <p:cxnSp>
        <p:nvCxnSpPr>
          <p:cNvPr id="236562" name="AutoShape 18">
            <a:extLst>
              <a:ext uri="{FF2B5EF4-FFF2-40B4-BE49-F238E27FC236}">
                <a16:creationId xmlns:a16="http://schemas.microsoft.com/office/drawing/2014/main" id="{903D5A14-2EEE-489E-8793-A751FB3B7293}"/>
              </a:ext>
            </a:extLst>
          </p:cNvPr>
          <p:cNvCxnSpPr>
            <a:cxnSpLocks noChangeShapeType="1"/>
            <a:stCxn id="236561" idx="0"/>
            <a:endCxn id="236560" idx="4"/>
          </p:cNvCxnSpPr>
          <p:nvPr/>
        </p:nvCxnSpPr>
        <p:spPr bwMode="auto">
          <a:xfrm rot="5400000" flipH="1">
            <a:off x="7400925" y="4811713"/>
            <a:ext cx="504825" cy="412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3" name="AutoShape 19">
            <a:extLst>
              <a:ext uri="{FF2B5EF4-FFF2-40B4-BE49-F238E27FC236}">
                <a16:creationId xmlns:a16="http://schemas.microsoft.com/office/drawing/2014/main" id="{3A67C825-B260-4F69-9695-E65C7D760A9A}"/>
              </a:ext>
            </a:extLst>
          </p:cNvPr>
          <p:cNvCxnSpPr>
            <a:cxnSpLocks noChangeShapeType="1"/>
            <a:stCxn id="236555" idx="4"/>
            <a:endCxn id="236560" idx="2"/>
          </p:cNvCxnSpPr>
          <p:nvPr/>
        </p:nvCxnSpPr>
        <p:spPr bwMode="auto">
          <a:xfrm>
            <a:off x="5741988" y="4392613"/>
            <a:ext cx="1566862" cy="7937"/>
          </a:xfrm>
          <a:prstGeom prst="bentConnector3">
            <a:avLst>
              <a:gd name="adj1" fmla="val 63222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6592" name="Group 48">
            <a:extLst>
              <a:ext uri="{FF2B5EF4-FFF2-40B4-BE49-F238E27FC236}">
                <a16:creationId xmlns:a16="http://schemas.microsoft.com/office/drawing/2014/main" id="{B1B35E65-1612-4A47-BB8D-211C42C2E948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1341438"/>
            <a:ext cx="3816350" cy="2239962"/>
            <a:chOff x="295" y="2313"/>
            <a:chExt cx="2404" cy="1411"/>
          </a:xfrm>
        </p:grpSpPr>
        <p:sp>
          <p:nvSpPr>
            <p:cNvPr id="236593" name="Text Box 49">
              <a:extLst>
                <a:ext uri="{FF2B5EF4-FFF2-40B4-BE49-F238E27FC236}">
                  <a16:creationId xmlns:a16="http://schemas.microsoft.com/office/drawing/2014/main" id="{90483D59-2B40-49C6-A7A9-27244653B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" y="3532"/>
              <a:ext cx="13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 (Base Mássica)</a:t>
              </a:r>
            </a:p>
          </p:txBody>
        </p:sp>
        <p:sp>
          <p:nvSpPr>
            <p:cNvPr id="236594" name="Line 50">
              <a:extLst>
                <a:ext uri="{FF2B5EF4-FFF2-40B4-BE49-F238E27FC236}">
                  <a16:creationId xmlns:a16="http://schemas.microsoft.com/office/drawing/2014/main" id="{B2B844FE-D2F5-4F58-8F7D-7D7718D0A9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376"/>
              <a:ext cx="0" cy="1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595" name="Line 51">
              <a:extLst>
                <a:ext uri="{FF2B5EF4-FFF2-40B4-BE49-F238E27FC236}">
                  <a16:creationId xmlns:a16="http://schemas.microsoft.com/office/drawing/2014/main" id="{36C8742B-B3BB-4916-B604-30C934068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306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596" name="Line 52">
              <a:extLst>
                <a:ext uri="{FF2B5EF4-FFF2-40B4-BE49-F238E27FC236}">
                  <a16:creationId xmlns:a16="http://schemas.microsoft.com/office/drawing/2014/main" id="{A9F13FC8-AB49-4E3C-A4E2-F9AE238DF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597" name="Line 53">
              <a:extLst>
                <a:ext uri="{FF2B5EF4-FFF2-40B4-BE49-F238E27FC236}">
                  <a16:creationId xmlns:a16="http://schemas.microsoft.com/office/drawing/2014/main" id="{85B1E63C-D115-45F7-8990-4D72F53C2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598" name="Line 54">
              <a:extLst>
                <a:ext uri="{FF2B5EF4-FFF2-40B4-BE49-F238E27FC236}">
                  <a16:creationId xmlns:a16="http://schemas.microsoft.com/office/drawing/2014/main" id="{1D3DA3A7-1DD0-46CB-8097-B6DC0BBA0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599" name="Line 55">
              <a:extLst>
                <a:ext uri="{FF2B5EF4-FFF2-40B4-BE49-F238E27FC236}">
                  <a16:creationId xmlns:a16="http://schemas.microsoft.com/office/drawing/2014/main" id="{5C6DD09E-7C9B-4B96-BE70-BD924F903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00" name="Line 56">
              <a:extLst>
                <a:ext uri="{FF2B5EF4-FFF2-40B4-BE49-F238E27FC236}">
                  <a16:creationId xmlns:a16="http://schemas.microsoft.com/office/drawing/2014/main" id="{945EEA83-A9FD-469C-8231-791D4FA5B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01" name="Line 57">
              <a:extLst>
                <a:ext uri="{FF2B5EF4-FFF2-40B4-BE49-F238E27FC236}">
                  <a16:creationId xmlns:a16="http://schemas.microsoft.com/office/drawing/2014/main" id="{84401837-DBDF-4DA1-A15B-1CC858457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02" name="Text Box 58">
              <a:extLst>
                <a:ext uri="{FF2B5EF4-FFF2-40B4-BE49-F238E27FC236}">
                  <a16:creationId xmlns:a16="http://schemas.microsoft.com/office/drawing/2014/main" id="{09DE5F71-4B57-42EE-A5C2-625E2C951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3387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2</a:t>
              </a:r>
            </a:p>
          </p:txBody>
        </p:sp>
        <p:sp>
          <p:nvSpPr>
            <p:cNvPr id="236603" name="Text Box 59">
              <a:extLst>
                <a:ext uri="{FF2B5EF4-FFF2-40B4-BE49-F238E27FC236}">
                  <a16:creationId xmlns:a16="http://schemas.microsoft.com/office/drawing/2014/main" id="{51A853D8-57C8-4D49-84F0-A8C188F79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4</a:t>
              </a:r>
            </a:p>
          </p:txBody>
        </p:sp>
        <p:sp>
          <p:nvSpPr>
            <p:cNvPr id="236604" name="Text Box 60">
              <a:extLst>
                <a:ext uri="{FF2B5EF4-FFF2-40B4-BE49-F238E27FC236}">
                  <a16:creationId xmlns:a16="http://schemas.microsoft.com/office/drawing/2014/main" id="{DF5AAF24-E379-46A4-ABF5-BCB47F84F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6</a:t>
              </a:r>
            </a:p>
          </p:txBody>
        </p:sp>
        <p:sp>
          <p:nvSpPr>
            <p:cNvPr id="236605" name="Text Box 61">
              <a:extLst>
                <a:ext uri="{FF2B5EF4-FFF2-40B4-BE49-F238E27FC236}">
                  <a16:creationId xmlns:a16="http://schemas.microsoft.com/office/drawing/2014/main" id="{00BC75F9-B638-4CA8-9DE4-D77D940B0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" y="3390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8</a:t>
              </a:r>
            </a:p>
          </p:txBody>
        </p:sp>
        <p:sp>
          <p:nvSpPr>
            <p:cNvPr id="236606" name="Text Box 62">
              <a:extLst>
                <a:ext uri="{FF2B5EF4-FFF2-40B4-BE49-F238E27FC236}">
                  <a16:creationId xmlns:a16="http://schemas.microsoft.com/office/drawing/2014/main" id="{2C3CB80B-D85B-45E7-8F2A-5890325A3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10</a:t>
              </a:r>
            </a:p>
          </p:txBody>
        </p:sp>
        <p:sp>
          <p:nvSpPr>
            <p:cNvPr id="236607" name="Text Box 63">
              <a:extLst>
                <a:ext uri="{FF2B5EF4-FFF2-40B4-BE49-F238E27FC236}">
                  <a16:creationId xmlns:a16="http://schemas.microsoft.com/office/drawing/2014/main" id="{27FC9893-D8A0-4A96-8435-2243FF885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12</a:t>
              </a:r>
            </a:p>
          </p:txBody>
        </p:sp>
        <p:sp>
          <p:nvSpPr>
            <p:cNvPr id="236608" name="Line 64">
              <a:extLst>
                <a:ext uri="{FF2B5EF4-FFF2-40B4-BE49-F238E27FC236}">
                  <a16:creationId xmlns:a16="http://schemas.microsoft.com/office/drawing/2014/main" id="{C5F54344-685D-4756-B461-1A7B0F0E0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09" name="Line 65">
              <a:extLst>
                <a:ext uri="{FF2B5EF4-FFF2-40B4-BE49-F238E27FC236}">
                  <a16:creationId xmlns:a16="http://schemas.microsoft.com/office/drawing/2014/main" id="{DDABF1FA-9A3B-4F04-BD2A-37746F74CF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492"/>
              <a:ext cx="20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10" name="Line 66">
              <a:extLst>
                <a:ext uri="{FF2B5EF4-FFF2-40B4-BE49-F238E27FC236}">
                  <a16:creationId xmlns:a16="http://schemas.microsoft.com/office/drawing/2014/main" id="{E8E6F1CE-100A-44CE-B7AE-10AC5A2297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11" name="Line 67">
              <a:extLst>
                <a:ext uri="{FF2B5EF4-FFF2-40B4-BE49-F238E27FC236}">
                  <a16:creationId xmlns:a16="http://schemas.microsoft.com/office/drawing/2014/main" id="{2485FA44-F970-44E2-98C3-A006CFAB7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608"/>
              <a:ext cx="707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12" name="Line 68">
              <a:extLst>
                <a:ext uri="{FF2B5EF4-FFF2-40B4-BE49-F238E27FC236}">
                  <a16:creationId xmlns:a16="http://schemas.microsoft.com/office/drawing/2014/main" id="{49BC4259-E756-4EB7-9858-4BF35BC18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608"/>
              <a:ext cx="400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13" name="Line 69">
              <a:extLst>
                <a:ext uri="{FF2B5EF4-FFF2-40B4-BE49-F238E27FC236}">
                  <a16:creationId xmlns:a16="http://schemas.microsoft.com/office/drawing/2014/main" id="{05080899-098E-4D80-97DB-5D9CCD80C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911"/>
              <a:ext cx="660" cy="39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6614" name="Text Box 70">
              <a:extLst>
                <a:ext uri="{FF2B5EF4-FFF2-40B4-BE49-F238E27FC236}">
                  <a16:creationId xmlns:a16="http://schemas.microsoft.com/office/drawing/2014/main" id="{CED616A1-FBE8-4581-9835-CDD54D3DF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317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A</a:t>
              </a:r>
            </a:p>
          </p:txBody>
        </p:sp>
        <p:sp>
          <p:nvSpPr>
            <p:cNvPr id="236615" name="Text Box 71">
              <a:extLst>
                <a:ext uri="{FF2B5EF4-FFF2-40B4-BE49-F238E27FC236}">
                  <a16:creationId xmlns:a16="http://schemas.microsoft.com/office/drawing/2014/main" id="{FC940D34-A346-4BC0-966E-246CD3518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321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B</a:t>
              </a:r>
            </a:p>
          </p:txBody>
        </p:sp>
        <p:sp>
          <p:nvSpPr>
            <p:cNvPr id="236616" name="Text Box 72">
              <a:extLst>
                <a:ext uri="{FF2B5EF4-FFF2-40B4-BE49-F238E27FC236}">
                  <a16:creationId xmlns:a16="http://schemas.microsoft.com/office/drawing/2014/main" id="{5F30ACB1-B411-4081-ACDD-C027AE904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" y="231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C</a:t>
              </a:r>
            </a:p>
          </p:txBody>
        </p:sp>
        <p:sp>
          <p:nvSpPr>
            <p:cNvPr id="236617" name="Text Box 73">
              <a:extLst>
                <a:ext uri="{FF2B5EF4-FFF2-40B4-BE49-F238E27FC236}">
                  <a16:creationId xmlns:a16="http://schemas.microsoft.com/office/drawing/2014/main" id="{C680BDC3-5A33-4BEA-A5BC-A54EBC17E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255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1,0</a:t>
              </a:r>
            </a:p>
          </p:txBody>
        </p:sp>
        <p:sp>
          <p:nvSpPr>
            <p:cNvPr id="236618" name="Text Box 74">
              <a:extLst>
                <a:ext uri="{FF2B5EF4-FFF2-40B4-BE49-F238E27FC236}">
                  <a16:creationId xmlns:a16="http://schemas.microsoft.com/office/drawing/2014/main" id="{71A0E73F-34B3-429B-B215-8891D728E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263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1,5</a:t>
              </a:r>
            </a:p>
          </p:txBody>
        </p:sp>
        <p:cxnSp>
          <p:nvCxnSpPr>
            <p:cNvPr id="236619" name="AutoShape 75">
              <a:extLst>
                <a:ext uri="{FF2B5EF4-FFF2-40B4-BE49-F238E27FC236}">
                  <a16:creationId xmlns:a16="http://schemas.microsoft.com/office/drawing/2014/main" id="{E95DFDB8-F7A2-4504-9636-75EFB585F316}"/>
                </a:ext>
              </a:extLst>
            </p:cNvPr>
            <p:cNvCxnSpPr>
              <a:cxnSpLocks noChangeShapeType="1"/>
              <a:stCxn id="236618" idx="1"/>
            </p:cNvCxnSpPr>
            <p:nvPr/>
          </p:nvCxnSpPr>
          <p:spPr bwMode="auto">
            <a:xfrm rot="10800000">
              <a:off x="1579" y="2670"/>
              <a:ext cx="224" cy="60"/>
            </a:xfrm>
            <a:prstGeom prst="curvedConnector3">
              <a:avLst>
                <a:gd name="adj1" fmla="val 4989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>
            <a:extLst>
              <a:ext uri="{FF2B5EF4-FFF2-40B4-BE49-F238E27FC236}">
                <a16:creationId xmlns:a16="http://schemas.microsoft.com/office/drawing/2014/main" id="{58333C6E-C50A-44C5-A775-D75FA092A9B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Rectangle 4">
            <a:extLst>
              <a:ext uri="{FF2B5EF4-FFF2-40B4-BE49-F238E27FC236}">
                <a16:creationId xmlns:a16="http://schemas.microsoft.com/office/drawing/2014/main" id="{58FB28CC-D2E1-4986-8429-060DC6D8F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30175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CLORAÇÃO AO “BREAK-POINT”</a:t>
            </a:r>
          </a:p>
        </p:txBody>
      </p:sp>
      <p:sp>
        <p:nvSpPr>
          <p:cNvPr id="188421" name="AutoShape 5">
            <a:extLst>
              <a:ext uri="{FF2B5EF4-FFF2-40B4-BE49-F238E27FC236}">
                <a16:creationId xmlns:a16="http://schemas.microsoft.com/office/drawing/2014/main" id="{D616D3C6-A946-42D9-8854-6C558C46A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20938"/>
            <a:ext cx="2160587" cy="180022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8422" name="AutoShape 6">
            <a:extLst>
              <a:ext uri="{FF2B5EF4-FFF2-40B4-BE49-F238E27FC236}">
                <a16:creationId xmlns:a16="http://schemas.microsoft.com/office/drawing/2014/main" id="{038E1ECE-5855-4304-8D82-DE86DB8CF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724400"/>
            <a:ext cx="792162" cy="720725"/>
          </a:xfrm>
          <a:prstGeom prst="can">
            <a:avLst>
              <a:gd name="adj" fmla="val 4427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8423" name="Text Box 7">
            <a:extLst>
              <a:ext uri="{FF2B5EF4-FFF2-40B4-BE49-F238E27FC236}">
                <a16:creationId xmlns:a16="http://schemas.microsoft.com/office/drawing/2014/main" id="{AB908160-4255-4F9C-A533-0085D456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916113"/>
            <a:ext cx="254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Nitrogênio amoniacal</a:t>
            </a:r>
          </a:p>
        </p:txBody>
      </p:sp>
      <p:sp>
        <p:nvSpPr>
          <p:cNvPr id="188424" name="Text Box 8">
            <a:extLst>
              <a:ext uri="{FF2B5EF4-FFF2-40B4-BE49-F238E27FC236}">
                <a16:creationId xmlns:a16="http://schemas.microsoft.com/office/drawing/2014/main" id="{32377ECF-EED4-414E-8B05-42B55536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092825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Cloro aplicado</a:t>
            </a:r>
          </a:p>
        </p:txBody>
      </p:sp>
      <p:cxnSp>
        <p:nvCxnSpPr>
          <p:cNvPr id="188425" name="AutoShape 9">
            <a:extLst>
              <a:ext uri="{FF2B5EF4-FFF2-40B4-BE49-F238E27FC236}">
                <a16:creationId xmlns:a16="http://schemas.microsoft.com/office/drawing/2014/main" id="{F90E8279-ABC2-4B2B-9415-AA7762EEA576}"/>
              </a:ext>
            </a:extLst>
          </p:cNvPr>
          <p:cNvCxnSpPr>
            <a:cxnSpLocks noChangeShapeType="1"/>
            <a:stCxn id="188423" idx="1"/>
            <a:endCxn id="188421" idx="5"/>
          </p:cNvCxnSpPr>
          <p:nvPr/>
        </p:nvCxnSpPr>
        <p:spPr bwMode="auto">
          <a:xfrm rot="10800000" flipV="1">
            <a:off x="2771775" y="2114550"/>
            <a:ext cx="215900" cy="9810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8426" name="AutoShape 10">
            <a:extLst>
              <a:ext uri="{FF2B5EF4-FFF2-40B4-BE49-F238E27FC236}">
                <a16:creationId xmlns:a16="http://schemas.microsoft.com/office/drawing/2014/main" id="{2D9CD233-E1B6-490E-98D4-B38CEDC1501C}"/>
              </a:ext>
            </a:extLst>
          </p:cNvPr>
          <p:cNvCxnSpPr>
            <a:cxnSpLocks noChangeShapeType="1"/>
            <a:stCxn id="188424" idx="0"/>
            <a:endCxn id="188422" idx="3"/>
          </p:cNvCxnSpPr>
          <p:nvPr/>
        </p:nvCxnSpPr>
        <p:spPr bwMode="auto">
          <a:xfrm rot="5400000" flipH="1">
            <a:off x="1358901" y="5599112"/>
            <a:ext cx="647700" cy="3397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427" name="AutoShape 11">
            <a:extLst>
              <a:ext uri="{FF2B5EF4-FFF2-40B4-BE49-F238E27FC236}">
                <a16:creationId xmlns:a16="http://schemas.microsoft.com/office/drawing/2014/main" id="{C74FAAB3-581F-4528-A3EA-2D9DC08F5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357563"/>
            <a:ext cx="1800225" cy="1439862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88428" name="AutoShape 12">
            <a:extLst>
              <a:ext uri="{FF2B5EF4-FFF2-40B4-BE49-F238E27FC236}">
                <a16:creationId xmlns:a16="http://schemas.microsoft.com/office/drawing/2014/main" id="{F576200B-6832-460C-A988-5D7368D2D685}"/>
              </a:ext>
            </a:extLst>
          </p:cNvPr>
          <p:cNvCxnSpPr>
            <a:cxnSpLocks noChangeShapeType="1"/>
            <a:stCxn id="188423" idx="2"/>
            <a:endCxn id="188427" idx="0"/>
          </p:cNvCxnSpPr>
          <p:nvPr/>
        </p:nvCxnSpPr>
        <p:spPr bwMode="auto">
          <a:xfrm rot="16200000" flipH="1">
            <a:off x="4217987" y="2355851"/>
            <a:ext cx="1044575" cy="9588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8429" name="AutoShape 13">
            <a:extLst>
              <a:ext uri="{FF2B5EF4-FFF2-40B4-BE49-F238E27FC236}">
                <a16:creationId xmlns:a16="http://schemas.microsoft.com/office/drawing/2014/main" id="{3EDBB94D-6B23-4A26-A2C4-F63977856DC8}"/>
              </a:ext>
            </a:extLst>
          </p:cNvPr>
          <p:cNvCxnSpPr>
            <a:cxnSpLocks noChangeShapeType="1"/>
            <a:stCxn id="188421" idx="4"/>
            <a:endCxn id="188427" idx="2"/>
          </p:cNvCxnSpPr>
          <p:nvPr/>
        </p:nvCxnSpPr>
        <p:spPr bwMode="auto">
          <a:xfrm>
            <a:off x="2322513" y="3546475"/>
            <a:ext cx="1817687" cy="711200"/>
          </a:xfrm>
          <a:prstGeom prst="bentConnector3">
            <a:avLst>
              <a:gd name="adj1" fmla="val 6235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8430" name="AutoShape 14">
            <a:extLst>
              <a:ext uri="{FF2B5EF4-FFF2-40B4-BE49-F238E27FC236}">
                <a16:creationId xmlns:a16="http://schemas.microsoft.com/office/drawing/2014/main" id="{32ED4741-660A-4B4E-982C-6BB9358C7F6B}"/>
              </a:ext>
            </a:extLst>
          </p:cNvPr>
          <p:cNvCxnSpPr>
            <a:cxnSpLocks noChangeShapeType="1"/>
            <a:stCxn id="188422" idx="4"/>
            <a:endCxn id="188427" idx="2"/>
          </p:cNvCxnSpPr>
          <p:nvPr/>
        </p:nvCxnSpPr>
        <p:spPr bwMode="auto">
          <a:xfrm flipV="1">
            <a:off x="1908175" y="4257675"/>
            <a:ext cx="2232025" cy="8270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88431" name="Object 15">
            <a:extLst>
              <a:ext uri="{FF2B5EF4-FFF2-40B4-BE49-F238E27FC236}">
                <a16:creationId xmlns:a16="http://schemas.microsoft.com/office/drawing/2014/main" id="{DF031F32-BF66-4560-B70F-5F83FBF7FE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5661025"/>
          <a:ext cx="53927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66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661025"/>
                        <a:ext cx="53927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32" name="Oval 16">
            <a:extLst>
              <a:ext uri="{FF2B5EF4-FFF2-40B4-BE49-F238E27FC236}">
                <a16:creationId xmlns:a16="http://schemas.microsoft.com/office/drawing/2014/main" id="{296CB8E8-8DB1-47C5-8ACC-9EE124DC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3860800"/>
            <a:ext cx="1150938" cy="790575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8433" name="Text Box 17">
            <a:extLst>
              <a:ext uri="{FF2B5EF4-FFF2-40B4-BE49-F238E27FC236}">
                <a16:creationId xmlns:a16="http://schemas.microsoft.com/office/drawing/2014/main" id="{B4D92D1B-537A-441B-9938-50024E55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013325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/>
              <a:t>Monocloramina</a:t>
            </a:r>
          </a:p>
        </p:txBody>
      </p:sp>
      <p:cxnSp>
        <p:nvCxnSpPr>
          <p:cNvPr id="188434" name="AutoShape 18">
            <a:extLst>
              <a:ext uri="{FF2B5EF4-FFF2-40B4-BE49-F238E27FC236}">
                <a16:creationId xmlns:a16="http://schemas.microsoft.com/office/drawing/2014/main" id="{1DCA95F7-02B8-4E6E-B69C-F3F999C7D21F}"/>
              </a:ext>
            </a:extLst>
          </p:cNvPr>
          <p:cNvCxnSpPr>
            <a:cxnSpLocks noChangeShapeType="1"/>
            <a:stCxn id="188433" idx="0"/>
            <a:endCxn id="188432" idx="4"/>
          </p:cNvCxnSpPr>
          <p:nvPr/>
        </p:nvCxnSpPr>
        <p:spPr bwMode="auto">
          <a:xfrm rot="16200000">
            <a:off x="7382669" y="4510881"/>
            <a:ext cx="361950" cy="64293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8435" name="AutoShape 19">
            <a:extLst>
              <a:ext uri="{FF2B5EF4-FFF2-40B4-BE49-F238E27FC236}">
                <a16:creationId xmlns:a16="http://schemas.microsoft.com/office/drawing/2014/main" id="{D39D2B47-F0CB-4481-B943-AFFE6E284F5E}"/>
              </a:ext>
            </a:extLst>
          </p:cNvPr>
          <p:cNvCxnSpPr>
            <a:cxnSpLocks noChangeShapeType="1"/>
            <a:stCxn id="188427" idx="4"/>
            <a:endCxn id="188432" idx="2"/>
          </p:cNvCxnSpPr>
          <p:nvPr/>
        </p:nvCxnSpPr>
        <p:spPr bwMode="auto">
          <a:xfrm flipV="1">
            <a:off x="5580063" y="4256088"/>
            <a:ext cx="1728787" cy="1587"/>
          </a:xfrm>
          <a:prstGeom prst="bentConnector3">
            <a:avLst>
              <a:gd name="adj1" fmla="val 60421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8436" name="Group 20">
            <a:extLst>
              <a:ext uri="{FF2B5EF4-FFF2-40B4-BE49-F238E27FC236}">
                <a16:creationId xmlns:a16="http://schemas.microsoft.com/office/drawing/2014/main" id="{F76AAD21-BAFB-4424-BAC3-85C383BB06D5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1341438"/>
            <a:ext cx="3816350" cy="2239962"/>
            <a:chOff x="295" y="2313"/>
            <a:chExt cx="2404" cy="1411"/>
          </a:xfrm>
        </p:grpSpPr>
        <p:sp>
          <p:nvSpPr>
            <p:cNvPr id="188437" name="Text Box 21">
              <a:extLst>
                <a:ext uri="{FF2B5EF4-FFF2-40B4-BE49-F238E27FC236}">
                  <a16:creationId xmlns:a16="http://schemas.microsoft.com/office/drawing/2014/main" id="{B57C27B2-EAB4-42D9-BD90-0AA0EA261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" y="3532"/>
              <a:ext cx="13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 (Base Mássica)</a:t>
              </a:r>
            </a:p>
          </p:txBody>
        </p:sp>
        <p:sp>
          <p:nvSpPr>
            <p:cNvPr id="188438" name="Line 22">
              <a:extLst>
                <a:ext uri="{FF2B5EF4-FFF2-40B4-BE49-F238E27FC236}">
                  <a16:creationId xmlns:a16="http://schemas.microsoft.com/office/drawing/2014/main" id="{C48BBCC2-0550-46D4-AE9C-F6E06EE368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376"/>
              <a:ext cx="0" cy="1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39" name="Line 23">
              <a:extLst>
                <a:ext uri="{FF2B5EF4-FFF2-40B4-BE49-F238E27FC236}">
                  <a16:creationId xmlns:a16="http://schemas.microsoft.com/office/drawing/2014/main" id="{F3FCFE80-BB4A-433C-9D7F-EA2B270A6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306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0" name="Line 24">
              <a:extLst>
                <a:ext uri="{FF2B5EF4-FFF2-40B4-BE49-F238E27FC236}">
                  <a16:creationId xmlns:a16="http://schemas.microsoft.com/office/drawing/2014/main" id="{46B208D5-9561-4BE4-9C80-955725BCE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1" name="Line 25">
              <a:extLst>
                <a:ext uri="{FF2B5EF4-FFF2-40B4-BE49-F238E27FC236}">
                  <a16:creationId xmlns:a16="http://schemas.microsoft.com/office/drawing/2014/main" id="{AF524997-6C59-41ED-B870-C8626143F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2" name="Line 26">
              <a:extLst>
                <a:ext uri="{FF2B5EF4-FFF2-40B4-BE49-F238E27FC236}">
                  <a16:creationId xmlns:a16="http://schemas.microsoft.com/office/drawing/2014/main" id="{716C0491-CA24-4A74-A85D-77BDB706D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3" name="Line 27">
              <a:extLst>
                <a:ext uri="{FF2B5EF4-FFF2-40B4-BE49-F238E27FC236}">
                  <a16:creationId xmlns:a16="http://schemas.microsoft.com/office/drawing/2014/main" id="{4839C568-8B3A-495B-B076-CCD886EDF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4" name="Line 28">
              <a:extLst>
                <a:ext uri="{FF2B5EF4-FFF2-40B4-BE49-F238E27FC236}">
                  <a16:creationId xmlns:a16="http://schemas.microsoft.com/office/drawing/2014/main" id="{D478D4D0-4596-4E73-BD31-9F537A13B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5" name="Line 29">
              <a:extLst>
                <a:ext uri="{FF2B5EF4-FFF2-40B4-BE49-F238E27FC236}">
                  <a16:creationId xmlns:a16="http://schemas.microsoft.com/office/drawing/2014/main" id="{AF598266-BB7D-4349-9868-2756E4CD5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46" name="Text Box 30">
              <a:extLst>
                <a:ext uri="{FF2B5EF4-FFF2-40B4-BE49-F238E27FC236}">
                  <a16:creationId xmlns:a16="http://schemas.microsoft.com/office/drawing/2014/main" id="{BE95B33C-084E-4587-91E3-70A7361E7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3387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2</a:t>
              </a:r>
            </a:p>
          </p:txBody>
        </p:sp>
        <p:sp>
          <p:nvSpPr>
            <p:cNvPr id="188447" name="Text Box 31">
              <a:extLst>
                <a:ext uri="{FF2B5EF4-FFF2-40B4-BE49-F238E27FC236}">
                  <a16:creationId xmlns:a16="http://schemas.microsoft.com/office/drawing/2014/main" id="{CE877350-F3FA-4D56-89F4-26F9861F6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4</a:t>
              </a:r>
            </a:p>
          </p:txBody>
        </p:sp>
        <p:sp>
          <p:nvSpPr>
            <p:cNvPr id="188448" name="Text Box 32">
              <a:extLst>
                <a:ext uri="{FF2B5EF4-FFF2-40B4-BE49-F238E27FC236}">
                  <a16:creationId xmlns:a16="http://schemas.microsoft.com/office/drawing/2014/main" id="{AA8F9AE6-274D-4A7B-9CE1-A01FE5D3F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6</a:t>
              </a:r>
            </a:p>
          </p:txBody>
        </p:sp>
        <p:sp>
          <p:nvSpPr>
            <p:cNvPr id="188449" name="Text Box 33">
              <a:extLst>
                <a:ext uri="{FF2B5EF4-FFF2-40B4-BE49-F238E27FC236}">
                  <a16:creationId xmlns:a16="http://schemas.microsoft.com/office/drawing/2014/main" id="{091C28D2-0012-4B3A-99CF-D3443DF75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" y="3390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8</a:t>
              </a:r>
            </a:p>
          </p:txBody>
        </p:sp>
        <p:sp>
          <p:nvSpPr>
            <p:cNvPr id="188450" name="Text Box 34">
              <a:extLst>
                <a:ext uri="{FF2B5EF4-FFF2-40B4-BE49-F238E27FC236}">
                  <a16:creationId xmlns:a16="http://schemas.microsoft.com/office/drawing/2014/main" id="{7EEE272C-280C-49B5-9AEF-E88D5E8C8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10</a:t>
              </a:r>
            </a:p>
          </p:txBody>
        </p:sp>
        <p:sp>
          <p:nvSpPr>
            <p:cNvPr id="188451" name="Text Box 35">
              <a:extLst>
                <a:ext uri="{FF2B5EF4-FFF2-40B4-BE49-F238E27FC236}">
                  <a16:creationId xmlns:a16="http://schemas.microsoft.com/office/drawing/2014/main" id="{5D14D73F-0941-4ADC-AEE9-6404ABC0C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12</a:t>
              </a:r>
            </a:p>
          </p:txBody>
        </p:sp>
        <p:sp>
          <p:nvSpPr>
            <p:cNvPr id="188452" name="Line 36">
              <a:extLst>
                <a:ext uri="{FF2B5EF4-FFF2-40B4-BE49-F238E27FC236}">
                  <a16:creationId xmlns:a16="http://schemas.microsoft.com/office/drawing/2014/main" id="{1B394C19-8219-471D-9947-E85F2FADB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3" name="Line 37">
              <a:extLst>
                <a:ext uri="{FF2B5EF4-FFF2-40B4-BE49-F238E27FC236}">
                  <a16:creationId xmlns:a16="http://schemas.microsoft.com/office/drawing/2014/main" id="{0A6CDBC6-5759-48A7-8B40-4695D05CE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492"/>
              <a:ext cx="20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4" name="Line 38">
              <a:extLst>
                <a:ext uri="{FF2B5EF4-FFF2-40B4-BE49-F238E27FC236}">
                  <a16:creationId xmlns:a16="http://schemas.microsoft.com/office/drawing/2014/main" id="{4C6203F1-4056-4369-B744-5F4247175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5" name="Line 39">
              <a:extLst>
                <a:ext uri="{FF2B5EF4-FFF2-40B4-BE49-F238E27FC236}">
                  <a16:creationId xmlns:a16="http://schemas.microsoft.com/office/drawing/2014/main" id="{41460E8D-98AD-43B0-800D-CE5E2DDEA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608"/>
              <a:ext cx="707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6" name="Line 40">
              <a:extLst>
                <a:ext uri="{FF2B5EF4-FFF2-40B4-BE49-F238E27FC236}">
                  <a16:creationId xmlns:a16="http://schemas.microsoft.com/office/drawing/2014/main" id="{95C0E095-7197-4BE7-AE00-3AC55F97F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608"/>
              <a:ext cx="400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7" name="Line 41">
              <a:extLst>
                <a:ext uri="{FF2B5EF4-FFF2-40B4-BE49-F238E27FC236}">
                  <a16:creationId xmlns:a16="http://schemas.microsoft.com/office/drawing/2014/main" id="{83D14A7A-2258-4BBA-9021-A1D4E3530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911"/>
              <a:ext cx="660" cy="39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458" name="Text Box 42">
              <a:extLst>
                <a:ext uri="{FF2B5EF4-FFF2-40B4-BE49-F238E27FC236}">
                  <a16:creationId xmlns:a16="http://schemas.microsoft.com/office/drawing/2014/main" id="{F385B31F-66F3-4378-9595-A6EAF6BE9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317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A</a:t>
              </a:r>
            </a:p>
          </p:txBody>
        </p:sp>
        <p:sp>
          <p:nvSpPr>
            <p:cNvPr id="188459" name="Text Box 43">
              <a:extLst>
                <a:ext uri="{FF2B5EF4-FFF2-40B4-BE49-F238E27FC236}">
                  <a16:creationId xmlns:a16="http://schemas.microsoft.com/office/drawing/2014/main" id="{CFA86BDA-C0AC-4698-BFD8-130F5F55F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321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B</a:t>
              </a:r>
            </a:p>
          </p:txBody>
        </p:sp>
        <p:sp>
          <p:nvSpPr>
            <p:cNvPr id="188460" name="Text Box 44">
              <a:extLst>
                <a:ext uri="{FF2B5EF4-FFF2-40B4-BE49-F238E27FC236}">
                  <a16:creationId xmlns:a16="http://schemas.microsoft.com/office/drawing/2014/main" id="{577AA692-A048-48A6-B647-0A96847BE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" y="231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C</a:t>
              </a:r>
            </a:p>
          </p:txBody>
        </p:sp>
        <p:sp>
          <p:nvSpPr>
            <p:cNvPr id="188461" name="Text Box 45">
              <a:extLst>
                <a:ext uri="{FF2B5EF4-FFF2-40B4-BE49-F238E27FC236}">
                  <a16:creationId xmlns:a16="http://schemas.microsoft.com/office/drawing/2014/main" id="{C24A7318-E352-48FD-90A5-79EE5BB25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255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1,0</a:t>
              </a:r>
            </a:p>
          </p:txBody>
        </p:sp>
        <p:sp>
          <p:nvSpPr>
            <p:cNvPr id="188462" name="Text Box 46">
              <a:extLst>
                <a:ext uri="{FF2B5EF4-FFF2-40B4-BE49-F238E27FC236}">
                  <a16:creationId xmlns:a16="http://schemas.microsoft.com/office/drawing/2014/main" id="{67BCE207-B7F9-4E15-B0E5-01A773A37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263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1,5</a:t>
              </a:r>
            </a:p>
          </p:txBody>
        </p:sp>
        <p:cxnSp>
          <p:nvCxnSpPr>
            <p:cNvPr id="188463" name="AutoShape 47">
              <a:extLst>
                <a:ext uri="{FF2B5EF4-FFF2-40B4-BE49-F238E27FC236}">
                  <a16:creationId xmlns:a16="http://schemas.microsoft.com/office/drawing/2014/main" id="{E692256D-459A-4503-8423-6429D49E3EFB}"/>
                </a:ext>
              </a:extLst>
            </p:cNvPr>
            <p:cNvCxnSpPr>
              <a:cxnSpLocks noChangeShapeType="1"/>
              <a:stCxn id="188462" idx="1"/>
            </p:cNvCxnSpPr>
            <p:nvPr/>
          </p:nvCxnSpPr>
          <p:spPr bwMode="auto">
            <a:xfrm rot="10800000">
              <a:off x="1579" y="2670"/>
              <a:ext cx="224" cy="60"/>
            </a:xfrm>
            <a:prstGeom prst="curvedConnector3">
              <a:avLst>
                <a:gd name="adj1" fmla="val 4989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>
            <a:extLst>
              <a:ext uri="{FF2B5EF4-FFF2-40B4-BE49-F238E27FC236}">
                <a16:creationId xmlns:a16="http://schemas.microsoft.com/office/drawing/2014/main" id="{2AD19BFE-2305-406D-B031-F7F86DE20E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3975" y="1095375"/>
          <a:ext cx="6629400" cy="563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5" r:id="rId3" imgW="6923160" imgH="8280360" progId="">
                  <p:embed/>
                </p:oleObj>
              </mc:Choice>
              <mc:Fallback>
                <p:oleObj r:id="rId3" imgW="6923160" imgH="8280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1095375"/>
                        <a:ext cx="6629400" cy="5635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5891" name="Picture 3">
            <a:extLst>
              <a:ext uri="{FF2B5EF4-FFF2-40B4-BE49-F238E27FC236}">
                <a16:creationId xmlns:a16="http://schemas.microsoft.com/office/drawing/2014/main" id="{6B147EF6-19D7-4407-929B-BCA2818CA379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2" name="Rectangle 4">
            <a:extLst>
              <a:ext uri="{FF2B5EF4-FFF2-40B4-BE49-F238E27FC236}">
                <a16:creationId xmlns:a16="http://schemas.microsoft.com/office/drawing/2014/main" id="{4BDCC75A-0961-4C68-B3BB-A5EB2496FC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640762" cy="738187"/>
          </a:xfrm>
        </p:spPr>
        <p:txBody>
          <a:bodyPr/>
          <a:lstStyle/>
          <a:p>
            <a:r>
              <a:rPr lang="pt-BR" altLang="pt-BR" sz="3600"/>
              <a:t>OXIDAÇÃO QUÍMICA DESINFECÇÃO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>
            <a:extLst>
              <a:ext uri="{FF2B5EF4-FFF2-40B4-BE49-F238E27FC236}">
                <a16:creationId xmlns:a16="http://schemas.microsoft.com/office/drawing/2014/main" id="{4909BD23-9343-4213-8E12-3B35FDC480B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4" name="Rectangle 4">
            <a:extLst>
              <a:ext uri="{FF2B5EF4-FFF2-40B4-BE49-F238E27FC236}">
                <a16:creationId xmlns:a16="http://schemas.microsoft.com/office/drawing/2014/main" id="{70D379E4-DFDC-480B-A3A1-F97BFABC0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92075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CLORAÇÃO AO “BREAK-POINT”</a:t>
            </a:r>
          </a:p>
        </p:txBody>
      </p:sp>
      <p:sp>
        <p:nvSpPr>
          <p:cNvPr id="189445" name="AutoShape 5">
            <a:extLst>
              <a:ext uri="{FF2B5EF4-FFF2-40B4-BE49-F238E27FC236}">
                <a16:creationId xmlns:a16="http://schemas.microsoft.com/office/drawing/2014/main" id="{FB989CA7-878C-4667-B355-1C36BF55B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20938"/>
            <a:ext cx="2160587" cy="180022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9446" name="AutoShape 6">
            <a:extLst>
              <a:ext uri="{FF2B5EF4-FFF2-40B4-BE49-F238E27FC236}">
                <a16:creationId xmlns:a16="http://schemas.microsoft.com/office/drawing/2014/main" id="{C61905B3-FCFB-4CCF-A05F-7000058AA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581525"/>
            <a:ext cx="792162" cy="1152525"/>
          </a:xfrm>
          <a:prstGeom prst="can">
            <a:avLst>
              <a:gd name="adj" fmla="val 3454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9447" name="Text Box 7">
            <a:extLst>
              <a:ext uri="{FF2B5EF4-FFF2-40B4-BE49-F238E27FC236}">
                <a16:creationId xmlns:a16="http://schemas.microsoft.com/office/drawing/2014/main" id="{FA19BF63-C549-4D0C-A559-FFB6F2F82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916113"/>
            <a:ext cx="254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Nitrogênio amoniacal</a:t>
            </a:r>
          </a:p>
        </p:txBody>
      </p:sp>
      <p:sp>
        <p:nvSpPr>
          <p:cNvPr id="189448" name="Text Box 8">
            <a:extLst>
              <a:ext uri="{FF2B5EF4-FFF2-40B4-BE49-F238E27FC236}">
                <a16:creationId xmlns:a16="http://schemas.microsoft.com/office/drawing/2014/main" id="{F3B864DA-F7D0-4EA7-9EE3-60E6ECBD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092825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Cloro aplicado</a:t>
            </a:r>
          </a:p>
        </p:txBody>
      </p:sp>
      <p:cxnSp>
        <p:nvCxnSpPr>
          <p:cNvPr id="189449" name="AutoShape 9">
            <a:extLst>
              <a:ext uri="{FF2B5EF4-FFF2-40B4-BE49-F238E27FC236}">
                <a16:creationId xmlns:a16="http://schemas.microsoft.com/office/drawing/2014/main" id="{CFA81A71-B15E-4277-BD1F-971F980A27A4}"/>
              </a:ext>
            </a:extLst>
          </p:cNvPr>
          <p:cNvCxnSpPr>
            <a:cxnSpLocks noChangeShapeType="1"/>
            <a:stCxn id="189447" idx="1"/>
            <a:endCxn id="189445" idx="5"/>
          </p:cNvCxnSpPr>
          <p:nvPr/>
        </p:nvCxnSpPr>
        <p:spPr bwMode="auto">
          <a:xfrm rot="10800000" flipV="1">
            <a:off x="2771775" y="2114550"/>
            <a:ext cx="215900" cy="9810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9450" name="AutoShape 10">
            <a:extLst>
              <a:ext uri="{FF2B5EF4-FFF2-40B4-BE49-F238E27FC236}">
                <a16:creationId xmlns:a16="http://schemas.microsoft.com/office/drawing/2014/main" id="{F1849976-7D7E-4C22-95DB-6657D1A9B109}"/>
              </a:ext>
            </a:extLst>
          </p:cNvPr>
          <p:cNvCxnSpPr>
            <a:cxnSpLocks noChangeShapeType="1"/>
            <a:stCxn id="189448" idx="0"/>
            <a:endCxn id="189446" idx="3"/>
          </p:cNvCxnSpPr>
          <p:nvPr/>
        </p:nvCxnSpPr>
        <p:spPr bwMode="auto">
          <a:xfrm rot="5400000" flipH="1">
            <a:off x="1539081" y="5707857"/>
            <a:ext cx="358775" cy="4111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9451" name="AutoShape 11">
            <a:extLst>
              <a:ext uri="{FF2B5EF4-FFF2-40B4-BE49-F238E27FC236}">
                <a16:creationId xmlns:a16="http://schemas.microsoft.com/office/drawing/2014/main" id="{B3649A7D-6032-451F-AC03-CA7075E28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644900"/>
            <a:ext cx="1296988" cy="1223963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89452" name="AutoShape 12">
            <a:extLst>
              <a:ext uri="{FF2B5EF4-FFF2-40B4-BE49-F238E27FC236}">
                <a16:creationId xmlns:a16="http://schemas.microsoft.com/office/drawing/2014/main" id="{3E7FBBCD-9DFD-4710-8AD3-576368BB194B}"/>
              </a:ext>
            </a:extLst>
          </p:cNvPr>
          <p:cNvCxnSpPr>
            <a:cxnSpLocks noChangeShapeType="1"/>
            <a:stCxn id="189447" idx="2"/>
            <a:endCxn id="189451" idx="0"/>
          </p:cNvCxnSpPr>
          <p:nvPr/>
        </p:nvCxnSpPr>
        <p:spPr bwMode="auto">
          <a:xfrm rot="16200000" flipH="1">
            <a:off x="3898901" y="2674937"/>
            <a:ext cx="1331912" cy="608013"/>
          </a:xfrm>
          <a:prstGeom prst="curvedConnector3">
            <a:avLst>
              <a:gd name="adj1" fmla="val 4994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9453" name="AutoShape 13">
            <a:extLst>
              <a:ext uri="{FF2B5EF4-FFF2-40B4-BE49-F238E27FC236}">
                <a16:creationId xmlns:a16="http://schemas.microsoft.com/office/drawing/2014/main" id="{50471042-1BD0-4601-8AD5-D5CF6AE92B32}"/>
              </a:ext>
            </a:extLst>
          </p:cNvPr>
          <p:cNvCxnSpPr>
            <a:cxnSpLocks noChangeShapeType="1"/>
            <a:stCxn id="189445" idx="4"/>
            <a:endCxn id="189451" idx="2"/>
          </p:cNvCxnSpPr>
          <p:nvPr/>
        </p:nvCxnSpPr>
        <p:spPr bwMode="auto">
          <a:xfrm>
            <a:off x="2322513" y="3546475"/>
            <a:ext cx="1744662" cy="863600"/>
          </a:xfrm>
          <a:prstGeom prst="bentConnector3">
            <a:avLst>
              <a:gd name="adj1" fmla="val 6287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9454" name="AutoShape 14">
            <a:extLst>
              <a:ext uri="{FF2B5EF4-FFF2-40B4-BE49-F238E27FC236}">
                <a16:creationId xmlns:a16="http://schemas.microsoft.com/office/drawing/2014/main" id="{1B95E196-1667-479E-BCB2-D8BC725F4C84}"/>
              </a:ext>
            </a:extLst>
          </p:cNvPr>
          <p:cNvCxnSpPr>
            <a:cxnSpLocks noChangeShapeType="1"/>
            <a:stCxn id="189446" idx="4"/>
            <a:endCxn id="189451" idx="2"/>
          </p:cNvCxnSpPr>
          <p:nvPr/>
        </p:nvCxnSpPr>
        <p:spPr bwMode="auto">
          <a:xfrm flipV="1">
            <a:off x="1908175" y="4410075"/>
            <a:ext cx="2159000" cy="74771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89455" name="Object 15">
            <a:extLst>
              <a:ext uri="{FF2B5EF4-FFF2-40B4-BE49-F238E27FC236}">
                <a16:creationId xmlns:a16="http://schemas.microsoft.com/office/drawing/2014/main" id="{C6494FAA-FE7C-4942-996A-9F7A03C5C9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5949950"/>
          <a:ext cx="53927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0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949950"/>
                        <a:ext cx="53927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56" name="Oval 16">
            <a:extLst>
              <a:ext uri="{FF2B5EF4-FFF2-40B4-BE49-F238E27FC236}">
                <a16:creationId xmlns:a16="http://schemas.microsoft.com/office/drawing/2014/main" id="{FC876306-CFF7-4E9E-B559-DC23EF3E8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076700"/>
            <a:ext cx="1800225" cy="1152525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9457" name="Text Box 17">
            <a:extLst>
              <a:ext uri="{FF2B5EF4-FFF2-40B4-BE49-F238E27FC236}">
                <a16:creationId xmlns:a16="http://schemas.microsoft.com/office/drawing/2014/main" id="{4347FCC2-0C0F-431D-A315-680354D0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516563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/>
              <a:t>Monocloramina</a:t>
            </a:r>
          </a:p>
        </p:txBody>
      </p:sp>
      <p:cxnSp>
        <p:nvCxnSpPr>
          <p:cNvPr id="189458" name="AutoShape 18">
            <a:extLst>
              <a:ext uri="{FF2B5EF4-FFF2-40B4-BE49-F238E27FC236}">
                <a16:creationId xmlns:a16="http://schemas.microsoft.com/office/drawing/2014/main" id="{0A52918B-B482-4D7B-9FAF-22C88F51491C}"/>
              </a:ext>
            </a:extLst>
          </p:cNvPr>
          <p:cNvCxnSpPr>
            <a:cxnSpLocks noChangeShapeType="1"/>
            <a:stCxn id="189457" idx="0"/>
            <a:endCxn id="189456" idx="4"/>
          </p:cNvCxnSpPr>
          <p:nvPr/>
        </p:nvCxnSpPr>
        <p:spPr bwMode="auto">
          <a:xfrm rot="16200000">
            <a:off x="7257257" y="5069681"/>
            <a:ext cx="287338" cy="606425"/>
          </a:xfrm>
          <a:prstGeom prst="curvedConnector3">
            <a:avLst>
              <a:gd name="adj1" fmla="val 4972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9459" name="AutoShape 19">
            <a:extLst>
              <a:ext uri="{FF2B5EF4-FFF2-40B4-BE49-F238E27FC236}">
                <a16:creationId xmlns:a16="http://schemas.microsoft.com/office/drawing/2014/main" id="{1B483886-FFE3-404E-A6CD-88493B58CF51}"/>
              </a:ext>
            </a:extLst>
          </p:cNvPr>
          <p:cNvCxnSpPr>
            <a:cxnSpLocks noChangeShapeType="1"/>
            <a:stCxn id="189451" idx="4"/>
            <a:endCxn id="189456" idx="2"/>
          </p:cNvCxnSpPr>
          <p:nvPr/>
        </p:nvCxnSpPr>
        <p:spPr bwMode="auto">
          <a:xfrm>
            <a:off x="5057775" y="4410075"/>
            <a:ext cx="1746250" cy="242888"/>
          </a:xfrm>
          <a:prstGeom prst="bentConnector3">
            <a:avLst>
              <a:gd name="adj1" fmla="val 58727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9460" name="Group 20">
            <a:extLst>
              <a:ext uri="{FF2B5EF4-FFF2-40B4-BE49-F238E27FC236}">
                <a16:creationId xmlns:a16="http://schemas.microsoft.com/office/drawing/2014/main" id="{A4E136F7-C075-4E3A-BA6B-B8D8A8EFE6A6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1557338"/>
            <a:ext cx="3816350" cy="2239962"/>
            <a:chOff x="295" y="2313"/>
            <a:chExt cx="2404" cy="1411"/>
          </a:xfrm>
        </p:grpSpPr>
        <p:sp>
          <p:nvSpPr>
            <p:cNvPr id="189461" name="Text Box 21">
              <a:extLst>
                <a:ext uri="{FF2B5EF4-FFF2-40B4-BE49-F238E27FC236}">
                  <a16:creationId xmlns:a16="http://schemas.microsoft.com/office/drawing/2014/main" id="{DFDC6BA2-7903-4905-895C-AE701D8BD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" y="3532"/>
              <a:ext cx="13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 (Base Mássica)</a:t>
              </a:r>
            </a:p>
          </p:txBody>
        </p:sp>
        <p:sp>
          <p:nvSpPr>
            <p:cNvPr id="189462" name="Line 22">
              <a:extLst>
                <a:ext uri="{FF2B5EF4-FFF2-40B4-BE49-F238E27FC236}">
                  <a16:creationId xmlns:a16="http://schemas.microsoft.com/office/drawing/2014/main" id="{81B063A3-F0C1-45A2-9DA4-D0D1F40893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376"/>
              <a:ext cx="0" cy="1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3" name="Line 23">
              <a:extLst>
                <a:ext uri="{FF2B5EF4-FFF2-40B4-BE49-F238E27FC236}">
                  <a16:creationId xmlns:a16="http://schemas.microsoft.com/office/drawing/2014/main" id="{CD443BF7-7192-471E-A423-13216B305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306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4" name="Line 24">
              <a:extLst>
                <a:ext uri="{FF2B5EF4-FFF2-40B4-BE49-F238E27FC236}">
                  <a16:creationId xmlns:a16="http://schemas.microsoft.com/office/drawing/2014/main" id="{E6DB225A-2E38-4638-9559-0A09D4B21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5" name="Line 25">
              <a:extLst>
                <a:ext uri="{FF2B5EF4-FFF2-40B4-BE49-F238E27FC236}">
                  <a16:creationId xmlns:a16="http://schemas.microsoft.com/office/drawing/2014/main" id="{8D6ACDDB-A635-4114-8D7A-34986CEE4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6" name="Line 26">
              <a:extLst>
                <a:ext uri="{FF2B5EF4-FFF2-40B4-BE49-F238E27FC236}">
                  <a16:creationId xmlns:a16="http://schemas.microsoft.com/office/drawing/2014/main" id="{31E3D7A3-A2DE-49DC-A7F9-54418C97B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7" name="Line 27">
              <a:extLst>
                <a:ext uri="{FF2B5EF4-FFF2-40B4-BE49-F238E27FC236}">
                  <a16:creationId xmlns:a16="http://schemas.microsoft.com/office/drawing/2014/main" id="{8DC649F4-2EAE-4AC3-A87A-F1B5006D2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8" name="Line 28">
              <a:extLst>
                <a:ext uri="{FF2B5EF4-FFF2-40B4-BE49-F238E27FC236}">
                  <a16:creationId xmlns:a16="http://schemas.microsoft.com/office/drawing/2014/main" id="{E5D7846D-172B-4743-9F68-005A2EEF2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69" name="Line 29">
              <a:extLst>
                <a:ext uri="{FF2B5EF4-FFF2-40B4-BE49-F238E27FC236}">
                  <a16:creationId xmlns:a16="http://schemas.microsoft.com/office/drawing/2014/main" id="{E9B41E81-1C7E-47B3-B754-E4A7D64E72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70" name="Text Box 30">
              <a:extLst>
                <a:ext uri="{FF2B5EF4-FFF2-40B4-BE49-F238E27FC236}">
                  <a16:creationId xmlns:a16="http://schemas.microsoft.com/office/drawing/2014/main" id="{30BC605C-D55D-4DA7-A4FD-B2C4E950A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3387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2</a:t>
              </a:r>
            </a:p>
          </p:txBody>
        </p:sp>
        <p:sp>
          <p:nvSpPr>
            <p:cNvPr id="189471" name="Text Box 31">
              <a:extLst>
                <a:ext uri="{FF2B5EF4-FFF2-40B4-BE49-F238E27FC236}">
                  <a16:creationId xmlns:a16="http://schemas.microsoft.com/office/drawing/2014/main" id="{A8897D2F-A6D2-4A2C-B9C0-45D5DD4DB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4</a:t>
              </a:r>
            </a:p>
          </p:txBody>
        </p:sp>
        <p:sp>
          <p:nvSpPr>
            <p:cNvPr id="189472" name="Text Box 32">
              <a:extLst>
                <a:ext uri="{FF2B5EF4-FFF2-40B4-BE49-F238E27FC236}">
                  <a16:creationId xmlns:a16="http://schemas.microsoft.com/office/drawing/2014/main" id="{C790A6B4-74A3-4BB6-B0E5-4A3657826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6</a:t>
              </a:r>
            </a:p>
          </p:txBody>
        </p:sp>
        <p:sp>
          <p:nvSpPr>
            <p:cNvPr id="189473" name="Text Box 33">
              <a:extLst>
                <a:ext uri="{FF2B5EF4-FFF2-40B4-BE49-F238E27FC236}">
                  <a16:creationId xmlns:a16="http://schemas.microsoft.com/office/drawing/2014/main" id="{43480AB5-00ED-41F4-AABE-E5F047B86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" y="3390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8</a:t>
              </a:r>
            </a:p>
          </p:txBody>
        </p:sp>
        <p:sp>
          <p:nvSpPr>
            <p:cNvPr id="189474" name="Text Box 34">
              <a:extLst>
                <a:ext uri="{FF2B5EF4-FFF2-40B4-BE49-F238E27FC236}">
                  <a16:creationId xmlns:a16="http://schemas.microsoft.com/office/drawing/2014/main" id="{C90521ED-D66B-45A4-A674-D8F0E8634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10</a:t>
              </a:r>
            </a:p>
          </p:txBody>
        </p:sp>
        <p:sp>
          <p:nvSpPr>
            <p:cNvPr id="189475" name="Text Box 35">
              <a:extLst>
                <a:ext uri="{FF2B5EF4-FFF2-40B4-BE49-F238E27FC236}">
                  <a16:creationId xmlns:a16="http://schemas.microsoft.com/office/drawing/2014/main" id="{3ED1017D-CD96-4F3A-AA07-0D00E3C44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12</a:t>
              </a:r>
            </a:p>
          </p:txBody>
        </p:sp>
        <p:sp>
          <p:nvSpPr>
            <p:cNvPr id="189476" name="Line 36">
              <a:extLst>
                <a:ext uri="{FF2B5EF4-FFF2-40B4-BE49-F238E27FC236}">
                  <a16:creationId xmlns:a16="http://schemas.microsoft.com/office/drawing/2014/main" id="{A9F8865D-F82F-4714-82E1-3FA625A76F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77" name="Line 37">
              <a:extLst>
                <a:ext uri="{FF2B5EF4-FFF2-40B4-BE49-F238E27FC236}">
                  <a16:creationId xmlns:a16="http://schemas.microsoft.com/office/drawing/2014/main" id="{2579C0D8-DA3F-4036-BE9B-0DFD52990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492"/>
              <a:ext cx="20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78" name="Line 38">
              <a:extLst>
                <a:ext uri="{FF2B5EF4-FFF2-40B4-BE49-F238E27FC236}">
                  <a16:creationId xmlns:a16="http://schemas.microsoft.com/office/drawing/2014/main" id="{8CA5E6BF-D1AA-468C-ADCD-BBA8549AB8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79" name="Line 39">
              <a:extLst>
                <a:ext uri="{FF2B5EF4-FFF2-40B4-BE49-F238E27FC236}">
                  <a16:creationId xmlns:a16="http://schemas.microsoft.com/office/drawing/2014/main" id="{D4255AD6-7D6B-4797-BB43-10E2071E0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608"/>
              <a:ext cx="707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80" name="Line 40">
              <a:extLst>
                <a:ext uri="{FF2B5EF4-FFF2-40B4-BE49-F238E27FC236}">
                  <a16:creationId xmlns:a16="http://schemas.microsoft.com/office/drawing/2014/main" id="{AE9E1F81-3547-48B2-9A49-48A4BC32C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608"/>
              <a:ext cx="400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81" name="Line 41">
              <a:extLst>
                <a:ext uri="{FF2B5EF4-FFF2-40B4-BE49-F238E27FC236}">
                  <a16:creationId xmlns:a16="http://schemas.microsoft.com/office/drawing/2014/main" id="{C4CC8248-BDA1-4806-BCD0-9DCA6AB5A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911"/>
              <a:ext cx="660" cy="39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482" name="Text Box 42">
              <a:extLst>
                <a:ext uri="{FF2B5EF4-FFF2-40B4-BE49-F238E27FC236}">
                  <a16:creationId xmlns:a16="http://schemas.microsoft.com/office/drawing/2014/main" id="{1CCBA289-4E30-4123-9780-1E3A8B4F9B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317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A</a:t>
              </a:r>
            </a:p>
          </p:txBody>
        </p:sp>
        <p:sp>
          <p:nvSpPr>
            <p:cNvPr id="189483" name="Text Box 43">
              <a:extLst>
                <a:ext uri="{FF2B5EF4-FFF2-40B4-BE49-F238E27FC236}">
                  <a16:creationId xmlns:a16="http://schemas.microsoft.com/office/drawing/2014/main" id="{CEF2AB76-51E7-48F8-9DAE-D5A7B04A2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321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B</a:t>
              </a:r>
            </a:p>
          </p:txBody>
        </p:sp>
        <p:sp>
          <p:nvSpPr>
            <p:cNvPr id="189484" name="Text Box 44">
              <a:extLst>
                <a:ext uri="{FF2B5EF4-FFF2-40B4-BE49-F238E27FC236}">
                  <a16:creationId xmlns:a16="http://schemas.microsoft.com/office/drawing/2014/main" id="{EF7FAB01-8A9A-41B1-9473-D61EB7A1E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" y="231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C</a:t>
              </a:r>
            </a:p>
          </p:txBody>
        </p:sp>
        <p:sp>
          <p:nvSpPr>
            <p:cNvPr id="189485" name="Text Box 45">
              <a:extLst>
                <a:ext uri="{FF2B5EF4-FFF2-40B4-BE49-F238E27FC236}">
                  <a16:creationId xmlns:a16="http://schemas.microsoft.com/office/drawing/2014/main" id="{9887AF8C-C21E-4184-BF24-01E997AFB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255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1,0</a:t>
              </a:r>
            </a:p>
          </p:txBody>
        </p:sp>
        <p:sp>
          <p:nvSpPr>
            <p:cNvPr id="189486" name="Text Box 46">
              <a:extLst>
                <a:ext uri="{FF2B5EF4-FFF2-40B4-BE49-F238E27FC236}">
                  <a16:creationId xmlns:a16="http://schemas.microsoft.com/office/drawing/2014/main" id="{C6831219-8885-45C0-9DB4-2ECBBDC98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263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1,5</a:t>
              </a:r>
            </a:p>
          </p:txBody>
        </p:sp>
        <p:cxnSp>
          <p:nvCxnSpPr>
            <p:cNvPr id="189487" name="AutoShape 47">
              <a:extLst>
                <a:ext uri="{FF2B5EF4-FFF2-40B4-BE49-F238E27FC236}">
                  <a16:creationId xmlns:a16="http://schemas.microsoft.com/office/drawing/2014/main" id="{34811400-BE43-4A5C-B1B4-56E4175E353C}"/>
                </a:ext>
              </a:extLst>
            </p:cNvPr>
            <p:cNvCxnSpPr>
              <a:cxnSpLocks noChangeShapeType="1"/>
              <a:stCxn id="189486" idx="1"/>
            </p:cNvCxnSpPr>
            <p:nvPr/>
          </p:nvCxnSpPr>
          <p:spPr bwMode="auto">
            <a:xfrm rot="10800000">
              <a:off x="1579" y="2670"/>
              <a:ext cx="224" cy="60"/>
            </a:xfrm>
            <a:prstGeom prst="curvedConnector3">
              <a:avLst>
                <a:gd name="adj1" fmla="val 4989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>
            <a:extLst>
              <a:ext uri="{FF2B5EF4-FFF2-40B4-BE49-F238E27FC236}">
                <a16:creationId xmlns:a16="http://schemas.microsoft.com/office/drawing/2014/main" id="{E1B82760-F9D6-4430-B919-0657C6DF1B1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8" name="Rectangle 4">
            <a:extLst>
              <a:ext uri="{FF2B5EF4-FFF2-40B4-BE49-F238E27FC236}">
                <a16:creationId xmlns:a16="http://schemas.microsoft.com/office/drawing/2014/main" id="{6F198E36-EC60-434C-92FC-7132AD241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550" y="79375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CLORAÇÃO AO “BREAK-POINT”</a:t>
            </a:r>
          </a:p>
        </p:txBody>
      </p:sp>
      <p:sp>
        <p:nvSpPr>
          <p:cNvPr id="190469" name="AutoShape 5">
            <a:extLst>
              <a:ext uri="{FF2B5EF4-FFF2-40B4-BE49-F238E27FC236}">
                <a16:creationId xmlns:a16="http://schemas.microsoft.com/office/drawing/2014/main" id="{1B9A14F9-F1AD-4BC1-BAB5-B308989D0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20938"/>
            <a:ext cx="2160587" cy="180022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0470" name="AutoShape 6">
            <a:extLst>
              <a:ext uri="{FF2B5EF4-FFF2-40B4-BE49-F238E27FC236}">
                <a16:creationId xmlns:a16="http://schemas.microsoft.com/office/drawing/2014/main" id="{6619E02D-D984-4C45-BFCD-F2818BBAB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581525"/>
            <a:ext cx="1584325" cy="1295400"/>
          </a:xfrm>
          <a:prstGeom prst="can">
            <a:avLst>
              <a:gd name="adj" fmla="val 3664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0EC5390D-49D1-4833-8BC8-9C9F3E8F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49500"/>
            <a:ext cx="254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Nitrogênio amoniacal</a:t>
            </a:r>
          </a:p>
        </p:txBody>
      </p:sp>
      <p:sp>
        <p:nvSpPr>
          <p:cNvPr id="190472" name="Text Box 8">
            <a:extLst>
              <a:ext uri="{FF2B5EF4-FFF2-40B4-BE49-F238E27FC236}">
                <a16:creationId xmlns:a16="http://schemas.microsoft.com/office/drawing/2014/main" id="{39A0560A-68B2-4542-9D0D-2186981BE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37288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Cloro aplicado</a:t>
            </a:r>
          </a:p>
        </p:txBody>
      </p:sp>
      <p:cxnSp>
        <p:nvCxnSpPr>
          <p:cNvPr id="190473" name="AutoShape 9">
            <a:extLst>
              <a:ext uri="{FF2B5EF4-FFF2-40B4-BE49-F238E27FC236}">
                <a16:creationId xmlns:a16="http://schemas.microsoft.com/office/drawing/2014/main" id="{DAF18EDE-AA44-45EB-BEEE-7CC8AD50E7BA}"/>
              </a:ext>
            </a:extLst>
          </p:cNvPr>
          <p:cNvCxnSpPr>
            <a:cxnSpLocks noChangeShapeType="1"/>
            <a:stCxn id="190471" idx="1"/>
            <a:endCxn id="190469" idx="5"/>
          </p:cNvCxnSpPr>
          <p:nvPr/>
        </p:nvCxnSpPr>
        <p:spPr bwMode="auto">
          <a:xfrm rot="10800000" flipV="1">
            <a:off x="2771775" y="2547938"/>
            <a:ext cx="144463" cy="547687"/>
          </a:xfrm>
          <a:prstGeom prst="curvedConnector3">
            <a:avLst>
              <a:gd name="adj1" fmla="val 4944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0474" name="AutoShape 10">
            <a:extLst>
              <a:ext uri="{FF2B5EF4-FFF2-40B4-BE49-F238E27FC236}">
                <a16:creationId xmlns:a16="http://schemas.microsoft.com/office/drawing/2014/main" id="{54C34F6C-894D-42CB-80B4-5F7FF7FF45D2}"/>
              </a:ext>
            </a:extLst>
          </p:cNvPr>
          <p:cNvCxnSpPr>
            <a:cxnSpLocks noChangeShapeType="1"/>
            <a:stCxn id="190472" idx="0"/>
            <a:endCxn id="190470" idx="3"/>
          </p:cNvCxnSpPr>
          <p:nvPr/>
        </p:nvCxnSpPr>
        <p:spPr bwMode="auto">
          <a:xfrm rot="5400000" flipH="1">
            <a:off x="1700212" y="5653088"/>
            <a:ext cx="360363" cy="808038"/>
          </a:xfrm>
          <a:prstGeom prst="curvedConnector3">
            <a:avLst>
              <a:gd name="adj1" fmla="val 4977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0475" name="AutoShape 11">
            <a:extLst>
              <a:ext uri="{FF2B5EF4-FFF2-40B4-BE49-F238E27FC236}">
                <a16:creationId xmlns:a16="http://schemas.microsoft.com/office/drawing/2014/main" id="{2BA8BD47-58EC-4F28-A8FC-0F90330DF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221163"/>
            <a:ext cx="431800" cy="287337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90476" name="AutoShape 12">
            <a:extLst>
              <a:ext uri="{FF2B5EF4-FFF2-40B4-BE49-F238E27FC236}">
                <a16:creationId xmlns:a16="http://schemas.microsoft.com/office/drawing/2014/main" id="{51104D7D-A25F-4772-8808-5D0F63614DF2}"/>
              </a:ext>
            </a:extLst>
          </p:cNvPr>
          <p:cNvCxnSpPr>
            <a:cxnSpLocks noChangeShapeType="1"/>
            <a:stCxn id="190471" idx="2"/>
            <a:endCxn id="190475" idx="0"/>
          </p:cNvCxnSpPr>
          <p:nvPr/>
        </p:nvCxnSpPr>
        <p:spPr bwMode="auto">
          <a:xfrm rot="16200000" flipH="1">
            <a:off x="3625850" y="3309938"/>
            <a:ext cx="1474788" cy="347662"/>
          </a:xfrm>
          <a:prstGeom prst="curvedConnector3">
            <a:avLst>
              <a:gd name="adj1" fmla="val 49944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0477" name="AutoShape 13">
            <a:extLst>
              <a:ext uri="{FF2B5EF4-FFF2-40B4-BE49-F238E27FC236}">
                <a16:creationId xmlns:a16="http://schemas.microsoft.com/office/drawing/2014/main" id="{7B1EFD6F-50C0-47CE-AF5A-F249FBC6989F}"/>
              </a:ext>
            </a:extLst>
          </p:cNvPr>
          <p:cNvCxnSpPr>
            <a:cxnSpLocks noChangeShapeType="1"/>
            <a:stCxn id="190469" idx="4"/>
            <a:endCxn id="190475" idx="2"/>
          </p:cNvCxnSpPr>
          <p:nvPr/>
        </p:nvCxnSpPr>
        <p:spPr bwMode="auto">
          <a:xfrm>
            <a:off x="2322513" y="3546475"/>
            <a:ext cx="1962150" cy="854075"/>
          </a:xfrm>
          <a:prstGeom prst="bentConnector3">
            <a:avLst>
              <a:gd name="adj1" fmla="val 61407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0478" name="AutoShape 14">
            <a:extLst>
              <a:ext uri="{FF2B5EF4-FFF2-40B4-BE49-F238E27FC236}">
                <a16:creationId xmlns:a16="http://schemas.microsoft.com/office/drawing/2014/main" id="{66955CB2-94C9-4C5A-9C15-EA31B00C201B}"/>
              </a:ext>
            </a:extLst>
          </p:cNvPr>
          <p:cNvCxnSpPr>
            <a:cxnSpLocks noChangeShapeType="1"/>
            <a:stCxn id="190470" idx="4"/>
            <a:endCxn id="190475" idx="2"/>
          </p:cNvCxnSpPr>
          <p:nvPr/>
        </p:nvCxnSpPr>
        <p:spPr bwMode="auto">
          <a:xfrm flipV="1">
            <a:off x="2268538" y="4400550"/>
            <a:ext cx="2016125" cy="82867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0479" name="Object 15">
            <a:extLst>
              <a:ext uri="{FF2B5EF4-FFF2-40B4-BE49-F238E27FC236}">
                <a16:creationId xmlns:a16="http://schemas.microsoft.com/office/drawing/2014/main" id="{2D34FAE1-C9EF-40E0-8AFB-3E07F9CFD8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6021388"/>
          <a:ext cx="53927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14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6021388"/>
                        <a:ext cx="5392738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80" name="Oval 16">
            <a:extLst>
              <a:ext uri="{FF2B5EF4-FFF2-40B4-BE49-F238E27FC236}">
                <a16:creationId xmlns:a16="http://schemas.microsoft.com/office/drawing/2014/main" id="{C3823B95-F275-4862-AE07-48B1FB48B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4076700"/>
            <a:ext cx="2233612" cy="1439863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0481" name="Text Box 17">
            <a:extLst>
              <a:ext uri="{FF2B5EF4-FFF2-40B4-BE49-F238E27FC236}">
                <a16:creationId xmlns:a16="http://schemas.microsoft.com/office/drawing/2014/main" id="{2DEB48D3-E67D-4B3B-9DE1-1AAC5DE44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73688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/>
              <a:t>Monocloramina</a:t>
            </a:r>
          </a:p>
        </p:txBody>
      </p:sp>
      <p:cxnSp>
        <p:nvCxnSpPr>
          <p:cNvPr id="190482" name="AutoShape 18">
            <a:extLst>
              <a:ext uri="{FF2B5EF4-FFF2-40B4-BE49-F238E27FC236}">
                <a16:creationId xmlns:a16="http://schemas.microsoft.com/office/drawing/2014/main" id="{3E22ABF9-90D2-49A1-89E5-BF21EAACA000}"/>
              </a:ext>
            </a:extLst>
          </p:cNvPr>
          <p:cNvCxnSpPr>
            <a:cxnSpLocks noChangeShapeType="1"/>
            <a:stCxn id="190481" idx="3"/>
            <a:endCxn id="190480" idx="3"/>
          </p:cNvCxnSpPr>
          <p:nvPr/>
        </p:nvCxnSpPr>
        <p:spPr bwMode="auto">
          <a:xfrm flipV="1">
            <a:off x="6454775" y="5305425"/>
            <a:ext cx="531813" cy="2667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0483" name="AutoShape 19">
            <a:extLst>
              <a:ext uri="{FF2B5EF4-FFF2-40B4-BE49-F238E27FC236}">
                <a16:creationId xmlns:a16="http://schemas.microsoft.com/office/drawing/2014/main" id="{DA27CF1C-1C00-4837-A1EE-53FD484A5F66}"/>
              </a:ext>
            </a:extLst>
          </p:cNvPr>
          <p:cNvCxnSpPr>
            <a:cxnSpLocks noChangeShapeType="1"/>
            <a:stCxn id="190475" idx="4"/>
            <a:endCxn id="190480" idx="2"/>
          </p:cNvCxnSpPr>
          <p:nvPr/>
        </p:nvCxnSpPr>
        <p:spPr bwMode="auto">
          <a:xfrm>
            <a:off x="4645025" y="4400550"/>
            <a:ext cx="2014538" cy="396875"/>
          </a:xfrm>
          <a:prstGeom prst="bentConnector3">
            <a:avLst>
              <a:gd name="adj1" fmla="val 51773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0484" name="Group 20">
            <a:extLst>
              <a:ext uri="{FF2B5EF4-FFF2-40B4-BE49-F238E27FC236}">
                <a16:creationId xmlns:a16="http://schemas.microsoft.com/office/drawing/2014/main" id="{94DBA83D-4C2D-4A6A-8358-1A941F36D21F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1549400"/>
            <a:ext cx="3816350" cy="2239963"/>
            <a:chOff x="295" y="2313"/>
            <a:chExt cx="2404" cy="1411"/>
          </a:xfrm>
        </p:grpSpPr>
        <p:sp>
          <p:nvSpPr>
            <p:cNvPr id="190485" name="Text Box 21">
              <a:extLst>
                <a:ext uri="{FF2B5EF4-FFF2-40B4-BE49-F238E27FC236}">
                  <a16:creationId xmlns:a16="http://schemas.microsoft.com/office/drawing/2014/main" id="{7B998BD6-AFAD-4C3E-8755-811573E00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" y="3532"/>
              <a:ext cx="13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 (Base Mássica)</a:t>
              </a:r>
            </a:p>
          </p:txBody>
        </p:sp>
        <p:sp>
          <p:nvSpPr>
            <p:cNvPr id="190486" name="Line 22">
              <a:extLst>
                <a:ext uri="{FF2B5EF4-FFF2-40B4-BE49-F238E27FC236}">
                  <a16:creationId xmlns:a16="http://schemas.microsoft.com/office/drawing/2014/main" id="{94389162-C1E0-4D0D-8DEE-67CC1F532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376"/>
              <a:ext cx="0" cy="1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87" name="Line 23">
              <a:extLst>
                <a:ext uri="{FF2B5EF4-FFF2-40B4-BE49-F238E27FC236}">
                  <a16:creationId xmlns:a16="http://schemas.microsoft.com/office/drawing/2014/main" id="{9A1CC1B2-13E9-4FC2-9923-AAA8E17BA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306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88" name="Line 24">
              <a:extLst>
                <a:ext uri="{FF2B5EF4-FFF2-40B4-BE49-F238E27FC236}">
                  <a16:creationId xmlns:a16="http://schemas.microsoft.com/office/drawing/2014/main" id="{B4AC8232-5920-4514-A3CA-3E4F1AEEC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89" name="Line 25">
              <a:extLst>
                <a:ext uri="{FF2B5EF4-FFF2-40B4-BE49-F238E27FC236}">
                  <a16:creationId xmlns:a16="http://schemas.microsoft.com/office/drawing/2014/main" id="{0B614847-2E3B-4549-8498-F87295A18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90" name="Line 26">
              <a:extLst>
                <a:ext uri="{FF2B5EF4-FFF2-40B4-BE49-F238E27FC236}">
                  <a16:creationId xmlns:a16="http://schemas.microsoft.com/office/drawing/2014/main" id="{06276FD9-DF14-4009-B888-1051245F0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91" name="Line 27">
              <a:extLst>
                <a:ext uri="{FF2B5EF4-FFF2-40B4-BE49-F238E27FC236}">
                  <a16:creationId xmlns:a16="http://schemas.microsoft.com/office/drawing/2014/main" id="{57A83B5E-2C32-4DE6-9F50-D35D3BFA2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92" name="Line 28">
              <a:extLst>
                <a:ext uri="{FF2B5EF4-FFF2-40B4-BE49-F238E27FC236}">
                  <a16:creationId xmlns:a16="http://schemas.microsoft.com/office/drawing/2014/main" id="{9B857AD5-C8BD-49A6-BD54-DA39FAC93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93" name="Line 29">
              <a:extLst>
                <a:ext uri="{FF2B5EF4-FFF2-40B4-BE49-F238E27FC236}">
                  <a16:creationId xmlns:a16="http://schemas.microsoft.com/office/drawing/2014/main" id="{4D1F347A-04A4-4359-8755-26DA782F2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494" name="Text Box 30">
              <a:extLst>
                <a:ext uri="{FF2B5EF4-FFF2-40B4-BE49-F238E27FC236}">
                  <a16:creationId xmlns:a16="http://schemas.microsoft.com/office/drawing/2014/main" id="{29863A91-FAAB-4CF0-B1B9-03D774559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3387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2</a:t>
              </a:r>
            </a:p>
          </p:txBody>
        </p:sp>
        <p:sp>
          <p:nvSpPr>
            <p:cNvPr id="190495" name="Text Box 31">
              <a:extLst>
                <a:ext uri="{FF2B5EF4-FFF2-40B4-BE49-F238E27FC236}">
                  <a16:creationId xmlns:a16="http://schemas.microsoft.com/office/drawing/2014/main" id="{35B784C5-0B6D-4776-A6BD-3B4A878EF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4</a:t>
              </a:r>
            </a:p>
          </p:txBody>
        </p:sp>
        <p:sp>
          <p:nvSpPr>
            <p:cNvPr id="190496" name="Text Box 32">
              <a:extLst>
                <a:ext uri="{FF2B5EF4-FFF2-40B4-BE49-F238E27FC236}">
                  <a16:creationId xmlns:a16="http://schemas.microsoft.com/office/drawing/2014/main" id="{AA4ABD46-1C64-4AE2-8A2F-649556306F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6</a:t>
              </a:r>
            </a:p>
          </p:txBody>
        </p:sp>
        <p:sp>
          <p:nvSpPr>
            <p:cNvPr id="190497" name="Text Box 33">
              <a:extLst>
                <a:ext uri="{FF2B5EF4-FFF2-40B4-BE49-F238E27FC236}">
                  <a16:creationId xmlns:a16="http://schemas.microsoft.com/office/drawing/2014/main" id="{25CFF3A0-0C32-40E6-82A6-55AD6C659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" y="3390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8</a:t>
              </a:r>
            </a:p>
          </p:txBody>
        </p:sp>
        <p:sp>
          <p:nvSpPr>
            <p:cNvPr id="190498" name="Text Box 34">
              <a:extLst>
                <a:ext uri="{FF2B5EF4-FFF2-40B4-BE49-F238E27FC236}">
                  <a16:creationId xmlns:a16="http://schemas.microsoft.com/office/drawing/2014/main" id="{DDF53DD6-058E-4445-9FB9-6F8C9A149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10</a:t>
              </a:r>
            </a:p>
          </p:txBody>
        </p:sp>
        <p:sp>
          <p:nvSpPr>
            <p:cNvPr id="190499" name="Text Box 35">
              <a:extLst>
                <a:ext uri="{FF2B5EF4-FFF2-40B4-BE49-F238E27FC236}">
                  <a16:creationId xmlns:a16="http://schemas.microsoft.com/office/drawing/2014/main" id="{02235A16-B87F-46F6-A28B-35949C5D0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12</a:t>
              </a:r>
            </a:p>
          </p:txBody>
        </p:sp>
        <p:sp>
          <p:nvSpPr>
            <p:cNvPr id="190500" name="Line 36">
              <a:extLst>
                <a:ext uri="{FF2B5EF4-FFF2-40B4-BE49-F238E27FC236}">
                  <a16:creationId xmlns:a16="http://schemas.microsoft.com/office/drawing/2014/main" id="{919E1859-71D9-4C83-BE0A-531CA02E9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1" name="Line 37">
              <a:extLst>
                <a:ext uri="{FF2B5EF4-FFF2-40B4-BE49-F238E27FC236}">
                  <a16:creationId xmlns:a16="http://schemas.microsoft.com/office/drawing/2014/main" id="{4FE050FF-7F2B-4283-9A01-69196E0F2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492"/>
              <a:ext cx="20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2" name="Line 38">
              <a:extLst>
                <a:ext uri="{FF2B5EF4-FFF2-40B4-BE49-F238E27FC236}">
                  <a16:creationId xmlns:a16="http://schemas.microsoft.com/office/drawing/2014/main" id="{963B81D9-1CC3-4354-B102-50F0F78354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3" name="Line 39">
              <a:extLst>
                <a:ext uri="{FF2B5EF4-FFF2-40B4-BE49-F238E27FC236}">
                  <a16:creationId xmlns:a16="http://schemas.microsoft.com/office/drawing/2014/main" id="{9945466A-A77D-4013-A329-F4314798C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608"/>
              <a:ext cx="707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4" name="Line 40">
              <a:extLst>
                <a:ext uri="{FF2B5EF4-FFF2-40B4-BE49-F238E27FC236}">
                  <a16:creationId xmlns:a16="http://schemas.microsoft.com/office/drawing/2014/main" id="{2AF9A5F2-AF3D-40AF-BD27-071543EA4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608"/>
              <a:ext cx="400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5" name="Line 41">
              <a:extLst>
                <a:ext uri="{FF2B5EF4-FFF2-40B4-BE49-F238E27FC236}">
                  <a16:creationId xmlns:a16="http://schemas.microsoft.com/office/drawing/2014/main" id="{B004A9C6-6B99-4D9E-89F9-AAB2B7D15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911"/>
              <a:ext cx="660" cy="39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506" name="Text Box 42">
              <a:extLst>
                <a:ext uri="{FF2B5EF4-FFF2-40B4-BE49-F238E27FC236}">
                  <a16:creationId xmlns:a16="http://schemas.microsoft.com/office/drawing/2014/main" id="{FC8D9462-4124-4B38-9DD2-A6B64BC64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317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A</a:t>
              </a:r>
            </a:p>
          </p:txBody>
        </p:sp>
        <p:sp>
          <p:nvSpPr>
            <p:cNvPr id="190507" name="Text Box 43">
              <a:extLst>
                <a:ext uri="{FF2B5EF4-FFF2-40B4-BE49-F238E27FC236}">
                  <a16:creationId xmlns:a16="http://schemas.microsoft.com/office/drawing/2014/main" id="{275B19F4-A9B6-47F3-96B7-754FEA34F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321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B</a:t>
              </a:r>
            </a:p>
          </p:txBody>
        </p:sp>
        <p:sp>
          <p:nvSpPr>
            <p:cNvPr id="190508" name="Text Box 44">
              <a:extLst>
                <a:ext uri="{FF2B5EF4-FFF2-40B4-BE49-F238E27FC236}">
                  <a16:creationId xmlns:a16="http://schemas.microsoft.com/office/drawing/2014/main" id="{DAD6451C-4F7C-4934-8D80-E50120C44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" y="231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C</a:t>
              </a:r>
            </a:p>
          </p:txBody>
        </p:sp>
        <p:sp>
          <p:nvSpPr>
            <p:cNvPr id="190509" name="Text Box 45">
              <a:extLst>
                <a:ext uri="{FF2B5EF4-FFF2-40B4-BE49-F238E27FC236}">
                  <a16:creationId xmlns:a16="http://schemas.microsoft.com/office/drawing/2014/main" id="{2000F467-8748-4DD7-8E47-6B6E9C299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255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1,0</a:t>
              </a:r>
            </a:p>
          </p:txBody>
        </p:sp>
        <p:sp>
          <p:nvSpPr>
            <p:cNvPr id="190510" name="Text Box 46">
              <a:extLst>
                <a:ext uri="{FF2B5EF4-FFF2-40B4-BE49-F238E27FC236}">
                  <a16:creationId xmlns:a16="http://schemas.microsoft.com/office/drawing/2014/main" id="{4D72FB99-C1AE-4CC2-92A6-75CB9ECBC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263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1,5</a:t>
              </a:r>
            </a:p>
          </p:txBody>
        </p:sp>
        <p:cxnSp>
          <p:nvCxnSpPr>
            <p:cNvPr id="190511" name="AutoShape 47">
              <a:extLst>
                <a:ext uri="{FF2B5EF4-FFF2-40B4-BE49-F238E27FC236}">
                  <a16:creationId xmlns:a16="http://schemas.microsoft.com/office/drawing/2014/main" id="{8A7DAA1F-04AD-4B21-B58B-49E8FD2F9237}"/>
                </a:ext>
              </a:extLst>
            </p:cNvPr>
            <p:cNvCxnSpPr>
              <a:cxnSpLocks noChangeShapeType="1"/>
              <a:stCxn id="190510" idx="1"/>
            </p:cNvCxnSpPr>
            <p:nvPr/>
          </p:nvCxnSpPr>
          <p:spPr bwMode="auto">
            <a:xfrm rot="10800000">
              <a:off x="1579" y="2670"/>
              <a:ext cx="224" cy="60"/>
            </a:xfrm>
            <a:prstGeom prst="curvedConnector3">
              <a:avLst>
                <a:gd name="adj1" fmla="val 4989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Picture 3">
            <a:extLst>
              <a:ext uri="{FF2B5EF4-FFF2-40B4-BE49-F238E27FC236}">
                <a16:creationId xmlns:a16="http://schemas.microsoft.com/office/drawing/2014/main" id="{BBA6951E-CA93-4166-99A0-6F321CC897B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2" name="Rectangle 4">
            <a:extLst>
              <a:ext uri="{FF2B5EF4-FFF2-40B4-BE49-F238E27FC236}">
                <a16:creationId xmlns:a16="http://schemas.microsoft.com/office/drawing/2014/main" id="{D4090790-30FE-4B10-B825-03D061947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50" y="66675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CLORO E SUAS REAÇÕES </a:t>
            </a:r>
            <a:br>
              <a:rPr lang="pt-BR" altLang="pt-BR" sz="3600" b="1"/>
            </a:br>
            <a:r>
              <a:rPr lang="pt-BR" altLang="pt-BR" sz="3600" b="1"/>
              <a:t>CLORAÇÃO AO “BREAK-POINT”</a:t>
            </a:r>
          </a:p>
        </p:txBody>
      </p:sp>
      <p:sp>
        <p:nvSpPr>
          <p:cNvPr id="191493" name="AutoShape 5">
            <a:extLst>
              <a:ext uri="{FF2B5EF4-FFF2-40B4-BE49-F238E27FC236}">
                <a16:creationId xmlns:a16="http://schemas.microsoft.com/office/drawing/2014/main" id="{614FD70F-EB9E-4308-8B3E-E0C9A808F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44675"/>
            <a:ext cx="2160587" cy="180022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1494" name="AutoShape 6">
            <a:extLst>
              <a:ext uri="{FF2B5EF4-FFF2-40B4-BE49-F238E27FC236}">
                <a16:creationId xmlns:a16="http://schemas.microsoft.com/office/drawing/2014/main" id="{CAD300DC-51D2-4E7E-9805-31D5748D2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005263"/>
            <a:ext cx="1584325" cy="1511300"/>
          </a:xfrm>
          <a:prstGeom prst="can">
            <a:avLst>
              <a:gd name="adj" fmla="val 2468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2CB4E04C-16BF-4C73-93D7-D7269774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581525"/>
            <a:ext cx="1501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Dicloramina</a:t>
            </a:r>
          </a:p>
        </p:txBody>
      </p:sp>
      <p:sp>
        <p:nvSpPr>
          <p:cNvPr id="191496" name="Text Box 8">
            <a:extLst>
              <a:ext uri="{FF2B5EF4-FFF2-40B4-BE49-F238E27FC236}">
                <a16:creationId xmlns:a16="http://schemas.microsoft.com/office/drawing/2014/main" id="{A175F913-CB7C-4CD5-BB3E-E280AB0B3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661025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Cloro aplicado</a:t>
            </a:r>
          </a:p>
        </p:txBody>
      </p:sp>
      <p:cxnSp>
        <p:nvCxnSpPr>
          <p:cNvPr id="191497" name="AutoShape 9">
            <a:extLst>
              <a:ext uri="{FF2B5EF4-FFF2-40B4-BE49-F238E27FC236}">
                <a16:creationId xmlns:a16="http://schemas.microsoft.com/office/drawing/2014/main" id="{0107AD74-E62F-430D-BF86-37A4C093ED21}"/>
              </a:ext>
            </a:extLst>
          </p:cNvPr>
          <p:cNvCxnSpPr>
            <a:cxnSpLocks noChangeShapeType="1"/>
            <a:stCxn id="191495" idx="0"/>
            <a:endCxn id="191505" idx="4"/>
          </p:cNvCxnSpPr>
          <p:nvPr/>
        </p:nvCxnSpPr>
        <p:spPr bwMode="auto">
          <a:xfrm rot="5400000" flipH="1">
            <a:off x="7809707" y="4188619"/>
            <a:ext cx="144462" cy="641350"/>
          </a:xfrm>
          <a:prstGeom prst="curvedConnector3">
            <a:avLst>
              <a:gd name="adj1" fmla="val 4944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1498" name="AutoShape 10">
            <a:extLst>
              <a:ext uri="{FF2B5EF4-FFF2-40B4-BE49-F238E27FC236}">
                <a16:creationId xmlns:a16="http://schemas.microsoft.com/office/drawing/2014/main" id="{1A3A5F00-05B6-4CBE-AE54-340728938619}"/>
              </a:ext>
            </a:extLst>
          </p:cNvPr>
          <p:cNvCxnSpPr>
            <a:cxnSpLocks noChangeShapeType="1"/>
            <a:stCxn id="191496" idx="0"/>
            <a:endCxn id="191494" idx="3"/>
          </p:cNvCxnSpPr>
          <p:nvPr/>
        </p:nvCxnSpPr>
        <p:spPr bwMode="auto">
          <a:xfrm rot="5400000" flipH="1">
            <a:off x="1808163" y="5184775"/>
            <a:ext cx="144462" cy="808038"/>
          </a:xfrm>
          <a:prstGeom prst="curvedConnector3">
            <a:avLst>
              <a:gd name="adj1" fmla="val 4944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1499" name="AutoShape 11">
            <a:extLst>
              <a:ext uri="{FF2B5EF4-FFF2-40B4-BE49-F238E27FC236}">
                <a16:creationId xmlns:a16="http://schemas.microsoft.com/office/drawing/2014/main" id="{588677E3-D092-46EC-9661-C163FCA2638D}"/>
              </a:ext>
            </a:extLst>
          </p:cNvPr>
          <p:cNvCxnSpPr>
            <a:cxnSpLocks noChangeShapeType="1"/>
            <a:stCxn id="191493" idx="4"/>
            <a:endCxn id="191502" idx="2"/>
          </p:cNvCxnSpPr>
          <p:nvPr/>
        </p:nvCxnSpPr>
        <p:spPr bwMode="auto">
          <a:xfrm>
            <a:off x="2322513" y="2970213"/>
            <a:ext cx="1817687" cy="963612"/>
          </a:xfrm>
          <a:prstGeom prst="bentConnector3">
            <a:avLst>
              <a:gd name="adj1" fmla="val 6235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1500" name="AutoShape 12">
            <a:extLst>
              <a:ext uri="{FF2B5EF4-FFF2-40B4-BE49-F238E27FC236}">
                <a16:creationId xmlns:a16="http://schemas.microsoft.com/office/drawing/2014/main" id="{FA8D4C9A-EFDA-43C2-A228-9B42B373C80B}"/>
              </a:ext>
            </a:extLst>
          </p:cNvPr>
          <p:cNvCxnSpPr>
            <a:cxnSpLocks noChangeShapeType="1"/>
            <a:stCxn id="191494" idx="4"/>
            <a:endCxn id="191502" idx="2"/>
          </p:cNvCxnSpPr>
          <p:nvPr/>
        </p:nvCxnSpPr>
        <p:spPr bwMode="auto">
          <a:xfrm flipV="1">
            <a:off x="2268538" y="3933825"/>
            <a:ext cx="1871662" cy="827088"/>
          </a:xfrm>
          <a:prstGeom prst="bentConnector3">
            <a:avLst>
              <a:gd name="adj1" fmla="val 49958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1501" name="Object 13">
            <a:extLst>
              <a:ext uri="{FF2B5EF4-FFF2-40B4-BE49-F238E27FC236}">
                <a16:creationId xmlns:a16="http://schemas.microsoft.com/office/drawing/2014/main" id="{82233890-3731-4C6D-A8F7-D92011FB25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475" y="5445125"/>
          <a:ext cx="53927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0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445125"/>
                        <a:ext cx="53927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502" name="Oval 14">
            <a:extLst>
              <a:ext uri="{FF2B5EF4-FFF2-40B4-BE49-F238E27FC236}">
                <a16:creationId xmlns:a16="http://schemas.microsoft.com/office/drawing/2014/main" id="{E392A77B-C92A-49A8-BD69-EE0FE14F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284538"/>
            <a:ext cx="2016125" cy="1296987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1503" name="Text Box 15">
            <a:extLst>
              <a:ext uri="{FF2B5EF4-FFF2-40B4-BE49-F238E27FC236}">
                <a16:creationId xmlns:a16="http://schemas.microsoft.com/office/drawing/2014/main" id="{2906897B-F840-4E74-83B2-1E0BD445A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868863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/>
              <a:t>Monocloramina</a:t>
            </a:r>
          </a:p>
        </p:txBody>
      </p:sp>
      <p:cxnSp>
        <p:nvCxnSpPr>
          <p:cNvPr id="191504" name="AutoShape 16">
            <a:extLst>
              <a:ext uri="{FF2B5EF4-FFF2-40B4-BE49-F238E27FC236}">
                <a16:creationId xmlns:a16="http://schemas.microsoft.com/office/drawing/2014/main" id="{C5BA1DA2-1913-48EF-87F6-61E159CE093D}"/>
              </a:ext>
            </a:extLst>
          </p:cNvPr>
          <p:cNvCxnSpPr>
            <a:cxnSpLocks noChangeShapeType="1"/>
            <a:stCxn id="191503" idx="0"/>
            <a:endCxn id="191502" idx="4"/>
          </p:cNvCxnSpPr>
          <p:nvPr/>
        </p:nvCxnSpPr>
        <p:spPr bwMode="auto">
          <a:xfrm rot="16200000">
            <a:off x="4755357" y="4475956"/>
            <a:ext cx="287338" cy="498475"/>
          </a:xfrm>
          <a:prstGeom prst="curvedConnector3">
            <a:avLst>
              <a:gd name="adj1" fmla="val 4972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1505" name="Oval 17">
            <a:extLst>
              <a:ext uri="{FF2B5EF4-FFF2-40B4-BE49-F238E27FC236}">
                <a16:creationId xmlns:a16="http://schemas.microsoft.com/office/drawing/2014/main" id="{3ED04946-6577-4B3F-AE1B-8779BBFFA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789363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91506" name="AutoShape 18">
            <a:extLst>
              <a:ext uri="{FF2B5EF4-FFF2-40B4-BE49-F238E27FC236}">
                <a16:creationId xmlns:a16="http://schemas.microsoft.com/office/drawing/2014/main" id="{1D650D6A-A64F-4B94-8EC2-7D6271C0AF13}"/>
              </a:ext>
            </a:extLst>
          </p:cNvPr>
          <p:cNvCxnSpPr>
            <a:cxnSpLocks noChangeShapeType="1"/>
            <a:stCxn id="191502" idx="6"/>
            <a:endCxn id="191505" idx="2"/>
          </p:cNvCxnSpPr>
          <p:nvPr/>
        </p:nvCxnSpPr>
        <p:spPr bwMode="auto">
          <a:xfrm>
            <a:off x="6156325" y="3933825"/>
            <a:ext cx="792163" cy="179388"/>
          </a:xfrm>
          <a:prstGeom prst="bentConnector3">
            <a:avLst>
              <a:gd name="adj1" fmla="val 49898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1507" name="Object 19">
            <a:extLst>
              <a:ext uri="{FF2B5EF4-FFF2-40B4-BE49-F238E27FC236}">
                <a16:creationId xmlns:a16="http://schemas.microsoft.com/office/drawing/2014/main" id="{BAE4E14F-713D-490C-9CDD-55710A8225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6092825"/>
          <a:ext cx="4899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1" name="Equation" r:id="rId6" imgW="5308560" imgH="469800" progId="Equation.3">
                  <p:embed/>
                </p:oleObj>
              </mc:Choice>
              <mc:Fallback>
                <p:oleObj name="Equation" r:id="rId6" imgW="5308560" imgH="4698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6092825"/>
                        <a:ext cx="48990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508" name="Group 20">
            <a:extLst>
              <a:ext uri="{FF2B5EF4-FFF2-40B4-BE49-F238E27FC236}">
                <a16:creationId xmlns:a16="http://schemas.microsoft.com/office/drawing/2014/main" id="{209C5F7F-904A-4702-9C90-6CDDC85DC355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1425575"/>
            <a:ext cx="3816350" cy="2239963"/>
            <a:chOff x="295" y="2313"/>
            <a:chExt cx="2404" cy="1411"/>
          </a:xfrm>
        </p:grpSpPr>
        <p:sp>
          <p:nvSpPr>
            <p:cNvPr id="191509" name="Text Box 21">
              <a:extLst>
                <a:ext uri="{FF2B5EF4-FFF2-40B4-BE49-F238E27FC236}">
                  <a16:creationId xmlns:a16="http://schemas.microsoft.com/office/drawing/2014/main" id="{4CD15E78-289E-471A-95C7-CB5D2709B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" y="3532"/>
              <a:ext cx="13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 (Base Mássica)</a:t>
              </a:r>
            </a:p>
          </p:txBody>
        </p:sp>
        <p:sp>
          <p:nvSpPr>
            <p:cNvPr id="191510" name="Line 22">
              <a:extLst>
                <a:ext uri="{FF2B5EF4-FFF2-40B4-BE49-F238E27FC236}">
                  <a16:creationId xmlns:a16="http://schemas.microsoft.com/office/drawing/2014/main" id="{1E879B14-A6F2-4082-A6F5-EA9D84A353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376"/>
              <a:ext cx="0" cy="1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1" name="Line 23">
              <a:extLst>
                <a:ext uri="{FF2B5EF4-FFF2-40B4-BE49-F238E27FC236}">
                  <a16:creationId xmlns:a16="http://schemas.microsoft.com/office/drawing/2014/main" id="{6C944541-22BC-460C-BAE4-0B9AACE4A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306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2" name="Line 24">
              <a:extLst>
                <a:ext uri="{FF2B5EF4-FFF2-40B4-BE49-F238E27FC236}">
                  <a16:creationId xmlns:a16="http://schemas.microsoft.com/office/drawing/2014/main" id="{90C8F434-1E4C-434E-BA84-33903F018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3" name="Line 25">
              <a:extLst>
                <a:ext uri="{FF2B5EF4-FFF2-40B4-BE49-F238E27FC236}">
                  <a16:creationId xmlns:a16="http://schemas.microsoft.com/office/drawing/2014/main" id="{0EAE7557-4537-4F51-8F77-8E507EDBD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4" name="Line 26">
              <a:extLst>
                <a:ext uri="{FF2B5EF4-FFF2-40B4-BE49-F238E27FC236}">
                  <a16:creationId xmlns:a16="http://schemas.microsoft.com/office/drawing/2014/main" id="{BA0DBDB1-B254-4B1B-B6AD-761DA24BE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5" name="Line 27">
              <a:extLst>
                <a:ext uri="{FF2B5EF4-FFF2-40B4-BE49-F238E27FC236}">
                  <a16:creationId xmlns:a16="http://schemas.microsoft.com/office/drawing/2014/main" id="{C976D54F-4359-41BA-9ACA-976904F49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6" name="Line 28">
              <a:extLst>
                <a:ext uri="{FF2B5EF4-FFF2-40B4-BE49-F238E27FC236}">
                  <a16:creationId xmlns:a16="http://schemas.microsoft.com/office/drawing/2014/main" id="{3D88178E-ABC0-40EF-8145-E3F5560D9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0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7" name="Line 29">
              <a:extLst>
                <a:ext uri="{FF2B5EF4-FFF2-40B4-BE49-F238E27FC236}">
                  <a16:creationId xmlns:a16="http://schemas.microsoft.com/office/drawing/2014/main" id="{62C259DD-DA39-46B1-842D-6508C5532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3260"/>
              <a:ext cx="0" cy="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18" name="Text Box 30">
              <a:extLst>
                <a:ext uri="{FF2B5EF4-FFF2-40B4-BE49-F238E27FC236}">
                  <a16:creationId xmlns:a16="http://schemas.microsoft.com/office/drawing/2014/main" id="{D956CB3D-9189-4E93-8968-8B3A01B23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3387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2</a:t>
              </a:r>
            </a:p>
          </p:txBody>
        </p:sp>
        <p:sp>
          <p:nvSpPr>
            <p:cNvPr id="191519" name="Text Box 31">
              <a:extLst>
                <a:ext uri="{FF2B5EF4-FFF2-40B4-BE49-F238E27FC236}">
                  <a16:creationId xmlns:a16="http://schemas.microsoft.com/office/drawing/2014/main" id="{541C5EF9-D8D3-4E70-A1D3-0A1794FB7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4</a:t>
              </a:r>
            </a:p>
          </p:txBody>
        </p:sp>
        <p:sp>
          <p:nvSpPr>
            <p:cNvPr id="191520" name="Text Box 32">
              <a:extLst>
                <a:ext uri="{FF2B5EF4-FFF2-40B4-BE49-F238E27FC236}">
                  <a16:creationId xmlns:a16="http://schemas.microsoft.com/office/drawing/2014/main" id="{F1CFC62E-D144-410A-A6AD-3AC9999FC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39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6</a:t>
              </a:r>
            </a:p>
          </p:txBody>
        </p:sp>
        <p:sp>
          <p:nvSpPr>
            <p:cNvPr id="191521" name="Text Box 33">
              <a:extLst>
                <a:ext uri="{FF2B5EF4-FFF2-40B4-BE49-F238E27FC236}">
                  <a16:creationId xmlns:a16="http://schemas.microsoft.com/office/drawing/2014/main" id="{26F75E89-0A80-4D9D-8F7F-E2AC3592B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" y="3390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8</a:t>
              </a:r>
            </a:p>
          </p:txBody>
        </p:sp>
        <p:sp>
          <p:nvSpPr>
            <p:cNvPr id="191522" name="Text Box 34">
              <a:extLst>
                <a:ext uri="{FF2B5EF4-FFF2-40B4-BE49-F238E27FC236}">
                  <a16:creationId xmlns:a16="http://schemas.microsoft.com/office/drawing/2014/main" id="{1188667E-3B0B-4D7F-8776-8670983D0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10</a:t>
              </a:r>
            </a:p>
          </p:txBody>
        </p:sp>
        <p:sp>
          <p:nvSpPr>
            <p:cNvPr id="191523" name="Text Box 35">
              <a:extLst>
                <a:ext uri="{FF2B5EF4-FFF2-40B4-BE49-F238E27FC236}">
                  <a16:creationId xmlns:a16="http://schemas.microsoft.com/office/drawing/2014/main" id="{42FF2FF8-3406-470E-8821-6D4B78AC5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3401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12</a:t>
              </a:r>
            </a:p>
          </p:txBody>
        </p:sp>
        <p:sp>
          <p:nvSpPr>
            <p:cNvPr id="191524" name="Line 36">
              <a:extLst>
                <a:ext uri="{FF2B5EF4-FFF2-40B4-BE49-F238E27FC236}">
                  <a16:creationId xmlns:a16="http://schemas.microsoft.com/office/drawing/2014/main" id="{ADEF7FFE-7221-4C67-A32B-E59A28F6E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25" name="Line 37">
              <a:extLst>
                <a:ext uri="{FF2B5EF4-FFF2-40B4-BE49-F238E27FC236}">
                  <a16:creationId xmlns:a16="http://schemas.microsoft.com/office/drawing/2014/main" id="{8E1F12D2-26DF-4C95-AAD2-0575CE329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492"/>
              <a:ext cx="20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26" name="Line 38">
              <a:extLst>
                <a:ext uri="{FF2B5EF4-FFF2-40B4-BE49-F238E27FC236}">
                  <a16:creationId xmlns:a16="http://schemas.microsoft.com/office/drawing/2014/main" id="{7C44B579-E88D-4347-8CEB-F4BD880A8D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399"/>
              <a:ext cx="0" cy="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27" name="Line 39">
              <a:extLst>
                <a:ext uri="{FF2B5EF4-FFF2-40B4-BE49-F238E27FC236}">
                  <a16:creationId xmlns:a16="http://schemas.microsoft.com/office/drawing/2014/main" id="{79444E66-0333-4349-839D-B209729827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" y="2608"/>
              <a:ext cx="707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28" name="Line 40">
              <a:extLst>
                <a:ext uri="{FF2B5EF4-FFF2-40B4-BE49-F238E27FC236}">
                  <a16:creationId xmlns:a16="http://schemas.microsoft.com/office/drawing/2014/main" id="{5122B8B7-5DA2-422D-A123-DD757B767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608"/>
              <a:ext cx="400" cy="69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29" name="Line 41">
              <a:extLst>
                <a:ext uri="{FF2B5EF4-FFF2-40B4-BE49-F238E27FC236}">
                  <a16:creationId xmlns:a16="http://schemas.microsoft.com/office/drawing/2014/main" id="{D9DC03B4-104F-4CEE-B81B-FE25CA804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8" y="2911"/>
              <a:ext cx="660" cy="39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530" name="Text Box 42">
              <a:extLst>
                <a:ext uri="{FF2B5EF4-FFF2-40B4-BE49-F238E27FC236}">
                  <a16:creationId xmlns:a16="http://schemas.microsoft.com/office/drawing/2014/main" id="{F03D0BDD-AA02-4726-BA8C-8360C61CE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317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A</a:t>
              </a:r>
            </a:p>
          </p:txBody>
        </p:sp>
        <p:sp>
          <p:nvSpPr>
            <p:cNvPr id="191531" name="Text Box 43">
              <a:extLst>
                <a:ext uri="{FF2B5EF4-FFF2-40B4-BE49-F238E27FC236}">
                  <a16:creationId xmlns:a16="http://schemas.microsoft.com/office/drawing/2014/main" id="{D1BCBC80-F060-4CB5-9F81-FB8E9EDEB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321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B</a:t>
              </a:r>
            </a:p>
          </p:txBody>
        </p:sp>
        <p:sp>
          <p:nvSpPr>
            <p:cNvPr id="191532" name="Text Box 44">
              <a:extLst>
                <a:ext uri="{FF2B5EF4-FFF2-40B4-BE49-F238E27FC236}">
                  <a16:creationId xmlns:a16="http://schemas.microsoft.com/office/drawing/2014/main" id="{4B6E4D82-E07C-4DF4-B348-23DE9507C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" y="231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Zona C</a:t>
              </a:r>
            </a:p>
          </p:txBody>
        </p:sp>
        <p:sp>
          <p:nvSpPr>
            <p:cNvPr id="191533" name="Text Box 45">
              <a:extLst>
                <a:ext uri="{FF2B5EF4-FFF2-40B4-BE49-F238E27FC236}">
                  <a16:creationId xmlns:a16="http://schemas.microsoft.com/office/drawing/2014/main" id="{50A5CEAD-FF3B-4795-BFF0-DE4712273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255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1,0</a:t>
              </a:r>
            </a:p>
          </p:txBody>
        </p:sp>
        <p:sp>
          <p:nvSpPr>
            <p:cNvPr id="191534" name="Text Box 46">
              <a:extLst>
                <a:ext uri="{FF2B5EF4-FFF2-40B4-BE49-F238E27FC236}">
                  <a16:creationId xmlns:a16="http://schemas.microsoft.com/office/drawing/2014/main" id="{CB9B7A80-AA4D-4CA5-B5F6-4BAE7165F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2634"/>
              <a:ext cx="8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Cl</a:t>
              </a:r>
              <a:r>
                <a:rPr lang="pt-BR" altLang="pt-BR" sz="1400" baseline="-25000"/>
                <a:t>2</a:t>
              </a:r>
              <a:r>
                <a:rPr lang="pt-BR" altLang="pt-BR" sz="1400"/>
                <a:t>/NH</a:t>
              </a:r>
              <a:r>
                <a:rPr lang="pt-BR" altLang="pt-BR" sz="1400" baseline="-25000"/>
                <a:t>3</a:t>
              </a:r>
              <a:r>
                <a:rPr lang="pt-BR" altLang="pt-BR" sz="1400"/>
                <a:t>-N: 1,5</a:t>
              </a:r>
            </a:p>
          </p:txBody>
        </p:sp>
        <p:cxnSp>
          <p:nvCxnSpPr>
            <p:cNvPr id="191535" name="AutoShape 47">
              <a:extLst>
                <a:ext uri="{FF2B5EF4-FFF2-40B4-BE49-F238E27FC236}">
                  <a16:creationId xmlns:a16="http://schemas.microsoft.com/office/drawing/2014/main" id="{741A15CF-80C3-4F4C-A081-985A3617CF7A}"/>
                </a:ext>
              </a:extLst>
            </p:cNvPr>
            <p:cNvCxnSpPr>
              <a:cxnSpLocks noChangeShapeType="1"/>
              <a:stCxn id="191534" idx="1"/>
            </p:cNvCxnSpPr>
            <p:nvPr/>
          </p:nvCxnSpPr>
          <p:spPr bwMode="auto">
            <a:xfrm rot="10800000">
              <a:off x="1579" y="2670"/>
              <a:ext cx="224" cy="60"/>
            </a:xfrm>
            <a:prstGeom prst="curvedConnector3">
              <a:avLst>
                <a:gd name="adj1" fmla="val 4989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3866F4D7-8478-4FF3-9826-6EA2FB80B35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5" name="Rectangle 3">
            <a:extLst>
              <a:ext uri="{FF2B5EF4-FFF2-40B4-BE49-F238E27FC236}">
                <a16:creationId xmlns:a16="http://schemas.microsoft.com/office/drawing/2014/main" id="{FAF6775F-80AE-4FC5-A2DE-CDF2A5829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5738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CLORAÇÃO AO “BREAK-POINT”</a:t>
            </a:r>
            <a:br>
              <a:rPr lang="pt-BR" altLang="pt-BR" sz="3600" b="1"/>
            </a:br>
            <a:r>
              <a:rPr lang="pt-BR" altLang="pt-BR" sz="3600" b="1"/>
              <a:t>pH IGUAL A 8,5</a:t>
            </a:r>
          </a:p>
        </p:txBody>
      </p:sp>
      <p:graphicFrame>
        <p:nvGraphicFramePr>
          <p:cNvPr id="192516" name="Object 4">
            <a:extLst>
              <a:ext uri="{FF2B5EF4-FFF2-40B4-BE49-F238E27FC236}">
                <a16:creationId xmlns:a16="http://schemas.microsoft.com/office/drawing/2014/main" id="{91EBFAEA-8EE2-4223-8BB6-5DB98F5895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557338"/>
          <a:ext cx="6985000" cy="495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9" name="Gráfico" r:id="rId4" imgW="5276850" imgH="3667125" progId="Excel.Chart.8">
                  <p:embed followColorScheme="full"/>
                </p:oleObj>
              </mc:Choice>
              <mc:Fallback>
                <p:oleObj name="Gráfico" r:id="rId4" imgW="5276850" imgH="36671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557338"/>
                        <a:ext cx="6985000" cy="495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:a16="http://schemas.microsoft.com/office/drawing/2014/main" id="{9C823DDD-6482-4FFA-BFFD-7C59EC2AF07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39" name="Rectangle 3">
            <a:extLst>
              <a:ext uri="{FF2B5EF4-FFF2-40B4-BE49-F238E27FC236}">
                <a16:creationId xmlns:a16="http://schemas.microsoft.com/office/drawing/2014/main" id="{368C6B6E-08E2-47B7-A676-AC8F6343D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5738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CLORAÇÃO AO “BREAK-POINT”</a:t>
            </a:r>
            <a:br>
              <a:rPr lang="pt-BR" altLang="pt-BR" sz="3600" b="1"/>
            </a:br>
            <a:r>
              <a:rPr lang="pt-BR" altLang="pt-BR" sz="3600" b="1"/>
              <a:t>pH IGUAL A 7,5</a:t>
            </a:r>
          </a:p>
        </p:txBody>
      </p:sp>
      <p:graphicFrame>
        <p:nvGraphicFramePr>
          <p:cNvPr id="193540" name="Object 4">
            <a:extLst>
              <a:ext uri="{FF2B5EF4-FFF2-40B4-BE49-F238E27FC236}">
                <a16:creationId xmlns:a16="http://schemas.microsoft.com/office/drawing/2014/main" id="{89FF3702-08C0-41B3-A882-3C3FB19CF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1628775"/>
          <a:ext cx="6985000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3" name="Gráfico" r:id="rId4" imgW="5276850" imgH="3667125" progId="Excel.Chart.8">
                  <p:embed followColorScheme="full"/>
                </p:oleObj>
              </mc:Choice>
              <mc:Fallback>
                <p:oleObj name="Gráfico" r:id="rId4" imgW="5276850" imgH="36671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628775"/>
                        <a:ext cx="6985000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47307C9F-BEF2-46D7-8231-BDF1CA797DA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3" name="Rectangle 3">
            <a:extLst>
              <a:ext uri="{FF2B5EF4-FFF2-40B4-BE49-F238E27FC236}">
                <a16:creationId xmlns:a16="http://schemas.microsoft.com/office/drawing/2014/main" id="{550A7D9F-16F3-4A21-B6C6-AADAA892E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CLORAÇÃO AO “BREAK-POINT”</a:t>
            </a:r>
            <a:br>
              <a:rPr lang="pt-BR" altLang="pt-BR" sz="3600" b="1"/>
            </a:br>
            <a:r>
              <a:rPr lang="pt-BR" altLang="pt-BR" sz="3600" b="1"/>
              <a:t>pH IGUAL A 6,0</a:t>
            </a:r>
          </a:p>
        </p:txBody>
      </p:sp>
      <p:graphicFrame>
        <p:nvGraphicFramePr>
          <p:cNvPr id="194564" name="Object 4">
            <a:extLst>
              <a:ext uri="{FF2B5EF4-FFF2-40B4-BE49-F238E27FC236}">
                <a16:creationId xmlns:a16="http://schemas.microsoft.com/office/drawing/2014/main" id="{90509CFB-88A4-44A5-8F28-B8D803B08A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557338"/>
          <a:ext cx="6985000" cy="495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7" name="Gráfico" r:id="rId4" imgW="5276850" imgH="3667125" progId="Excel.Chart.8">
                  <p:embed followColorScheme="full"/>
                </p:oleObj>
              </mc:Choice>
              <mc:Fallback>
                <p:oleObj name="Gráfico" r:id="rId4" imgW="5276850" imgH="36671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57338"/>
                        <a:ext cx="6985000" cy="495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A6125546-F931-4A99-8EBB-E76D95AA681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7" name="Rectangle 3">
            <a:extLst>
              <a:ext uri="{FF2B5EF4-FFF2-40B4-BE49-F238E27FC236}">
                <a16:creationId xmlns:a16="http://schemas.microsoft.com/office/drawing/2014/main" id="{CCD17A94-FA20-43D3-A624-B4888F006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CLORAÇÃO AO “BREAK-POINT”</a:t>
            </a:r>
            <a:br>
              <a:rPr lang="pt-BR" altLang="pt-BR" sz="3600" b="1"/>
            </a:br>
            <a:r>
              <a:rPr lang="pt-BR" altLang="pt-BR" sz="3600" b="1"/>
              <a:t>FORMAÇÃO DE MONOCLORAMINA</a:t>
            </a:r>
          </a:p>
        </p:txBody>
      </p:sp>
      <p:graphicFrame>
        <p:nvGraphicFramePr>
          <p:cNvPr id="195588" name="Object 4">
            <a:extLst>
              <a:ext uri="{FF2B5EF4-FFF2-40B4-BE49-F238E27FC236}">
                <a16:creationId xmlns:a16="http://schemas.microsoft.com/office/drawing/2014/main" id="{11656B85-33A7-4FE4-8786-C73E055FC6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557338"/>
          <a:ext cx="70580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1" name="Gráfico" r:id="rId4" imgW="5276850" imgH="3667125" progId="Excel.Chart.8">
                  <p:embed followColorScheme="full"/>
                </p:oleObj>
              </mc:Choice>
              <mc:Fallback>
                <p:oleObj name="Gráfico" r:id="rId4" imgW="5276850" imgH="36671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57338"/>
                        <a:ext cx="70580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>
            <a:extLst>
              <a:ext uri="{FF2B5EF4-FFF2-40B4-BE49-F238E27FC236}">
                <a16:creationId xmlns:a16="http://schemas.microsoft.com/office/drawing/2014/main" id="{72C8659F-17C0-457C-AB76-224B9B665D4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2F6208E8-866E-4809-BDA1-E726C580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042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 b="1"/>
              <a:t>CLORAÇÃO AO “BREAK-POINT”</a:t>
            </a:r>
            <a:br>
              <a:rPr lang="pt-BR" altLang="pt-BR" sz="3600" b="1"/>
            </a:br>
            <a:r>
              <a:rPr lang="pt-BR" altLang="pt-BR" sz="3600" b="1"/>
              <a:t>FORMAÇÃO DE DICLORAMINA</a:t>
            </a:r>
          </a:p>
        </p:txBody>
      </p:sp>
      <p:graphicFrame>
        <p:nvGraphicFramePr>
          <p:cNvPr id="196612" name="Object 4">
            <a:extLst>
              <a:ext uri="{FF2B5EF4-FFF2-40B4-BE49-F238E27FC236}">
                <a16:creationId xmlns:a16="http://schemas.microsoft.com/office/drawing/2014/main" id="{C21A7308-5261-4D71-8F8E-D31A170B58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600200"/>
          <a:ext cx="6985000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5" name="Gráfico" r:id="rId4" imgW="5276850" imgH="3667125" progId="Excel.Chart.8">
                  <p:embed followColorScheme="full"/>
                </p:oleObj>
              </mc:Choice>
              <mc:Fallback>
                <p:oleObj name="Gráfico" r:id="rId4" imgW="5276850" imgH="36671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600200"/>
                        <a:ext cx="6985000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28239A17-7D61-4288-95AA-95D245EB404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6" name="Rectangle 4">
            <a:extLst>
              <a:ext uri="{FF2B5EF4-FFF2-40B4-BE49-F238E27FC236}">
                <a16:creationId xmlns:a16="http://schemas.microsoft.com/office/drawing/2014/main" id="{D4B294D8-AA4A-41C7-BBE5-3F573DE24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13787" cy="15113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DIAGRAMA DE FORMAÇÃO DE ESPÉCIES CLORAMINADAS EM FUNÇÃO DO pH</a:t>
            </a:r>
          </a:p>
        </p:txBody>
      </p:sp>
      <p:grpSp>
        <p:nvGrpSpPr>
          <p:cNvPr id="197658" name="Group 26">
            <a:extLst>
              <a:ext uri="{FF2B5EF4-FFF2-40B4-BE49-F238E27FC236}">
                <a16:creationId xmlns:a16="http://schemas.microsoft.com/office/drawing/2014/main" id="{0AFF9067-04B8-47B9-AED8-82732718944C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630363"/>
            <a:ext cx="7045325" cy="4848225"/>
            <a:chOff x="657" y="1027"/>
            <a:chExt cx="4438" cy="3054"/>
          </a:xfrm>
        </p:grpSpPr>
        <p:sp>
          <p:nvSpPr>
            <p:cNvPr id="197637" name="Line 5">
              <a:extLst>
                <a:ext uri="{FF2B5EF4-FFF2-40B4-BE49-F238E27FC236}">
                  <a16:creationId xmlns:a16="http://schemas.microsoft.com/office/drawing/2014/main" id="{73A493F4-273B-4C2A-8F6C-0C3241479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4" y="1027"/>
              <a:ext cx="0" cy="26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38" name="Line 6">
              <a:extLst>
                <a:ext uri="{FF2B5EF4-FFF2-40B4-BE49-F238E27FC236}">
                  <a16:creationId xmlns:a16="http://schemas.microsoft.com/office/drawing/2014/main" id="{B9CC5C81-2451-4BD3-A663-2FB92FD88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3476"/>
              <a:ext cx="426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39" name="Text Box 7">
              <a:extLst>
                <a:ext uri="{FF2B5EF4-FFF2-40B4-BE49-F238E27FC236}">
                  <a16:creationId xmlns:a16="http://schemas.microsoft.com/office/drawing/2014/main" id="{834079FF-6622-4405-B155-3A3A43BD8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3793"/>
              <a:ext cx="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pH</a:t>
              </a:r>
            </a:p>
          </p:txBody>
        </p:sp>
        <p:sp>
          <p:nvSpPr>
            <p:cNvPr id="197640" name="Text Box 8">
              <a:extLst>
                <a:ext uri="{FF2B5EF4-FFF2-40B4-BE49-F238E27FC236}">
                  <a16:creationId xmlns:a16="http://schemas.microsoft.com/office/drawing/2014/main" id="{49D33761-B59E-4ED6-88F7-5FEC6706A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57" y="2158"/>
              <a:ext cx="1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Cloro Combinado Total (%)</a:t>
              </a:r>
            </a:p>
          </p:txBody>
        </p:sp>
        <p:sp>
          <p:nvSpPr>
            <p:cNvPr id="197641" name="Line 9">
              <a:extLst>
                <a:ext uri="{FF2B5EF4-FFF2-40B4-BE49-F238E27FC236}">
                  <a16:creationId xmlns:a16="http://schemas.microsoft.com/office/drawing/2014/main" id="{EC2F1FD5-604D-481B-87F6-ABE0F6EF9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42" name="Line 10">
              <a:extLst>
                <a:ext uri="{FF2B5EF4-FFF2-40B4-BE49-F238E27FC236}">
                  <a16:creationId xmlns:a16="http://schemas.microsoft.com/office/drawing/2014/main" id="{1EFD1A65-726D-4D78-8604-88201BEA6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43" name="Line 11">
              <a:extLst>
                <a:ext uri="{FF2B5EF4-FFF2-40B4-BE49-F238E27FC236}">
                  <a16:creationId xmlns:a16="http://schemas.microsoft.com/office/drawing/2014/main" id="{A056595B-F817-445D-AB29-BC0981667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44" name="Line 12">
              <a:extLst>
                <a:ext uri="{FF2B5EF4-FFF2-40B4-BE49-F238E27FC236}">
                  <a16:creationId xmlns:a16="http://schemas.microsoft.com/office/drawing/2014/main" id="{E668B76C-4948-47F8-92E0-92B877C5C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45" name="Text Box 13">
              <a:extLst>
                <a:ext uri="{FF2B5EF4-FFF2-40B4-BE49-F238E27FC236}">
                  <a16:creationId xmlns:a16="http://schemas.microsoft.com/office/drawing/2014/main" id="{10F67EC0-DB69-45C8-B3E2-F9DE5BC5A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" y="3596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3</a:t>
              </a:r>
            </a:p>
          </p:txBody>
        </p:sp>
        <p:sp>
          <p:nvSpPr>
            <p:cNvPr id="197646" name="Text Box 14">
              <a:extLst>
                <a:ext uri="{FF2B5EF4-FFF2-40B4-BE49-F238E27FC236}">
                  <a16:creationId xmlns:a16="http://schemas.microsoft.com/office/drawing/2014/main" id="{FA530583-52DF-4458-8B4F-FCC6269AC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2" y="3583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5</a:t>
              </a:r>
            </a:p>
          </p:txBody>
        </p:sp>
        <p:sp>
          <p:nvSpPr>
            <p:cNvPr id="197647" name="Text Box 15">
              <a:extLst>
                <a:ext uri="{FF2B5EF4-FFF2-40B4-BE49-F238E27FC236}">
                  <a16:creationId xmlns:a16="http://schemas.microsoft.com/office/drawing/2014/main" id="{C4097DE9-48C5-4D8A-AC09-97FF64B92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3567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7</a:t>
              </a:r>
            </a:p>
          </p:txBody>
        </p:sp>
        <p:sp>
          <p:nvSpPr>
            <p:cNvPr id="197648" name="Text Box 16">
              <a:extLst>
                <a:ext uri="{FF2B5EF4-FFF2-40B4-BE49-F238E27FC236}">
                  <a16:creationId xmlns:a16="http://schemas.microsoft.com/office/drawing/2014/main" id="{214235A7-AB20-40F5-8BEC-0A8A27CCE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0" y="3575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9</a:t>
              </a:r>
            </a:p>
          </p:txBody>
        </p:sp>
        <p:sp>
          <p:nvSpPr>
            <p:cNvPr id="197649" name="Freeform 17">
              <a:extLst>
                <a:ext uri="{FF2B5EF4-FFF2-40B4-BE49-F238E27FC236}">
                  <a16:creationId xmlns:a16="http://schemas.microsoft.com/office/drawing/2014/main" id="{9EDB9AFE-BED3-4529-9243-E5B264293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933"/>
              <a:ext cx="1361" cy="1557"/>
            </a:xfrm>
            <a:custGeom>
              <a:avLst/>
              <a:gdLst>
                <a:gd name="T0" fmla="*/ 0 w 1361"/>
                <a:gd name="T1" fmla="*/ 0 h 1557"/>
                <a:gd name="T2" fmla="*/ 91 w 1361"/>
                <a:gd name="T3" fmla="*/ 590 h 1557"/>
                <a:gd name="T4" fmla="*/ 272 w 1361"/>
                <a:gd name="T5" fmla="*/ 1043 h 1557"/>
                <a:gd name="T6" fmla="*/ 499 w 1361"/>
                <a:gd name="T7" fmla="*/ 1270 h 1557"/>
                <a:gd name="T8" fmla="*/ 862 w 1361"/>
                <a:gd name="T9" fmla="*/ 1452 h 1557"/>
                <a:gd name="T10" fmla="*/ 1089 w 1361"/>
                <a:gd name="T11" fmla="*/ 1542 h 1557"/>
                <a:gd name="T12" fmla="*/ 1361 w 1361"/>
                <a:gd name="T13" fmla="*/ 1542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1557">
                  <a:moveTo>
                    <a:pt x="0" y="0"/>
                  </a:moveTo>
                  <a:cubicBezTo>
                    <a:pt x="23" y="208"/>
                    <a:pt x="46" y="416"/>
                    <a:pt x="91" y="590"/>
                  </a:cubicBezTo>
                  <a:cubicBezTo>
                    <a:pt x="136" y="764"/>
                    <a:pt x="204" y="930"/>
                    <a:pt x="272" y="1043"/>
                  </a:cubicBezTo>
                  <a:cubicBezTo>
                    <a:pt x="340" y="1156"/>
                    <a:pt x="401" y="1202"/>
                    <a:pt x="499" y="1270"/>
                  </a:cubicBezTo>
                  <a:cubicBezTo>
                    <a:pt x="597" y="1338"/>
                    <a:pt x="764" y="1407"/>
                    <a:pt x="862" y="1452"/>
                  </a:cubicBezTo>
                  <a:cubicBezTo>
                    <a:pt x="960" y="1497"/>
                    <a:pt x="1006" y="1527"/>
                    <a:pt x="1089" y="1542"/>
                  </a:cubicBezTo>
                  <a:cubicBezTo>
                    <a:pt x="1172" y="1557"/>
                    <a:pt x="1316" y="1542"/>
                    <a:pt x="1361" y="1542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50" name="Freeform 18">
              <a:extLst>
                <a:ext uri="{FF2B5EF4-FFF2-40B4-BE49-F238E27FC236}">
                  <a16:creationId xmlns:a16="http://schemas.microsoft.com/office/drawing/2014/main" id="{0727A7BB-E745-4342-BD0C-B67CE16C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1555"/>
              <a:ext cx="2404" cy="1920"/>
            </a:xfrm>
            <a:custGeom>
              <a:avLst/>
              <a:gdLst>
                <a:gd name="T0" fmla="*/ 0 w 2404"/>
                <a:gd name="T1" fmla="*/ 1830 h 1920"/>
                <a:gd name="T2" fmla="*/ 91 w 2404"/>
                <a:gd name="T3" fmla="*/ 1376 h 1920"/>
                <a:gd name="T4" fmla="*/ 182 w 2404"/>
                <a:gd name="T5" fmla="*/ 968 h 1920"/>
                <a:gd name="T6" fmla="*/ 363 w 2404"/>
                <a:gd name="T7" fmla="*/ 424 h 1920"/>
                <a:gd name="T8" fmla="*/ 635 w 2404"/>
                <a:gd name="T9" fmla="*/ 151 h 1920"/>
                <a:gd name="T10" fmla="*/ 998 w 2404"/>
                <a:gd name="T11" fmla="*/ 15 h 1920"/>
                <a:gd name="T12" fmla="*/ 1315 w 2404"/>
                <a:gd name="T13" fmla="*/ 61 h 1920"/>
                <a:gd name="T14" fmla="*/ 1497 w 2404"/>
                <a:gd name="T15" fmla="*/ 287 h 1920"/>
                <a:gd name="T16" fmla="*/ 1633 w 2404"/>
                <a:gd name="T17" fmla="*/ 696 h 1920"/>
                <a:gd name="T18" fmla="*/ 1860 w 2404"/>
                <a:gd name="T19" fmla="*/ 1195 h 1920"/>
                <a:gd name="T20" fmla="*/ 2041 w 2404"/>
                <a:gd name="T21" fmla="*/ 1512 h 1920"/>
                <a:gd name="T22" fmla="*/ 2404 w 2404"/>
                <a:gd name="T23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4" h="1920">
                  <a:moveTo>
                    <a:pt x="0" y="1830"/>
                  </a:moveTo>
                  <a:cubicBezTo>
                    <a:pt x="30" y="1675"/>
                    <a:pt x="61" y="1520"/>
                    <a:pt x="91" y="1376"/>
                  </a:cubicBezTo>
                  <a:cubicBezTo>
                    <a:pt x="121" y="1232"/>
                    <a:pt x="137" y="1127"/>
                    <a:pt x="182" y="968"/>
                  </a:cubicBezTo>
                  <a:cubicBezTo>
                    <a:pt x="227" y="809"/>
                    <a:pt x="288" y="560"/>
                    <a:pt x="363" y="424"/>
                  </a:cubicBezTo>
                  <a:cubicBezTo>
                    <a:pt x="438" y="288"/>
                    <a:pt x="529" y="219"/>
                    <a:pt x="635" y="151"/>
                  </a:cubicBezTo>
                  <a:cubicBezTo>
                    <a:pt x="741" y="83"/>
                    <a:pt x="885" y="30"/>
                    <a:pt x="998" y="15"/>
                  </a:cubicBezTo>
                  <a:cubicBezTo>
                    <a:pt x="1111" y="0"/>
                    <a:pt x="1232" y="16"/>
                    <a:pt x="1315" y="61"/>
                  </a:cubicBezTo>
                  <a:cubicBezTo>
                    <a:pt x="1398" y="106"/>
                    <a:pt x="1444" y="181"/>
                    <a:pt x="1497" y="287"/>
                  </a:cubicBezTo>
                  <a:cubicBezTo>
                    <a:pt x="1550" y="393"/>
                    <a:pt x="1573" y="545"/>
                    <a:pt x="1633" y="696"/>
                  </a:cubicBezTo>
                  <a:cubicBezTo>
                    <a:pt x="1693" y="847"/>
                    <a:pt x="1792" y="1059"/>
                    <a:pt x="1860" y="1195"/>
                  </a:cubicBezTo>
                  <a:cubicBezTo>
                    <a:pt x="1928" y="1331"/>
                    <a:pt x="1950" y="1391"/>
                    <a:pt x="2041" y="1512"/>
                  </a:cubicBezTo>
                  <a:cubicBezTo>
                    <a:pt x="2132" y="1633"/>
                    <a:pt x="2343" y="1852"/>
                    <a:pt x="2404" y="1920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51" name="Freeform 19">
              <a:extLst>
                <a:ext uri="{FF2B5EF4-FFF2-40B4-BE49-F238E27FC236}">
                  <a16:creationId xmlns:a16="http://schemas.microsoft.com/office/drawing/2014/main" id="{71912AE0-DB11-4FC3-92FA-E4EDAFB3B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192"/>
              <a:ext cx="2813" cy="2283"/>
            </a:xfrm>
            <a:custGeom>
              <a:avLst/>
              <a:gdLst>
                <a:gd name="T0" fmla="*/ 0 w 2813"/>
                <a:gd name="T1" fmla="*/ 2283 h 2283"/>
                <a:gd name="T2" fmla="*/ 318 w 2813"/>
                <a:gd name="T3" fmla="*/ 2193 h 2283"/>
                <a:gd name="T4" fmla="*/ 726 w 2813"/>
                <a:gd name="T5" fmla="*/ 1966 h 2283"/>
                <a:gd name="T6" fmla="*/ 1225 w 2813"/>
                <a:gd name="T7" fmla="*/ 1603 h 2283"/>
                <a:gd name="T8" fmla="*/ 1543 w 2813"/>
                <a:gd name="T9" fmla="*/ 1104 h 2283"/>
                <a:gd name="T10" fmla="*/ 1769 w 2813"/>
                <a:gd name="T11" fmla="*/ 696 h 2283"/>
                <a:gd name="T12" fmla="*/ 1905 w 2813"/>
                <a:gd name="T13" fmla="*/ 378 h 2283"/>
                <a:gd name="T14" fmla="*/ 2223 w 2813"/>
                <a:gd name="T15" fmla="*/ 61 h 2283"/>
                <a:gd name="T16" fmla="*/ 2586 w 2813"/>
                <a:gd name="T17" fmla="*/ 15 h 2283"/>
                <a:gd name="T18" fmla="*/ 2813 w 2813"/>
                <a:gd name="T19" fmla="*/ 15 h 2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3" h="2283">
                  <a:moveTo>
                    <a:pt x="0" y="2283"/>
                  </a:moveTo>
                  <a:cubicBezTo>
                    <a:pt x="98" y="2264"/>
                    <a:pt x="197" y="2246"/>
                    <a:pt x="318" y="2193"/>
                  </a:cubicBezTo>
                  <a:cubicBezTo>
                    <a:pt x="439" y="2140"/>
                    <a:pt x="575" y="2064"/>
                    <a:pt x="726" y="1966"/>
                  </a:cubicBezTo>
                  <a:cubicBezTo>
                    <a:pt x="877" y="1868"/>
                    <a:pt x="1089" y="1747"/>
                    <a:pt x="1225" y="1603"/>
                  </a:cubicBezTo>
                  <a:cubicBezTo>
                    <a:pt x="1361" y="1459"/>
                    <a:pt x="1452" y="1255"/>
                    <a:pt x="1543" y="1104"/>
                  </a:cubicBezTo>
                  <a:cubicBezTo>
                    <a:pt x="1634" y="953"/>
                    <a:pt x="1709" y="817"/>
                    <a:pt x="1769" y="696"/>
                  </a:cubicBezTo>
                  <a:cubicBezTo>
                    <a:pt x="1829" y="575"/>
                    <a:pt x="1829" y="484"/>
                    <a:pt x="1905" y="378"/>
                  </a:cubicBezTo>
                  <a:cubicBezTo>
                    <a:pt x="1981" y="272"/>
                    <a:pt x="2109" y="122"/>
                    <a:pt x="2223" y="61"/>
                  </a:cubicBezTo>
                  <a:cubicBezTo>
                    <a:pt x="2337" y="0"/>
                    <a:pt x="2488" y="23"/>
                    <a:pt x="2586" y="15"/>
                  </a:cubicBezTo>
                  <a:cubicBezTo>
                    <a:pt x="2684" y="7"/>
                    <a:pt x="2775" y="15"/>
                    <a:pt x="2813" y="15"/>
                  </a:cubicBezTo>
                </a:path>
              </a:pathLst>
            </a:custGeom>
            <a:noFill/>
            <a:ln w="508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652" name="Text Box 20">
              <a:extLst>
                <a:ext uri="{FF2B5EF4-FFF2-40B4-BE49-F238E27FC236}">
                  <a16:creationId xmlns:a16="http://schemas.microsoft.com/office/drawing/2014/main" id="{869F6B24-18D2-4B69-B207-3E2B4FA93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251"/>
              <a:ext cx="13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Monocloramina</a:t>
              </a:r>
            </a:p>
          </p:txBody>
        </p:sp>
        <p:sp>
          <p:nvSpPr>
            <p:cNvPr id="197653" name="Text Box 21">
              <a:extLst>
                <a:ext uri="{FF2B5EF4-FFF2-40B4-BE49-F238E27FC236}">
                  <a16:creationId xmlns:a16="http://schemas.microsoft.com/office/drawing/2014/main" id="{25B4BFC3-F10B-4CCB-80DA-2290AF007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117"/>
              <a:ext cx="11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Tricloramina</a:t>
              </a:r>
            </a:p>
          </p:txBody>
        </p:sp>
        <p:sp>
          <p:nvSpPr>
            <p:cNvPr id="197654" name="Text Box 22">
              <a:extLst>
                <a:ext uri="{FF2B5EF4-FFF2-40B4-BE49-F238E27FC236}">
                  <a16:creationId xmlns:a16="http://schemas.microsoft.com/office/drawing/2014/main" id="{B9444C88-F310-43A7-ADE5-3C1A7007F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523"/>
              <a:ext cx="11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Dicloramina</a:t>
              </a:r>
            </a:p>
          </p:txBody>
        </p:sp>
        <p:cxnSp>
          <p:nvCxnSpPr>
            <p:cNvPr id="197655" name="AutoShape 23">
              <a:extLst>
                <a:ext uri="{FF2B5EF4-FFF2-40B4-BE49-F238E27FC236}">
                  <a16:creationId xmlns:a16="http://schemas.microsoft.com/office/drawing/2014/main" id="{6B0DDA93-EBE3-4764-88D5-521CD248B52B}"/>
                </a:ext>
              </a:extLst>
            </p:cNvPr>
            <p:cNvCxnSpPr>
              <a:cxnSpLocks noChangeShapeType="1"/>
              <a:stCxn id="197653" idx="2"/>
              <a:endCxn id="197649" idx="0"/>
            </p:cNvCxnSpPr>
            <p:nvPr/>
          </p:nvCxnSpPr>
          <p:spPr bwMode="auto">
            <a:xfrm rot="5400000">
              <a:off x="1214" y="1302"/>
              <a:ext cx="512" cy="717"/>
            </a:xfrm>
            <a:prstGeom prst="curvedConnector3">
              <a:avLst>
                <a:gd name="adj1" fmla="val 51565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656" name="AutoShape 24">
              <a:extLst>
                <a:ext uri="{FF2B5EF4-FFF2-40B4-BE49-F238E27FC236}">
                  <a16:creationId xmlns:a16="http://schemas.microsoft.com/office/drawing/2014/main" id="{B9D03559-060C-4186-94A2-EA22AE227D85}"/>
                </a:ext>
              </a:extLst>
            </p:cNvPr>
            <p:cNvCxnSpPr>
              <a:cxnSpLocks noChangeShapeType="1"/>
              <a:stCxn id="197654" idx="1"/>
              <a:endCxn id="197650" idx="2"/>
            </p:cNvCxnSpPr>
            <p:nvPr/>
          </p:nvCxnSpPr>
          <p:spPr bwMode="auto">
            <a:xfrm rot="10800000">
              <a:off x="1413" y="2523"/>
              <a:ext cx="288" cy="144"/>
            </a:xfrm>
            <a:prstGeom prst="curvedConnector3">
              <a:avLst>
                <a:gd name="adj1" fmla="val 39583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657" name="AutoShape 25">
              <a:extLst>
                <a:ext uri="{FF2B5EF4-FFF2-40B4-BE49-F238E27FC236}">
                  <a16:creationId xmlns:a16="http://schemas.microsoft.com/office/drawing/2014/main" id="{9FBB0F0A-680E-4E6F-9533-BEE15C2EC1C3}"/>
                </a:ext>
              </a:extLst>
            </p:cNvPr>
            <p:cNvCxnSpPr>
              <a:cxnSpLocks noChangeShapeType="1"/>
              <a:stCxn id="197652" idx="0"/>
              <a:endCxn id="197651" idx="5"/>
            </p:cNvCxnSpPr>
            <p:nvPr/>
          </p:nvCxnSpPr>
          <p:spPr bwMode="auto">
            <a:xfrm rot="5400000" flipH="1">
              <a:off x="3788" y="1644"/>
              <a:ext cx="379" cy="836"/>
            </a:xfrm>
            <a:prstGeom prst="curvedConnector3">
              <a:avLst>
                <a:gd name="adj1" fmla="val 15565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>
            <a:extLst>
              <a:ext uri="{FF2B5EF4-FFF2-40B4-BE49-F238E27FC236}">
                <a16:creationId xmlns:a16="http://schemas.microsoft.com/office/drawing/2014/main" id="{E2F54E3A-239E-4E1A-AE0F-8B76AECE472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8" name="Rectangle 4">
            <a:extLst>
              <a:ext uri="{FF2B5EF4-FFF2-40B4-BE49-F238E27FC236}">
                <a16:creationId xmlns:a16="http://schemas.microsoft.com/office/drawing/2014/main" id="{1A222755-C645-45BF-8D25-343F7CE6FCD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200" b="1"/>
              <a:t>CLORAMINAS E SEU COMPORTAMENTO QUÍMICO NA FASE LÍQUIDA</a:t>
            </a:r>
          </a:p>
        </p:txBody>
      </p:sp>
      <p:graphicFrame>
        <p:nvGraphicFramePr>
          <p:cNvPr id="221189" name="Object 5">
            <a:extLst>
              <a:ext uri="{FF2B5EF4-FFF2-40B4-BE49-F238E27FC236}">
                <a16:creationId xmlns:a16="http://schemas.microsoft.com/office/drawing/2014/main" id="{9DC2AF59-616D-4C84-B7FE-36734AE2FB9B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893763" y="3411538"/>
          <a:ext cx="66976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8" name="Equation" r:id="rId4" imgW="5841720" imgH="469800" progId="Equation.3">
                  <p:embed/>
                </p:oleObj>
              </mc:Choice>
              <mc:Fallback>
                <p:oleObj name="Equation" r:id="rId4" imgW="58417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3411538"/>
                        <a:ext cx="6697662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1" name="Object 7">
            <a:extLst>
              <a:ext uri="{FF2B5EF4-FFF2-40B4-BE49-F238E27FC236}">
                <a16:creationId xmlns:a16="http://schemas.microsoft.com/office/drawing/2014/main" id="{43F772BF-2540-42F9-9A6A-7038C2B72334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206875" y="4419600"/>
          <a:ext cx="13684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9" name="Equation" r:id="rId6" imgW="901440" imgH="368280" progId="Equation.3">
                  <p:embed/>
                </p:oleObj>
              </mc:Choice>
              <mc:Fallback>
                <p:oleObj name="Equation" r:id="rId6" imgW="90144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419600"/>
                        <a:ext cx="13684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4" name="Object 10">
            <a:extLst>
              <a:ext uri="{FF2B5EF4-FFF2-40B4-BE49-F238E27FC236}">
                <a16:creationId xmlns:a16="http://schemas.microsoft.com/office/drawing/2014/main" id="{51E0E2A5-BBFD-42E2-BEE2-CC43D1A20D0D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535363" y="5873750"/>
          <a:ext cx="26257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30" name="Equation" r:id="rId8" imgW="1688760" imgH="380880" progId="Equation.3">
                  <p:embed/>
                </p:oleObj>
              </mc:Choice>
              <mc:Fallback>
                <p:oleObj name="Equation" r:id="rId8" imgW="1688760" imgH="3808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5873750"/>
                        <a:ext cx="26257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3" name="Text Box 9">
            <a:extLst>
              <a:ext uri="{FF2B5EF4-FFF2-40B4-BE49-F238E27FC236}">
                <a16:creationId xmlns:a16="http://schemas.microsoft.com/office/drawing/2014/main" id="{49F2B24E-BCEA-487F-937D-1AD4EB2E3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840163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221196" name="AutoShape 12">
            <a:extLst>
              <a:ext uri="{FF2B5EF4-FFF2-40B4-BE49-F238E27FC236}">
                <a16:creationId xmlns:a16="http://schemas.microsoft.com/office/drawing/2014/main" id="{16199AFB-2036-42FD-A388-5321D2E1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5110163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1197" name="Text Box 13">
            <a:extLst>
              <a:ext uri="{FF2B5EF4-FFF2-40B4-BE49-F238E27FC236}">
                <a16:creationId xmlns:a16="http://schemas.microsoft.com/office/drawing/2014/main" id="{A6C8646E-3772-4694-B665-9F89C70DD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2763838"/>
            <a:ext cx="479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221198" name="Text Box 14">
            <a:extLst>
              <a:ext uri="{FF2B5EF4-FFF2-40B4-BE49-F238E27FC236}">
                <a16:creationId xmlns:a16="http://schemas.microsoft.com/office/drawing/2014/main" id="{7F266DF4-3BB0-4FE0-B10C-60B41A14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2349500"/>
            <a:ext cx="112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221203" name="Text Box 19">
            <a:extLst>
              <a:ext uri="{FF2B5EF4-FFF2-40B4-BE49-F238E27FC236}">
                <a16:creationId xmlns:a16="http://schemas.microsoft.com/office/drawing/2014/main" id="{8B8AE6E5-D693-4947-8E6B-77014B7D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5132388"/>
            <a:ext cx="1052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SPD’s</a:t>
            </a:r>
          </a:p>
        </p:txBody>
      </p:sp>
      <p:sp>
        <p:nvSpPr>
          <p:cNvPr id="221204" name="Text Box 20">
            <a:extLst>
              <a:ext uri="{FF2B5EF4-FFF2-40B4-BE49-F238E27FC236}">
                <a16:creationId xmlns:a16="http://schemas.microsoft.com/office/drawing/2014/main" id="{C87B2B02-4F2A-493B-A560-BFF99E032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7719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/>
              <a:t>+</a:t>
            </a:r>
          </a:p>
        </p:txBody>
      </p:sp>
      <p:sp>
        <p:nvSpPr>
          <p:cNvPr id="221205" name="Text Box 21">
            <a:extLst>
              <a:ext uri="{FF2B5EF4-FFF2-40B4-BE49-F238E27FC236}">
                <a16:creationId xmlns:a16="http://schemas.microsoft.com/office/drawing/2014/main" id="{55041360-1776-4D62-9F8D-387253260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303713"/>
            <a:ext cx="1120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CON’s</a:t>
            </a:r>
          </a:p>
        </p:txBody>
      </p:sp>
      <p:sp>
        <p:nvSpPr>
          <p:cNvPr id="221206" name="AutoShape 22">
            <a:extLst>
              <a:ext uri="{FF2B5EF4-FFF2-40B4-BE49-F238E27FC236}">
                <a16:creationId xmlns:a16="http://schemas.microsoft.com/office/drawing/2014/main" id="{6850F944-3609-45C4-BF7A-54A15267F295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094706" y="4925219"/>
            <a:ext cx="720725" cy="649288"/>
          </a:xfrm>
          <a:custGeom>
            <a:avLst/>
            <a:gdLst>
              <a:gd name="G0" fmla="+- 9163 0 0"/>
              <a:gd name="G1" fmla="+- 17375 0 0"/>
              <a:gd name="G2" fmla="+- 9163 0 0"/>
              <a:gd name="G3" fmla="*/ 9163 1 2"/>
              <a:gd name="G4" fmla="+- G3 10800 0"/>
              <a:gd name="G5" fmla="+- 21600 9163 17375"/>
              <a:gd name="G6" fmla="+- 17375 9163 0"/>
              <a:gd name="G7" fmla="*/ G6 1 2"/>
              <a:gd name="G8" fmla="*/ 1737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375 1 2"/>
              <a:gd name="G15" fmla="+- G5 0 G4"/>
              <a:gd name="G16" fmla="+- G0 0 G4"/>
              <a:gd name="G17" fmla="*/ G2 G15 G16"/>
              <a:gd name="T0" fmla="*/ 15382 w 21600"/>
              <a:gd name="T1" fmla="*/ 0 h 21600"/>
              <a:gd name="T2" fmla="*/ 9163 w 21600"/>
              <a:gd name="T3" fmla="*/ 9163 h 21600"/>
              <a:gd name="T4" fmla="*/ 0 w 21600"/>
              <a:gd name="T5" fmla="*/ 19122 h 21600"/>
              <a:gd name="T6" fmla="*/ 8688 w 21600"/>
              <a:gd name="T7" fmla="*/ 21600 h 21600"/>
              <a:gd name="T8" fmla="*/ 17375 w 21600"/>
              <a:gd name="T9" fmla="*/ 16496 h 21600"/>
              <a:gd name="T10" fmla="*/ 21600 w 21600"/>
              <a:gd name="T11" fmla="*/ 91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2" y="0"/>
                </a:moveTo>
                <a:lnTo>
                  <a:pt x="9163" y="9163"/>
                </a:lnTo>
                <a:lnTo>
                  <a:pt x="13388" y="9163"/>
                </a:lnTo>
                <a:lnTo>
                  <a:pt x="13388" y="16643"/>
                </a:lnTo>
                <a:lnTo>
                  <a:pt x="0" y="16643"/>
                </a:lnTo>
                <a:lnTo>
                  <a:pt x="0" y="21600"/>
                </a:lnTo>
                <a:lnTo>
                  <a:pt x="17375" y="21600"/>
                </a:lnTo>
                <a:lnTo>
                  <a:pt x="17375" y="9163"/>
                </a:lnTo>
                <a:lnTo>
                  <a:pt x="21600" y="9163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21213" name="Object 29">
            <a:extLst>
              <a:ext uri="{FF2B5EF4-FFF2-40B4-BE49-F238E27FC236}">
                <a16:creationId xmlns:a16="http://schemas.microsoft.com/office/drawing/2014/main" id="{5FC217B7-F138-4AE0-BB9A-F23C177C1021}"/>
              </a:ext>
            </a:extLst>
          </p:cNvPr>
          <p:cNvGraphicFramePr>
            <a:graphicFrameLocks noChangeAspect="1"/>
          </p:cNvGraphicFramePr>
          <p:nvPr>
            <p:ph sz="quarter" idx="4"/>
          </p:nvPr>
        </p:nvGraphicFramePr>
        <p:xfrm>
          <a:off x="5578475" y="1674813"/>
          <a:ext cx="20891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31" name="Equation" r:id="rId10" imgW="1333440" imgH="380880" progId="Equation.3">
                  <p:embed/>
                </p:oleObj>
              </mc:Choice>
              <mc:Fallback>
                <p:oleObj name="Equation" r:id="rId10" imgW="1333440" imgH="3808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1674813"/>
                        <a:ext cx="20891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216" name="AutoShape 32">
            <a:extLst>
              <a:ext uri="{FF2B5EF4-FFF2-40B4-BE49-F238E27FC236}">
                <a16:creationId xmlns:a16="http://schemas.microsoft.com/office/drawing/2014/main" id="{60E6FACA-C3BA-4606-AA86-F7E8D63C88B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809332" y="1699419"/>
            <a:ext cx="541337" cy="720725"/>
          </a:xfrm>
          <a:custGeom>
            <a:avLst/>
            <a:gdLst>
              <a:gd name="G0" fmla="+- 10240 0 0"/>
              <a:gd name="G1" fmla="+- 18514 0 0"/>
              <a:gd name="G2" fmla="+- 7200 0 0"/>
              <a:gd name="G3" fmla="*/ 10240 1 2"/>
              <a:gd name="G4" fmla="+- G3 10800 0"/>
              <a:gd name="G5" fmla="+- 21600 1024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920 w 21600"/>
              <a:gd name="T1" fmla="*/ 0 h 21600"/>
              <a:gd name="T2" fmla="*/ 10240 w 21600"/>
              <a:gd name="T3" fmla="*/ 7200 h 21600"/>
              <a:gd name="T4" fmla="*/ 0 w 21600"/>
              <a:gd name="T5" fmla="*/ 18574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920" y="0"/>
                </a:moveTo>
                <a:lnTo>
                  <a:pt x="10240" y="7200"/>
                </a:lnTo>
                <a:lnTo>
                  <a:pt x="13326" y="7200"/>
                </a:lnTo>
                <a:lnTo>
                  <a:pt x="13326" y="15547"/>
                </a:lnTo>
                <a:lnTo>
                  <a:pt x="0" y="1554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tx1"/>
          </a:soli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1219" name="Rectangle 35">
            <a:extLst>
              <a:ext uri="{FF2B5EF4-FFF2-40B4-BE49-F238E27FC236}">
                <a16:creationId xmlns:a16="http://schemas.microsoft.com/office/drawing/2014/main" id="{083E5674-AC83-4537-87C4-3E92E5CB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284538"/>
            <a:ext cx="7272338" cy="649287"/>
          </a:xfrm>
          <a:prstGeom prst="rect">
            <a:avLst/>
          </a:prstGeom>
          <a:solidFill>
            <a:srgbClr val="80008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alança">
  <a:themeElements>
    <a:clrScheme name="Balança 3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2EB62E"/>
      </a:accent1>
      <a:accent2>
        <a:srgbClr val="527C3A"/>
      </a:accent2>
      <a:accent3>
        <a:srgbClr val="B2B9AC"/>
      </a:accent3>
      <a:accent4>
        <a:srgbClr val="DADADA"/>
      </a:accent4>
      <a:accent5>
        <a:srgbClr val="ADD7AD"/>
      </a:accent5>
      <a:accent6>
        <a:srgbClr val="497034"/>
      </a:accent6>
      <a:hlink>
        <a:srgbClr val="DDD800"/>
      </a:hlink>
      <a:folHlink>
        <a:srgbClr val="009999"/>
      </a:folHlink>
    </a:clrScheme>
    <a:fontScheme name="Balança">
      <a:majorFont>
        <a:latin typeface="Arial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alança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ça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Balança</Template>
  <TotalTime>1642</TotalTime>
  <Words>4220</Words>
  <Application>Microsoft Office PowerPoint</Application>
  <PresentationFormat>Apresentação na tela (4:3)</PresentationFormat>
  <Paragraphs>1013</Paragraphs>
  <Slides>206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206</vt:i4>
      </vt:variant>
    </vt:vector>
  </HeadingPairs>
  <TitlesOfParts>
    <vt:vector size="220" baseType="lpstr">
      <vt:lpstr>Arial</vt:lpstr>
      <vt:lpstr>Tahoma</vt:lpstr>
      <vt:lpstr>Wingdings</vt:lpstr>
      <vt:lpstr>Times New Roman</vt:lpstr>
      <vt:lpstr>Garamond</vt:lpstr>
      <vt:lpstr>Symbol</vt:lpstr>
      <vt:lpstr>Verdana</vt:lpstr>
      <vt:lpstr>CommonBullets</vt:lpstr>
      <vt:lpstr>Balança</vt:lpstr>
      <vt:lpstr>Microsoft Equation 3.0</vt:lpstr>
      <vt:lpstr>Gráfico do Microsoft Excel</vt:lpstr>
      <vt:lpstr>Planilha do Microsoft Excel</vt:lpstr>
      <vt:lpstr>Documento do Microsoft Word </vt:lpstr>
      <vt:lpstr>Documento do Microsoft Word</vt:lpstr>
      <vt:lpstr>ESCOLA POLITÉCNICA DA USP DEPARTAMENTO DE ENGENHARIA  HIDRÁULICA E SANITÁRIA PHD 5750 – TRATAMENTO AVANÇADO DE ÁGUAS DE ABASTECIMENTO   OXIDAÇÃO QUÍMICA</vt:lpstr>
      <vt:lpstr>OXIDAÇÃO QUÍMICA </vt:lpstr>
      <vt:lpstr>OXIDAÇÃO QUÍMICA </vt:lpstr>
      <vt:lpstr>OXIDAÇÃO QUÍMICA</vt:lpstr>
      <vt:lpstr>CONCEPÇÃO DE SISTEMAS DE TRATAMENTO DE ÁGUA</vt:lpstr>
      <vt:lpstr>Apresentação do PowerPoint</vt:lpstr>
      <vt:lpstr>Apresentação do PowerPoint</vt:lpstr>
      <vt:lpstr>TRATAMENTO CONVENCIONAL DE ÁGUAS  DE ABASTECIMENTO</vt:lpstr>
      <vt:lpstr>OXIDAÇÃO QUÍMICA DESINFECÇÃO</vt:lpstr>
      <vt:lpstr>Apresentação do PowerPoint</vt:lpstr>
      <vt:lpstr>OXIDAÇÃO QUÍMICA E DESINFECÇÃO</vt:lpstr>
      <vt:lpstr>SUBPRODUTOS DA DESINFECÇÃO</vt:lpstr>
      <vt:lpstr>SUBPRODUTOS DA DESINFECÇÃO</vt:lpstr>
      <vt:lpstr>GRUPOS DE MICRORGANISMOS PATOGÊNICOS DE VEICULAÇÃO HÍDRICA</vt:lpstr>
      <vt:lpstr>CISTOS DE Giardia muris E OOCYSTOS DE  Cryptosporidium parvum</vt:lpstr>
      <vt:lpstr>AGENTES OXIDANTES E SUA APLICAÇÃO DO TRATAMENTO DE ÁGUAS DE ABASTECIMENTO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APLICAÇÃO DO CLORO COMO AGENTE OXIDANTE E DESINFETANTE</vt:lpstr>
      <vt:lpstr>AGENTES OXIDANTES NA OPERAÇÃO DE ETA’s</vt:lpstr>
      <vt:lpstr>ASPECTOS QUÍMICOS DO CLORO NA FASE LÍQUIDA</vt:lpstr>
      <vt:lpstr>Apresentação do PowerPoint</vt:lpstr>
      <vt:lpstr>ASPECTOS QUÍMICOS DO CLORO NA FASE LÍQUIDA</vt:lpstr>
      <vt:lpstr>ASPECTOS QUÍMICOS DO CLORO NA FASE LÍQUIDA</vt:lpstr>
      <vt:lpstr>ASPECTOS QUÍMICOS DO CLORO  EM MEIO AQUOSO (CLORO GASOSO)</vt:lpstr>
      <vt:lpstr>ASPECTOS QUÍMICOS DO CLORO  EM MEIO AQUOSO</vt:lpstr>
      <vt:lpstr>ASPECTOS QUÍMICOS DO CLORO  EM MEIO AQUOSO</vt:lpstr>
      <vt:lpstr>ASPECTOS QUÍMICOS DO CLORO  EM MEIO AQUOSO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FORMAÇÃO DE SUB-PRODUTOS DA DESINFECÇÃO 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 E THMs</vt:lpstr>
      <vt:lpstr>CLORO E SUAS REAÇÕES  DEMANDA DE CLORO E THMs</vt:lpstr>
      <vt:lpstr>CLORO E SUAS REAÇÕES  DEMANDA DE CLORO E THMs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CONCENTRAÇÃO DE AGENTES OXIDANTES </vt:lpstr>
      <vt:lpstr>CLORO E SUAS REAÇÕES  DEMANDA DE CLORO</vt:lpstr>
      <vt:lpstr>CLORO E SUAS REAÇÕES  DEMANDA DE CLORO</vt:lpstr>
      <vt:lpstr>CLORO E SUAS REAÇÕES  DEMANDA DE CLORO</vt:lpstr>
      <vt:lpstr>CLORO E SUAS REAÇÕES  CLORAÇÃO AO “BREAK-POINT”</vt:lpstr>
      <vt:lpstr>CLORO E SUAS REAÇÕES  CLORAÇÃO AO “BREAK-POINT”</vt:lpstr>
      <vt:lpstr>CLORO E SUAS REAÇÕES  CLORAÇÃO AO “BREAK-POINT”</vt:lpstr>
      <vt:lpstr>CLORO E SUAS REAÇÕES  CLORAÇÃO AO “BREAK-POINT”</vt:lpstr>
      <vt:lpstr>CLORO E SUAS REAÇÕES  CLORAÇÃO AO “BREAK-POINT”</vt:lpstr>
      <vt:lpstr>CLORAÇÃO AO “BREAK-POINT” pH IGUAL A 8,5</vt:lpstr>
      <vt:lpstr>CLORAÇÃO AO “BREAK-POINT” pH IGUAL A 7,5</vt:lpstr>
      <vt:lpstr>CLORAÇÃO AO “BREAK-POINT” pH IGUAL A 6,0</vt:lpstr>
      <vt:lpstr>CLORAÇÃO AO “BREAK-POINT” FORMAÇÃO DE MONOCLORAMINA</vt:lpstr>
      <vt:lpstr>CLORAÇÃO AO “BREAK-POINT” FORMAÇÃO DE DICLORAMINA</vt:lpstr>
      <vt:lpstr>DIAGRAMA DE FORMAÇÃO DE ESPÉCIES CLORAMINADAS EM FUNÇÃO DO pH</vt:lpstr>
      <vt:lpstr>CLORAMINAS E SEU COMPORTAMENTO QUÍMICO NA FASE LÍQUIDA</vt:lpstr>
      <vt:lpstr>CLORAMINAS E SEU COMPORTAMENTO QUÍMICO NA FASE LÍQUIDA</vt:lpstr>
      <vt:lpstr>CLORAMINAS E SEU COMPORTAMENTO QUÍMICO NA FASE LÍQUIDA</vt:lpstr>
      <vt:lpstr>CLORAMINAS E SEU COMPORTAMENTO QUÍMICO NA FASE LÍQUIDA</vt:lpstr>
      <vt:lpstr>FORMAÇÃO DE SUB-PRODUTOS DA DESINFECÇÃO </vt:lpstr>
      <vt:lpstr>FORMAÇÃO DE SUB-PRODUTOS DA DESINFECÇÃO </vt:lpstr>
      <vt:lpstr>Apresentação do PowerPoint</vt:lpstr>
      <vt:lpstr>CLORO E SUA APLICABILIDADE VANTAGENS</vt:lpstr>
      <vt:lpstr>CLORO E SUA APLICABILIDADE DESVANTAGENS</vt:lpstr>
      <vt:lpstr>CLORAMINAS E SUA PLICABILIDADE VANTAGENS</vt:lpstr>
      <vt:lpstr>CLORAMINAS E SUA APLICABILIDADE VANTAGENS</vt:lpstr>
      <vt:lpstr>CLORAMINAS E SUA APLICABILIDADE DESVANTAGENS</vt:lpstr>
      <vt:lpstr>CLORAMINAS E SUA APLICABILIDADE DESVANTAGENS</vt:lpstr>
      <vt:lpstr>CLORAMINAS E SUA APLICABILIDADE DESVANTAGENS</vt:lpstr>
      <vt:lpstr>APLICAÇÃO DA CLORAMINAÇÃO EM ETA’s (CAMPINAS – SANASA)</vt:lpstr>
      <vt:lpstr>APLICAÇÃO DA CLORAMINAÇÃO EM ETA’s (CAMPINAS – SANASA)</vt:lpstr>
      <vt:lpstr>ASPECTOS QUÍMICOS DO PERMANGANATO DE POTÁSSIO EM MEIO AQUOSO </vt:lpstr>
      <vt:lpstr>Apresentação do PowerPoint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ASPECTOS QUÍMICOS DO PERMANGANATO DE POTÁSSIO EM MEIO AQUOSO </vt:lpstr>
      <vt:lpstr>PERMANGANATO DE POTÁSSIO E SUA APLICABILIDADE - VANTAGENS</vt:lpstr>
      <vt:lpstr>PERMANGANATO DE POTÁSSIO E SUA APLICABILIDADE - DESVANTAGENS</vt:lpstr>
      <vt:lpstr>CLORO x PERMANGANATO DE POTÁSSIO – ETA ABV</vt:lpstr>
      <vt:lpstr>Apresentação do PowerPoint</vt:lpstr>
      <vt:lpstr>CLORO x PERMANGANATO DE POTÁSSIO – ETA ABV</vt:lpstr>
      <vt:lpstr>CLORO x PERMANGANATO DE POTÁSSIO – ETA ABV</vt:lpstr>
      <vt:lpstr>CLORO x PERMANGANATO DE POTÁSSIO – ETA ABV</vt:lpstr>
      <vt:lpstr>CLORO x PERMANGANATO DE POTÁSSIO – ETA ABV</vt:lpstr>
      <vt:lpstr>CLORO x PERMANGANATO DE POTÁSSIO – ETA ABV</vt:lpstr>
      <vt:lpstr>CLORO x PERMANGANATO DE POTÁSSIO – REDUÇÃO DE SPD’s</vt:lpstr>
      <vt:lpstr>CLORO x PERMANGANATO DE POTÁSSIO – REDUÇÃO DE SPD’s</vt:lpstr>
      <vt:lpstr>CLORO x PERMANGANATO DE POTÁSSIO – REDUÇÃO DE SPD’s</vt:lpstr>
      <vt:lpstr>CLORO x PERMANGANATO DE POTÁSSIO – REDUÇÃO DE SPD’s</vt:lpstr>
      <vt:lpstr>CLORO x PERMANGANATO DE POTÁSSIO – REDUÇÃO DE SPD’s</vt:lpstr>
      <vt:lpstr>CLORO x PERMANGANATO DE POTÁSSIO – REDUÇÃO DE SPD’s</vt:lpstr>
      <vt:lpstr>ASPECTOS QUÍMICOS DO DIÓXIDO DE CLORO EM MEIO AQUOSO </vt:lpstr>
      <vt:lpstr>ASPECTOS QUÍMICOS DO DIÓXIDO DE CLORO EM MEIO AQUOSO</vt:lpstr>
      <vt:lpstr>ASPECTOS QUÍMICOS DO DIÓXIDO DE CLORO EM MEIO AQUOSO</vt:lpstr>
      <vt:lpstr>GERAÇÃO DO DIÓXIDO DE CLORO</vt:lpstr>
      <vt:lpstr>GERAÇÃO DO DIÓXIDO DE CLORO</vt:lpstr>
      <vt:lpstr>ASPECTOS QUÍMICOS DO DIÓXIDO DE CLORO EM MEIO AQUOSO</vt:lpstr>
      <vt:lpstr>PADRÕES DE POTABILIDADE PORTARIA 518 (MS-25/03/2004)</vt:lpstr>
      <vt:lpstr>FORMAÇÃO DE SUB-PRODUTOS DA DESINFECÇÃO </vt:lpstr>
      <vt:lpstr>ASPECTOS QUÍMICOS DO DIÓXIDO DE CLORO EM MEIO AQUOSO</vt:lpstr>
      <vt:lpstr>ASPECTOS QUÍMICOS DO DIÓXIDO DE CLORO EM MEIO AQUOSO</vt:lpstr>
      <vt:lpstr>Apresentação do PowerPoint</vt:lpstr>
      <vt:lpstr>DIÓXIDO DE CLORO E SUA APLICABILIDADE - VANTAGENS</vt:lpstr>
      <vt:lpstr>DIÓXIDO DE CLORO E SUA APLICABILIDADE - VANTAGENS</vt:lpstr>
      <vt:lpstr>DIÓXIDO DE CLORO E SUA APLICABILIDADE - DESVANTAGENS</vt:lpstr>
      <vt:lpstr>DIÓXIDO DE CLORO E SUA APLICABILIDADE - DESVANTAGENS</vt:lpstr>
      <vt:lpstr>ESTUDO DE CASO  CLORO x DIÓXIDO DE CLORO</vt:lpstr>
      <vt:lpstr>ESTUDO DE CASO  CLORO x DIÓXIDO DE CLORO</vt:lpstr>
      <vt:lpstr>ESTUDO DE CASO  CLORO x DIÓXIDO DE CLORO</vt:lpstr>
      <vt:lpstr>ESTUDO DE CASO  CLORO x DIÓXIDO DE CLORO</vt:lpstr>
      <vt:lpstr>ESTUDO DE CASO  CLORO x DIÓXIDO DE CLORO</vt:lpstr>
      <vt:lpstr>ESTUDO DE CASO  CLORO x DIÓXIDO DE CLORO</vt:lpstr>
      <vt:lpstr>ESTUDO DE CASO  CLORO x DIÓXIDO DE CLORO</vt:lpstr>
      <vt:lpstr>AVALIAÇÃO DO COMPORTAMENTO DOS AGENTES OXIDANTES</vt:lpstr>
      <vt:lpstr>APRESENTAÇÃO DOS RESULTADOS EXPERIMENTAIS</vt:lpstr>
      <vt:lpstr>APRESENTAÇÃO DOS RESULTADOS EXPERIMENTAIS</vt:lpstr>
      <vt:lpstr>APRESENTAÇÃO DOS RESULTADOS EXPERIMENTAIS</vt:lpstr>
      <vt:lpstr>APRESENTAÇÃO DOS RESULTADOS EXPERIMENTAIS</vt:lpstr>
      <vt:lpstr>ASPECTOS QUÍMICOS DO DIÓXIDO DE CLORO EM MEIO AQUOSO</vt:lpstr>
      <vt:lpstr>ASPECTOS QUÍMICOS DO DIÓXIDO DE CLORO EM MEIO AQUOSO</vt:lpstr>
      <vt:lpstr>ASPECTOS QUÍMICOS DO DIÓXIDO DE CLORO EM MEIO AQUOSO</vt:lpstr>
      <vt:lpstr>APRESENTAÇÃO DOS RESULTADOS EXPERIMENTAIS</vt:lpstr>
      <vt:lpstr>APRESENTAÇÃO DOS RESULTADOS EXPERIMENTAIS</vt:lpstr>
      <vt:lpstr>APRESENTAÇÃO DOS RESULTADOS EXPERIMENTAIS</vt:lpstr>
      <vt:lpstr>APRESENTAÇÃO DOS RESULTADOS EXPERIMENTAIS</vt:lpstr>
      <vt:lpstr>ASPECTOS QUÍMICOS DO OZÔNIO EM MEIO AQUOSO </vt:lpstr>
      <vt:lpstr>ASPECTOS QUÍMICOS DO OZÔNIO EM MEIO AQUOSO</vt:lpstr>
      <vt:lpstr>ASPECTOS QUÍMICOS DO PERÓXIDO DE HIDROGÊNIO EM MEIO AQUOSO </vt:lpstr>
      <vt:lpstr>ASPECTOS QUÍMICOS DO PERÓXIDO DE HIDROGÊNIO EM MEIO AQUOSO </vt:lpstr>
      <vt:lpstr>ASPECTOS QUÍMICOS DO OZÔNIO EM MEIO AQUOSO</vt:lpstr>
      <vt:lpstr>ASPECTOS QUÍMICOS DO OZÔNIO EM MEIO AQUOSO</vt:lpstr>
      <vt:lpstr>PADRÕES DE POTABILIDADE PORTARIA 518 (MS-25/03/2004)</vt:lpstr>
      <vt:lpstr>FORMAÇÃO DE SUB-PRODUTOS DA DESINFECÇÃO </vt:lpstr>
      <vt:lpstr>Apresentação do PowerPoint</vt:lpstr>
      <vt:lpstr>OZÔNIO E SUA APLICABILIDADE VANTAGENS</vt:lpstr>
      <vt:lpstr>OZÔNIO E SUA APLICABILIDADE DESVANTAGENS</vt:lpstr>
      <vt:lpstr>PARTES CONSTITUTIVAS DE UM SISTEMA DE OZONIZAÇÃO</vt:lpstr>
      <vt:lpstr>CLASSIFICAÇÃO DOS REATORES EM FUNÇÃO DO ESCOAMENTO GÁS-LÍQUIDO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CONTROLE DE GOSTO E ODOR ESTUDO DE CASO - ETA ABV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5750 – TRATAMENTO AVANÇADO DE ÁGUAS DE ABASTECIMENTO  REMOÇÃO DE COMPOSTOS ORGÂNICOS NATURAIS EM ÁGUAS DE ABASTECIMENTO</dc:title>
  <dc:creator>Sidney Seckler</dc:creator>
  <cp:lastModifiedBy>Sidney Seckler</cp:lastModifiedBy>
  <cp:revision>102</cp:revision>
  <dcterms:created xsi:type="dcterms:W3CDTF">2006-02-28T14:53:00Z</dcterms:created>
  <dcterms:modified xsi:type="dcterms:W3CDTF">2017-06-22T17:02:51Z</dcterms:modified>
</cp:coreProperties>
</file>