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8"/>
  </p:notesMasterIdLst>
  <p:sldIdLst>
    <p:sldId id="257" r:id="rId2"/>
    <p:sldId id="373" r:id="rId3"/>
    <p:sldId id="501" r:id="rId4"/>
    <p:sldId id="447" r:id="rId5"/>
    <p:sldId id="502" r:id="rId6"/>
    <p:sldId id="503" r:id="rId7"/>
    <p:sldId id="454" r:id="rId8"/>
    <p:sldId id="451" r:id="rId9"/>
    <p:sldId id="504" r:id="rId10"/>
    <p:sldId id="256" r:id="rId11"/>
    <p:sldId id="395" r:id="rId12"/>
    <p:sldId id="277" r:id="rId13"/>
    <p:sldId id="286" r:id="rId14"/>
    <p:sldId id="278" r:id="rId15"/>
    <p:sldId id="359" r:id="rId16"/>
    <p:sldId id="358" r:id="rId17"/>
    <p:sldId id="505" r:id="rId18"/>
    <p:sldId id="506" r:id="rId19"/>
    <p:sldId id="507" r:id="rId20"/>
    <p:sldId id="557" r:id="rId21"/>
    <p:sldId id="285" r:id="rId22"/>
    <p:sldId id="340" r:id="rId23"/>
    <p:sldId id="526" r:id="rId24"/>
    <p:sldId id="326" r:id="rId25"/>
    <p:sldId id="301" r:id="rId26"/>
    <p:sldId id="461" r:id="rId27"/>
    <p:sldId id="465" r:id="rId28"/>
    <p:sldId id="466" r:id="rId29"/>
    <p:sldId id="346" r:id="rId30"/>
    <p:sldId id="347" r:id="rId31"/>
    <p:sldId id="348" r:id="rId32"/>
    <p:sldId id="497" r:id="rId33"/>
    <p:sldId id="508" r:id="rId34"/>
    <p:sldId id="509" r:id="rId35"/>
    <p:sldId id="510" r:id="rId36"/>
    <p:sldId id="411" r:id="rId37"/>
    <p:sldId id="412" r:id="rId38"/>
    <p:sldId id="480" r:id="rId39"/>
    <p:sldId id="511" r:id="rId40"/>
    <p:sldId id="512" r:id="rId41"/>
    <p:sldId id="483" r:id="rId42"/>
    <p:sldId id="499" r:id="rId43"/>
    <p:sldId id="523" r:id="rId44"/>
    <p:sldId id="524" r:id="rId45"/>
    <p:sldId id="525" r:id="rId46"/>
    <p:sldId id="519" r:id="rId47"/>
    <p:sldId id="520" r:id="rId48"/>
    <p:sldId id="487" r:id="rId49"/>
    <p:sldId id="488" r:id="rId50"/>
    <p:sldId id="489" r:id="rId51"/>
    <p:sldId id="490" r:id="rId52"/>
    <p:sldId id="491" r:id="rId53"/>
    <p:sldId id="492" r:id="rId54"/>
    <p:sldId id="493" r:id="rId55"/>
    <p:sldId id="486" r:id="rId56"/>
    <p:sldId id="494" r:id="rId57"/>
    <p:sldId id="495" r:id="rId58"/>
    <p:sldId id="496" r:id="rId59"/>
    <p:sldId id="500" r:id="rId60"/>
    <p:sldId id="521" r:id="rId61"/>
    <p:sldId id="522" r:id="rId62"/>
    <p:sldId id="364" r:id="rId63"/>
    <p:sldId id="415" r:id="rId64"/>
    <p:sldId id="434" r:id="rId65"/>
    <p:sldId id="435" r:id="rId66"/>
    <p:sldId id="436" r:id="rId67"/>
    <p:sldId id="437" r:id="rId68"/>
    <p:sldId id="438" r:id="rId69"/>
    <p:sldId id="439" r:id="rId70"/>
    <p:sldId id="440" r:id="rId71"/>
    <p:sldId id="445" r:id="rId72"/>
    <p:sldId id="441" r:id="rId73"/>
    <p:sldId id="442" r:id="rId74"/>
    <p:sldId id="443" r:id="rId75"/>
    <p:sldId id="444" r:id="rId76"/>
    <p:sldId id="537" r:id="rId77"/>
    <p:sldId id="448" r:id="rId78"/>
    <p:sldId id="449" r:id="rId79"/>
    <p:sldId id="450" r:id="rId80"/>
    <p:sldId id="527" r:id="rId81"/>
    <p:sldId id="528" r:id="rId82"/>
    <p:sldId id="529" r:id="rId83"/>
    <p:sldId id="530" r:id="rId84"/>
    <p:sldId id="531" r:id="rId85"/>
    <p:sldId id="532" r:id="rId86"/>
    <p:sldId id="533" r:id="rId87"/>
    <p:sldId id="534" r:id="rId88"/>
    <p:sldId id="535" r:id="rId89"/>
    <p:sldId id="536" r:id="rId90"/>
    <p:sldId id="513" r:id="rId91"/>
    <p:sldId id="538" r:id="rId92"/>
    <p:sldId id="515" r:id="rId93"/>
    <p:sldId id="516" r:id="rId94"/>
    <p:sldId id="517" r:id="rId95"/>
    <p:sldId id="518" r:id="rId96"/>
    <p:sldId id="392" r:id="rId9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8808C-2554-41CF-815E-22FFE70E3E42}" v="1" dt="2020-04-22T14:26:57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0" autoAdjust="0"/>
    <p:restoredTop sz="88931" autoAdjust="0"/>
  </p:normalViewPr>
  <p:slideViewPr>
    <p:cSldViewPr>
      <p:cViewPr varScale="1">
        <p:scale>
          <a:sx n="76" d="100"/>
          <a:sy n="76" d="100"/>
        </p:scale>
        <p:origin x="160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FC631F38-7D6F-480E-B79F-D651F3DA94BC}"/>
    <pc:docChg chg="undo custSel addSld delSld modSld">
      <pc:chgData name="Sidney Seckler" userId="73470fc2d5f88927" providerId="LiveId" clId="{FC631F38-7D6F-480E-B79F-D651F3DA94BC}" dt="2020-02-27T21:48:00.980" v="426" actId="47"/>
      <pc:docMkLst>
        <pc:docMk/>
      </pc:docMkLst>
      <pc:sldChg chg="modSp add mod">
        <pc:chgData name="Sidney Seckler" userId="73470fc2d5f88927" providerId="LiveId" clId="{FC631F38-7D6F-480E-B79F-D651F3DA94BC}" dt="2020-02-27T20:50:46.256" v="5" actId="14100"/>
        <pc:sldMkLst>
          <pc:docMk/>
          <pc:sldMk cId="0" sldId="257"/>
        </pc:sldMkLst>
        <pc:spChg chg="mod">
          <ac:chgData name="Sidney Seckler" userId="73470fc2d5f88927" providerId="LiveId" clId="{FC631F38-7D6F-480E-B79F-D651F3DA94BC}" dt="2020-02-27T20:50:46.256" v="5" actId="14100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3:46.459" v="337" actId="14100"/>
        <pc:sldMkLst>
          <pc:docMk/>
          <pc:sldMk cId="0" sldId="258"/>
        </pc:sldMkLst>
        <pc:spChg chg="mod">
          <ac:chgData name="Sidney Seckler" userId="73470fc2d5f88927" providerId="LiveId" clId="{FC631F38-7D6F-480E-B79F-D651F3DA94BC}" dt="2020-02-27T21:33:46.459" v="337" actId="14100"/>
          <ac:spMkLst>
            <pc:docMk/>
            <pc:sldMk cId="0" sldId="258"/>
            <ac:spMk id="62477" creationId="{00000000-0000-0000-0000-000000000000}"/>
          </ac:spMkLst>
        </pc:spChg>
      </pc:sldChg>
      <pc:sldChg chg="add del">
        <pc:chgData name="Sidney Seckler" userId="73470fc2d5f88927" providerId="LiveId" clId="{FC631F38-7D6F-480E-B79F-D651F3DA94BC}" dt="2020-02-27T21:28:57.927" v="271" actId="47"/>
        <pc:sldMkLst>
          <pc:docMk/>
          <pc:sldMk cId="0" sldId="2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264"/>
        </pc:sldMkLst>
      </pc:sldChg>
      <pc:sldChg chg="modSp add mod">
        <pc:chgData name="Sidney Seckler" userId="73470fc2d5f88927" providerId="LiveId" clId="{FC631F38-7D6F-480E-B79F-D651F3DA94BC}" dt="2020-02-27T20:52:50.353" v="40" actId="20577"/>
        <pc:sldMkLst>
          <pc:docMk/>
          <pc:sldMk cId="0" sldId="393"/>
        </pc:sldMkLst>
        <pc:spChg chg="mod">
          <ac:chgData name="Sidney Seckler" userId="73470fc2d5f88927" providerId="LiveId" clId="{FC631F38-7D6F-480E-B79F-D651F3DA94BC}" dt="2020-02-27T20:51:32.359" v="11" actId="1076"/>
          <ac:spMkLst>
            <pc:docMk/>
            <pc:sldMk cId="0" sldId="393"/>
            <ac:spMk id="1914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2:50.353" v="40" actId="20577"/>
          <ac:spMkLst>
            <pc:docMk/>
            <pc:sldMk cId="0" sldId="393"/>
            <ac:spMk id="191492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25.673" v="257" actId="1076"/>
        <pc:sldMkLst>
          <pc:docMk/>
          <pc:sldMk cId="0" sldId="394"/>
        </pc:sldMkLst>
        <pc:spChg chg="mod">
          <ac:chgData name="Sidney Seckler" userId="73470fc2d5f88927" providerId="LiveId" clId="{FC631F38-7D6F-480E-B79F-D651F3DA94BC}" dt="2020-02-27T21:25:13.578" v="255" actId="1076"/>
          <ac:spMkLst>
            <pc:docMk/>
            <pc:sldMk cId="0" sldId="394"/>
            <ac:spMk id="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5:25.673" v="257" actId="1076"/>
          <ac:spMkLst>
            <pc:docMk/>
            <pc:sldMk cId="0" sldId="394"/>
            <ac:spMk id="192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37.022" v="260" actId="1076"/>
        <pc:sldMkLst>
          <pc:docMk/>
          <pc:sldMk cId="0" sldId="395"/>
        </pc:sldMkLst>
        <pc:spChg chg="mod">
          <ac:chgData name="Sidney Seckler" userId="73470fc2d5f88927" providerId="LiveId" clId="{FC631F38-7D6F-480E-B79F-D651F3DA94BC}" dt="2020-02-27T21:25:37.022" v="260" actId="1076"/>
          <ac:spMkLst>
            <pc:docMk/>
            <pc:sldMk cId="0" sldId="395"/>
            <ac:spMk id="9" creationId="{00000000-0000-0000-0000-000000000000}"/>
          </ac:spMkLst>
        </pc:spChg>
      </pc:sldChg>
      <pc:sldChg chg="addSp delSp modSp add del mod">
        <pc:chgData name="Sidney Seckler" userId="73470fc2d5f88927" providerId="LiveId" clId="{FC631F38-7D6F-480E-B79F-D651F3DA94BC}" dt="2020-02-27T20:58:49.406" v="105" actId="47"/>
        <pc:sldMkLst>
          <pc:docMk/>
          <pc:sldMk cId="0" sldId="396"/>
        </pc:sldMkLst>
        <pc:spChg chg="add del mod">
          <ac:chgData name="Sidney Seckler" userId="73470fc2d5f88927" providerId="LiveId" clId="{FC631F38-7D6F-480E-B79F-D651F3DA94BC}" dt="2020-02-27T20:58:45.390" v="104" actId="478"/>
          <ac:spMkLst>
            <pc:docMk/>
            <pc:sldMk cId="0" sldId="396"/>
            <ac:spMk id="3" creationId="{4A450AE8-29FE-4B21-B282-C50AED3868BF}"/>
          </ac:spMkLst>
        </pc:spChg>
        <pc:spChg chg="mod">
          <ac:chgData name="Sidney Seckler" userId="73470fc2d5f88927" providerId="LiveId" clId="{FC631F38-7D6F-480E-B79F-D651F3DA94BC}" dt="2020-02-27T20:58:39.202" v="102" actId="1076"/>
          <ac:spMkLst>
            <pc:docMk/>
            <pc:sldMk cId="0" sldId="396"/>
            <ac:spMk id="194562" creationId="{00000000-0000-0000-0000-000000000000}"/>
          </ac:spMkLst>
        </pc:spChg>
        <pc:spChg chg="del">
          <ac:chgData name="Sidney Seckler" userId="73470fc2d5f88927" providerId="LiveId" clId="{FC631F38-7D6F-480E-B79F-D651F3DA94BC}" dt="2020-02-27T20:58:42.514" v="103" actId="478"/>
          <ac:spMkLst>
            <pc:docMk/>
            <pc:sldMk cId="0" sldId="396"/>
            <ac:spMk id="194563" creationId="{00000000-0000-0000-0000-000000000000}"/>
          </ac:spMkLst>
        </pc:spChg>
      </pc:sldChg>
      <pc:sldChg chg="addSp modSp add mod">
        <pc:chgData name="Sidney Seckler" userId="73470fc2d5f88927" providerId="LiveId" clId="{FC631F38-7D6F-480E-B79F-D651F3DA94BC}" dt="2020-02-27T21:01:13.501" v="126" actId="20577"/>
        <pc:sldMkLst>
          <pc:docMk/>
          <pc:sldMk cId="0" sldId="397"/>
        </pc:sldMkLst>
        <pc:spChg chg="add mod">
          <ac:chgData name="Sidney Seckler" userId="73470fc2d5f88927" providerId="LiveId" clId="{FC631F38-7D6F-480E-B79F-D651F3DA94BC}" dt="2020-02-27T21:01:13.501" v="126" actId="20577"/>
          <ac:spMkLst>
            <pc:docMk/>
            <pc:sldMk cId="0" sldId="397"/>
            <ac:spMk id="16" creationId="{902B40AA-B49E-47A7-BAC1-58F53815F527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6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57.181" v="111" actId="1076"/>
          <ac:spMkLst>
            <pc:docMk/>
            <pc:sldMk cId="0" sldId="397"/>
            <ac:spMk id="194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8.362" v="110" actId="14100"/>
          <ac:spMkLst>
            <pc:docMk/>
            <pc:sldMk cId="0" sldId="397"/>
            <ac:spMk id="1955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00:41.686" v="109" actId="1076"/>
          <ac:spMkLst>
            <pc:docMk/>
            <pc:sldMk cId="0" sldId="397"/>
            <ac:spMk id="19558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1:00:57.181" v="111" actId="1076"/>
          <ac:cxnSpMkLst>
            <pc:docMk/>
            <pc:sldMk cId="0" sldId="397"/>
            <ac:cxnSpMk id="3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1:17.005" v="217" actId="1076"/>
        <pc:sldMkLst>
          <pc:docMk/>
          <pc:sldMk cId="0" sldId="398"/>
        </pc:sldMkLst>
        <pc:spChg chg="mod">
          <ac:chgData name="Sidney Seckler" userId="73470fc2d5f88927" providerId="LiveId" clId="{FC631F38-7D6F-480E-B79F-D651F3DA94BC}" dt="2020-02-27T21:21:17.005" v="217" actId="1076"/>
          <ac:spMkLst>
            <pc:docMk/>
            <pc:sldMk cId="0" sldId="398"/>
            <ac:spMk id="1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6:08.050" v="269" actId="1076"/>
        <pc:sldMkLst>
          <pc:docMk/>
          <pc:sldMk cId="0" sldId="406"/>
        </pc:sldMkLst>
        <pc:spChg chg="mod">
          <ac:chgData name="Sidney Seckler" userId="73470fc2d5f88927" providerId="LiveId" clId="{FC631F38-7D6F-480E-B79F-D651F3DA94BC}" dt="2020-02-27T21:26:08.050" v="269" actId="1076"/>
          <ac:spMkLst>
            <pc:docMk/>
            <pc:sldMk cId="0" sldId="406"/>
            <ac:spMk id="20480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22.999" v="51" actId="1076"/>
        <pc:sldMkLst>
          <pc:docMk/>
          <pc:sldMk cId="0" sldId="417"/>
        </pc:sldMkLst>
        <pc:spChg chg="mod">
          <ac:chgData name="Sidney Seckler" userId="73470fc2d5f88927" providerId="LiveId" clId="{FC631F38-7D6F-480E-B79F-D651F3DA94BC}" dt="2020-02-27T20:53:19.702" v="44" actId="14100"/>
          <ac:spMkLst>
            <pc:docMk/>
            <pc:sldMk cId="0" sldId="417"/>
            <ac:spMk id="21606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22.999" v="51" actId="1076"/>
          <ac:spMkLst>
            <pc:docMk/>
            <pc:sldMk cId="0" sldId="417"/>
            <ac:spMk id="21606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03.610" v="47" actId="108"/>
          <ac:spMkLst>
            <pc:docMk/>
            <pc:sldMk cId="0" sldId="417"/>
            <ac:spMk id="2160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4:15.764" v="49" actId="1076"/>
        <pc:sldMkLst>
          <pc:docMk/>
          <pc:sldMk cId="0" sldId="418"/>
        </pc:sldMkLst>
        <pc:spChg chg="mod">
          <ac:chgData name="Sidney Seckler" userId="73470fc2d5f88927" providerId="LiveId" clId="{FC631F38-7D6F-480E-B79F-D651F3DA94BC}" dt="2020-02-27T20:53:24.411" v="45" actId="14100"/>
          <ac:spMkLst>
            <pc:docMk/>
            <pc:sldMk cId="0" sldId="418"/>
            <ac:spMk id="2170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4:15.764" v="49" actId="1076"/>
          <ac:spMkLst>
            <pc:docMk/>
            <pc:sldMk cId="0" sldId="418"/>
            <ac:spMk id="21709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23.381" v="69" actId="1076"/>
        <pc:sldMkLst>
          <pc:docMk/>
          <pc:sldMk cId="0" sldId="420"/>
        </pc:sldMkLst>
        <pc:spChg chg="mod">
          <ac:chgData name="Sidney Seckler" userId="73470fc2d5f88927" providerId="LiveId" clId="{FC631F38-7D6F-480E-B79F-D651F3DA94BC}" dt="2020-02-27T20:55:44.559" v="62" actId="1076"/>
          <ac:spMkLst>
            <pc:docMk/>
            <pc:sldMk cId="0" sldId="420"/>
            <ac:spMk id="21913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23.381" v="69" actId="1076"/>
          <ac:spMkLst>
            <pc:docMk/>
            <pc:sldMk cId="0" sldId="420"/>
            <ac:spMk id="219141" creationId="{00000000-0000-0000-0000-000000000000}"/>
          </ac:spMkLst>
        </pc:spChg>
      </pc:sldChg>
      <pc:sldChg chg="addSp delSp modSp add mod">
        <pc:chgData name="Sidney Seckler" userId="73470fc2d5f88927" providerId="LiveId" clId="{FC631F38-7D6F-480E-B79F-D651F3DA94BC}" dt="2020-02-27T20:56:36.511" v="73" actId="14100"/>
        <pc:sldMkLst>
          <pc:docMk/>
          <pc:sldMk cId="0" sldId="421"/>
        </pc:sldMkLst>
        <pc:spChg chg="add del mod">
          <ac:chgData name="Sidney Seckler" userId="73470fc2d5f88927" providerId="LiveId" clId="{FC631F38-7D6F-480E-B79F-D651F3DA94BC}" dt="2020-02-27T20:55:56.253" v="64" actId="478"/>
          <ac:spMkLst>
            <pc:docMk/>
            <pc:sldMk cId="0" sldId="421"/>
            <ac:spMk id="3" creationId="{884261AC-23C7-4D11-A16F-73D73AB3DEAA}"/>
          </ac:spMkLst>
        </pc:spChg>
        <pc:spChg chg="add">
          <ac:chgData name="Sidney Seckler" userId="73470fc2d5f88927" providerId="LiveId" clId="{FC631F38-7D6F-480E-B79F-D651F3DA94BC}" dt="2020-02-27T20:56:05.597" v="65"/>
          <ac:spMkLst>
            <pc:docMk/>
            <pc:sldMk cId="0" sldId="421"/>
            <ac:spMk id="8" creationId="{5A11916F-B1F2-4576-8CE6-80FD0D8776CE}"/>
          </ac:spMkLst>
        </pc:spChg>
        <pc:spChg chg="del mod">
          <ac:chgData name="Sidney Seckler" userId="73470fc2d5f88927" providerId="LiveId" clId="{FC631F38-7D6F-480E-B79F-D651F3DA94BC}" dt="2020-02-27T20:55:54.632" v="63" actId="478"/>
          <ac:spMkLst>
            <pc:docMk/>
            <pc:sldMk cId="0" sldId="421"/>
            <ac:spMk id="22016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6:36.511" v="73" actId="14100"/>
          <ac:spMkLst>
            <pc:docMk/>
            <pc:sldMk cId="0" sldId="421"/>
            <ac:spMk id="22016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47:40.613" v="424" actId="6549"/>
        <pc:sldMkLst>
          <pc:docMk/>
          <pc:sldMk cId="0" sldId="425"/>
        </pc:sldMkLst>
        <pc:spChg chg="mod">
          <ac:chgData name="Sidney Seckler" userId="73470fc2d5f88927" providerId="LiveId" clId="{FC631F38-7D6F-480E-B79F-D651F3DA94BC}" dt="2020-02-27T21:47:02.231" v="412" actId="6549"/>
          <ac:spMkLst>
            <pc:docMk/>
            <pc:sldMk cId="0" sldId="425"/>
            <ac:spMk id="22426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25.706" v="385" actId="6549"/>
          <ac:spMkLst>
            <pc:docMk/>
            <pc:sldMk cId="0" sldId="425"/>
            <ac:spMk id="22426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7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20.338" v="418" actId="20577"/>
          <ac:spMkLst>
            <pc:docMk/>
            <pc:sldMk cId="0" sldId="425"/>
            <ac:spMk id="22427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09.331" v="383"/>
          <ac:spMkLst>
            <pc:docMk/>
            <pc:sldMk cId="0" sldId="425"/>
            <ac:spMk id="22428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6:49.226" v="410" actId="20577"/>
          <ac:spMkLst>
            <pc:docMk/>
            <pc:sldMk cId="0" sldId="425"/>
            <ac:spMk id="22429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47:40.613" v="424" actId="6549"/>
          <ac:spMkLst>
            <pc:docMk/>
            <pc:sldMk cId="0" sldId="425"/>
            <ac:spMk id="22429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27.696" v="98" actId="27636"/>
          <ac:spMkLst>
            <pc:docMk/>
            <pc:sldMk cId="0" sldId="425"/>
            <ac:spMk id="224293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46:00.394" v="382" actId="1076"/>
          <ac:picMkLst>
            <pc:docMk/>
            <pc:sldMk cId="0" sldId="425"/>
            <ac:picMk id="13314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0" sldId="449"/>
        </pc:sldMkLst>
      </pc:sldChg>
      <pc:sldChg chg="addSp delSp modSp add mod">
        <pc:chgData name="Sidney Seckler" userId="73470fc2d5f88927" providerId="LiveId" clId="{FC631F38-7D6F-480E-B79F-D651F3DA94BC}" dt="2020-02-27T20:58:14.957" v="94" actId="1076"/>
        <pc:sldMkLst>
          <pc:docMk/>
          <pc:sldMk cId="0" sldId="461"/>
        </pc:sldMkLst>
        <pc:spChg chg="add del mod">
          <ac:chgData name="Sidney Seckler" userId="73470fc2d5f88927" providerId="LiveId" clId="{FC631F38-7D6F-480E-B79F-D651F3DA94BC}" dt="2020-02-27T20:58:08.394" v="93" actId="478"/>
          <ac:spMkLst>
            <pc:docMk/>
            <pc:sldMk cId="0" sldId="461"/>
            <ac:spMk id="3" creationId="{6302AE8B-AC24-4043-B9DB-73008A41A5EA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8:14.957" v="94" actId="1076"/>
          <ac:spMkLst>
            <pc:docMk/>
            <pc:sldMk cId="0" sldId="461"/>
            <ac:spMk id="12299" creationId="{00000000-0000-0000-0000-000000000000}"/>
          </ac:spMkLst>
        </pc:spChg>
        <pc:spChg chg="del mod">
          <ac:chgData name="Sidney Seckler" userId="73470fc2d5f88927" providerId="LiveId" clId="{FC631F38-7D6F-480E-B79F-D651F3DA94BC}" dt="2020-02-27T20:58:05.519" v="92" actId="478"/>
          <ac:spMkLst>
            <pc:docMk/>
            <pc:sldMk cId="0" sldId="461"/>
            <ac:spMk id="26214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0:57:52.277" v="88" actId="1076"/>
          <ac:spMkLst>
            <pc:docMk/>
            <pc:sldMk cId="0" sldId="461"/>
            <ac:spMk id="262148" creationId="{00000000-0000-0000-0000-000000000000}"/>
          </ac:spMkLst>
        </pc:sp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0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1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2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3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4" creationId="{00000000-0000-0000-0000-000000000000}"/>
          </ac:cxnSpMkLst>
        </pc:cxnChg>
        <pc:cxnChg chg="mod">
          <ac:chgData name="Sidney Seckler" userId="73470fc2d5f88927" providerId="LiveId" clId="{FC631F38-7D6F-480E-B79F-D651F3DA94BC}" dt="2020-02-27T20:58:14.957" v="94" actId="1076"/>
          <ac:cxnSpMkLst>
            <pc:docMk/>
            <pc:sldMk cId="0" sldId="461"/>
            <ac:cxnSpMk id="12305" creationId="{00000000-0000-0000-0000-000000000000}"/>
          </ac:cxnSpMkLst>
        </pc:cxnChg>
      </pc:sldChg>
      <pc:sldChg chg="modSp add mod">
        <pc:chgData name="Sidney Seckler" userId="73470fc2d5f88927" providerId="LiveId" clId="{FC631F38-7D6F-480E-B79F-D651F3DA94BC}" dt="2020-02-27T21:22:28.308" v="228" actId="108"/>
        <pc:sldMkLst>
          <pc:docMk/>
          <pc:sldMk cId="0" sldId="462"/>
        </pc:sldMkLst>
        <pc:spChg chg="mod">
          <ac:chgData name="Sidney Seckler" userId="73470fc2d5f88927" providerId="LiveId" clId="{FC631F38-7D6F-480E-B79F-D651F3DA94BC}" dt="2020-02-27T21:21:27.397" v="218" actId="1076"/>
          <ac:spMkLst>
            <pc:docMk/>
            <pc:sldMk cId="0" sldId="462"/>
            <ac:spMk id="1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22:28.308" v="228" actId="108"/>
          <ac:spMkLst>
            <pc:docMk/>
            <pc:sldMk cId="0" sldId="462"/>
            <ac:spMk id="26318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2.742" v="221" actId="1076"/>
        <pc:sldMkLst>
          <pc:docMk/>
          <pc:sldMk cId="0" sldId="464"/>
        </pc:sldMkLst>
        <pc:spChg chg="mod">
          <ac:chgData name="Sidney Seckler" userId="73470fc2d5f88927" providerId="LiveId" clId="{FC631F38-7D6F-480E-B79F-D651F3DA94BC}" dt="2020-02-27T21:21:42.742" v="221" actId="1076"/>
          <ac:spMkLst>
            <pc:docMk/>
            <pc:sldMk cId="0" sldId="464"/>
            <ac:spMk id="9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47.084" v="222" actId="1076"/>
        <pc:sldMkLst>
          <pc:docMk/>
          <pc:sldMk cId="0" sldId="465"/>
        </pc:sldMkLst>
        <pc:spChg chg="mod">
          <ac:chgData name="Sidney Seckler" userId="73470fc2d5f88927" providerId="LiveId" clId="{FC631F38-7D6F-480E-B79F-D651F3DA94BC}" dt="2020-02-27T21:21:47.084" v="222" actId="1076"/>
          <ac:spMkLst>
            <pc:docMk/>
            <pc:sldMk cId="0" sldId="465"/>
            <ac:spMk id="266244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2:02.431" v="225" actId="1076"/>
        <pc:sldMkLst>
          <pc:docMk/>
          <pc:sldMk cId="0" sldId="466"/>
        </pc:sldMkLst>
        <pc:spChg chg="mod">
          <ac:chgData name="Sidney Seckler" userId="73470fc2d5f88927" providerId="LiveId" clId="{FC631F38-7D6F-480E-B79F-D651F3DA94BC}" dt="2020-02-27T21:22:02.431" v="225" actId="1076"/>
          <ac:spMkLst>
            <pc:docMk/>
            <pc:sldMk cId="0" sldId="466"/>
            <ac:spMk id="1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0:56:56.581" v="78" actId="1076"/>
        <pc:sldMkLst>
          <pc:docMk/>
          <pc:sldMk cId="0" sldId="469"/>
        </pc:sldMkLst>
        <pc:spChg chg="mod">
          <ac:chgData name="Sidney Seckler" userId="73470fc2d5f88927" providerId="LiveId" clId="{FC631F38-7D6F-480E-B79F-D651F3DA94BC}" dt="2020-02-27T20:56:48.627" v="76" actId="1076"/>
          <ac:spMkLst>
            <pc:docMk/>
            <pc:sldMk cId="0" sldId="469"/>
            <ac:spMk id="270340" creationId="{00000000-0000-0000-0000-000000000000}"/>
          </ac:spMkLst>
        </pc:spChg>
        <pc:graphicFrameChg chg="mod">
          <ac:chgData name="Sidney Seckler" userId="73470fc2d5f88927" providerId="LiveId" clId="{FC631F38-7D6F-480E-B79F-D651F3DA94BC}" dt="2020-02-27T20:56:56.581" v="78" actId="1076"/>
          <ac:graphicFrameMkLst>
            <pc:docMk/>
            <pc:sldMk cId="0" sldId="469"/>
            <ac:graphicFrameMk id="11266" creationId="{00000000-0000-0000-0000-000000000000}"/>
          </ac:graphicFrameMkLst>
        </pc:graphicFrameChg>
      </pc:sldChg>
      <pc:sldChg chg="add">
        <pc:chgData name="Sidney Seckler" userId="73470fc2d5f88927" providerId="LiveId" clId="{FC631F38-7D6F-480E-B79F-D651F3DA94BC}" dt="2020-02-27T20:58:55.109" v="106"/>
        <pc:sldMkLst>
          <pc:docMk/>
          <pc:sldMk cId="641430331" sldId="470"/>
        </pc:sldMkLst>
      </pc:sldChg>
      <pc:sldChg chg="addSp delSp modSp add mod">
        <pc:chgData name="Sidney Seckler" userId="73470fc2d5f88927" providerId="LiveId" clId="{FC631F38-7D6F-480E-B79F-D651F3DA94BC}" dt="2020-02-27T21:40:34.853" v="370" actId="1076"/>
        <pc:sldMkLst>
          <pc:docMk/>
          <pc:sldMk cId="694596665" sldId="485"/>
        </pc:sldMkLst>
        <pc:spChg chg="mod">
          <ac:chgData name="Sidney Seckler" userId="73470fc2d5f88927" providerId="LiveId" clId="{FC631F38-7D6F-480E-B79F-D651F3DA94BC}" dt="2020-02-27T21:40:04.156" v="363" actId="255"/>
          <ac:spMkLst>
            <pc:docMk/>
            <pc:sldMk cId="694596665" sldId="485"/>
            <ac:spMk id="290826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1.568" v="359" actId="478"/>
          <ac:picMkLst>
            <pc:docMk/>
            <pc:sldMk cId="694596665" sldId="485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34.853" v="370" actId="1076"/>
          <ac:picMkLst>
            <pc:docMk/>
            <pc:sldMk cId="694596665" sldId="485"/>
            <ac:picMk id="4" creationId="{D37EE678-635E-4E29-B274-3A27FE9CD4BF}"/>
          </ac:picMkLst>
        </pc:picChg>
      </pc:sldChg>
      <pc:sldChg chg="addSp delSp modSp add mod">
        <pc:chgData name="Sidney Seckler" userId="73470fc2d5f88927" providerId="LiveId" clId="{FC631F38-7D6F-480E-B79F-D651F3DA94BC}" dt="2020-02-27T21:40:47.361" v="376" actId="14100"/>
        <pc:sldMkLst>
          <pc:docMk/>
          <pc:sldMk cId="928484897" sldId="491"/>
        </pc:sldMkLst>
        <pc:spChg chg="mod">
          <ac:chgData name="Sidney Seckler" userId="73470fc2d5f88927" providerId="LiveId" clId="{FC631F38-7D6F-480E-B79F-D651F3DA94BC}" dt="2020-02-27T21:40:10.350" v="364" actId="255"/>
          <ac:spMkLst>
            <pc:docMk/>
            <pc:sldMk cId="928484897" sldId="491"/>
            <ac:spMk id="297992" creationId="{00000000-0000-0000-0000-000000000000}"/>
          </ac:spMkLst>
        </pc:spChg>
        <pc:picChg chg="del">
          <ac:chgData name="Sidney Seckler" userId="73470fc2d5f88927" providerId="LiveId" clId="{FC631F38-7D6F-480E-B79F-D651F3DA94BC}" dt="2020-02-27T21:39:44.405" v="360" actId="478"/>
          <ac:picMkLst>
            <pc:docMk/>
            <pc:sldMk cId="928484897" sldId="491"/>
            <ac:picMk id="3" creationId="{00000000-0000-0000-0000-000000000000}"/>
          </ac:picMkLst>
        </pc:picChg>
        <pc:picChg chg="add mod">
          <ac:chgData name="Sidney Seckler" userId="73470fc2d5f88927" providerId="LiveId" clId="{FC631F38-7D6F-480E-B79F-D651F3DA94BC}" dt="2020-02-27T21:40:47.361" v="376" actId="14100"/>
          <ac:picMkLst>
            <pc:docMk/>
            <pc:sldMk cId="928484897" sldId="491"/>
            <ac:picMk id="4" creationId="{192F53AF-F115-40DB-9A6B-0C4A0284935D}"/>
          </ac:picMkLst>
        </pc:picChg>
      </pc:sldChg>
      <pc:sldChg chg="modSp add mod">
        <pc:chgData name="Sidney Seckler" userId="73470fc2d5f88927" providerId="LiveId" clId="{FC631F38-7D6F-480E-B79F-D651F3DA94BC}" dt="2020-02-27T21:21:32.132" v="219" actId="1076"/>
        <pc:sldMkLst>
          <pc:docMk/>
          <pc:sldMk cId="3724349252" sldId="499"/>
        </pc:sldMkLst>
        <pc:spChg chg="mod">
          <ac:chgData name="Sidney Seckler" userId="73470fc2d5f88927" providerId="LiveId" clId="{FC631F38-7D6F-480E-B79F-D651F3DA94BC}" dt="2020-02-27T21:21:32.132" v="219" actId="1076"/>
          <ac:spMkLst>
            <pc:docMk/>
            <pc:sldMk cId="3724349252" sldId="499"/>
            <ac:spMk id="31232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1:38.351" v="220" actId="1076"/>
        <pc:sldMkLst>
          <pc:docMk/>
          <pc:sldMk cId="785629499" sldId="500"/>
        </pc:sldMkLst>
        <pc:spChg chg="mod">
          <ac:chgData name="Sidney Seckler" userId="73470fc2d5f88927" providerId="LiveId" clId="{FC631F38-7D6F-480E-B79F-D651F3DA94BC}" dt="2020-02-27T21:21:38.351" v="220" actId="1076"/>
          <ac:spMkLst>
            <pc:docMk/>
            <pc:sldMk cId="785629499" sldId="500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1.164" v="223" actId="1076"/>
        <pc:sldMkLst>
          <pc:docMk/>
          <pc:sldMk cId="467277730" sldId="501"/>
        </pc:sldMkLst>
        <pc:spChg chg="mod">
          <ac:chgData name="Sidney Seckler" userId="73470fc2d5f88927" providerId="LiveId" clId="{FC631F38-7D6F-480E-B79F-D651F3DA94BC}" dt="2020-02-27T21:21:51.164" v="223" actId="1076"/>
          <ac:spMkLst>
            <pc:docMk/>
            <pc:sldMk cId="467277730" sldId="501"/>
            <ac:spMk id="8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1:57.023" v="224" actId="1076"/>
        <pc:sldMkLst>
          <pc:docMk/>
          <pc:sldMk cId="0" sldId="502"/>
        </pc:sldMkLst>
        <pc:spChg chg="mod">
          <ac:chgData name="Sidney Seckler" userId="73470fc2d5f88927" providerId="LiveId" clId="{FC631F38-7D6F-480E-B79F-D651F3DA94BC}" dt="2020-02-27T21:21:57.023" v="224" actId="1076"/>
          <ac:spMkLst>
            <pc:docMk/>
            <pc:sldMk cId="0" sldId="502"/>
            <ac:spMk id="11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24:37.435" v="242" actId="1076"/>
        <pc:sldMkLst>
          <pc:docMk/>
          <pc:sldMk cId="2761136768" sldId="503"/>
        </pc:sldMkLst>
        <pc:spChg chg="mod">
          <ac:chgData name="Sidney Seckler" userId="73470fc2d5f88927" providerId="LiveId" clId="{FC631F38-7D6F-480E-B79F-D651F3DA94BC}" dt="2020-02-27T21:20:56.569" v="213" actId="1076"/>
          <ac:spMkLst>
            <pc:docMk/>
            <pc:sldMk cId="2761136768" sldId="503"/>
            <ac:spMk id="316421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37.435" v="242" actId="1076"/>
          <ac:picMkLst>
            <pc:docMk/>
            <pc:sldMk cId="2761136768" sldId="503"/>
            <ac:picMk id="33794" creationId="{00000000-0000-0000-0000-000000000000}"/>
          </ac:picMkLst>
        </pc:picChg>
      </pc:sldChg>
      <pc:sldChg chg="modSp add mod">
        <pc:chgData name="Sidney Seckler" userId="73470fc2d5f88927" providerId="LiveId" clId="{FC631F38-7D6F-480E-B79F-D651F3DA94BC}" dt="2020-02-27T21:21:09.938" v="216" actId="1076"/>
        <pc:sldMkLst>
          <pc:docMk/>
          <pc:sldMk cId="614273135" sldId="504"/>
        </pc:sldMkLst>
        <pc:spChg chg="mod">
          <ac:chgData name="Sidney Seckler" userId="73470fc2d5f88927" providerId="LiveId" clId="{FC631F38-7D6F-480E-B79F-D651F3DA94BC}" dt="2020-02-27T21:21:09.938" v="216" actId="1076"/>
          <ac:spMkLst>
            <pc:docMk/>
            <pc:sldMk cId="614273135" sldId="504"/>
            <ac:spMk id="317447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45.601" v="263" actId="1076"/>
        <pc:sldMkLst>
          <pc:docMk/>
          <pc:sldMk cId="4083682811" sldId="505"/>
        </pc:sldMkLst>
        <pc:spChg chg="mod">
          <ac:chgData name="Sidney Seckler" userId="73470fc2d5f88927" providerId="LiveId" clId="{FC631F38-7D6F-480E-B79F-D651F3DA94BC}" dt="2020-02-27T21:25:45.601" v="263" actId="1076"/>
          <ac:spMkLst>
            <pc:docMk/>
            <pc:sldMk cId="4083682811" sldId="505"/>
            <ac:spMk id="318470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25:54.813" v="266" actId="1076"/>
        <pc:sldMkLst>
          <pc:docMk/>
          <pc:sldMk cId="4146155646" sldId="506"/>
        </pc:sldMkLst>
        <pc:spChg chg="mod">
          <ac:chgData name="Sidney Seckler" userId="73470fc2d5f88927" providerId="LiveId" clId="{FC631F38-7D6F-480E-B79F-D651F3DA94BC}" dt="2020-02-27T21:25:54.813" v="266" actId="1076"/>
          <ac:spMkLst>
            <pc:docMk/>
            <pc:sldMk cId="4146155646" sldId="506"/>
            <ac:spMk id="319494" creationId="{00000000-0000-0000-0000-000000000000}"/>
          </ac:spMkLst>
        </pc:spChg>
      </pc:sldChg>
      <pc:sldChg chg="modSp add del mod">
        <pc:chgData name="Sidney Seckler" userId="73470fc2d5f88927" providerId="LiveId" clId="{FC631F38-7D6F-480E-B79F-D651F3DA94BC}" dt="2020-02-27T21:35:38.585" v="350" actId="14100"/>
        <pc:sldMkLst>
          <pc:docMk/>
          <pc:sldMk cId="788871648" sldId="507"/>
        </pc:sldMkLst>
        <pc:spChg chg="mod">
          <ac:chgData name="Sidney Seckler" userId="73470fc2d5f88927" providerId="LiveId" clId="{FC631F38-7D6F-480E-B79F-D651F3DA94BC}" dt="2020-02-27T21:35:38.585" v="350" actId="14100"/>
          <ac:spMkLst>
            <pc:docMk/>
            <pc:sldMk cId="788871648" sldId="507"/>
            <ac:spMk id="32051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5:48.583" v="353" actId="1076"/>
        <pc:sldMkLst>
          <pc:docMk/>
          <pc:sldMk cId="3305411668" sldId="508"/>
        </pc:sldMkLst>
        <pc:spChg chg="mod">
          <ac:chgData name="Sidney Seckler" userId="73470fc2d5f88927" providerId="LiveId" clId="{FC631F38-7D6F-480E-B79F-D651F3DA94BC}" dt="2020-02-27T21:35:25.054" v="347" actId="108"/>
          <ac:spMkLst>
            <pc:docMk/>
            <pc:sldMk cId="3305411668" sldId="508"/>
            <ac:spMk id="108550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5:48.583" v="353" actId="1076"/>
          <ac:spMkLst>
            <pc:docMk/>
            <pc:sldMk cId="3305411668" sldId="508"/>
            <ac:spMk id="321539" creationId="{00000000-0000-0000-0000-000000000000}"/>
          </ac:spMkLst>
        </pc:spChg>
        <pc:grpChg chg="mod">
          <ac:chgData name="Sidney Seckler" userId="73470fc2d5f88927" providerId="LiveId" clId="{FC631F38-7D6F-480E-B79F-D651F3DA94BC}" dt="2020-02-27T21:35:25.054" v="347" actId="108"/>
          <ac:grpSpMkLst>
            <pc:docMk/>
            <pc:sldMk cId="3305411668" sldId="508"/>
            <ac:grpSpMk id="108548" creationId="{00000000-0000-0000-0000-000000000000}"/>
          </ac:grpSpMkLst>
        </pc:grpChg>
        <pc:cxnChg chg="mod">
          <ac:chgData name="Sidney Seckler" userId="73470fc2d5f88927" providerId="LiveId" clId="{FC631F38-7D6F-480E-B79F-D651F3DA94BC}" dt="2020-02-27T21:35:25.054" v="347" actId="108"/>
          <ac:cxnSpMkLst>
            <pc:docMk/>
            <pc:sldMk cId="3305411668" sldId="508"/>
            <ac:cxnSpMk id="108559" creationId="{00000000-0000-0000-0000-000000000000}"/>
          </ac:cxnSpMkLst>
        </pc:cxn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65420684" sldId="508"/>
        </pc:sldMkLst>
      </pc:sldChg>
      <pc:sldChg chg="modSp add mod">
        <pc:chgData name="Sidney Seckler" userId="73470fc2d5f88927" providerId="LiveId" clId="{FC631F38-7D6F-480E-B79F-D651F3DA94BC}" dt="2020-02-27T21:36:01.335" v="358" actId="14100"/>
        <pc:sldMkLst>
          <pc:docMk/>
          <pc:sldMk cId="665566012" sldId="509"/>
        </pc:sldMkLst>
        <pc:spChg chg="mod">
          <ac:chgData name="Sidney Seckler" userId="73470fc2d5f88927" providerId="LiveId" clId="{FC631F38-7D6F-480E-B79F-D651F3DA94BC}" dt="2020-02-27T21:36:01.335" v="358" actId="14100"/>
          <ac:spMkLst>
            <pc:docMk/>
            <pc:sldMk cId="665566012" sldId="509"/>
            <ac:spMk id="322563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142403" sldId="51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4301865" sldId="51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96402165" sldId="51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24039376" sldId="51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80775330" sldId="51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29388711" sldId="51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70351680" sldId="51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89270907" sldId="517"/>
        </pc:sldMkLst>
      </pc:sldChg>
      <pc:sldChg chg="modSp add mod">
        <pc:chgData name="Sidney Seckler" userId="73470fc2d5f88927" providerId="LiveId" clId="{FC631F38-7D6F-480E-B79F-D651F3DA94BC}" dt="2020-02-27T21:30:27.228" v="299" actId="1076"/>
        <pc:sldMkLst>
          <pc:docMk/>
          <pc:sldMk cId="1416916454" sldId="517"/>
        </pc:sldMkLst>
        <pc:spChg chg="mod">
          <ac:chgData name="Sidney Seckler" userId="73470fc2d5f88927" providerId="LiveId" clId="{FC631F38-7D6F-480E-B79F-D651F3DA94BC}" dt="2020-02-27T21:29:05.273" v="273" actId="14100"/>
          <ac:spMkLst>
            <pc:docMk/>
            <pc:sldMk cId="1416916454" sldId="517"/>
            <ac:spMk id="274436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7.228" v="299" actId="1076"/>
          <ac:spMkLst>
            <pc:docMk/>
            <pc:sldMk cId="1416916454" sldId="517"/>
            <ac:spMk id="27443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22.425" v="298" actId="1076"/>
          <ac:spMkLst>
            <pc:docMk/>
            <pc:sldMk cId="1416916454" sldId="517"/>
            <ac:spMk id="274438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57254851" sldId="518"/>
        </pc:sldMkLst>
      </pc:sldChg>
      <pc:sldChg chg="modSp add mod">
        <pc:chgData name="Sidney Seckler" userId="73470fc2d5f88927" providerId="LiveId" clId="{FC631F38-7D6F-480E-B79F-D651F3DA94BC}" dt="2020-02-27T21:34:41.813" v="344" actId="14100"/>
        <pc:sldMkLst>
          <pc:docMk/>
          <pc:sldMk cId="3965314731" sldId="518"/>
        </pc:sldMkLst>
        <pc:spChg chg="mod">
          <ac:chgData name="Sidney Seckler" userId="73470fc2d5f88927" providerId="LiveId" clId="{FC631F38-7D6F-480E-B79F-D651F3DA94BC}" dt="2020-02-27T21:34:41.813" v="344" actId="14100"/>
          <ac:spMkLst>
            <pc:docMk/>
            <pc:sldMk cId="3965314731" sldId="518"/>
            <ac:spMk id="6" creationId="{C1171903-C8EE-4A30-AE3B-3239D0767F76}"/>
          </ac:spMkLst>
        </pc:spChg>
        <pc:spChg chg="mod">
          <ac:chgData name="Sidney Seckler" userId="73470fc2d5f88927" providerId="LiveId" clId="{FC631F38-7D6F-480E-B79F-D651F3DA94BC}" dt="2020-02-27T21:29:27.900" v="276" actId="108"/>
          <ac:spMkLst>
            <pc:docMk/>
            <pc:sldMk cId="3965314731" sldId="518"/>
            <ac:spMk id="27546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0:49.551" v="302" actId="14100"/>
          <ac:spMkLst>
            <pc:docMk/>
            <pc:sldMk cId="3965314731" sldId="518"/>
            <ac:spMk id="275462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1140260" sldId="519"/>
        </pc:sldMkLst>
      </pc:sldChg>
      <pc:sldChg chg="modSp add mod">
        <pc:chgData name="Sidney Seckler" userId="73470fc2d5f88927" providerId="LiveId" clId="{FC631F38-7D6F-480E-B79F-D651F3DA94BC}" dt="2020-02-27T21:34:37.693" v="343" actId="14100"/>
        <pc:sldMkLst>
          <pc:docMk/>
          <pc:sldMk cId="3758926798" sldId="519"/>
        </pc:sldMkLst>
        <pc:spChg chg="mod">
          <ac:chgData name="Sidney Seckler" userId="73470fc2d5f88927" providerId="LiveId" clId="{FC631F38-7D6F-480E-B79F-D651F3DA94BC}" dt="2020-02-27T21:34:37.693" v="343" actId="14100"/>
          <ac:spMkLst>
            <pc:docMk/>
            <pc:sldMk cId="3758926798" sldId="519"/>
            <ac:spMk id="6" creationId="{170AFB22-2613-4800-A609-D2ACBA0C5DB5}"/>
          </ac:spMkLst>
        </pc:spChg>
        <pc:spChg chg="mod">
          <ac:chgData name="Sidney Seckler" userId="73470fc2d5f88927" providerId="LiveId" clId="{FC631F38-7D6F-480E-B79F-D651F3DA94BC}" dt="2020-02-27T21:31:08.053" v="304" actId="14100"/>
          <ac:spMkLst>
            <pc:docMk/>
            <pc:sldMk cId="3758926798" sldId="519"/>
            <ac:spMk id="27648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15.632" v="307" actId="14100"/>
          <ac:spMkLst>
            <pc:docMk/>
            <pc:sldMk cId="3758926798" sldId="519"/>
            <ac:spMk id="276486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9.709" v="342" actId="14100"/>
        <pc:sldMkLst>
          <pc:docMk/>
          <pc:sldMk cId="3541862111" sldId="520"/>
        </pc:sldMkLst>
        <pc:spChg chg="mod">
          <ac:chgData name="Sidney Seckler" userId="73470fc2d5f88927" providerId="LiveId" clId="{FC631F38-7D6F-480E-B79F-D651F3DA94BC}" dt="2020-02-27T21:34:29.709" v="342" actId="14100"/>
          <ac:spMkLst>
            <pc:docMk/>
            <pc:sldMk cId="3541862111" sldId="520"/>
            <ac:spMk id="6" creationId="{DD5915D0-848E-40C9-BDF3-665400F22B1C}"/>
          </ac:spMkLst>
        </pc:spChg>
        <pc:spChg chg="mod">
          <ac:chgData name="Sidney Seckler" userId="73470fc2d5f88927" providerId="LiveId" clId="{FC631F38-7D6F-480E-B79F-D651F3DA94BC}" dt="2020-02-27T21:29:36.007" v="282" actId="108"/>
          <ac:spMkLst>
            <pc:docMk/>
            <pc:sldMk cId="3541862111" sldId="520"/>
            <ac:spMk id="277509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29.863" v="310" actId="1076"/>
          <ac:spMkLst>
            <pc:docMk/>
            <pc:sldMk cId="3541862111" sldId="520"/>
            <ac:spMk id="277510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10708862" sldId="52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3871290" sldId="521"/>
        </pc:sldMkLst>
      </pc:sldChg>
      <pc:sldChg chg="modSp add mod">
        <pc:chgData name="Sidney Seckler" userId="73470fc2d5f88927" providerId="LiveId" clId="{FC631F38-7D6F-480E-B79F-D651F3DA94BC}" dt="2020-02-27T21:34:24.899" v="341" actId="14100"/>
        <pc:sldMkLst>
          <pc:docMk/>
          <pc:sldMk cId="3961324535" sldId="521"/>
        </pc:sldMkLst>
        <pc:spChg chg="mod">
          <ac:chgData name="Sidney Seckler" userId="73470fc2d5f88927" providerId="LiveId" clId="{FC631F38-7D6F-480E-B79F-D651F3DA94BC}" dt="2020-02-27T21:34:24.899" v="341" actId="14100"/>
          <ac:spMkLst>
            <pc:docMk/>
            <pc:sldMk cId="3961324535" sldId="521"/>
            <ac:spMk id="7" creationId="{F288AC09-F9EC-46C4-B72E-D190B2554417}"/>
          </ac:spMkLst>
        </pc:spChg>
        <pc:spChg chg="mod">
          <ac:chgData name="Sidney Seckler" userId="73470fc2d5f88927" providerId="LiveId" clId="{FC631F38-7D6F-480E-B79F-D651F3DA94BC}" dt="2020-02-27T21:32:41.867" v="324" actId="1076"/>
          <ac:spMkLst>
            <pc:docMk/>
            <pc:sldMk cId="3961324535" sldId="521"/>
            <ac:spMk id="278533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4.419" v="313" actId="14100"/>
          <ac:spMkLst>
            <pc:docMk/>
            <pc:sldMk cId="3961324535" sldId="521"/>
            <ac:spMk id="278534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1:51.538" v="312" actId="1076"/>
          <ac:spMkLst>
            <pc:docMk/>
            <pc:sldMk cId="3961324535" sldId="521"/>
            <ac:spMk id="278535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20.191" v="340" actId="14100"/>
        <pc:sldMkLst>
          <pc:docMk/>
          <pc:sldMk cId="3260017325" sldId="522"/>
        </pc:sldMkLst>
        <pc:spChg chg="mod">
          <ac:chgData name="Sidney Seckler" userId="73470fc2d5f88927" providerId="LiveId" clId="{FC631F38-7D6F-480E-B79F-D651F3DA94BC}" dt="2020-02-27T21:34:20.191" v="340" actId="14100"/>
          <ac:spMkLst>
            <pc:docMk/>
            <pc:sldMk cId="3260017325" sldId="522"/>
            <ac:spMk id="7" creationId="{2B534FB5-1250-47B5-A0DE-55733F7A9EAC}"/>
          </ac:spMkLst>
        </pc:spChg>
        <pc:spChg chg="mod">
          <ac:chgData name="Sidney Seckler" userId="73470fc2d5f88927" providerId="LiveId" clId="{FC631F38-7D6F-480E-B79F-D651F3DA94BC}" dt="2020-02-27T21:32:35.613" v="323" actId="1076"/>
          <ac:spMkLst>
            <pc:docMk/>
            <pc:sldMk cId="3260017325" sldId="522"/>
            <ac:spMk id="279557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13.131" v="318" actId="14100"/>
          <ac:spMkLst>
            <pc:docMk/>
            <pc:sldMk cId="3260017325" sldId="522"/>
            <ac:spMk id="279558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03.473" v="315" actId="1076"/>
          <ac:spMkLst>
            <pc:docMk/>
            <pc:sldMk cId="3260017325" sldId="522"/>
            <ac:spMk id="279559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41182359" sldId="52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6854506" sldId="523"/>
        </pc:sldMkLst>
      </pc:sldChg>
      <pc:sldChg chg="modSp add mod">
        <pc:chgData name="Sidney Seckler" userId="73470fc2d5f88927" providerId="LiveId" clId="{FC631F38-7D6F-480E-B79F-D651F3DA94BC}" dt="2020-02-27T21:34:12.557" v="339" actId="14100"/>
        <pc:sldMkLst>
          <pc:docMk/>
          <pc:sldMk cId="1199553748" sldId="523"/>
        </pc:sldMkLst>
        <pc:spChg chg="mod">
          <ac:chgData name="Sidney Seckler" userId="73470fc2d5f88927" providerId="LiveId" clId="{FC631F38-7D6F-480E-B79F-D651F3DA94BC}" dt="2020-02-27T21:34:12.557" v="339" actId="14100"/>
          <ac:spMkLst>
            <pc:docMk/>
            <pc:sldMk cId="1199553748" sldId="523"/>
            <ac:spMk id="7" creationId="{659FA58B-ADEE-4360-BD61-6E50E5A63E66}"/>
          </ac:spMkLst>
        </pc:spChg>
        <pc:spChg chg="mod">
          <ac:chgData name="Sidney Seckler" userId="73470fc2d5f88927" providerId="LiveId" clId="{FC631F38-7D6F-480E-B79F-D651F3DA94BC}" dt="2020-02-27T21:32:57.469" v="328" actId="1076"/>
          <ac:spMkLst>
            <pc:docMk/>
            <pc:sldMk cId="1199553748" sldId="523"/>
            <ac:spMk id="280581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4.115" v="327" actId="1076"/>
          <ac:spMkLst>
            <pc:docMk/>
            <pc:sldMk cId="1199553748" sldId="523"/>
            <ac:spMk id="280582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2:50.301" v="325" actId="1076"/>
          <ac:spMkLst>
            <pc:docMk/>
            <pc:sldMk cId="1199553748" sldId="523"/>
            <ac:spMk id="280583" creationId="{00000000-0000-0000-0000-000000000000}"/>
          </ac:spMkLst>
        </pc:spChg>
      </pc:sldChg>
      <pc:sldChg chg="modSp add mod">
        <pc:chgData name="Sidney Seckler" userId="73470fc2d5f88927" providerId="LiveId" clId="{FC631F38-7D6F-480E-B79F-D651F3DA94BC}" dt="2020-02-27T21:34:07.443" v="338" actId="14100"/>
        <pc:sldMkLst>
          <pc:docMk/>
          <pc:sldMk cId="1883043740" sldId="524"/>
        </pc:sldMkLst>
        <pc:spChg chg="mod">
          <ac:chgData name="Sidney Seckler" userId="73470fc2d5f88927" providerId="LiveId" clId="{FC631F38-7D6F-480E-B79F-D651F3DA94BC}" dt="2020-02-27T21:34:07.443" v="338" actId="14100"/>
          <ac:spMkLst>
            <pc:docMk/>
            <pc:sldMk cId="1883043740" sldId="524"/>
            <ac:spMk id="6" creationId="{49AC458A-FC65-4961-87DF-CAE2984DF166}"/>
          </ac:spMkLst>
        </pc:spChg>
        <pc:spChg chg="mod">
          <ac:chgData name="Sidney Seckler" userId="73470fc2d5f88927" providerId="LiveId" clId="{FC631F38-7D6F-480E-B79F-D651F3DA94BC}" dt="2020-02-27T21:33:07.631" v="330" actId="14100"/>
          <ac:spMkLst>
            <pc:docMk/>
            <pc:sldMk cId="1883043740" sldId="524"/>
            <ac:spMk id="281605" creationId="{00000000-0000-0000-0000-000000000000}"/>
          </ac:spMkLst>
        </pc:spChg>
        <pc:spChg chg="mod">
          <ac:chgData name="Sidney Seckler" userId="73470fc2d5f88927" providerId="LiveId" clId="{FC631F38-7D6F-480E-B79F-D651F3DA94BC}" dt="2020-02-27T21:33:13.333" v="333" actId="1076"/>
          <ac:spMkLst>
            <pc:docMk/>
            <pc:sldMk cId="1883043740" sldId="524"/>
            <ac:spMk id="281606" creationId="{00000000-0000-0000-0000-000000000000}"/>
          </ac:spMkLst>
        </pc:sp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119140905" sldId="524"/>
        </pc:sldMkLst>
      </pc:sldChg>
      <pc:sldChg chg="modSp add mod">
        <pc:chgData name="Sidney Seckler" userId="73470fc2d5f88927" providerId="LiveId" clId="{FC631F38-7D6F-480E-B79F-D651F3DA94BC}" dt="2020-02-27T21:24:07.971" v="236" actId="1076"/>
        <pc:sldMkLst>
          <pc:docMk/>
          <pc:sldMk cId="909533671" sldId="525"/>
        </pc:sldMkLst>
        <pc:spChg chg="mod">
          <ac:chgData name="Sidney Seckler" userId="73470fc2d5f88927" providerId="LiveId" clId="{FC631F38-7D6F-480E-B79F-D651F3DA94BC}" dt="2020-02-27T21:21:04.893" v="215" actId="1076"/>
          <ac:spMkLst>
            <pc:docMk/>
            <pc:sldMk cId="909533671" sldId="525"/>
            <ac:spMk id="269316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07.971" v="236" actId="1076"/>
          <ac:picMkLst>
            <pc:docMk/>
            <pc:sldMk cId="909533671" sldId="525"/>
            <ac:picMk id="31746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01.859" v="233" actId="1076"/>
          <ac:picMkLst>
            <pc:docMk/>
            <pc:sldMk cId="909533671" sldId="525"/>
            <ac:picMk id="31749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04216431" sldId="525"/>
        </pc:sldMkLst>
      </pc:sldChg>
      <pc:sldChg chg="modSp add mod">
        <pc:chgData name="Sidney Seckler" userId="73470fc2d5f88927" providerId="LiveId" clId="{FC631F38-7D6F-480E-B79F-D651F3DA94BC}" dt="2020-02-27T21:24:29.450" v="241" actId="1076"/>
        <pc:sldMkLst>
          <pc:docMk/>
          <pc:sldMk cId="1927962132" sldId="526"/>
        </pc:sldMkLst>
        <pc:spChg chg="mod">
          <ac:chgData name="Sidney Seckler" userId="73470fc2d5f88927" providerId="LiveId" clId="{FC631F38-7D6F-480E-B79F-D651F3DA94BC}" dt="2020-02-27T21:20:59.941" v="214" actId="1076"/>
          <ac:spMkLst>
            <pc:docMk/>
            <pc:sldMk cId="1927962132" sldId="526"/>
            <ac:spMk id="268295" creationId="{00000000-0000-0000-0000-000000000000}"/>
          </ac:spMkLst>
        </pc:spChg>
        <pc:picChg chg="mod">
          <ac:chgData name="Sidney Seckler" userId="73470fc2d5f88927" providerId="LiveId" clId="{FC631F38-7D6F-480E-B79F-D651F3DA94BC}" dt="2020-02-27T21:24:29.450" v="241" actId="1076"/>
          <ac:picMkLst>
            <pc:docMk/>
            <pc:sldMk cId="1927962132" sldId="526"/>
            <ac:picMk id="32770" creationId="{00000000-0000-0000-0000-000000000000}"/>
          </ac:picMkLst>
        </pc:picChg>
        <pc:picChg chg="mod">
          <ac:chgData name="Sidney Seckler" userId="73470fc2d5f88927" providerId="LiveId" clId="{FC631F38-7D6F-480E-B79F-D651F3DA94BC}" dt="2020-02-27T21:24:21.921" v="239" actId="14100"/>
          <ac:picMkLst>
            <pc:docMk/>
            <pc:sldMk cId="1927962132" sldId="526"/>
            <ac:picMk id="32773" creationId="{00000000-0000-0000-0000-000000000000}"/>
          </ac:picMkLst>
        </pc:picChg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45381099" sldId="52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2471014" sldId="527"/>
        </pc:sldMkLst>
      </pc:sldChg>
      <pc:sldChg chg="add del">
        <pc:chgData name="Sidney Seckler" userId="73470fc2d5f88927" providerId="LiveId" clId="{FC631F38-7D6F-480E-B79F-D651F3DA94BC}" dt="2020-02-27T21:48:00.980" v="426" actId="47"/>
        <pc:sldMkLst>
          <pc:docMk/>
          <pc:sldMk cId="1713298012" sldId="527"/>
        </pc:sldMkLst>
      </pc:sldChg>
      <pc:sldChg chg="add">
        <pc:chgData name="Sidney Seckler" userId="73470fc2d5f88927" providerId="LiveId" clId="{FC631F38-7D6F-480E-B79F-D651F3DA94BC}" dt="2020-02-27T21:47:55.997" v="425"/>
        <pc:sldMkLst>
          <pc:docMk/>
          <pc:sldMk cId="1874531225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27353847" sldId="52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673600176" sldId="52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176432804" sldId="53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4098609" sldId="53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83434829" sldId="53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75718522" sldId="53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50604595" sldId="53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992696769" sldId="53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25750306" sldId="53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256259011" sldId="53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0350393" sldId="53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253388874" sldId="53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300979852" sldId="54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413720991" sldId="54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700964339" sldId="54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608524750" sldId="54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038336581" sldId="54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119135674" sldId="54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661974299" sldId="54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784326856" sldId="54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917481913" sldId="54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068022998" sldId="55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791373273" sldId="55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4881945" sldId="552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90098657" sldId="553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317393759" sldId="554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7789186" sldId="555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202684030" sldId="556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4084832579" sldId="557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246626904" sldId="558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2575589590" sldId="559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195130275" sldId="56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940605960" sldId="561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1619867137" sldId="590"/>
        </pc:sldMkLst>
      </pc:sldChg>
      <pc:sldChg chg="del">
        <pc:chgData name="Sidney Seckler" userId="73470fc2d5f88927" providerId="LiveId" clId="{FC631F38-7D6F-480E-B79F-D651F3DA94BC}" dt="2020-02-27T20:54:48.430" v="52" actId="47"/>
        <pc:sldMkLst>
          <pc:docMk/>
          <pc:sldMk cId="3453499798" sldId="591"/>
        </pc:sldMkLst>
      </pc:sldChg>
      <pc:sldChg chg="del">
        <pc:chgData name="Sidney Seckler" userId="73470fc2d5f88927" providerId="LiveId" clId="{FC631F38-7D6F-480E-B79F-D651F3DA94BC}" dt="2020-02-27T20:50:53.805" v="6" actId="47"/>
        <pc:sldMkLst>
          <pc:docMk/>
          <pc:sldMk cId="0" sldId="605"/>
        </pc:sldMkLst>
      </pc:sldChg>
    </pc:docChg>
  </pc:docChgLst>
  <pc:docChgLst>
    <pc:chgData name="Sidney Seckler" userId="73470fc2d5f88927" providerId="LiveId" clId="{B9E8DCFF-1486-4907-B394-A970BF7D45BE}"/>
    <pc:docChg chg="undo custSel addSld delSld modSld">
      <pc:chgData name="Sidney Seckler" userId="73470fc2d5f88927" providerId="LiveId" clId="{B9E8DCFF-1486-4907-B394-A970BF7D45BE}" dt="2020-02-27T23:11:00.147" v="1269" actId="1076"/>
      <pc:docMkLst>
        <pc:docMk/>
      </pc:docMkLst>
      <pc:sldChg chg="modSp add mod">
        <pc:chgData name="Sidney Seckler" userId="73470fc2d5f88927" providerId="LiveId" clId="{B9E8DCFF-1486-4907-B394-A970BF7D45BE}" dt="2020-02-27T21:59:08.918" v="132" actId="14100"/>
        <pc:sldMkLst>
          <pc:docMk/>
          <pc:sldMk cId="0" sldId="256"/>
        </pc:sldMkLst>
        <pc:spChg chg="mod">
          <ac:chgData name="Sidney Seckler" userId="73470fc2d5f88927" providerId="LiveId" clId="{B9E8DCFF-1486-4907-B394-A970BF7D45BE}" dt="2020-02-27T21:59:08.918" v="132" actId="14100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59.965" v="131" actId="1076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B9E8DCFF-1486-4907-B394-A970BF7D45BE}" dt="2020-02-27T21:51:46.764" v="53" actId="20577"/>
        <pc:sldMkLst>
          <pc:docMk/>
          <pc:sldMk cId="0" sldId="257"/>
        </pc:sldMkLst>
        <pc:spChg chg="mod">
          <ac:chgData name="Sidney Seckler" userId="73470fc2d5f88927" providerId="LiveId" clId="{B9E8DCFF-1486-4907-B394-A970BF7D45BE}" dt="2020-02-27T21:51:46.764" v="53" actId="20577"/>
          <ac:spMkLst>
            <pc:docMk/>
            <pc:sldMk cId="0" sldId="257"/>
            <ac:spMk id="3074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00:20.771" v="141" actId="255"/>
        <pc:sldMkLst>
          <pc:docMk/>
          <pc:sldMk cId="0" sldId="258"/>
        </pc:sldMkLst>
        <pc:spChg chg="mod">
          <ac:chgData name="Sidney Seckler" userId="73470fc2d5f88927" providerId="LiveId" clId="{B9E8DCFF-1486-4907-B394-A970BF7D45BE}" dt="2020-02-27T22:00:20.771" v="141" actId="255"/>
          <ac:spMkLst>
            <pc:docMk/>
            <pc:sldMk cId="0" sldId="258"/>
            <ac:spMk id="614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1:27.401" v="163" actId="1076"/>
        <pc:sldMkLst>
          <pc:docMk/>
          <pc:sldMk cId="0" sldId="263"/>
        </pc:sldMkLst>
        <pc:spChg chg="mod">
          <ac:chgData name="Sidney Seckler" userId="73470fc2d5f88927" providerId="LiveId" clId="{B9E8DCFF-1486-4907-B394-A970BF7D45BE}" dt="2020-02-27T22:00:45.583" v="148" actId="27636"/>
          <ac:spMkLst>
            <pc:docMk/>
            <pc:sldMk cId="0" sldId="263"/>
            <ac:spMk id="11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1:20.385" v="162" actId="12"/>
          <ac:spMkLst>
            <pc:docMk/>
            <pc:sldMk cId="0" sldId="263"/>
            <ac:spMk id="112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1:27.401" v="163" actId="1076"/>
          <ac:picMkLst>
            <pc:docMk/>
            <pc:sldMk cId="0" sldId="263"/>
            <ac:picMk id="5017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8:49.294" v="128" actId="1076"/>
        <pc:sldMkLst>
          <pc:docMk/>
          <pc:sldMk cId="0" sldId="264"/>
        </pc:sldMkLst>
        <pc:spChg chg="mod">
          <ac:chgData name="Sidney Seckler" userId="73470fc2d5f88927" providerId="LiveId" clId="{B9E8DCFF-1486-4907-B394-A970BF7D45BE}" dt="2020-02-27T21:58:31.559" v="123" actId="14100"/>
          <ac:spMkLst>
            <pc:docMk/>
            <pc:sldMk cId="0" sldId="264"/>
            <ac:spMk id="1229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8:49.294" v="128" actId="1076"/>
          <ac:spMkLst>
            <pc:docMk/>
            <pc:sldMk cId="0" sldId="264"/>
            <ac:spMk id="1229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5:07.042" v="217" actId="12"/>
        <pc:sldMkLst>
          <pc:docMk/>
          <pc:sldMk cId="0" sldId="269"/>
        </pc:sldMkLst>
        <pc:spChg chg="mod">
          <ac:chgData name="Sidney Seckler" userId="73470fc2d5f88927" providerId="LiveId" clId="{B9E8DCFF-1486-4907-B394-A970BF7D45BE}" dt="2020-02-27T22:05:01.120" v="216" actId="14100"/>
          <ac:spMkLst>
            <pc:docMk/>
            <pc:sldMk cId="0" sldId="269"/>
            <ac:spMk id="184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5:07.042" v="217" actId="12"/>
          <ac:spMkLst>
            <pc:docMk/>
            <pc:sldMk cId="0" sldId="269"/>
            <ac:spMk id="18435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46:47.485" v="895"/>
        <pc:sldMkLst>
          <pc:docMk/>
          <pc:sldMk cId="0" sldId="272"/>
        </pc:sldMkLst>
        <pc:spChg chg="add">
          <ac:chgData name="Sidney Seckler" userId="73470fc2d5f88927" providerId="LiveId" clId="{B9E8DCFF-1486-4907-B394-A970BF7D45BE}" dt="2020-02-27T22:46:47.485" v="895"/>
          <ac:spMkLst>
            <pc:docMk/>
            <pc:sldMk cId="0" sldId="272"/>
            <ac:spMk id="43" creationId="{FD679A97-3D0E-4848-AAF7-570945C3479E}"/>
          </ac:spMkLst>
        </pc:spChg>
        <pc:spChg chg="add mod">
          <ac:chgData name="Sidney Seckler" userId="73470fc2d5f88927" providerId="LiveId" clId="{B9E8DCFF-1486-4907-B394-A970BF7D45BE}" dt="2020-02-27T22:41:50.115" v="848" actId="1076"/>
          <ac:spMkLst>
            <pc:docMk/>
            <pc:sldMk cId="0" sldId="272"/>
            <ac:spMk id="717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6.808" v="847" actId="1076"/>
          <ac:spMkLst>
            <pc:docMk/>
            <pc:sldMk cId="0" sldId="272"/>
            <ac:spMk id="717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43.785" v="846" actId="1076"/>
          <ac:spMkLst>
            <pc:docMk/>
            <pc:sldMk cId="0" sldId="272"/>
            <ac:spMk id="717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55.169" v="849" actId="1076"/>
          <ac:spMkLst>
            <pc:docMk/>
            <pc:sldMk cId="0" sldId="272"/>
            <ac:spMk id="717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1:30.909" v="842" actId="1076"/>
          <ac:spMkLst>
            <pc:docMk/>
            <pc:sldMk cId="0" sldId="272"/>
            <ac:spMk id="7174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2"/>
            <ac:spMk id="71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40.688" v="851" actId="1076"/>
          <ac:spMkLst>
            <pc:docMk/>
            <pc:sldMk cId="0" sldId="272"/>
            <ac:spMk id="717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9.714" v="802" actId="14100"/>
          <ac:spMkLst>
            <pc:docMk/>
            <pc:sldMk cId="0" sldId="272"/>
            <ac:spMk id="21506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3.171" v="892"/>
          <ac:grpSpMkLst>
            <pc:docMk/>
            <pc:sldMk cId="0" sldId="272"/>
            <ac:grpSpMk id="33" creationId="{B292DCE7-C4D9-47B5-8806-592B15ABB15E}"/>
          </ac:grpSpMkLst>
        </pc:grpChg>
        <pc:grpChg chg="del mod">
          <ac:chgData name="Sidney Seckler" userId="73470fc2d5f88927" providerId="LiveId" clId="{B9E8DCFF-1486-4907-B394-A970BF7D45BE}" dt="2020-02-27T22:46:12.993" v="891" actId="478"/>
          <ac:grpSpMkLst>
            <pc:docMk/>
            <pc:sldMk cId="0" sldId="272"/>
            <ac:grpSpMk id="7179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2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6:35.954" v="894" actId="1076"/>
        <pc:sldMkLst>
          <pc:docMk/>
          <pc:sldMk cId="0" sldId="273"/>
        </pc:sldMkLst>
        <pc:spChg chg="add mod">
          <ac:chgData name="Sidney Seckler" userId="73470fc2d5f88927" providerId="LiveId" clId="{B9E8DCFF-1486-4907-B394-A970BF7D45BE}" dt="2020-02-27T22:42:56.577" v="854" actId="1076"/>
          <ac:spMkLst>
            <pc:docMk/>
            <pc:sldMk cId="0" sldId="273"/>
            <ac:spMk id="819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8.761" v="855" actId="1076"/>
          <ac:spMkLst>
            <pc:docMk/>
            <pc:sldMk cId="0" sldId="273"/>
            <ac:spMk id="819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6:35.954" v="894" actId="1076"/>
          <ac:spMkLst>
            <pc:docMk/>
            <pc:sldMk cId="0" sldId="273"/>
            <ac:spMk id="819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0.919" v="856" actId="1076"/>
          <ac:spMkLst>
            <pc:docMk/>
            <pc:sldMk cId="0" sldId="273"/>
            <ac:spMk id="819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3:07.789" v="858" actId="1076"/>
          <ac:spMkLst>
            <pc:docMk/>
            <pc:sldMk cId="0" sldId="273"/>
            <ac:spMk id="8198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73"/>
            <ac:spMk id="81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2:52.290" v="853" actId="1076"/>
          <ac:spMkLst>
            <pc:docMk/>
            <pc:sldMk cId="0" sldId="273"/>
            <ac:spMk id="820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30.340" v="864" actId="14100"/>
          <ac:spMkLst>
            <pc:docMk/>
            <pc:sldMk cId="0" sldId="273"/>
            <ac:spMk id="22530" creationId="{00000000-0000-0000-0000-000000000000}"/>
          </ac:spMkLst>
        </pc:spChg>
        <pc:grpChg chg="add">
          <ac:chgData name="Sidney Seckler" userId="73470fc2d5f88927" providerId="LiveId" clId="{B9E8DCFF-1486-4907-B394-A970BF7D45BE}" dt="2020-02-27T22:46:26.395" v="893"/>
          <ac:grpSpMkLst>
            <pc:docMk/>
            <pc:sldMk cId="0" sldId="273"/>
            <ac:grpSpMk id="33" creationId="{FCBB9D9D-6294-4421-83EA-A3B9DD21C43F}"/>
          </ac:grpSpMkLst>
        </pc:grpChg>
        <pc:grpChg chg="del mod">
          <ac:chgData name="Sidney Seckler" userId="73470fc2d5f88927" providerId="LiveId" clId="{B9E8DCFF-1486-4907-B394-A970BF7D45BE}" dt="2020-02-27T22:46:09.384" v="890" actId="478"/>
          <ac:grpSpMkLst>
            <pc:docMk/>
            <pc:sldMk cId="0" sldId="273"/>
            <ac:grpSpMk id="8203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73"/>
            <ac:graphicFrameMk id="1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0:42.508" v="442" actId="14100"/>
        <pc:sldMkLst>
          <pc:docMk/>
          <pc:sldMk cId="0" sldId="274"/>
        </pc:sldMkLst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09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7.374" v="440" actId="14100"/>
          <ac:spMkLst>
            <pc:docMk/>
            <pc:sldMk cId="0" sldId="274"/>
            <ac:spMk id="410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2.508" v="442" actId="14100"/>
          <ac:spMkLst>
            <pc:docMk/>
            <pc:sldMk cId="0" sldId="274"/>
            <ac:spMk id="410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40.244" v="441" actId="14100"/>
          <ac:spMkLst>
            <pc:docMk/>
            <pc:sldMk cId="0" sldId="274"/>
            <ac:spMk id="410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0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0:32.724" v="439" actId="14100"/>
          <ac:spMkLst>
            <pc:docMk/>
            <pc:sldMk cId="0" sldId="274"/>
            <ac:spMk id="4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0:27.828" v="438" actId="255"/>
          <ac:spMkLst>
            <pc:docMk/>
            <pc:sldMk cId="0" sldId="274"/>
            <ac:spMk id="412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9:59.925" v="436" actId="14100"/>
          <ac:spMkLst>
            <pc:docMk/>
            <pc:sldMk cId="0" sldId="274"/>
            <ac:spMk id="23554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274"/>
            <ac:grpSpMk id="4117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07.214" v="403"/>
          <ac:graphicFrameMkLst>
            <pc:docMk/>
            <pc:sldMk cId="0" sldId="274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4"/>
            <ac:graphicFrameMk id="20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22:58.463" v="474" actId="255"/>
        <pc:sldMkLst>
          <pc:docMk/>
          <pc:sldMk cId="0" sldId="275"/>
        </pc:sldMkLst>
        <pc:spChg chg="add mod">
          <ac:chgData name="Sidney Seckler" userId="73470fc2d5f88927" providerId="LiveId" clId="{B9E8DCFF-1486-4907-B394-A970BF7D45BE}" dt="2020-02-27T22:22:29.548" v="469" actId="14100"/>
          <ac:spMkLst>
            <pc:docMk/>
            <pc:sldMk cId="0" sldId="275"/>
            <ac:spMk id="51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36.922" v="471" actId="14100"/>
          <ac:spMkLst>
            <pc:docMk/>
            <pc:sldMk cId="0" sldId="275"/>
            <ac:spMk id="512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22.109" v="467" actId="255"/>
          <ac:spMkLst>
            <pc:docMk/>
            <pc:sldMk cId="0" sldId="275"/>
            <ac:spMk id="512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9.182" v="462" actId="255"/>
          <ac:spMkLst>
            <pc:docMk/>
            <pc:sldMk cId="0" sldId="275"/>
            <ac:spMk id="51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05.762" v="464" actId="14100"/>
          <ac:spMkLst>
            <pc:docMk/>
            <pc:sldMk cId="0" sldId="275"/>
            <ac:spMk id="512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50.344" v="461" actId="14100"/>
          <ac:spMkLst>
            <pc:docMk/>
            <pc:sldMk cId="0" sldId="275"/>
            <ac:spMk id="512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29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8.463" v="474" actId="255"/>
          <ac:spMkLst>
            <pc:docMk/>
            <pc:sldMk cId="0" sldId="275"/>
            <ac:spMk id="513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1:27.472" v="457" actId="255"/>
          <ac:spMkLst>
            <pc:docMk/>
            <pc:sldMk cId="0" sldId="275"/>
            <ac:spMk id="513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22:52.423" v="473" actId="255"/>
          <ac:spMkLst>
            <pc:docMk/>
            <pc:sldMk cId="0" sldId="275"/>
            <ac:spMk id="5132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19:13.007" v="431"/>
          <ac:spMkLst>
            <pc:docMk/>
            <pc:sldMk cId="0" sldId="275"/>
            <ac:spMk id="51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41.842" v="459" actId="255"/>
          <ac:spMkLst>
            <pc:docMk/>
            <pc:sldMk cId="0" sldId="275"/>
            <ac:spMk id="514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21:08.488" v="444" actId="14100"/>
          <ac:spMkLst>
            <pc:docMk/>
            <pc:sldMk cId="0" sldId="275"/>
            <ac:spMk id="2457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22:46.749" v="472" actId="255"/>
          <ac:grpSpMkLst>
            <pc:docMk/>
            <pc:sldMk cId="0" sldId="275"/>
            <ac:grpSpMk id="5144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1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275"/>
            <ac:graphicFrameMk id="24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23:15.228" v="476" actId="255"/>
        <pc:sldMkLst>
          <pc:docMk/>
          <pc:sldMk cId="0" sldId="276"/>
        </pc:sldMkLst>
        <pc:spChg chg="mod">
          <ac:chgData name="Sidney Seckler" userId="73470fc2d5f88927" providerId="LiveId" clId="{B9E8DCFF-1486-4907-B394-A970BF7D45BE}" dt="2020-02-27T22:23:15.228" v="476" actId="255"/>
          <ac:spMkLst>
            <pc:docMk/>
            <pc:sldMk cId="0" sldId="27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8:24.158" v="768" actId="1076"/>
        <pc:sldMkLst>
          <pc:docMk/>
          <pc:sldMk cId="0" sldId="281"/>
        </pc:sldMkLst>
        <pc:spChg chg="mod">
          <ac:chgData name="Sidney Seckler" userId="73470fc2d5f88927" providerId="LiveId" clId="{B9E8DCFF-1486-4907-B394-A970BF7D45BE}" dt="2020-02-27T22:28:05.487" v="541" actId="108"/>
          <ac:spMkLst>
            <pc:docMk/>
            <pc:sldMk cId="0" sldId="281"/>
            <ac:spMk id="3072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09.517" v="765" actId="255"/>
          <ac:spMkLst>
            <pc:docMk/>
            <pc:sldMk cId="0" sldId="281"/>
            <ac:spMk id="307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16.878" v="767" actId="14100"/>
          <ac:spMkLst>
            <pc:docMk/>
            <pc:sldMk cId="0" sldId="281"/>
            <ac:spMk id="3072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8:24.158" v="768" actId="1076"/>
          <ac:picMkLst>
            <pc:docMk/>
            <pc:sldMk cId="0" sldId="281"/>
            <ac:picMk id="75778" creationId="{00000000-0000-0000-0000-000000000000}"/>
          </ac:picMkLst>
        </pc:picChg>
      </pc:sldChg>
      <pc:sldChg chg="addSp modSp add mod">
        <pc:chgData name="Sidney Seckler" userId="73470fc2d5f88927" providerId="LiveId" clId="{B9E8DCFF-1486-4907-B394-A970BF7D45BE}" dt="2020-02-27T22:39:41.859" v="781" actId="1036"/>
        <pc:sldMkLst>
          <pc:docMk/>
          <pc:sldMk cId="0" sldId="282"/>
        </pc:sldMkLst>
        <pc:spChg chg="mod">
          <ac:chgData name="Sidney Seckler" userId="73470fc2d5f88927" providerId="LiveId" clId="{B9E8DCFF-1486-4907-B394-A970BF7D45BE}" dt="2020-02-27T22:27:09.483" v="523" actId="108"/>
          <ac:spMkLst>
            <pc:docMk/>
            <pc:sldMk cId="0" sldId="282"/>
            <ac:spMk id="3174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38.980" v="769" actId="1076"/>
          <ac:spMkLst>
            <pc:docMk/>
            <pc:sldMk cId="0" sldId="282"/>
            <ac:spMk id="317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8:42.848" v="770" actId="1076"/>
          <ac:spMkLst>
            <pc:docMk/>
            <pc:sldMk cId="0" sldId="282"/>
            <ac:spMk id="31748" creationId="{00000000-0000-0000-0000-000000000000}"/>
          </ac:spMkLst>
        </pc:spChg>
        <pc:picChg chg="add mod">
          <ac:chgData name="Sidney Seckler" userId="73470fc2d5f88927" providerId="LiveId" clId="{B9E8DCFF-1486-4907-B394-A970BF7D45BE}" dt="2020-02-27T22:39:41.859" v="781" actId="1036"/>
          <ac:picMkLst>
            <pc:docMk/>
            <pc:sldMk cId="0" sldId="282"/>
            <ac:picMk id="3" creationId="{4C39BBA8-80FF-4FFF-9D73-063738DC9B42}"/>
          </ac:picMkLst>
        </pc:picChg>
      </pc:sldChg>
      <pc:sldChg chg="addSp delSp modSp add mod">
        <pc:chgData name="Sidney Seckler" userId="73470fc2d5f88927" providerId="LiveId" clId="{B9E8DCFF-1486-4907-B394-A970BF7D45BE}" dt="2020-02-27T22:46:03.434" v="889" actId="1076"/>
        <pc:sldMkLst>
          <pc:docMk/>
          <pc:sldMk cId="0" sldId="290"/>
        </pc:sldMkLst>
        <pc:spChg chg="add mod">
          <ac:chgData name="Sidney Seckler" userId="73470fc2d5f88927" providerId="LiveId" clId="{B9E8DCFF-1486-4907-B394-A970BF7D45BE}" dt="2020-02-27T22:46:03.434" v="889" actId="1076"/>
          <ac:spMkLst>
            <pc:docMk/>
            <pc:sldMk cId="0" sldId="290"/>
            <ac:spMk id="921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25.917" v="873" actId="1076"/>
          <ac:spMkLst>
            <pc:docMk/>
            <pc:sldMk cId="0" sldId="290"/>
            <ac:spMk id="9219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0" creationId="{00000000-0000-0000-0000-000000000000}"/>
          </ac:spMkLst>
        </pc:spChg>
        <pc:spChg chg="add">
          <ac:chgData name="Sidney Seckler" userId="73470fc2d5f88927" providerId="LiveId" clId="{B9E8DCFF-1486-4907-B394-A970BF7D45BE}" dt="2020-02-27T22:41:16.122" v="837"/>
          <ac:spMkLst>
            <pc:docMk/>
            <pc:sldMk cId="0" sldId="290"/>
            <ac:spMk id="922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55.793" v="879" actId="1076"/>
          <ac:spMkLst>
            <pc:docMk/>
            <pc:sldMk cId="0" sldId="290"/>
            <ac:spMk id="922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4:38.440" v="876" actId="1076"/>
          <ac:spMkLst>
            <pc:docMk/>
            <pc:sldMk cId="0" sldId="290"/>
            <ac:spMk id="922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4:09.998" v="871" actId="2711"/>
          <ac:spMkLst>
            <pc:docMk/>
            <pc:sldMk cId="0" sldId="290"/>
            <ac:spMk id="922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3.614" v="887" actId="255"/>
          <ac:spMkLst>
            <pc:docMk/>
            <pc:sldMk cId="0" sldId="290"/>
            <ac:spMk id="92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47.708" v="886" actId="255"/>
          <ac:spMkLst>
            <pc:docMk/>
            <pc:sldMk cId="0" sldId="290"/>
            <ac:spMk id="923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5:58.178" v="888" actId="255"/>
          <ac:spMkLst>
            <pc:docMk/>
            <pc:sldMk cId="0" sldId="290"/>
            <ac:spMk id="923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3:49.173" v="869" actId="14100"/>
          <ac:spMkLst>
            <pc:docMk/>
            <pc:sldMk cId="0" sldId="290"/>
            <ac:spMk id="39938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7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45:58.178" v="888" actId="255"/>
          <ac:grpSpMkLst>
            <pc:docMk/>
            <pc:sldMk cId="0" sldId="290"/>
            <ac:grpSpMk id="9228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290"/>
            <ac:graphicFrameMk id="12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2:52:57.864" v="978" actId="12"/>
        <pc:sldMkLst>
          <pc:docMk/>
          <pc:sldMk cId="0" sldId="291"/>
        </pc:sldMkLst>
        <pc:spChg chg="mod">
          <ac:chgData name="Sidney Seckler" userId="73470fc2d5f88927" providerId="LiveId" clId="{B9E8DCFF-1486-4907-B394-A970BF7D45BE}" dt="2020-02-27T22:52:39.960" v="971" actId="27636"/>
          <ac:spMkLst>
            <pc:docMk/>
            <pc:sldMk cId="0" sldId="291"/>
            <ac:spMk id="4096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2:57.864" v="978" actId="12"/>
          <ac:spMkLst>
            <pc:docMk/>
            <pc:sldMk cId="0" sldId="291"/>
            <ac:spMk id="40963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25.876" v="728" actId="1076"/>
        <pc:sldMkLst>
          <pc:docMk/>
          <pc:sldMk cId="0" sldId="320"/>
        </pc:sldMkLst>
        <pc:spChg chg="mod">
          <ac:chgData name="Sidney Seckler" userId="73470fc2d5f88927" providerId="LiveId" clId="{B9E8DCFF-1486-4907-B394-A970BF7D45BE}" dt="2020-02-27T22:35:09.918" v="724" actId="14100"/>
          <ac:spMkLst>
            <pc:docMk/>
            <pc:sldMk cId="0" sldId="320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25.876" v="728" actId="1076"/>
          <ac:picMkLst>
            <pc:docMk/>
            <pc:sldMk cId="0" sldId="320"/>
            <ac:picMk id="9523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70" v="209" actId="27636"/>
        <pc:sldMkLst>
          <pc:docMk/>
          <pc:sldMk cId="0" sldId="328"/>
        </pc:sldMkLst>
        <pc:spChg chg="mod">
          <ac:chgData name="Sidney Seckler" userId="73470fc2d5f88927" providerId="LiveId" clId="{B9E8DCFF-1486-4907-B394-A970BF7D45BE}" dt="2020-02-27T22:04:22.470" v="209" actId="27636"/>
          <ac:spMkLst>
            <pc:docMk/>
            <pc:sldMk cId="0" sldId="328"/>
            <ac:spMk id="8601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55.892" v="723" actId="1076"/>
        <pc:sldMkLst>
          <pc:docMk/>
          <pc:sldMk cId="0" sldId="337"/>
        </pc:sldMkLst>
        <pc:spChg chg="mod">
          <ac:chgData name="Sidney Seckler" userId="73470fc2d5f88927" providerId="LiveId" clId="{B9E8DCFF-1486-4907-B394-A970BF7D45BE}" dt="2020-02-27T22:34:55.892" v="723" actId="1076"/>
          <ac:spMkLst>
            <pc:docMk/>
            <pc:sldMk cId="0" sldId="337"/>
            <ac:spMk id="9830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05.309" v="714" actId="1076"/>
          <ac:picMkLst>
            <pc:docMk/>
            <pc:sldMk cId="0" sldId="337"/>
            <ac:picMk id="768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5:51.840" v="733" actId="1076"/>
        <pc:sldMkLst>
          <pc:docMk/>
          <pc:sldMk cId="0" sldId="341"/>
        </pc:sldMkLst>
        <pc:spChg chg="mod">
          <ac:chgData name="Sidney Seckler" userId="73470fc2d5f88927" providerId="LiveId" clId="{B9E8DCFF-1486-4907-B394-A970BF7D45BE}" dt="2020-02-27T22:35:49.086" v="732" actId="14100"/>
          <ac:spMkLst>
            <pc:docMk/>
            <pc:sldMk cId="0" sldId="341"/>
            <ac:spMk id="10240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51.840" v="733" actId="1076"/>
          <ac:picMkLst>
            <pc:docMk/>
            <pc:sldMk cId="0" sldId="341"/>
            <ac:picMk id="7885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2:42.676" v="189" actId="1076"/>
        <pc:sldMkLst>
          <pc:docMk/>
          <pc:sldMk cId="0" sldId="360"/>
        </pc:sldMkLst>
        <pc:spChg chg="mod">
          <ac:chgData name="Sidney Seckler" userId="73470fc2d5f88927" providerId="LiveId" clId="{B9E8DCFF-1486-4907-B394-A970BF7D45BE}" dt="2020-02-27T22:01:33.021" v="164" actId="14100"/>
          <ac:spMkLst>
            <pc:docMk/>
            <pc:sldMk cId="0" sldId="360"/>
            <ac:spMk id="12185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2:33.672" v="186" actId="1076"/>
          <ac:spMkLst>
            <pc:docMk/>
            <pc:sldMk cId="0" sldId="360"/>
            <ac:spMk id="121860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2:42.676" v="189" actId="1076"/>
          <ac:picMkLst>
            <pc:docMk/>
            <pc:sldMk cId="0" sldId="360"/>
            <ac:picMk id="512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9:52.325" v="782" actId="1076"/>
        <pc:sldMkLst>
          <pc:docMk/>
          <pc:sldMk cId="0" sldId="361"/>
        </pc:sldMkLst>
        <pc:spChg chg="mod">
          <ac:chgData name="Sidney Seckler" userId="73470fc2d5f88927" providerId="LiveId" clId="{B9E8DCFF-1486-4907-B394-A970BF7D45BE}" dt="2020-02-27T22:27:13.804" v="524" actId="108"/>
          <ac:spMkLst>
            <pc:docMk/>
            <pc:sldMk cId="0" sldId="361"/>
            <ac:spMk id="12288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9:52.325" v="782" actId="1076"/>
          <ac:picMkLst>
            <pc:docMk/>
            <pc:sldMk cId="0" sldId="361"/>
            <ac:picMk id="8704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7:19.008" v="526" actId="108"/>
        <pc:sldMkLst>
          <pc:docMk/>
          <pc:sldMk cId="0" sldId="362"/>
        </pc:sldMkLst>
        <pc:spChg chg="mod">
          <ac:chgData name="Sidney Seckler" userId="73470fc2d5f88927" providerId="LiveId" clId="{B9E8DCFF-1486-4907-B394-A970BF7D45BE}" dt="2020-02-27T22:27:19.008" v="526" actId="108"/>
          <ac:spMkLst>
            <pc:docMk/>
            <pc:sldMk cId="0" sldId="362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B9E8DCFF-1486-4907-B394-A970BF7D45BE}" dt="2020-02-27T22:50:14.333" v="944" actId="1076"/>
        <pc:sldMkLst>
          <pc:docMk/>
          <pc:sldMk cId="0" sldId="363"/>
        </pc:sldMkLst>
        <pc:spChg chg="add mod">
          <ac:chgData name="Sidney Seckler" userId="73470fc2d5f88927" providerId="LiveId" clId="{B9E8DCFF-1486-4907-B394-A970BF7D45BE}" dt="2020-02-27T22:50:14.333" v="944" actId="1076"/>
          <ac:spMkLst>
            <pc:docMk/>
            <pc:sldMk cId="0" sldId="363"/>
            <ac:spMk id="12290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0:11.867" v="943" actId="1076"/>
          <ac:spMkLst>
            <pc:docMk/>
            <pc:sldMk cId="0" sldId="363"/>
            <ac:spMk id="122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9:51.147" v="936" actId="14100"/>
          <ac:spMkLst>
            <pc:docMk/>
            <pc:sldMk cId="0" sldId="363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07.573" v="941" actId="1076"/>
          <ac:picMkLst>
            <pc:docMk/>
            <pc:sldMk cId="0" sldId="363"/>
            <ac:picMk id="1232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09.183" v="942" actId="1076"/>
          <ac:picMkLst>
            <pc:docMk/>
            <pc:sldMk cId="0" sldId="363"/>
            <ac:picMk id="123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0:53.119" v="954" actId="1076"/>
        <pc:sldMkLst>
          <pc:docMk/>
          <pc:sldMk cId="0" sldId="364"/>
        </pc:sldMkLst>
        <pc:spChg chg="add">
          <ac:chgData name="Sidney Seckler" userId="73470fc2d5f88927" providerId="LiveId" clId="{B9E8DCFF-1486-4907-B394-A970BF7D45BE}" dt="2020-02-27T22:50:40.195" v="949"/>
          <ac:spMkLst>
            <pc:docMk/>
            <pc:sldMk cId="0" sldId="364"/>
            <ac:spMk id="20" creationId="{3180FA3A-A404-491A-8D28-B49B71229073}"/>
          </ac:spMkLst>
        </pc:spChg>
        <pc:spChg chg="add mod">
          <ac:chgData name="Sidney Seckler" userId="73470fc2d5f88927" providerId="LiveId" clId="{B9E8DCFF-1486-4907-B394-A970BF7D45BE}" dt="2020-02-27T22:50:49.812" v="952" actId="1076"/>
          <ac:spMkLst>
            <pc:docMk/>
            <pc:sldMk cId="0" sldId="364"/>
            <ac:spMk id="13314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0:31.506" v="948" actId="478"/>
          <ac:spMkLst>
            <pc:docMk/>
            <pc:sldMk cId="0" sldId="364"/>
            <ac:spMk id="1331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0:25.808" v="946" actId="14100"/>
          <ac:spMkLst>
            <pc:docMk/>
            <pc:sldMk cId="0" sldId="364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4"/>
            <ac:graphicFrameMk id="11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0:53.119" v="954" actId="1076"/>
          <ac:picMkLst>
            <pc:docMk/>
            <pc:sldMk cId="0" sldId="364"/>
            <ac:picMk id="19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27.496" v="947" actId="1076"/>
          <ac:picMkLst>
            <pc:docMk/>
            <pc:sldMk cId="0" sldId="364"/>
            <ac:picMk id="1335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50:51.121" v="953" actId="1076"/>
          <ac:picMkLst>
            <pc:docMk/>
            <pc:sldMk cId="0" sldId="364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17.948" v="961" actId="1076"/>
        <pc:sldMkLst>
          <pc:docMk/>
          <pc:sldMk cId="0" sldId="365"/>
        </pc:sldMkLst>
        <pc:spChg chg="add">
          <ac:chgData name="Sidney Seckler" userId="73470fc2d5f88927" providerId="LiveId" clId="{B9E8DCFF-1486-4907-B394-A970BF7D45BE}" dt="2020-02-27T22:51:04.772" v="957"/>
          <ac:spMkLst>
            <pc:docMk/>
            <pc:sldMk cId="0" sldId="365"/>
            <ac:spMk id="12" creationId="{296888CC-E3E7-45B4-8718-B08958D88E5D}"/>
          </ac:spMkLst>
        </pc:spChg>
        <pc:spChg chg="add mod">
          <ac:chgData name="Sidney Seckler" userId="73470fc2d5f88927" providerId="LiveId" clId="{B9E8DCFF-1486-4907-B394-A970BF7D45BE}" dt="2020-02-27T22:51:15.245" v="960" actId="1076"/>
          <ac:spMkLst>
            <pc:docMk/>
            <pc:sldMk cId="0" sldId="365"/>
            <ac:spMk id="14338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03.664" v="956" actId="478"/>
          <ac:spMkLst>
            <pc:docMk/>
            <pc:sldMk cId="0" sldId="365"/>
            <ac:spMk id="1433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00.785" v="955" actId="14100"/>
          <ac:spMkLst>
            <pc:docMk/>
            <pc:sldMk cId="0" sldId="365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5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17.948" v="961" actId="1076"/>
          <ac:picMkLst>
            <pc:docMk/>
            <pc:sldMk cId="0" sldId="365"/>
            <ac:picMk id="143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1:46.839" v="968" actId="1076"/>
        <pc:sldMkLst>
          <pc:docMk/>
          <pc:sldMk cId="0" sldId="367"/>
        </pc:sldMkLst>
        <pc:spChg chg="add">
          <ac:chgData name="Sidney Seckler" userId="73470fc2d5f88927" providerId="LiveId" clId="{B9E8DCFF-1486-4907-B394-A970BF7D45BE}" dt="2020-02-27T22:51:33.032" v="964"/>
          <ac:spMkLst>
            <pc:docMk/>
            <pc:sldMk cId="0" sldId="367"/>
            <ac:spMk id="12" creationId="{AEF771C2-CE36-49BB-8B53-0BF5924E9B26}"/>
          </ac:spMkLst>
        </pc:spChg>
        <pc:spChg chg="add mod">
          <ac:chgData name="Sidney Seckler" userId="73470fc2d5f88927" providerId="LiveId" clId="{B9E8DCFF-1486-4907-B394-A970BF7D45BE}" dt="2020-02-27T22:51:44.785" v="967" actId="1076"/>
          <ac:spMkLst>
            <pc:docMk/>
            <pc:sldMk cId="0" sldId="367"/>
            <ac:spMk id="16386" creationId="{00000000-0000-0000-0000-000000000000}"/>
          </ac:spMkLst>
        </pc:spChg>
        <pc:spChg chg="add del">
          <ac:chgData name="Sidney Seckler" userId="73470fc2d5f88927" providerId="LiveId" clId="{B9E8DCFF-1486-4907-B394-A970BF7D45BE}" dt="2020-02-27T22:51:29.984" v="963" actId="478"/>
          <ac:spMkLst>
            <pc:docMk/>
            <pc:sldMk cId="0" sldId="367"/>
            <ac:spMk id="163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1:23.391" v="962" actId="14100"/>
          <ac:spMkLst>
            <pc:docMk/>
            <pc:sldMk cId="0" sldId="367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7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1:46.839" v="968" actId="1076"/>
          <ac:picMkLst>
            <pc:docMk/>
            <pc:sldMk cId="0" sldId="367"/>
            <ac:picMk id="1643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48:00.564" v="911" actId="14100"/>
        <pc:sldMkLst>
          <pc:docMk/>
          <pc:sldMk cId="0" sldId="368"/>
        </pc:sldMkLst>
        <pc:spChg chg="add mod">
          <ac:chgData name="Sidney Seckler" userId="73470fc2d5f88927" providerId="LiveId" clId="{B9E8DCFF-1486-4907-B394-A970BF7D45BE}" dt="2020-02-27T22:47:16.758" v="901" actId="14100"/>
          <ac:spMkLst>
            <pc:docMk/>
            <pc:sldMk cId="0" sldId="368"/>
            <ac:spMk id="1024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23.557" v="903" actId="14100"/>
          <ac:spMkLst>
            <pc:docMk/>
            <pc:sldMk cId="0" sldId="368"/>
            <ac:spMk id="10243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30.955" v="905" actId="14100"/>
          <ac:spMkLst>
            <pc:docMk/>
            <pc:sldMk cId="0" sldId="368"/>
            <ac:spMk id="1024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47:40.407" v="907" actId="14100"/>
          <ac:spMkLst>
            <pc:docMk/>
            <pc:sldMk cId="0" sldId="368"/>
            <ac:spMk id="1024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52.885" v="909" actId="1076"/>
          <ac:spMkLst>
            <pc:docMk/>
            <pc:sldMk cId="0" sldId="368"/>
            <ac:spMk id="1024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00.564" v="911" actId="14100"/>
          <ac:spMkLst>
            <pc:docMk/>
            <pc:sldMk cId="0" sldId="368"/>
            <ac:spMk id="1024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7:07.295" v="899" actId="14100"/>
          <ac:spMkLst>
            <pc:docMk/>
            <pc:sldMk cId="0" sldId="368"/>
            <ac:spMk id="137218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8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49:40.557" v="934" actId="1076"/>
        <pc:sldMkLst>
          <pc:docMk/>
          <pc:sldMk cId="0" sldId="369"/>
        </pc:sldMkLst>
        <pc:spChg chg="add mod">
          <ac:chgData name="Sidney Seckler" userId="73470fc2d5f88927" providerId="LiveId" clId="{B9E8DCFF-1486-4907-B394-A970BF7D45BE}" dt="2020-02-27T22:49:40.557" v="934" actId="1076"/>
          <ac:spMkLst>
            <pc:docMk/>
            <pc:sldMk cId="0" sldId="369"/>
            <ac:spMk id="11266" creationId="{00000000-0000-0000-0000-000000000000}"/>
          </ac:spMkLst>
        </pc:spChg>
        <pc:spChg chg="add del mod">
          <ac:chgData name="Sidney Seckler" userId="73470fc2d5f88927" providerId="LiveId" clId="{B9E8DCFF-1486-4907-B394-A970BF7D45BE}" dt="2020-02-27T22:48:54.094" v="923" actId="478"/>
          <ac:spMkLst>
            <pc:docMk/>
            <pc:sldMk cId="0" sldId="369"/>
            <ac:spMk id="1126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49:22.059" v="930" actId="478"/>
          <ac:spMkLst>
            <pc:docMk/>
            <pc:sldMk cId="0" sldId="369"/>
            <ac:spMk id="1126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2:48:42.405" v="920" actId="478"/>
          <ac:spMkLst>
            <pc:docMk/>
            <pc:sldMk cId="0" sldId="369"/>
            <ac:spMk id="1126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8:46.600" v="922" actId="27636"/>
          <ac:spMkLst>
            <pc:docMk/>
            <pc:sldMk cId="0" sldId="369"/>
            <ac:spMk id="138242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41:16.122" v="837"/>
          <ac:graphicFrameMkLst>
            <pc:docMk/>
            <pc:sldMk cId="0" sldId="369"/>
            <ac:graphicFrameMk id="4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49:34.304" v="933" actId="14100"/>
          <ac:graphicFrameMkLst>
            <pc:docMk/>
            <pc:sldMk cId="0" sldId="369"/>
            <ac:graphicFrameMk id="138248" creationId="{00000000-0000-0000-0000-000000000000}"/>
          </ac:graphicFrameMkLst>
        </pc:graphicFrameChg>
        <pc:cxnChg chg="del mod">
          <ac:chgData name="Sidney Seckler" userId="73470fc2d5f88927" providerId="LiveId" clId="{B9E8DCFF-1486-4907-B394-A970BF7D45BE}" dt="2020-02-27T22:48:56.458" v="924" actId="478"/>
          <ac:cxnSpMkLst>
            <pc:docMk/>
            <pc:sldMk cId="0" sldId="369"/>
            <ac:cxnSpMk id="11270" creationId="{00000000-0000-0000-0000-000000000000}"/>
          </ac:cxnSpMkLst>
        </pc:cxnChg>
      </pc:sldChg>
      <pc:sldChg chg="modSp add mod">
        <pc:chgData name="Sidney Seckler" userId="73470fc2d5f88927" providerId="LiveId" clId="{B9E8DCFF-1486-4907-B394-A970BF7D45BE}" dt="2020-02-27T22:03:50.074" v="206" actId="14100"/>
        <pc:sldMkLst>
          <pc:docMk/>
          <pc:sldMk cId="0" sldId="370"/>
        </pc:sldMkLst>
        <pc:spChg chg="mod">
          <ac:chgData name="Sidney Seckler" userId="73470fc2d5f88927" providerId="LiveId" clId="{B9E8DCFF-1486-4907-B394-A970BF7D45BE}" dt="2020-02-27T22:03:50.074" v="206" actId="14100"/>
          <ac:spMkLst>
            <pc:docMk/>
            <pc:sldMk cId="0" sldId="370"/>
            <ac:spMk id="13926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3:41.358" v="204" actId="1076"/>
          <ac:spMkLst>
            <pc:docMk/>
            <pc:sldMk cId="0" sldId="370"/>
            <ac:spMk id="13926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3:44.423" v="205" actId="1076"/>
          <ac:picMkLst>
            <pc:docMk/>
            <pc:sldMk cId="0" sldId="370"/>
            <ac:picMk id="52226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2:21.241" v="58" actId="1076"/>
        <pc:sldMkLst>
          <pc:docMk/>
          <pc:sldMk cId="0" sldId="373"/>
        </pc:sldMkLst>
        <pc:spChg chg="mod">
          <ac:chgData name="Sidney Seckler" userId="73470fc2d5f88927" providerId="LiveId" clId="{B9E8DCFF-1486-4907-B394-A970BF7D45BE}" dt="2020-02-27T21:52:21.241" v="58" actId="1076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11.847" v="55" actId="14100"/>
          <ac:spMkLst>
            <pc:docMk/>
            <pc:sldMk cId="0" sldId="373"/>
            <ac:spMk id="14541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09.223" v="67" actId="14100"/>
        <pc:sldMkLst>
          <pc:docMk/>
          <pc:sldMk cId="0" sldId="375"/>
        </pc:sldMkLst>
        <pc:spChg chg="mod">
          <ac:chgData name="Sidney Seckler" userId="73470fc2d5f88927" providerId="LiveId" clId="{B9E8DCFF-1486-4907-B394-A970BF7D45BE}" dt="2020-02-27T21:53:09.223" v="67" actId="14100"/>
          <ac:spMkLst>
            <pc:docMk/>
            <pc:sldMk cId="0" sldId="375"/>
            <ac:spMk id="14848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2:55.478" v="63" actId="108"/>
          <ac:spMkLst>
            <pc:docMk/>
            <pc:sldMk cId="0" sldId="375"/>
            <ac:spMk id="148484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3:27.046" v="69" actId="1076"/>
        <pc:sldMkLst>
          <pc:docMk/>
          <pc:sldMk cId="0" sldId="376"/>
        </pc:sldMkLst>
        <pc:spChg chg="mod">
          <ac:chgData name="Sidney Seckler" userId="73470fc2d5f88927" providerId="LiveId" clId="{B9E8DCFF-1486-4907-B394-A970BF7D45BE}" dt="2020-02-27T21:52:33.071" v="61" actId="1076"/>
          <ac:spMkLst>
            <pc:docMk/>
            <pc:sldMk cId="0" sldId="376"/>
            <ac:spMk id="1495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3:27.046" v="69" actId="1076"/>
          <ac:spMkLst>
            <pc:docMk/>
            <pc:sldMk cId="0" sldId="376"/>
            <ac:spMk id="14950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4:59.975" v="81" actId="1076"/>
        <pc:sldMkLst>
          <pc:docMk/>
          <pc:sldMk cId="0" sldId="378"/>
        </pc:sldMkLst>
        <pc:spChg chg="mod">
          <ac:chgData name="Sidney Seckler" userId="73470fc2d5f88927" providerId="LiveId" clId="{B9E8DCFF-1486-4907-B394-A970BF7D45BE}" dt="2020-02-27T21:54:44.849" v="76" actId="1076"/>
          <ac:spMkLst>
            <pc:docMk/>
            <pc:sldMk cId="0" sldId="378"/>
            <ac:spMk id="15155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4:59.975" v="81" actId="1076"/>
          <ac:picMkLst>
            <pc:docMk/>
            <pc:sldMk cId="0" sldId="378"/>
            <ac:picMk id="409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4:49.641" v="78" actId="1076"/>
          <ac:picMkLst>
            <pc:docMk/>
            <pc:sldMk cId="0" sldId="378"/>
            <ac:picMk id="4096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0:07.842" v="138" actId="1076"/>
        <pc:sldMkLst>
          <pc:docMk/>
          <pc:sldMk cId="0" sldId="385"/>
        </pc:sldMkLst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0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07.842" v="138" actId="1076"/>
          <ac:spMkLst>
            <pc:docMk/>
            <pc:sldMk cId="0" sldId="385"/>
            <ac:spMk id="471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9:45.773" v="135" actId="14100"/>
          <ac:spMkLst>
            <pc:docMk/>
            <pc:sldMk cId="0" sldId="385"/>
            <ac:spMk id="160771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0:37.175" v="145" actId="1076"/>
        <pc:sldMkLst>
          <pc:docMk/>
          <pc:sldMk cId="0" sldId="387"/>
        </pc:sldMkLst>
        <pc:spChg chg="mod">
          <ac:chgData name="Sidney Seckler" userId="73470fc2d5f88927" providerId="LiveId" clId="{B9E8DCFF-1486-4907-B394-A970BF7D45BE}" dt="2020-02-27T22:00:27.681" v="142" actId="14100"/>
          <ac:spMkLst>
            <pc:docMk/>
            <pc:sldMk cId="0" sldId="387"/>
            <ac:spMk id="1628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0:37.175" v="145" actId="1076"/>
          <ac:spMkLst>
            <pc:docMk/>
            <pc:sldMk cId="0" sldId="387"/>
            <ac:spMk id="162820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8:26.628" v="122" actId="14100"/>
        <pc:sldMkLst>
          <pc:docMk/>
          <pc:sldMk cId="0" sldId="388"/>
        </pc:sldMkLst>
        <pc:spChg chg="mod">
          <ac:chgData name="Sidney Seckler" userId="73470fc2d5f88927" providerId="LiveId" clId="{B9E8DCFF-1486-4907-B394-A970BF7D45BE}" dt="2020-02-27T21:58:26.628" v="122" actId="14100"/>
          <ac:spMkLst>
            <pc:docMk/>
            <pc:sldMk cId="0" sldId="388"/>
            <ac:spMk id="163844" creationId="{00000000-0000-0000-0000-000000000000}"/>
          </ac:spMkLst>
        </pc:spChg>
      </pc:sldChg>
      <pc:sldChg chg="add">
        <pc:chgData name="Sidney Seckler" userId="73470fc2d5f88927" providerId="LiveId" clId="{B9E8DCFF-1486-4907-B394-A970BF7D45BE}" dt="2020-02-27T22:04:22.377" v="207"/>
        <pc:sldMkLst>
          <pc:docMk/>
          <pc:sldMk cId="0" sldId="38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398"/>
        </pc:sldMkLst>
      </pc:sldChg>
      <pc:sldChg chg="addSp delSp modSp add mod">
        <pc:chgData name="Sidney Seckler" userId="73470fc2d5f88927" providerId="LiveId" clId="{B9E8DCFF-1486-4907-B394-A970BF7D45BE}" dt="2020-02-27T22:32:49.738" v="706" actId="1076"/>
        <pc:sldMkLst>
          <pc:docMk/>
          <pc:sldMk cId="0" sldId="405"/>
        </pc:sldMkLst>
        <pc:spChg chg="add del mod">
          <ac:chgData name="Sidney Seckler" userId="73470fc2d5f88927" providerId="LiveId" clId="{B9E8DCFF-1486-4907-B394-A970BF7D45BE}" dt="2020-02-27T22:32:45.255" v="705" actId="478"/>
          <ac:spMkLst>
            <pc:docMk/>
            <pc:sldMk cId="0" sldId="405"/>
            <ac:spMk id="15" creationId="{CA920FE9-6E66-44A7-9A8B-184DA1FE6E36}"/>
          </ac:spMkLst>
        </pc:spChg>
        <pc:spChg chg="add mod">
          <ac:chgData name="Sidney Seckler" userId="73470fc2d5f88927" providerId="LiveId" clId="{B9E8DCFF-1486-4907-B394-A970BF7D45BE}" dt="2020-02-27T22:30:45.673" v="583" actId="255"/>
          <ac:spMkLst>
            <pc:docMk/>
            <pc:sldMk cId="0" sldId="405"/>
            <ac:spMk id="307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53.877" v="585" actId="14100"/>
          <ac:spMkLst>
            <pc:docMk/>
            <pc:sldMk cId="0" sldId="405"/>
            <ac:spMk id="3075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53.377" v="621" actId="255"/>
          <ac:spMkLst>
            <pc:docMk/>
            <pc:sldMk cId="0" sldId="405"/>
            <ac:spMk id="307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8.442" v="582" actId="14100"/>
          <ac:spMkLst>
            <pc:docMk/>
            <pc:sldMk cId="0" sldId="405"/>
            <ac:spMk id="3077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1:46.856" v="620" actId="255"/>
          <ac:spMkLst>
            <pc:docMk/>
            <pc:sldMk cId="0" sldId="405"/>
            <ac:spMk id="307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30:34.790" v="581" actId="14100"/>
          <ac:spMkLst>
            <pc:docMk/>
            <pc:sldMk cId="0" sldId="405"/>
            <ac:spMk id="307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34.625" v="619" actId="1036"/>
          <ac:spMkLst>
            <pc:docMk/>
            <pc:sldMk cId="0" sldId="405"/>
            <ac:spMk id="3085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05.837" v="622" actId="14100"/>
          <ac:spMkLst>
            <pc:docMk/>
            <pc:sldMk cId="0" sldId="405"/>
            <ac:spMk id="30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1:14.126" v="598" actId="1038"/>
          <ac:spMkLst>
            <pc:docMk/>
            <pc:sldMk cId="0" sldId="405"/>
            <ac:spMk id="308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1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8:50.898" v="401" actId="113"/>
          <ac:spMkLst>
            <pc:docMk/>
            <pc:sldMk cId="0" sldId="405"/>
            <ac:spMk id="309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2:37.834" v="703" actId="6549"/>
          <ac:spMkLst>
            <pc:docMk/>
            <pc:sldMk cId="0" sldId="405"/>
            <ac:spMk id="181251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2:32:42.256" v="704" actId="478"/>
          <ac:spMkLst>
            <pc:docMk/>
            <pc:sldMk cId="0" sldId="405"/>
            <ac:spMk id="181252" creationId="{00000000-0000-0000-0000-000000000000}"/>
          </ac:spMkLst>
        </pc:spChg>
        <pc:grpChg chg="mod">
          <ac:chgData name="Sidney Seckler" userId="73470fc2d5f88927" providerId="LiveId" clId="{B9E8DCFF-1486-4907-B394-A970BF7D45BE}" dt="2020-02-27T22:30:29.652" v="580" actId="1076"/>
          <ac:grpSpMkLst>
            <pc:docMk/>
            <pc:sldMk cId="0" sldId="405"/>
            <ac:grpSpMk id="3084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86" creationId="{00000000-0000-0000-0000-000000000000}"/>
          </ac:grpSpMkLst>
        </pc:grpChg>
        <pc:grpChg chg="mod">
          <ac:chgData name="Sidney Seckler" userId="73470fc2d5f88927" providerId="LiveId" clId="{B9E8DCFF-1486-4907-B394-A970BF7D45BE}" dt="2020-02-27T22:19:13.007" v="431"/>
          <ac:grpSpMkLst>
            <pc:docMk/>
            <pc:sldMk cId="0" sldId="405"/>
            <ac:grpSpMk id="3090" creationId="{00000000-0000-0000-0000-000000000000}"/>
          </ac:grpSpMkLst>
        </pc:grp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8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0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19:13.007" v="431"/>
          <ac:graphicFrameMkLst>
            <pc:docMk/>
            <pc:sldMk cId="0" sldId="405"/>
            <ac:graphicFrameMk id="1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32:49.738" v="706" actId="1076"/>
          <ac:picMkLst>
            <pc:docMk/>
            <pc:sldMk cId="0" sldId="405"/>
            <ac:picMk id="3080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06"/>
        </pc:sldMkLst>
      </pc:sldChg>
      <pc:sldChg chg="modSp add mod">
        <pc:chgData name="Sidney Seckler" userId="73470fc2d5f88927" providerId="LiveId" clId="{B9E8DCFF-1486-4907-B394-A970BF7D45BE}" dt="2020-02-27T22:36:03.864" v="736" actId="1076"/>
        <pc:sldMkLst>
          <pc:docMk/>
          <pc:sldMk cId="0" sldId="413"/>
        </pc:sldMkLst>
        <pc:spChg chg="mod">
          <ac:chgData name="Sidney Seckler" userId="73470fc2d5f88927" providerId="LiveId" clId="{B9E8DCFF-1486-4907-B394-A970BF7D45BE}" dt="2020-02-27T22:36:00.586" v="735" actId="14100"/>
          <ac:spMkLst>
            <pc:docMk/>
            <pc:sldMk cId="0" sldId="413"/>
            <ac:spMk id="19046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03.864" v="736" actId="1076"/>
          <ac:picMkLst>
            <pc:docMk/>
            <pc:sldMk cId="0" sldId="413"/>
            <ac:picMk id="7987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36:24.836" v="744" actId="14100"/>
        <pc:sldMkLst>
          <pc:docMk/>
          <pc:sldMk cId="0" sldId="414"/>
        </pc:sldMkLst>
        <pc:spChg chg="mod">
          <ac:chgData name="Sidney Seckler" userId="73470fc2d5f88927" providerId="LiveId" clId="{B9E8DCFF-1486-4907-B394-A970BF7D45BE}" dt="2020-02-27T22:36:12.800" v="738" actId="14100"/>
          <ac:spMkLst>
            <pc:docMk/>
            <pc:sldMk cId="0" sldId="414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6:21.224" v="742" actId="1076"/>
          <ac:picMkLst>
            <pc:docMk/>
            <pc:sldMk cId="0" sldId="414"/>
            <ac:picMk id="8089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6:24.836" v="744" actId="14100"/>
          <ac:picMkLst>
            <pc:docMk/>
            <pc:sldMk cId="0" sldId="414"/>
            <ac:picMk id="80901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25"/>
        </pc:sldMkLst>
      </pc:sldChg>
      <pc:sldChg chg="modSp add mod">
        <pc:chgData name="Sidney Seckler" userId="73470fc2d5f88927" providerId="LiveId" clId="{B9E8DCFF-1486-4907-B394-A970BF7D45BE}" dt="2020-02-27T22:53:15.356" v="982" actId="1076"/>
        <pc:sldMkLst>
          <pc:docMk/>
          <pc:sldMk cId="0" sldId="429"/>
        </pc:sldMkLst>
        <pc:spChg chg="mod">
          <ac:chgData name="Sidney Seckler" userId="73470fc2d5f88927" providerId="LiveId" clId="{B9E8DCFF-1486-4907-B394-A970BF7D45BE}" dt="2020-02-27T22:53:12.262" v="981" actId="113"/>
          <ac:spMkLst>
            <pc:docMk/>
            <pc:sldMk cId="0" sldId="429"/>
            <ac:spMk id="21299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05.561" v="979" actId="14100"/>
          <ac:spMkLst>
            <pc:docMk/>
            <pc:sldMk cId="0" sldId="429"/>
            <ac:spMk id="2129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15.356" v="982" actId="1076"/>
          <ac:picMkLst>
            <pc:docMk/>
            <pc:sldMk cId="0" sldId="429"/>
            <ac:picMk id="10240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26.464" v="984" actId="14100"/>
        <pc:sldMkLst>
          <pc:docMk/>
          <pc:sldMk cId="0" sldId="430"/>
        </pc:sldMkLst>
        <pc:spChg chg="mod">
          <ac:chgData name="Sidney Seckler" userId="73470fc2d5f88927" providerId="LiveId" clId="{B9E8DCFF-1486-4907-B394-A970BF7D45BE}" dt="2020-02-27T22:52:40.022" v="973" actId="27636"/>
          <ac:spMkLst>
            <pc:docMk/>
            <pc:sldMk cId="0" sldId="430"/>
            <ac:spMk id="21401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26.464" v="984" actId="14100"/>
          <ac:spMkLst>
            <pc:docMk/>
            <pc:sldMk cId="0" sldId="430"/>
            <ac:spMk id="21402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23.266" v="983" actId="1076"/>
          <ac:picMkLst>
            <pc:docMk/>
            <pc:sldMk cId="0" sldId="430"/>
            <ac:picMk id="103431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53:42.474" v="986" actId="1076"/>
        <pc:sldMkLst>
          <pc:docMk/>
          <pc:sldMk cId="0" sldId="431"/>
        </pc:sldMkLst>
        <pc:spChg chg="mod">
          <ac:chgData name="Sidney Seckler" userId="73470fc2d5f88927" providerId="LiveId" clId="{B9E8DCFF-1486-4907-B394-A970BF7D45BE}" dt="2020-02-27T22:53:37.582" v="985" actId="14100"/>
          <ac:spMkLst>
            <pc:docMk/>
            <pc:sldMk cId="0" sldId="431"/>
            <ac:spMk id="215045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53:42.474" v="986" actId="1076"/>
          <ac:picMkLst>
            <pc:docMk/>
            <pc:sldMk cId="0" sldId="431"/>
            <ac:picMk id="10445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7:09.964" v="1048" actId="255"/>
        <pc:sldMkLst>
          <pc:docMk/>
          <pc:sldMk cId="0" sldId="432"/>
        </pc:sldMkLst>
        <pc:spChg chg="mod">
          <ac:chgData name="Sidney Seckler" userId="73470fc2d5f88927" providerId="LiveId" clId="{B9E8DCFF-1486-4907-B394-A970BF7D45BE}" dt="2020-02-27T22:57:09.964" v="1048" actId="255"/>
          <ac:spMkLst>
            <pc:docMk/>
            <pc:sldMk cId="0" sldId="432"/>
            <ac:spMk id="11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37.565" v="1043" actId="1076"/>
          <ac:spMkLst>
            <pc:docMk/>
            <pc:sldMk cId="0" sldId="432"/>
            <ac:spMk id="1945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2:56:58.289" v="1047" actId="1076"/>
          <ac:spMkLst>
            <pc:docMk/>
            <pc:sldMk cId="0" sldId="432"/>
            <ac:spMk id="1945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8.600" v="1029" actId="14100"/>
          <ac:spMkLst>
            <pc:docMk/>
            <pc:sldMk cId="0" sldId="432"/>
            <ac:spMk id="21606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6:54.586" v="1046" actId="1076"/>
          <ac:picMkLst>
            <pc:docMk/>
            <pc:sldMk cId="0" sldId="432"/>
            <ac:picMk id="194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8:44.845" v="1071" actId="1076"/>
        <pc:sldMkLst>
          <pc:docMk/>
          <pc:sldMk cId="0" sldId="433"/>
        </pc:sldMkLst>
        <pc:spChg chg="add mod">
          <ac:chgData name="Sidney Seckler" userId="73470fc2d5f88927" providerId="LiveId" clId="{B9E8DCFF-1486-4907-B394-A970BF7D45BE}" dt="2020-02-27T22:58:38.388" v="1070" actId="255"/>
          <ac:spMkLst>
            <pc:docMk/>
            <pc:sldMk cId="0" sldId="433"/>
            <ac:spMk id="2048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3.493" v="1065" actId="1076"/>
          <ac:spMkLst>
            <pc:docMk/>
            <pc:sldMk cId="0" sldId="433"/>
            <ac:spMk id="22016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10.679" v="1064" actId="14100"/>
          <ac:spMkLst>
            <pc:docMk/>
            <pc:sldMk cId="0" sldId="433"/>
            <ac:spMk id="22016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3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8:44.845" v="1071" actId="1076"/>
          <ac:picMkLst>
            <pc:docMk/>
            <pc:sldMk cId="0" sldId="433"/>
            <ac:picMk id="2048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9:42.629" v="1087" actId="1076"/>
        <pc:sldMkLst>
          <pc:docMk/>
          <pc:sldMk cId="0" sldId="434"/>
        </pc:sldMkLst>
        <pc:spChg chg="add mod">
          <ac:chgData name="Sidney Seckler" userId="73470fc2d5f88927" providerId="LiveId" clId="{B9E8DCFF-1486-4907-B394-A970BF7D45BE}" dt="2020-02-27T22:59:42.629" v="1087" actId="1076"/>
          <ac:spMkLst>
            <pc:docMk/>
            <pc:sldMk cId="0" sldId="434"/>
            <ac:spMk id="2150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8:51.441" v="1072" actId="14100"/>
          <ac:spMkLst>
            <pc:docMk/>
            <pc:sldMk cId="0" sldId="434"/>
            <ac:spMk id="22118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9:32.853" v="1084" actId="1076"/>
          <ac:spMkLst>
            <pc:docMk/>
            <pc:sldMk cId="0" sldId="434"/>
            <ac:spMk id="22119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4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2:59:24.507" v="1082" actId="1076"/>
          <ac:picMkLst>
            <pc:docMk/>
            <pc:sldMk cId="0" sldId="434"/>
            <ac:picMk id="21507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0:24.945" v="1097" actId="14100"/>
        <pc:sldMkLst>
          <pc:docMk/>
          <pc:sldMk cId="0" sldId="435"/>
        </pc:sldMkLst>
        <pc:spChg chg="add mod">
          <ac:chgData name="Sidney Seckler" userId="73470fc2d5f88927" providerId="LiveId" clId="{B9E8DCFF-1486-4907-B394-A970BF7D45BE}" dt="2020-02-27T23:00:14.677" v="1094" actId="1076"/>
          <ac:spMkLst>
            <pc:docMk/>
            <pc:sldMk cId="0" sldId="435"/>
            <ac:spMk id="2253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4.945" v="1097" actId="14100"/>
          <ac:spMkLst>
            <pc:docMk/>
            <pc:sldMk cId="0" sldId="435"/>
            <ac:spMk id="22221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20.089" v="1096" actId="1076"/>
          <ac:spMkLst>
            <pc:docMk/>
            <pc:sldMk cId="0" sldId="435"/>
            <ac:spMk id="22221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5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0:16.875" v="1095" actId="1076"/>
          <ac:picMkLst>
            <pc:docMk/>
            <pc:sldMk cId="0" sldId="435"/>
            <ac:picMk id="22531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19.647" v="1115" actId="478"/>
        <pc:sldMkLst>
          <pc:docMk/>
          <pc:sldMk cId="0" sldId="436"/>
        </pc:sldMkLst>
        <pc:spChg chg="add mod">
          <ac:chgData name="Sidney Seckler" userId="73470fc2d5f88927" providerId="LiveId" clId="{B9E8DCFF-1486-4907-B394-A970BF7D45BE}" dt="2020-02-27T23:01:11.005" v="1112" actId="1076"/>
          <ac:spMkLst>
            <pc:docMk/>
            <pc:sldMk cId="0" sldId="436"/>
            <ac:spMk id="23554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1:13.177" v="1113" actId="1076"/>
          <ac:spMkLst>
            <pc:docMk/>
            <pc:sldMk cId="0" sldId="436"/>
            <ac:spMk id="23555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19.647" v="1115" actId="478"/>
          <ac:spMkLst>
            <pc:docMk/>
            <pc:sldMk cId="0" sldId="436"/>
            <ac:spMk id="23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0:35.829" v="1098" actId="14100"/>
          <ac:spMkLst>
            <pc:docMk/>
            <pc:sldMk cId="0" sldId="436"/>
            <ac:spMk id="22323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07.101" v="1111" actId="1076"/>
          <ac:spMkLst>
            <pc:docMk/>
            <pc:sldMk cId="0" sldId="436"/>
            <ac:spMk id="22323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6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14.959" v="1114" actId="1076"/>
          <ac:picMkLst>
            <pc:docMk/>
            <pc:sldMk cId="0" sldId="436"/>
            <ac:picMk id="2355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1:49.683" v="1125" actId="478"/>
        <pc:sldMkLst>
          <pc:docMk/>
          <pc:sldMk cId="0" sldId="437"/>
        </pc:sldMkLst>
        <pc:spChg chg="add mod">
          <ac:chgData name="Sidney Seckler" userId="73470fc2d5f88927" providerId="LiveId" clId="{B9E8DCFF-1486-4907-B394-A970BF7D45BE}" dt="2020-02-27T23:01:46.009" v="1123" actId="1076"/>
          <ac:spMkLst>
            <pc:docMk/>
            <pc:sldMk cId="0" sldId="437"/>
            <ac:spMk id="2457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1:49.683" v="1125" actId="478"/>
          <ac:spMkLst>
            <pc:docMk/>
            <pc:sldMk cId="0" sldId="437"/>
            <ac:spMk id="2458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25.863" v="1116" actId="14100"/>
          <ac:spMkLst>
            <pc:docMk/>
            <pc:sldMk cId="0" sldId="437"/>
            <ac:spMk id="22426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41.483" v="1121" actId="1076"/>
          <ac:spMkLst>
            <pc:docMk/>
            <pc:sldMk cId="0" sldId="437"/>
            <ac:spMk id="22426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1:47.568" v="1124" actId="1076"/>
          <ac:picMkLst>
            <pc:docMk/>
            <pc:sldMk cId="0" sldId="437"/>
            <ac:picMk id="2457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32.206" v="1186" actId="1076"/>
        <pc:sldMkLst>
          <pc:docMk/>
          <pc:sldMk cId="0" sldId="438"/>
        </pc:sldMkLst>
        <pc:spChg chg="add mod">
          <ac:chgData name="Sidney Seckler" userId="73470fc2d5f88927" providerId="LiveId" clId="{B9E8DCFF-1486-4907-B394-A970BF7D45BE}" dt="2020-02-27T23:02:51.741" v="1145" actId="1076"/>
          <ac:spMkLst>
            <pc:docMk/>
            <pc:sldMk cId="0" sldId="438"/>
            <ac:spMk id="25602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2:54.121" v="1146" actId="1076"/>
          <ac:spMkLst>
            <pc:docMk/>
            <pc:sldMk cId="0" sldId="438"/>
            <ac:spMk id="25603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1:56.117" v="1126" actId="14100"/>
          <ac:spMkLst>
            <pc:docMk/>
            <pc:sldMk cId="0" sldId="438"/>
            <ac:spMk id="22528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2:58.109" v="1148" actId="1076"/>
          <ac:spMkLst>
            <pc:docMk/>
            <pc:sldMk cId="0" sldId="438"/>
            <ac:spMk id="22528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8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5:32.206" v="1186" actId="1076"/>
          <ac:picMkLst>
            <pc:docMk/>
            <pc:sldMk cId="0" sldId="438"/>
            <ac:picMk id="25604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4:27.935" v="1175" actId="1076"/>
        <pc:sldMkLst>
          <pc:docMk/>
          <pc:sldMk cId="0" sldId="439"/>
        </pc:sldMkLst>
        <pc:spChg chg="add mod">
          <ac:chgData name="Sidney Seckler" userId="73470fc2d5f88927" providerId="LiveId" clId="{B9E8DCFF-1486-4907-B394-A970BF7D45BE}" dt="2020-02-27T23:03:42.141" v="1159" actId="1076"/>
          <ac:spMkLst>
            <pc:docMk/>
            <pc:sldMk cId="0" sldId="439"/>
            <ac:spMk id="26626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4:22.986" v="1173" actId="1076"/>
          <ac:spMkLst>
            <pc:docMk/>
            <pc:sldMk cId="0" sldId="439"/>
            <ac:spMk id="26627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18.651" v="1149" actId="14100"/>
          <ac:spMkLst>
            <pc:docMk/>
            <pc:sldMk cId="0" sldId="439"/>
            <ac:spMk id="2263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3:57.836" v="1165" actId="14100"/>
          <ac:spMkLst>
            <pc:docMk/>
            <pc:sldMk cId="0" sldId="439"/>
            <ac:spMk id="22631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39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B9E8DCFF-1486-4907-B394-A970BF7D45BE}" dt="2020-02-27T23:04:14.192" v="1169" actId="1076"/>
          <ac:picMkLst>
            <pc:docMk/>
            <pc:sldMk cId="0" sldId="439"/>
            <ac:picMk id="2662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3:04:27.935" v="1175" actId="1076"/>
          <ac:picMkLst>
            <pc:docMk/>
            <pc:sldMk cId="0" sldId="439"/>
            <ac:picMk id="26642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5:24.856" v="1185" actId="1076"/>
        <pc:sldMkLst>
          <pc:docMk/>
          <pc:sldMk cId="0" sldId="440"/>
        </pc:sldMkLst>
        <pc:spChg chg="add mod">
          <ac:chgData name="Sidney Seckler" userId="73470fc2d5f88927" providerId="LiveId" clId="{B9E8DCFF-1486-4907-B394-A970BF7D45BE}" dt="2020-02-27T23:04:50.191" v="1179" actId="255"/>
          <ac:spMkLst>
            <pc:docMk/>
            <pc:sldMk cId="0" sldId="440"/>
            <ac:spMk id="2765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0.952" v="1176" actId="14100"/>
          <ac:spMkLst>
            <pc:docMk/>
            <pc:sldMk cId="0" sldId="440"/>
            <ac:spMk id="22733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4:44.108" v="1177" actId="1076"/>
          <ac:spMkLst>
            <pc:docMk/>
            <pc:sldMk cId="0" sldId="440"/>
            <ac:spMk id="22733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0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5:13.389" v="1183" actId="1076"/>
          <ac:picMkLst>
            <pc:docMk/>
            <pc:sldMk cId="0" sldId="440"/>
            <ac:picMk id="21" creationId="{C6995919-65EE-476C-93E8-36C2E8417223}"/>
          </ac:picMkLst>
        </pc:picChg>
        <pc:picChg chg="add mod">
          <ac:chgData name="Sidney Seckler" userId="73470fc2d5f88927" providerId="LiveId" clId="{B9E8DCFF-1486-4907-B394-A970BF7D45BE}" dt="2020-02-27T23:05:24.856" v="1185" actId="1076"/>
          <ac:picMkLst>
            <pc:docMk/>
            <pc:sldMk cId="0" sldId="440"/>
            <ac:picMk id="22" creationId="{F09F1E78-B62D-4AE0-B2DF-0C3B3468B925}"/>
          </ac:picMkLst>
        </pc:picChg>
        <pc:picChg chg="del">
          <ac:chgData name="Sidney Seckler" userId="73470fc2d5f88927" providerId="LiveId" clId="{B9E8DCFF-1486-4907-B394-A970BF7D45BE}" dt="2020-02-27T23:04:52.445" v="1180" actId="478"/>
          <ac:picMkLst>
            <pc:docMk/>
            <pc:sldMk cId="0" sldId="440"/>
            <ac:picMk id="27651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4:54.215" v="1181" actId="478"/>
          <ac:picMkLst>
            <pc:docMk/>
            <pc:sldMk cId="0" sldId="440"/>
            <ac:picMk id="27665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6:36.930" v="1201" actId="1076"/>
        <pc:sldMkLst>
          <pc:docMk/>
          <pc:sldMk cId="0" sldId="441"/>
        </pc:sldMkLst>
        <pc:spChg chg="add mod">
          <ac:chgData name="Sidney Seckler" userId="73470fc2d5f88927" providerId="LiveId" clId="{B9E8DCFF-1486-4907-B394-A970BF7D45BE}" dt="2020-02-27T23:06:34.886" v="1200" actId="1076"/>
          <ac:spMkLst>
            <pc:docMk/>
            <pc:sldMk cId="0" sldId="441"/>
            <ac:spMk id="2867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5:42.597" v="1187" actId="14100"/>
          <ac:spMkLst>
            <pc:docMk/>
            <pc:sldMk cId="0" sldId="441"/>
            <ac:spMk id="22835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30.429" v="1199" actId="1076"/>
          <ac:spMkLst>
            <pc:docMk/>
            <pc:sldMk cId="0" sldId="441"/>
            <ac:spMk id="228359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1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6:21.416" v="1196" actId="1076"/>
          <ac:picMkLst>
            <pc:docMk/>
            <pc:sldMk cId="0" sldId="441"/>
            <ac:picMk id="21" creationId="{73DE53F5-2D97-4CBF-90E7-797ACD55550E}"/>
          </ac:picMkLst>
        </pc:picChg>
        <pc:picChg chg="add mod">
          <ac:chgData name="Sidney Seckler" userId="73470fc2d5f88927" providerId="LiveId" clId="{B9E8DCFF-1486-4907-B394-A970BF7D45BE}" dt="2020-02-27T23:06:36.930" v="1201" actId="1076"/>
          <ac:picMkLst>
            <pc:docMk/>
            <pc:sldMk cId="0" sldId="441"/>
            <ac:picMk id="22" creationId="{B84B07A4-075B-4BAF-9772-EFE070FED9AF}"/>
          </ac:picMkLst>
        </pc:picChg>
        <pc:picChg chg="del">
          <ac:chgData name="Sidney Seckler" userId="73470fc2d5f88927" providerId="LiveId" clId="{B9E8DCFF-1486-4907-B394-A970BF7D45BE}" dt="2020-02-27T23:05:57.339" v="1191" actId="478"/>
          <ac:picMkLst>
            <pc:docMk/>
            <pc:sldMk cId="0" sldId="441"/>
            <ac:picMk id="28675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5:59.118" v="1192" actId="478"/>
          <ac:picMkLst>
            <pc:docMk/>
            <pc:sldMk cId="0" sldId="441"/>
            <ac:picMk id="28689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7:40.932" v="1217" actId="1076"/>
        <pc:sldMkLst>
          <pc:docMk/>
          <pc:sldMk cId="0" sldId="442"/>
        </pc:sldMkLst>
        <pc:spChg chg="add mod">
          <ac:chgData name="Sidney Seckler" userId="73470fc2d5f88927" providerId="LiveId" clId="{B9E8DCFF-1486-4907-B394-A970BF7D45BE}" dt="2020-02-27T23:07:17.058" v="1213" actId="1076"/>
          <ac:spMkLst>
            <pc:docMk/>
            <pc:sldMk cId="0" sldId="442"/>
            <ac:spMk id="29698" creationId="{00000000-0000-0000-0000-000000000000}"/>
          </ac:spMkLst>
        </pc:spChg>
        <pc:spChg chg="add mod">
          <ac:chgData name="Sidney Seckler" userId="73470fc2d5f88927" providerId="LiveId" clId="{B9E8DCFF-1486-4907-B394-A970BF7D45BE}" dt="2020-02-27T23:07:10.818" v="1211" actId="1076"/>
          <ac:spMkLst>
            <pc:docMk/>
            <pc:sldMk cId="0" sldId="442"/>
            <ac:spMk id="29699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6:44.208" v="1202" actId="14100"/>
          <ac:spMkLst>
            <pc:docMk/>
            <pc:sldMk cId="0" sldId="442"/>
            <ac:spMk id="22938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7:22.828" v="1215" actId="1076"/>
          <ac:spMkLst>
            <pc:docMk/>
            <pc:sldMk cId="0" sldId="442"/>
            <ac:spMk id="229383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2"/>
            <ac:graphicFrameMk id="4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7:40.932" v="1217" actId="1076"/>
          <ac:picMkLst>
            <pc:docMk/>
            <pc:sldMk cId="0" sldId="442"/>
            <ac:picMk id="23" creationId="{DEC21682-0042-4A7F-AD3E-4F2035E9A383}"/>
          </ac:picMkLst>
        </pc:picChg>
        <pc:picChg chg="del">
          <ac:chgData name="Sidney Seckler" userId="73470fc2d5f88927" providerId="LiveId" clId="{B9E8DCFF-1486-4907-B394-A970BF7D45BE}" dt="2020-02-27T23:06:46.265" v="1203" actId="478"/>
          <ac:picMkLst>
            <pc:docMk/>
            <pc:sldMk cId="0" sldId="442"/>
            <ac:picMk id="29700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6:47.959" v="1204" actId="478"/>
          <ac:picMkLst>
            <pc:docMk/>
            <pc:sldMk cId="0" sldId="442"/>
            <ac:picMk id="29713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08:40.060" v="1235" actId="1076"/>
        <pc:sldMkLst>
          <pc:docMk/>
          <pc:sldMk cId="0" sldId="443"/>
        </pc:sldMkLst>
        <pc:spChg chg="add mod">
          <ac:chgData name="Sidney Seckler" userId="73470fc2d5f88927" providerId="LiveId" clId="{B9E8DCFF-1486-4907-B394-A970BF7D45BE}" dt="2020-02-27T23:08:23.122" v="1230" actId="1076"/>
          <ac:spMkLst>
            <pc:docMk/>
            <pc:sldMk cId="0" sldId="443"/>
            <ac:spMk id="3072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8:32.440" v="1233" actId="478"/>
          <ac:spMkLst>
            <pc:docMk/>
            <pc:sldMk cId="0" sldId="443"/>
            <ac:spMk id="307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40.060" v="1235" actId="1076"/>
          <ac:spMkLst>
            <pc:docMk/>
            <pc:sldMk cId="0" sldId="443"/>
            <ac:spMk id="23040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11.568" v="1227" actId="1076"/>
          <ac:spMkLst>
            <pc:docMk/>
            <pc:sldMk cId="0" sldId="443"/>
            <ac:spMk id="230407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3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8:29.190" v="1232" actId="1076"/>
          <ac:picMkLst>
            <pc:docMk/>
            <pc:sldMk cId="0" sldId="443"/>
            <ac:picMk id="21" creationId="{47D668DC-C6B8-4F46-8BF9-B1515042E3A2}"/>
          </ac:picMkLst>
        </pc:picChg>
        <pc:picChg chg="del">
          <ac:chgData name="Sidney Seckler" userId="73470fc2d5f88927" providerId="LiveId" clId="{B9E8DCFF-1486-4907-B394-A970BF7D45BE}" dt="2020-02-27T23:07:46.243" v="1218" actId="478"/>
          <ac:picMkLst>
            <pc:docMk/>
            <pc:sldMk cId="0" sldId="443"/>
            <ac:picMk id="30723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7:48.544" v="1219" actId="478"/>
          <ac:picMkLst>
            <pc:docMk/>
            <pc:sldMk cId="0" sldId="443"/>
            <ac:picMk id="30736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3:10:04.871" v="1261" actId="478"/>
        <pc:sldMkLst>
          <pc:docMk/>
          <pc:sldMk cId="0" sldId="444"/>
        </pc:sldMkLst>
        <pc:spChg chg="add mod">
          <ac:chgData name="Sidney Seckler" userId="73470fc2d5f88927" providerId="LiveId" clId="{B9E8DCFF-1486-4907-B394-A970BF7D45BE}" dt="2020-02-27T23:09:28.938" v="1250" actId="1076"/>
          <ac:spMkLst>
            <pc:docMk/>
            <pc:sldMk cId="0" sldId="444"/>
            <ac:spMk id="3174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4.871" v="1261" actId="478"/>
          <ac:spMkLst>
            <pc:docMk/>
            <pc:sldMk cId="0" sldId="444"/>
            <ac:spMk id="31754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10:01.932" v="1260" actId="478"/>
          <ac:spMkLst>
            <pc:docMk/>
            <pc:sldMk cId="0" sldId="444"/>
            <ac:spMk id="31756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4.326" v="1258" actId="478"/>
          <ac:spMkLst>
            <pc:docMk/>
            <pc:sldMk cId="0" sldId="444"/>
            <ac:spMk id="31757" creationId="{00000000-0000-0000-0000-000000000000}"/>
          </ac:spMkLst>
        </pc:spChg>
        <pc:spChg chg="del mod">
          <ac:chgData name="Sidney Seckler" userId="73470fc2d5f88927" providerId="LiveId" clId="{B9E8DCFF-1486-4907-B394-A970BF7D45BE}" dt="2020-02-27T23:09:46.774" v="1256" actId="478"/>
          <ac:spMkLst>
            <pc:docMk/>
            <pc:sldMk cId="0" sldId="444"/>
            <ac:spMk id="31758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40.843" v="1254" actId="478"/>
          <ac:spMkLst>
            <pc:docMk/>
            <pc:sldMk cId="0" sldId="444"/>
            <ac:spMk id="31759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7.834" v="1259" actId="478"/>
          <ac:spMkLst>
            <pc:docMk/>
            <pc:sldMk cId="0" sldId="444"/>
            <ac:spMk id="31761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7.623" v="1253" actId="478"/>
          <ac:spMkLst>
            <pc:docMk/>
            <pc:sldMk cId="0" sldId="444"/>
            <ac:spMk id="31762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31.251" v="1251" actId="478"/>
          <ac:spMkLst>
            <pc:docMk/>
            <pc:sldMk cId="0" sldId="444"/>
            <ac:spMk id="31763" creationId="{00000000-0000-0000-0000-000000000000}"/>
          </ac:spMkLst>
        </pc:spChg>
        <pc:spChg chg="del">
          <ac:chgData name="Sidney Seckler" userId="73470fc2d5f88927" providerId="LiveId" clId="{B9E8DCFF-1486-4907-B394-A970BF7D45BE}" dt="2020-02-27T23:09:50.623" v="1257" actId="478"/>
          <ac:spMkLst>
            <pc:docMk/>
            <pc:sldMk cId="0" sldId="444"/>
            <ac:spMk id="317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8:51.378" v="1237" actId="1076"/>
          <ac:spMkLst>
            <pc:docMk/>
            <pc:sldMk cId="0" sldId="444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09:35.862" v="1252" actId="1076"/>
          <ac:spMkLst>
            <pc:docMk/>
            <pc:sldMk cId="0" sldId="444"/>
            <ac:spMk id="23143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4"/>
            <ac:graphicFrameMk id="2" creationId="{00000000-0000-0000-0000-000000000000}"/>
          </ac:graphicFrameMkLst>
        </pc:graphicFrameChg>
        <pc:picChg chg="add mod">
          <ac:chgData name="Sidney Seckler" userId="73470fc2d5f88927" providerId="LiveId" clId="{B9E8DCFF-1486-4907-B394-A970BF7D45BE}" dt="2020-02-27T23:09:25.093" v="1249" actId="1076"/>
          <ac:picMkLst>
            <pc:docMk/>
            <pc:sldMk cId="0" sldId="444"/>
            <ac:picMk id="22" creationId="{07422474-0A37-4ADE-8C2A-D95DEC47FDA9}"/>
          </ac:picMkLst>
        </pc:picChg>
        <pc:picChg chg="del">
          <ac:chgData name="Sidney Seckler" userId="73470fc2d5f88927" providerId="LiveId" clId="{B9E8DCFF-1486-4907-B394-A970BF7D45BE}" dt="2020-02-27T23:08:53.155" v="1238" actId="478"/>
          <ac:picMkLst>
            <pc:docMk/>
            <pc:sldMk cId="0" sldId="444"/>
            <ac:picMk id="31747" creationId="{00000000-0000-0000-0000-000000000000}"/>
          </ac:picMkLst>
        </pc:picChg>
        <pc:picChg chg="del">
          <ac:chgData name="Sidney Seckler" userId="73470fc2d5f88927" providerId="LiveId" clId="{B9E8DCFF-1486-4907-B394-A970BF7D45BE}" dt="2020-02-27T23:08:55.489" v="1239" actId="478"/>
          <ac:picMkLst>
            <pc:docMk/>
            <pc:sldMk cId="0" sldId="444"/>
            <ac:picMk id="31760" creationId="{00000000-0000-0000-0000-000000000000}"/>
          </ac:picMkLst>
        </pc:picChg>
      </pc:sldChg>
      <pc:sldChg chg="addSp delSp modSp add mod">
        <pc:chgData name="Sidney Seckler" userId="73470fc2d5f88927" providerId="LiveId" clId="{B9E8DCFF-1486-4907-B394-A970BF7D45BE}" dt="2020-02-27T22:55:42.112" v="1028" actId="14100"/>
        <pc:sldMkLst>
          <pc:docMk/>
          <pc:sldMk cId="0" sldId="445"/>
        </pc:sldMkLst>
        <pc:spChg chg="add mod">
          <ac:chgData name="Sidney Seckler" userId="73470fc2d5f88927" providerId="LiveId" clId="{B9E8DCFF-1486-4907-B394-A970BF7D45BE}" dt="2020-02-27T22:55:33.739" v="1027" actId="1076"/>
          <ac:spMkLst>
            <pc:docMk/>
            <pc:sldMk cId="0" sldId="44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5:42.112" v="1028" actId="14100"/>
          <ac:spMkLst>
            <pc:docMk/>
            <pc:sldMk cId="0" sldId="445"/>
            <ac:spMk id="232451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5"/>
            <ac:graphicFrameMk id="3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26.609" v="1024" actId="1076"/>
          <ac:graphicFrameMkLst>
            <pc:docMk/>
            <pc:sldMk cId="0" sldId="445"/>
            <ac:graphicFrameMk id="23283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B9E8DCFF-1486-4907-B394-A970BF7D45BE}" dt="2020-02-27T22:55:06.109" v="1020"/>
        <pc:sldMkLst>
          <pc:docMk/>
          <pc:sldMk cId="0" sldId="446"/>
        </pc:sldMkLst>
        <pc:spChg chg="add mod">
          <ac:chgData name="Sidney Seckler" userId="73470fc2d5f88927" providerId="LiveId" clId="{B9E8DCFF-1486-4907-B394-A970BF7D45BE}" dt="2020-02-27T22:54:59.049" v="1019" actId="255"/>
          <ac:spMkLst>
            <pc:docMk/>
            <pc:sldMk cId="0" sldId="446"/>
            <ac:spMk id="1741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53:51.606" v="987" actId="14100"/>
          <ac:spMkLst>
            <pc:docMk/>
            <pc:sldMk cId="0" sldId="446"/>
            <ac:spMk id="233475" creationId="{00000000-0000-0000-0000-000000000000}"/>
          </ac:spMkLst>
        </pc:spChg>
        <pc:graphicFrameChg chg="del mod replId">
          <ac:chgData name="Sidney Seckler" userId="73470fc2d5f88927" providerId="LiveId" clId="{B9E8DCFF-1486-4907-B394-A970BF7D45BE}" dt="2020-02-27T22:53:55.054" v="1008"/>
          <ac:graphicFrameMkLst>
            <pc:docMk/>
            <pc:sldMk cId="0" sldId="446"/>
            <ac:graphicFrameMk id="2" creationId="{00000000-0000-0000-0000-000000000000}"/>
          </ac:graphicFrameMkLst>
        </pc:graphicFrameChg>
        <pc:graphicFrameChg chg="mod modGraphic">
          <ac:chgData name="Sidney Seckler" userId="73470fc2d5f88927" providerId="LiveId" clId="{B9E8DCFF-1486-4907-B394-A970BF7D45BE}" dt="2020-02-27T22:55:06.109" v="1020"/>
          <ac:graphicFrameMkLst>
            <pc:docMk/>
            <pc:sldMk cId="0" sldId="446"/>
            <ac:graphicFrameMk id="233547" creationId="{00000000-0000-0000-0000-000000000000}"/>
          </ac:graphicFrameMkLst>
        </pc:graphicFrameChg>
      </pc:sldChg>
      <pc:sldChg chg="modSp add mod">
        <pc:chgData name="Sidney Seckler" userId="73470fc2d5f88927" providerId="LiveId" clId="{B9E8DCFF-1486-4907-B394-A970BF7D45BE}" dt="2020-02-27T21:53:46.369" v="71" actId="14100"/>
        <pc:sldMkLst>
          <pc:docMk/>
          <pc:sldMk cId="0" sldId="447"/>
        </pc:sldMkLst>
        <pc:spChg chg="mod">
          <ac:chgData name="Sidney Seckler" userId="73470fc2d5f88927" providerId="LiveId" clId="{B9E8DCFF-1486-4907-B394-A970BF7D45BE}" dt="2020-02-27T21:53:46.369" v="71" actId="14100"/>
          <ac:spMkLst>
            <pc:docMk/>
            <pc:sldMk cId="0" sldId="447"/>
            <ac:spMk id="234499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1:57:42.676" v="116" actId="47"/>
        <pc:sldMkLst>
          <pc:docMk/>
          <pc:sldMk cId="0" sldId="448"/>
        </pc:sldMkLst>
        <pc:spChg chg="mod">
          <ac:chgData name="Sidney Seckler" userId="73470fc2d5f88927" providerId="LiveId" clId="{B9E8DCFF-1486-4907-B394-A970BF7D45BE}" dt="2020-02-27T21:55:48.256" v="92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add del">
        <pc:chgData name="Sidney Seckler" userId="73470fc2d5f88927" providerId="LiveId" clId="{B9E8DCFF-1486-4907-B394-A970BF7D45BE}" dt="2020-02-27T21:57:44.623" v="117" actId="47"/>
        <pc:sldMkLst>
          <pc:docMk/>
          <pc:sldMk cId="0" sldId="449"/>
        </pc:sldMkLst>
      </pc:sldChg>
      <pc:sldChg chg="modSp add mod">
        <pc:chgData name="Sidney Seckler" userId="73470fc2d5f88927" providerId="LiveId" clId="{B9E8DCFF-1486-4907-B394-A970BF7D45BE}" dt="2020-02-27T21:55:36.934" v="90" actId="1076"/>
        <pc:sldMkLst>
          <pc:docMk/>
          <pc:sldMk cId="0" sldId="450"/>
        </pc:sldMkLst>
        <pc:spChg chg="mod">
          <ac:chgData name="Sidney Seckler" userId="73470fc2d5f88927" providerId="LiveId" clId="{B9E8DCFF-1486-4907-B394-A970BF7D45BE}" dt="2020-02-27T21:55:13.945" v="84" actId="1076"/>
          <ac:spMkLst>
            <pc:docMk/>
            <pc:sldMk cId="0" sldId="450"/>
            <ac:spMk id="23757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1:55:36.934" v="90" actId="1076"/>
          <ac:picMkLst>
            <pc:docMk/>
            <pc:sldMk cId="0" sldId="450"/>
            <ac:picMk id="4198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1:55:30.681" v="89" actId="14100"/>
          <ac:picMkLst>
            <pc:docMk/>
            <pc:sldMk cId="0" sldId="450"/>
            <ac:picMk id="41989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1:56:57.715" v="109" actId="14100"/>
        <pc:sldMkLst>
          <pc:docMk/>
          <pc:sldMk cId="0" sldId="451"/>
        </pc:sldMkLst>
        <pc:spChg chg="mod">
          <ac:chgData name="Sidney Seckler" userId="73470fc2d5f88927" providerId="LiveId" clId="{B9E8DCFF-1486-4907-B394-A970BF7D45BE}" dt="2020-02-27T21:56:57.715" v="109" actId="14100"/>
          <ac:spMkLst>
            <pc:docMk/>
            <pc:sldMk cId="0" sldId="451"/>
            <ac:spMk id="23554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1:57:24.652" v="115" actId="1076"/>
        <pc:sldMkLst>
          <pc:docMk/>
          <pc:sldMk cId="0" sldId="452"/>
        </pc:sldMkLst>
        <pc:spChg chg="mod">
          <ac:chgData name="Sidney Seckler" userId="73470fc2d5f88927" providerId="LiveId" clId="{B9E8DCFF-1486-4907-B394-A970BF7D45BE}" dt="2020-02-27T21:57:24.652" v="115" actId="1076"/>
          <ac:spMkLst>
            <pc:docMk/>
            <pc:sldMk cId="0" sldId="452"/>
            <ac:spMk id="236564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1:57:18.109" v="114" actId="1076"/>
          <ac:spMkLst>
            <pc:docMk/>
            <pc:sldMk cId="0" sldId="452"/>
            <ac:spMk id="23656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2.892" v="730" actId="1076"/>
        <pc:sldMkLst>
          <pc:docMk/>
          <pc:sldMk cId="0" sldId="453"/>
        </pc:sldMkLst>
        <pc:spChg chg="mod">
          <ac:chgData name="Sidney Seckler" userId="73470fc2d5f88927" providerId="LiveId" clId="{B9E8DCFF-1486-4907-B394-A970BF7D45BE}" dt="2020-02-27T22:35:30.622" v="729" actId="14100"/>
          <ac:spMkLst>
            <pc:docMk/>
            <pc:sldMk cId="0" sldId="453"/>
            <ac:spMk id="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5:32.892" v="730" actId="1076"/>
          <ac:picMkLst>
            <pc:docMk/>
            <pc:sldMk cId="0" sldId="453"/>
            <ac:picMk id="962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9:30.909" v="262" actId="6549"/>
        <pc:sldMkLst>
          <pc:docMk/>
          <pc:sldMk cId="0" sldId="456"/>
        </pc:sldMkLst>
        <pc:spChg chg="mod">
          <ac:chgData name="Sidney Seckler" userId="73470fc2d5f88927" providerId="LiveId" clId="{B9E8DCFF-1486-4907-B394-A970BF7D45BE}" dt="2020-02-27T22:08:14.171" v="235" actId="14100"/>
          <ac:spMkLst>
            <pc:docMk/>
            <pc:sldMk cId="0" sldId="456"/>
            <ac:spMk id="269316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09:30.909" v="262" actId="6549"/>
          <ac:spMkLst>
            <pc:docMk/>
            <pc:sldMk cId="0" sldId="456"/>
            <ac:spMk id="26931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08:53.673" v="240" actId="1076"/>
          <ac:picMkLst>
            <pc:docMk/>
            <pc:sldMk cId="0" sldId="456"/>
            <ac:picMk id="59394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1:40.046" v="285" actId="1076"/>
        <pc:sldMkLst>
          <pc:docMk/>
          <pc:sldMk cId="0" sldId="457"/>
        </pc:sldMkLst>
        <pc:spChg chg="mod">
          <ac:chgData name="Sidney Seckler" userId="73470fc2d5f88927" providerId="LiveId" clId="{B9E8DCFF-1486-4907-B394-A970BF7D45BE}" dt="2020-02-27T22:09:49.277" v="266" actId="255"/>
          <ac:spMkLst>
            <pc:docMk/>
            <pc:sldMk cId="0" sldId="457"/>
            <ac:spMk id="270340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1:13.463" v="284" actId="6549"/>
          <ac:spMkLst>
            <pc:docMk/>
            <pc:sldMk cId="0" sldId="457"/>
            <ac:spMk id="27034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1:40.046" v="285" actId="1076"/>
          <ac:picMkLst>
            <pc:docMk/>
            <pc:sldMk cId="0" sldId="457"/>
            <ac:picMk id="6041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2:00.694" v="289" actId="1076"/>
        <pc:sldMkLst>
          <pc:docMk/>
          <pc:sldMk cId="0" sldId="458"/>
        </pc:sldMkLst>
        <pc:spChg chg="mod">
          <ac:chgData name="Sidney Seckler" userId="73470fc2d5f88927" providerId="LiveId" clId="{B9E8DCFF-1486-4907-B394-A970BF7D45BE}" dt="2020-02-27T22:11:52.606" v="288" actId="255"/>
          <ac:spMkLst>
            <pc:docMk/>
            <pc:sldMk cId="0" sldId="458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00.694" v="289" actId="1076"/>
          <ac:picMkLst>
            <pc:docMk/>
            <pc:sldMk cId="0" sldId="458"/>
            <ac:picMk id="61443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4:13.777" v="330" actId="14100"/>
        <pc:sldMkLst>
          <pc:docMk/>
          <pc:sldMk cId="0" sldId="459"/>
        </pc:sldMkLst>
        <pc:spChg chg="mod">
          <ac:chgData name="Sidney Seckler" userId="73470fc2d5f88927" providerId="LiveId" clId="{B9E8DCFF-1486-4907-B394-A970BF7D45BE}" dt="2020-02-27T22:14:02.176" v="325" actId="255"/>
          <ac:spMkLst>
            <pc:docMk/>
            <pc:sldMk cId="0" sldId="459"/>
            <ac:spMk id="27238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10.502" v="329" actId="1076"/>
          <ac:picMkLst>
            <pc:docMk/>
            <pc:sldMk cId="0" sldId="459"/>
            <ac:picMk id="65538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4:13.777" v="330" actId="14100"/>
          <ac:picMkLst>
            <pc:docMk/>
            <pc:sldMk cId="0" sldId="459"/>
            <ac:picMk id="65541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21.360" v="310" actId="947"/>
        <pc:sldMkLst>
          <pc:docMk/>
          <pc:sldMk cId="0" sldId="461"/>
        </pc:sldMkLst>
        <pc:spChg chg="mod">
          <ac:chgData name="Sidney Seckler" userId="73470fc2d5f88927" providerId="LiveId" clId="{B9E8DCFF-1486-4907-B394-A970BF7D45BE}" dt="2020-02-27T22:12:34.331" v="298" actId="255"/>
          <ac:spMkLst>
            <pc:docMk/>
            <pc:sldMk cId="0" sldId="461"/>
            <ac:spMk id="27750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3:21.360" v="310" actId="947"/>
          <ac:spMkLst>
            <pc:docMk/>
            <pc:sldMk cId="0" sldId="461"/>
            <ac:spMk id="27750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56.768" v="302" actId="1076"/>
          <ac:picMkLst>
            <pc:docMk/>
            <pc:sldMk cId="0" sldId="461"/>
            <ac:picMk id="63490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3:52.426" v="323" actId="14100"/>
        <pc:sldMkLst>
          <pc:docMk/>
          <pc:sldMk cId="0" sldId="462"/>
        </pc:sldMkLst>
        <pc:spChg chg="mod">
          <ac:chgData name="Sidney Seckler" userId="73470fc2d5f88927" providerId="LiveId" clId="{B9E8DCFF-1486-4907-B394-A970BF7D45BE}" dt="2020-02-27T22:13:31.908" v="312" actId="255"/>
          <ac:spMkLst>
            <pc:docMk/>
            <pc:sldMk cId="0" sldId="462"/>
            <ac:spMk id="27853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3:48.850" v="321" actId="1076"/>
          <ac:picMkLst>
            <pc:docMk/>
            <pc:sldMk cId="0" sldId="462"/>
            <ac:picMk id="64514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3:52.426" v="323" actId="14100"/>
          <ac:picMkLst>
            <pc:docMk/>
            <pc:sldMk cId="0" sldId="462"/>
            <ac:picMk id="64517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5:06.039" v="344" actId="947"/>
        <pc:sldMkLst>
          <pc:docMk/>
          <pc:sldMk cId="0" sldId="463"/>
        </pc:sldMkLst>
        <pc:spChg chg="mod">
          <ac:chgData name="Sidney Seckler" userId="73470fc2d5f88927" providerId="LiveId" clId="{B9E8DCFF-1486-4907-B394-A970BF7D45BE}" dt="2020-02-27T22:14:45.999" v="337" actId="255"/>
          <ac:spMkLst>
            <pc:docMk/>
            <pc:sldMk cId="0" sldId="463"/>
            <ac:spMk id="2826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5:06.039" v="344" actId="947"/>
          <ac:spMkLst>
            <pc:docMk/>
            <pc:sldMk cId="0" sldId="463"/>
            <ac:spMk id="282629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4:35.468" v="334" actId="1076"/>
          <ac:picMkLst>
            <pc:docMk/>
            <pc:sldMk cId="0" sldId="463"/>
            <ac:picMk id="66562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09.851" v="360" actId="1076"/>
        <pc:sldMkLst>
          <pc:docMk/>
          <pc:sldMk cId="0" sldId="464"/>
        </pc:sldMkLst>
        <pc:spChg chg="mod">
          <ac:chgData name="Sidney Seckler" userId="73470fc2d5f88927" providerId="LiveId" clId="{B9E8DCFF-1486-4907-B394-A970BF7D45BE}" dt="2020-02-27T22:15:21.785" v="347" actId="14100"/>
          <ac:spMkLst>
            <pc:docMk/>
            <pc:sldMk cId="0" sldId="464"/>
            <ac:spMk id="28365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16:06.054" v="359" actId="947"/>
          <ac:spMkLst>
            <pc:docMk/>
            <pc:sldMk cId="0" sldId="464"/>
            <ac:spMk id="283653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09.851" v="360" actId="1076"/>
          <ac:picMkLst>
            <pc:docMk/>
            <pc:sldMk cId="0" sldId="464"/>
            <ac:picMk id="67586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6:42.382" v="375" actId="1076"/>
        <pc:sldMkLst>
          <pc:docMk/>
          <pc:sldMk cId="0" sldId="465"/>
        </pc:sldMkLst>
        <pc:spChg chg="mod">
          <ac:chgData name="Sidney Seckler" userId="73470fc2d5f88927" providerId="LiveId" clId="{B9E8DCFF-1486-4907-B394-A970BF7D45BE}" dt="2020-02-27T22:16:20.949" v="362" actId="255"/>
          <ac:spMkLst>
            <pc:docMk/>
            <pc:sldMk cId="0" sldId="465"/>
            <ac:spMk id="28467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6:41.256" v="374" actId="1076"/>
          <ac:picMkLst>
            <pc:docMk/>
            <pc:sldMk cId="0" sldId="465"/>
            <ac:picMk id="68610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6:42.382" v="375" actId="1076"/>
          <ac:picMkLst>
            <pc:docMk/>
            <pc:sldMk cId="0" sldId="465"/>
            <ac:picMk id="68613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466"/>
        </pc:sldMkLst>
      </pc:sldChg>
      <pc:sldChg chg="modSp add mod">
        <pc:chgData name="Sidney Seckler" userId="73470fc2d5f88927" providerId="LiveId" clId="{B9E8DCFF-1486-4907-B394-A970BF7D45BE}" dt="2020-02-27T22:17:06.112" v="384" actId="1076"/>
        <pc:sldMkLst>
          <pc:docMk/>
          <pc:sldMk cId="0" sldId="467"/>
        </pc:sldMkLst>
        <pc:spChg chg="mod">
          <ac:chgData name="Sidney Seckler" userId="73470fc2d5f88927" providerId="LiveId" clId="{B9E8DCFF-1486-4907-B394-A970BF7D45BE}" dt="2020-02-27T22:16:53.537" v="377" actId="255"/>
          <ac:spMkLst>
            <pc:docMk/>
            <pc:sldMk cId="0" sldId="467"/>
            <ac:spMk id="287748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06.112" v="384" actId="1076"/>
          <ac:picMkLst>
            <pc:docMk/>
            <pc:sldMk cId="0" sldId="467"/>
            <ac:picMk id="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02.869" v="382" actId="14100"/>
          <ac:picMkLst>
            <pc:docMk/>
            <pc:sldMk cId="0" sldId="467"/>
            <ac:picMk id="7065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17:31.612" v="389" actId="1076"/>
        <pc:sldMkLst>
          <pc:docMk/>
          <pc:sldMk cId="0" sldId="468"/>
        </pc:sldMkLst>
        <pc:spChg chg="mod">
          <ac:chgData name="Sidney Seckler" userId="73470fc2d5f88927" providerId="LiveId" clId="{B9E8DCFF-1486-4907-B394-A970BF7D45BE}" dt="2020-02-27T22:17:16.608" v="386" actId="255"/>
          <ac:spMkLst>
            <pc:docMk/>
            <pc:sldMk cId="0" sldId="468"/>
            <ac:spMk id="289796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31.612" v="389" actId="1076"/>
          <ac:picMkLst>
            <pc:docMk/>
            <pc:sldMk cId="0" sldId="468"/>
            <ac:picMk id="7168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27.830" v="388" actId="1076"/>
          <ac:picMkLst>
            <pc:docMk/>
            <pc:sldMk cId="0" sldId="468"/>
            <ac:picMk id="7168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17:48.946" v="395" actId="1076"/>
        <pc:sldMkLst>
          <pc:docMk/>
          <pc:sldMk cId="0" sldId="469"/>
        </pc:sldMkLst>
        <pc:spChg chg="mod">
          <ac:chgData name="Sidney Seckler" userId="73470fc2d5f88927" providerId="LiveId" clId="{B9E8DCFF-1486-4907-B394-A970BF7D45BE}" dt="2020-02-27T22:17:37.453" v="390" actId="14100"/>
          <ac:spMkLst>
            <pc:docMk/>
            <pc:sldMk cId="0" sldId="46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7:46.380" v="394" actId="14100"/>
          <ac:picMkLst>
            <pc:docMk/>
            <pc:sldMk cId="0" sldId="469"/>
            <ac:picMk id="72706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17:48.946" v="395" actId="1076"/>
          <ac:picMkLst>
            <pc:docMk/>
            <pc:sldMk cId="0" sldId="469"/>
            <ac:picMk id="72709" creationId="{00000000-0000-0000-0000-000000000000}"/>
          </ac:picMkLst>
        </pc:pic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41430331" sldId="470"/>
        </pc:sldMkLst>
      </pc:sldChg>
      <pc:sldChg chg="modSp add mod">
        <pc:chgData name="Sidney Seckler" userId="73470fc2d5f88927" providerId="LiveId" clId="{B9E8DCFF-1486-4907-B394-A970BF7D45BE}" dt="2020-02-27T23:11:00.147" v="1269" actId="1076"/>
        <pc:sldMkLst>
          <pc:docMk/>
          <pc:sldMk cId="0" sldId="471"/>
        </pc:sldMkLst>
        <pc:spChg chg="mod">
          <ac:chgData name="Sidney Seckler" userId="73470fc2d5f88927" providerId="LiveId" clId="{B9E8DCFF-1486-4907-B394-A970BF7D45BE}" dt="2020-02-27T23:11:00.147" v="1269" actId="1076"/>
          <ac:spMkLst>
            <pc:docMk/>
            <pc:sldMk cId="0" sldId="471"/>
            <ac:spMk id="231428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3:10:50.156" v="1267" actId="1076"/>
          <ac:spMkLst>
            <pc:docMk/>
            <pc:sldMk cId="0" sldId="471"/>
            <ac:spMk id="231431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3:10:55.614" v="1268" actId="1076"/>
          <ac:picMkLst>
            <pc:docMk/>
            <pc:sldMk cId="0" sldId="471"/>
            <ac:picMk id="105490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04:22.436" v="208" actId="27636"/>
        <pc:sldMkLst>
          <pc:docMk/>
          <pc:sldMk cId="2338494902" sldId="474"/>
        </pc:sldMkLst>
        <pc:spChg chg="mod">
          <ac:chgData name="Sidney Seckler" userId="73470fc2d5f88927" providerId="LiveId" clId="{B9E8DCFF-1486-4907-B394-A970BF7D45BE}" dt="2020-02-27T22:04:22.436" v="208" actId="27636"/>
          <ac:spMkLst>
            <pc:docMk/>
            <pc:sldMk cId="2338494902" sldId="474"/>
            <ac:spMk id="5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04:51.517" v="213" actId="6549"/>
        <pc:sldMkLst>
          <pc:docMk/>
          <pc:sldMk cId="1589128153" sldId="475"/>
        </pc:sldMkLst>
        <pc:spChg chg="mod">
          <ac:chgData name="Sidney Seckler" userId="73470fc2d5f88927" providerId="LiveId" clId="{B9E8DCFF-1486-4907-B394-A970BF7D45BE}" dt="2020-02-27T22:04:51.517" v="213" actId="6549"/>
          <ac:spMkLst>
            <pc:docMk/>
            <pc:sldMk cId="1589128153" sldId="475"/>
            <ac:spMk id="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12:16.980" v="294" actId="14100"/>
        <pc:sldMkLst>
          <pc:docMk/>
          <pc:sldMk cId="1820468522" sldId="476"/>
        </pc:sldMkLst>
        <pc:spChg chg="mod">
          <ac:chgData name="Sidney Seckler" userId="73470fc2d5f88927" providerId="LiveId" clId="{B9E8DCFF-1486-4907-B394-A970BF7D45BE}" dt="2020-02-27T22:12:11.577" v="292" actId="255"/>
          <ac:spMkLst>
            <pc:docMk/>
            <pc:sldMk cId="1820468522" sldId="476"/>
            <ac:spMk id="271364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12:16.980" v="294" actId="14100"/>
          <ac:picMkLst>
            <pc:docMk/>
            <pc:sldMk cId="1820468522" sldId="476"/>
            <ac:picMk id="8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23:26.384" v="478" actId="255"/>
        <pc:sldMkLst>
          <pc:docMk/>
          <pc:sldMk cId="3767723696" sldId="477"/>
        </pc:sldMkLst>
        <pc:spChg chg="mod">
          <ac:chgData name="Sidney Seckler" userId="73470fc2d5f88927" providerId="LiveId" clId="{B9E8DCFF-1486-4907-B394-A970BF7D45BE}" dt="2020-02-27T22:23:26.384" v="478" actId="255"/>
          <ac:spMkLst>
            <pc:docMk/>
            <pc:sldMk cId="3767723696" sldId="47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7:16.782" v="525" actId="108"/>
        <pc:sldMkLst>
          <pc:docMk/>
          <pc:sldMk cId="1932601847" sldId="478"/>
        </pc:sldMkLst>
        <pc:spChg chg="mod">
          <ac:chgData name="Sidney Seckler" userId="73470fc2d5f88927" providerId="LiveId" clId="{B9E8DCFF-1486-4907-B394-A970BF7D45BE}" dt="2020-02-27T22:27:16.782" v="525" actId="108"/>
          <ac:spMkLst>
            <pc:docMk/>
            <pc:sldMk cId="1932601847" sldId="478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4:47.843" v="721" actId="14100"/>
        <pc:sldMkLst>
          <pc:docMk/>
          <pc:sldMk cId="890015777" sldId="479"/>
        </pc:sldMkLst>
        <pc:spChg chg="mod">
          <ac:chgData name="Sidney Seckler" userId="73470fc2d5f88927" providerId="LiveId" clId="{B9E8DCFF-1486-4907-B394-A970BF7D45BE}" dt="2020-02-27T22:34:47.843" v="721" actId="14100"/>
          <ac:spMkLst>
            <pc:docMk/>
            <pc:sldMk cId="890015777" sldId="479"/>
            <ac:spMk id="9830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35:39.257" v="731" actId="14100"/>
        <pc:sldMkLst>
          <pc:docMk/>
          <pc:sldMk cId="1360967830" sldId="480"/>
        </pc:sldMkLst>
        <pc:spChg chg="mod">
          <ac:chgData name="Sidney Seckler" userId="73470fc2d5f88927" providerId="LiveId" clId="{B9E8DCFF-1486-4907-B394-A970BF7D45BE}" dt="2020-02-27T22:35:39.257" v="731" actId="14100"/>
          <ac:spMkLst>
            <pc:docMk/>
            <pc:sldMk cId="1360967830" sldId="480"/>
            <ac:spMk id="6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0:18.240" v="787" actId="1076"/>
        <pc:sldMkLst>
          <pc:docMk/>
          <pc:sldMk cId="2670603293" sldId="481"/>
        </pc:sldMkLst>
        <pc:spChg chg="mod">
          <ac:chgData name="Sidney Seckler" userId="73470fc2d5f88927" providerId="LiveId" clId="{B9E8DCFF-1486-4907-B394-A970BF7D45BE}" dt="2020-02-27T22:40:16.017" v="786" actId="14100"/>
          <ac:spMkLst>
            <pc:docMk/>
            <pc:sldMk cId="2670603293" sldId="481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18.240" v="787" actId="1076"/>
          <ac:picMkLst>
            <pc:docMk/>
            <pc:sldMk cId="2670603293" sldId="481"/>
            <ac:picMk id="2" creationId="{00000000-0000-0000-0000-000000000000}"/>
          </ac:picMkLst>
        </pc:picChg>
      </pc:sldChg>
      <pc:sldChg chg="modSp add mod">
        <pc:chgData name="Sidney Seckler" userId="73470fc2d5f88927" providerId="LiveId" clId="{B9E8DCFF-1486-4907-B394-A970BF7D45BE}" dt="2020-02-27T22:40:41.996" v="796" actId="1076"/>
        <pc:sldMkLst>
          <pc:docMk/>
          <pc:sldMk cId="563886989" sldId="482"/>
        </pc:sldMkLst>
        <pc:spChg chg="mod">
          <ac:chgData name="Sidney Seckler" userId="73470fc2d5f88927" providerId="LiveId" clId="{B9E8DCFF-1486-4907-B394-A970BF7D45BE}" dt="2020-02-27T22:40:28.529" v="790" actId="255"/>
          <ac:spMkLst>
            <pc:docMk/>
            <pc:sldMk cId="563886989" sldId="482"/>
            <ac:spMk id="191492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40:41.996" v="796" actId="1076"/>
          <ac:picMkLst>
            <pc:docMk/>
            <pc:sldMk cId="563886989" sldId="482"/>
            <ac:picMk id="3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40:36.850" v="794" actId="1076"/>
          <ac:picMkLst>
            <pc:docMk/>
            <pc:sldMk cId="563886989" sldId="482"/>
            <ac:picMk id="4" creationId="{00000000-0000-0000-0000-000000000000}"/>
          </ac:picMkLst>
        </pc:picChg>
      </pc:sldChg>
      <pc:sldChg chg="add">
        <pc:chgData name="Sidney Seckler" userId="73470fc2d5f88927" providerId="LiveId" clId="{B9E8DCFF-1486-4907-B394-A970BF7D45BE}" dt="2020-02-27T22:18:15.047" v="396"/>
        <pc:sldMkLst>
          <pc:docMk/>
          <pc:sldMk cId="1745041132" sldId="484"/>
        </pc:sldMkLst>
      </pc:sldChg>
      <pc:sldChg chg="modSp add mod">
        <pc:chgData name="Sidney Seckler" userId="73470fc2d5f88927" providerId="LiveId" clId="{B9E8DCFF-1486-4907-B394-A970BF7D45BE}" dt="2020-02-27T22:36:50.574" v="750" actId="1076"/>
        <pc:sldMkLst>
          <pc:docMk/>
          <pc:sldMk cId="694596665" sldId="485"/>
        </pc:sldMkLst>
        <pc:spChg chg="mod">
          <ac:chgData name="Sidney Seckler" userId="73470fc2d5f88927" providerId="LiveId" clId="{B9E8DCFF-1486-4907-B394-A970BF7D45BE}" dt="2020-02-27T22:36:50.574" v="750" actId="1076"/>
          <ac:spMkLst>
            <pc:docMk/>
            <pc:sldMk cId="694596665" sldId="485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36:33.775" v="746" actId="14100"/>
          <ac:spMkLst>
            <pc:docMk/>
            <pc:sldMk cId="694596665" sldId="485"/>
            <ac:spMk id="101378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41:02.394" v="801" actId="14100"/>
        <pc:sldMkLst>
          <pc:docMk/>
          <pc:sldMk cId="4281847082" sldId="486"/>
        </pc:sldMkLst>
        <pc:spChg chg="mod">
          <ac:chgData name="Sidney Seckler" userId="73470fc2d5f88927" providerId="LiveId" clId="{B9E8DCFF-1486-4907-B394-A970BF7D45BE}" dt="2020-02-27T22:40:56.854" v="799" actId="1076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B9E8DCFF-1486-4907-B394-A970BF7D45BE}" dt="2020-02-27T22:41:02.394" v="801" actId="14100"/>
          <ac:spMkLst>
            <pc:docMk/>
            <pc:sldMk cId="4281847082" sldId="486"/>
            <ac:spMk id="101378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28484897" sldId="491"/>
        </pc:sldMkLst>
      </pc:sldChg>
      <pc:sldChg chg="modSp add mod">
        <pc:chgData name="Sidney Seckler" userId="73470fc2d5f88927" providerId="LiveId" clId="{B9E8DCFF-1486-4907-B394-A970BF7D45BE}" dt="2020-02-27T22:23:36.503" v="480" actId="255"/>
        <pc:sldMkLst>
          <pc:docMk/>
          <pc:sldMk cId="1102598463" sldId="492"/>
        </pc:sldMkLst>
        <pc:spChg chg="mod">
          <ac:chgData name="Sidney Seckler" userId="73470fc2d5f88927" providerId="LiveId" clId="{B9E8DCFF-1486-4907-B394-A970BF7D45BE}" dt="2020-02-27T22:23:36.503" v="480" actId="255"/>
          <ac:spMkLst>
            <pc:docMk/>
            <pc:sldMk cId="1102598463" sldId="492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58.648" v="483" actId="255"/>
        <pc:sldMkLst>
          <pc:docMk/>
          <pc:sldMk cId="2239041012" sldId="493"/>
        </pc:sldMkLst>
        <pc:spChg chg="mod">
          <ac:chgData name="Sidney Seckler" userId="73470fc2d5f88927" providerId="LiveId" clId="{B9E8DCFF-1486-4907-B394-A970BF7D45BE}" dt="2020-02-27T22:23:58.648" v="483" actId="255"/>
          <ac:spMkLst>
            <pc:docMk/>
            <pc:sldMk cId="2239041012" sldId="493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3:46.764" v="481" actId="255"/>
        <pc:sldMkLst>
          <pc:docMk/>
          <pc:sldMk cId="1382682213" sldId="494"/>
        </pc:sldMkLst>
        <pc:spChg chg="mod">
          <ac:chgData name="Sidney Seckler" userId="73470fc2d5f88927" providerId="LiveId" clId="{B9E8DCFF-1486-4907-B394-A970BF7D45BE}" dt="2020-02-27T22:23:46.764" v="481" actId="255"/>
          <ac:spMkLst>
            <pc:docMk/>
            <pc:sldMk cId="1382682213" sldId="494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06.997" v="485" actId="255"/>
        <pc:sldMkLst>
          <pc:docMk/>
          <pc:sldMk cId="2054450687" sldId="495"/>
        </pc:sldMkLst>
        <pc:spChg chg="mod">
          <ac:chgData name="Sidney Seckler" userId="73470fc2d5f88927" providerId="LiveId" clId="{B9E8DCFF-1486-4907-B394-A970BF7D45BE}" dt="2020-02-27T22:24:06.997" v="485" actId="255"/>
          <ac:spMkLst>
            <pc:docMk/>
            <pc:sldMk cId="2054450687" sldId="495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16.918" v="487" actId="255"/>
        <pc:sldMkLst>
          <pc:docMk/>
          <pc:sldMk cId="3429676375" sldId="496"/>
        </pc:sldMkLst>
        <pc:spChg chg="mod">
          <ac:chgData name="Sidney Seckler" userId="73470fc2d5f88927" providerId="LiveId" clId="{B9E8DCFF-1486-4907-B394-A970BF7D45BE}" dt="2020-02-27T22:24:16.918" v="487" actId="255"/>
          <ac:spMkLst>
            <pc:docMk/>
            <pc:sldMk cId="3429676375" sldId="496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25.491" v="489" actId="255"/>
        <pc:sldMkLst>
          <pc:docMk/>
          <pc:sldMk cId="1270408300" sldId="497"/>
        </pc:sldMkLst>
        <pc:spChg chg="mod">
          <ac:chgData name="Sidney Seckler" userId="73470fc2d5f88927" providerId="LiveId" clId="{B9E8DCFF-1486-4907-B394-A970BF7D45BE}" dt="2020-02-27T22:24:25.491" v="489" actId="255"/>
          <ac:spMkLst>
            <pc:docMk/>
            <pc:sldMk cId="1270408300" sldId="497"/>
            <ac:spMk id="25602" creationId="{00000000-0000-0000-0000-000000000000}"/>
          </ac:spMkLst>
        </pc:spChg>
      </pc:sldChg>
      <pc:sldChg chg="modSp add mod">
        <pc:chgData name="Sidney Seckler" userId="73470fc2d5f88927" providerId="LiveId" clId="{B9E8DCFF-1486-4907-B394-A970BF7D45BE}" dt="2020-02-27T22:24:38.357" v="491" actId="255"/>
        <pc:sldMkLst>
          <pc:docMk/>
          <pc:sldMk cId="2370221105" sldId="498"/>
        </pc:sldMkLst>
        <pc:spChg chg="mod">
          <ac:chgData name="Sidney Seckler" userId="73470fc2d5f88927" providerId="LiveId" clId="{B9E8DCFF-1486-4907-B394-A970BF7D45BE}" dt="2020-02-27T22:24:38.357" v="491" actId="255"/>
          <ac:spMkLst>
            <pc:docMk/>
            <pc:sldMk cId="2370221105" sldId="498"/>
            <ac:spMk id="25602" creationId="{00000000-0000-0000-0000-000000000000}"/>
          </ac:spMkLst>
        </pc:spChg>
      </pc:sldChg>
      <pc:sldChg chg="modSp add del mod">
        <pc:chgData name="Sidney Seckler" userId="73470fc2d5f88927" providerId="LiveId" clId="{B9E8DCFF-1486-4907-B394-A970BF7D45BE}" dt="2020-02-27T22:34:36.998" v="719" actId="14100"/>
        <pc:sldMkLst>
          <pc:docMk/>
          <pc:sldMk cId="3724349252" sldId="499"/>
        </pc:sldMkLst>
        <pc:spChg chg="mod">
          <ac:chgData name="Sidney Seckler" userId="73470fc2d5f88927" providerId="LiveId" clId="{B9E8DCFF-1486-4907-B394-A970BF7D45BE}" dt="2020-02-27T22:26:44.138" v="511" actId="108"/>
          <ac:spMkLst>
            <pc:docMk/>
            <pc:sldMk cId="3724349252" sldId="499"/>
            <ac:spMk id="7" creationId="{00000000-0000-0000-0000-000000000000}"/>
          </ac:spMkLst>
        </pc:spChg>
        <pc:picChg chg="mod">
          <ac:chgData name="Sidney Seckler" userId="73470fc2d5f88927" providerId="LiveId" clId="{B9E8DCFF-1486-4907-B394-A970BF7D45BE}" dt="2020-02-27T22:34:29.468" v="716" actId="1076"/>
          <ac:picMkLst>
            <pc:docMk/>
            <pc:sldMk cId="3724349252" sldId="499"/>
            <ac:picMk id="92162" creationId="{00000000-0000-0000-0000-000000000000}"/>
          </ac:picMkLst>
        </pc:picChg>
        <pc:picChg chg="mod">
          <ac:chgData name="Sidney Seckler" userId="73470fc2d5f88927" providerId="LiveId" clId="{B9E8DCFF-1486-4907-B394-A970BF7D45BE}" dt="2020-02-27T22:34:36.998" v="719" actId="14100"/>
          <ac:picMkLst>
            <pc:docMk/>
            <pc:sldMk cId="3724349252" sldId="499"/>
            <ac:picMk id="92165" creationId="{00000000-0000-0000-0000-000000000000}"/>
          </ac:picMkLst>
        </pc:picChg>
      </pc:sldChg>
      <pc:sldChg chg="modSp add del mod">
        <pc:chgData name="Sidney Seckler" userId="73470fc2d5f88927" providerId="LiveId" clId="{B9E8DCFF-1486-4907-B394-A970BF7D45BE}" dt="2020-02-27T22:34:44.064" v="720" actId="1076"/>
        <pc:sldMkLst>
          <pc:docMk/>
          <pc:sldMk cId="785629499" sldId="500"/>
        </pc:sldMkLst>
        <pc:spChg chg="mod">
          <ac:chgData name="Sidney Seckler" userId="73470fc2d5f88927" providerId="LiveId" clId="{B9E8DCFF-1486-4907-B394-A970BF7D45BE}" dt="2020-02-27T22:34:44.064" v="720" actId="1076"/>
          <ac:spMkLst>
            <pc:docMk/>
            <pc:sldMk cId="785629499" sldId="500"/>
            <ac:spMk id="254980" creationId="{00000000-0000-0000-0000-000000000000}"/>
          </ac:spMkLst>
        </pc:spChg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67277730" sldId="50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0" sldId="50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2761136768" sldId="50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14273135" sldId="50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083682811" sldId="50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4146155646" sldId="50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788871648" sldId="50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305411668" sldId="50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665566012" sldId="50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416916454" sldId="517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5314731" sldId="518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758926798" sldId="519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541862111" sldId="520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961324535" sldId="521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3260017325" sldId="522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199553748" sldId="523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83043740" sldId="524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909533671" sldId="525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927962132" sldId="526"/>
        </pc:sldMkLst>
      </pc:sldChg>
      <pc:sldChg chg="del">
        <pc:chgData name="Sidney Seckler" userId="73470fc2d5f88927" providerId="LiveId" clId="{B9E8DCFF-1486-4907-B394-A970BF7D45BE}" dt="2020-02-27T21:50:38.572" v="0" actId="47"/>
        <pc:sldMkLst>
          <pc:docMk/>
          <pc:sldMk cId="1874531225" sldId="528"/>
        </pc:sldMkLst>
      </pc:sldChg>
      <pc:sldMasterChg chg="delSldLayout">
        <pc:chgData name="Sidney Seckler" userId="73470fc2d5f88927" providerId="LiveId" clId="{B9E8DCFF-1486-4907-B394-A970BF7D45BE}" dt="2020-02-27T21:50:38.572" v="0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4129095251" sldId="2147483674"/>
          </pc:sldLayoutMkLst>
        </pc:sldLayoutChg>
        <pc:sldLayoutChg chg="del">
          <pc:chgData name="Sidney Seckler" userId="73470fc2d5f88927" providerId="LiveId" clId="{B9E8DCFF-1486-4907-B394-A970BF7D45BE}" dt="2020-02-27T21:50:38.572" v="0" actId="47"/>
          <pc:sldLayoutMkLst>
            <pc:docMk/>
            <pc:sldMasterMk cId="2813308476" sldId="2147483662"/>
            <pc:sldLayoutMk cId="838195321" sldId="2147483675"/>
          </pc:sldLayoutMkLst>
        </pc:sldLayoutChg>
      </pc:sldMasterChg>
    </pc:docChg>
  </pc:docChgLst>
  <pc:docChgLst>
    <pc:chgData name="Sidney Seckler" userId="73470fc2d5f88927" providerId="LiveId" clId="{8C8375F1-18F7-4605-ADA9-768007A03F45}"/>
    <pc:docChg chg="undo custSel addSld delSld modSld sldOrd">
      <pc:chgData name="Sidney Seckler" userId="73470fc2d5f88927" providerId="LiveId" clId="{8C8375F1-18F7-4605-ADA9-768007A03F45}" dt="2020-03-13T10:17:59.257" v="2013" actId="1076"/>
      <pc:docMkLst>
        <pc:docMk/>
      </pc:docMkLst>
      <pc:sldChg chg="modSp mod">
        <pc:chgData name="Sidney Seckler" userId="73470fc2d5f88927" providerId="LiveId" clId="{8C8375F1-18F7-4605-ADA9-768007A03F45}" dt="2020-03-12T15:55:23.417" v="347" actId="6549"/>
        <pc:sldMkLst>
          <pc:docMk/>
          <pc:sldMk cId="0" sldId="256"/>
        </pc:sldMkLst>
        <pc:spChg chg="mod">
          <ac:chgData name="Sidney Seckler" userId="73470fc2d5f88927" providerId="LiveId" clId="{8C8375F1-18F7-4605-ADA9-768007A03F45}" dt="2020-03-12T15:55:23.417" v="347" actId="6549"/>
          <ac:spMkLst>
            <pc:docMk/>
            <pc:sldMk cId="0" sldId="256"/>
            <ac:spMk id="20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4:57.448" v="341" actId="20577"/>
          <ac:spMkLst>
            <pc:docMk/>
            <pc:sldMk cId="0" sldId="256"/>
            <ac:spMk id="2056" creationId="{00000000-0000-0000-0000-000000000000}"/>
          </ac:spMkLst>
        </pc:spChg>
      </pc:sldChg>
      <pc:sldChg chg="modSp mod">
        <pc:chgData name="Sidney Seckler" userId="73470fc2d5f88927" providerId="LiveId" clId="{8C8375F1-18F7-4605-ADA9-768007A03F45}" dt="2020-03-12T15:47:04.819" v="19" actId="20577"/>
        <pc:sldMkLst>
          <pc:docMk/>
          <pc:sldMk cId="0" sldId="257"/>
        </pc:sldMkLst>
        <pc:spChg chg="mod">
          <ac:chgData name="Sidney Seckler" userId="73470fc2d5f88927" providerId="LiveId" clId="{8C8375F1-18F7-4605-ADA9-768007A03F45}" dt="2020-03-12T15:47:04.819" v="19" actId="20577"/>
          <ac:spMkLst>
            <pc:docMk/>
            <pc:sldMk cId="0" sldId="257"/>
            <ac:spMk id="3074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3:05.666" v="802" actId="47"/>
        <pc:sldMkLst>
          <pc:docMk/>
          <pc:sldMk cId="0" sldId="258"/>
        </pc:sldMkLst>
      </pc:sldChg>
      <pc:sldChg chg="del">
        <pc:chgData name="Sidney Seckler" userId="73470fc2d5f88927" providerId="LiveId" clId="{8C8375F1-18F7-4605-ADA9-768007A03F45}" dt="2020-03-12T16:16:30.295" v="831" actId="47"/>
        <pc:sldMkLst>
          <pc:docMk/>
          <pc:sldMk cId="0" sldId="263"/>
        </pc:sldMkLst>
      </pc:sldChg>
      <pc:sldChg chg="del">
        <pc:chgData name="Sidney Seckler" userId="73470fc2d5f88927" providerId="LiveId" clId="{8C8375F1-18F7-4605-ADA9-768007A03F45}" dt="2020-03-12T15:54:47.835" v="321" actId="47"/>
        <pc:sldMkLst>
          <pc:docMk/>
          <pc:sldMk cId="0" sldId="264"/>
        </pc:sldMkLst>
      </pc:sldChg>
      <pc:sldChg chg="del">
        <pc:chgData name="Sidney Seckler" userId="73470fc2d5f88927" providerId="LiveId" clId="{8C8375F1-18F7-4605-ADA9-768007A03F45}" dt="2020-03-12T16:18:47.258" v="850" actId="47"/>
        <pc:sldMkLst>
          <pc:docMk/>
          <pc:sldMk cId="0" sldId="269"/>
        </pc:sldMkLst>
      </pc:sldChg>
      <pc:sldChg chg="del">
        <pc:chgData name="Sidney Seckler" userId="73470fc2d5f88927" providerId="LiveId" clId="{8C8375F1-18F7-4605-ADA9-768007A03F45}" dt="2020-03-12T17:09:58.855" v="1159" actId="47"/>
        <pc:sldMkLst>
          <pc:docMk/>
          <pc:sldMk cId="0" sldId="272"/>
        </pc:sldMkLst>
      </pc:sldChg>
      <pc:sldChg chg="del">
        <pc:chgData name="Sidney Seckler" userId="73470fc2d5f88927" providerId="LiveId" clId="{8C8375F1-18F7-4605-ADA9-768007A03F45}" dt="2020-03-12T17:09:59.976" v="1160" actId="47"/>
        <pc:sldMkLst>
          <pc:docMk/>
          <pc:sldMk cId="0" sldId="27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4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5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76"/>
        </pc:sldMkLst>
      </pc:sldChg>
      <pc:sldChg chg="addSp delSp modSp add mod">
        <pc:chgData name="Sidney Seckler" userId="73470fc2d5f88927" providerId="LiveId" clId="{8C8375F1-18F7-4605-ADA9-768007A03F45}" dt="2020-03-12T16:08:09.745" v="688" actId="20577"/>
        <pc:sldMkLst>
          <pc:docMk/>
          <pc:sldMk cId="0" sldId="277"/>
        </pc:sldMkLst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" creationId="{BBFDE838-CE71-4B0E-B4AA-9489DB529842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4" creationId="{0B858662-E824-4348-BD05-77C9B7F39175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5" creationId="{018675A8-615C-470B-AAE1-BACD98FA34AB}"/>
          </ac:spMkLst>
        </pc:spChg>
        <pc:spChg chg="add del mod">
          <ac:chgData name="Sidney Seckler" userId="73470fc2d5f88927" providerId="LiveId" clId="{8C8375F1-18F7-4605-ADA9-768007A03F45}" dt="2020-03-12T16:04:07.630" v="506" actId="478"/>
          <ac:spMkLst>
            <pc:docMk/>
            <pc:sldMk cId="0" sldId="277"/>
            <ac:spMk id="6" creationId="{8237770D-3EBE-401D-87DE-184B04C18F45}"/>
          </ac:spMkLst>
        </pc:spChg>
        <pc:spChg chg="add mod">
          <ac:chgData name="Sidney Seckler" userId="73470fc2d5f88927" providerId="LiveId" clId="{8C8375F1-18F7-4605-ADA9-768007A03F45}" dt="2020-03-12T16:06:39.307" v="613" actId="1076"/>
          <ac:spMkLst>
            <pc:docMk/>
            <pc:sldMk cId="0" sldId="277"/>
            <ac:spMk id="7" creationId="{D292DDCD-5BE8-49F6-AC5D-D3115404597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5" creationId="{BDD34071-8A51-48EF-8261-A0C3F42E27C2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6" creationId="{F7F34EA8-54AE-4F72-81B9-B8F20828309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7" creationId="{51F1AEDE-6EBD-489B-BDE6-922CD9D1269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8" creationId="{20E3FDC1-B8C3-443A-AA59-B39BDDBB6E4A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19" creationId="{C270D46B-0352-4B0A-A26B-57D1D484C08F}"/>
          </ac:spMkLst>
        </pc:spChg>
        <pc:spChg chg="add mod">
          <ac:chgData name="Sidney Seckler" userId="73470fc2d5f88927" providerId="LiveId" clId="{8C8375F1-18F7-4605-ADA9-768007A03F45}" dt="2020-03-12T15:59:53.697" v="411" actId="164"/>
          <ac:spMkLst>
            <pc:docMk/>
            <pc:sldMk cId="0" sldId="277"/>
            <ac:spMk id="20" creationId="{310C177E-1AD5-4BD4-BFAE-440077E0AF91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24" creationId="{DE461DB1-6161-472E-96DA-2D1096511417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6" creationId="{756E5FDC-2C86-4BB3-9BEF-4805D59598C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7" creationId="{5276B1EC-73E6-4D69-A73F-74A39776D1D4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8" creationId="{FC7A7192-5C93-478B-9B02-54B845D21240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29" creationId="{DA0CE37F-41C1-431A-9294-63B4BD91892C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0" creationId="{C57241BE-39D1-458D-A620-C832DEBEA8A2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1" creationId="{0AA934E1-39E7-405D-818B-BDBF4E704231}"/>
          </ac:spMkLst>
        </pc:spChg>
        <pc:spChg chg="mod topLvl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2" creationId="{EFE7C945-E7DD-43C0-BA08-900E0D47AEDF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3" creationId="{6666F0B4-399A-4274-8C18-E8D085CFD2C3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4" creationId="{0FA2A094-5FB7-4782-BDA7-C6EF240DC2C0}"/>
          </ac:spMkLst>
        </pc:spChg>
        <pc:spChg chg="add mod">
          <ac:chgData name="Sidney Seckler" userId="73470fc2d5f88927" providerId="LiveId" clId="{8C8375F1-18F7-4605-ADA9-768007A03F45}" dt="2020-03-12T16:06:49.912" v="614" actId="1076"/>
          <ac:spMkLst>
            <pc:docMk/>
            <pc:sldMk cId="0" sldId="277"/>
            <ac:spMk id="35" creationId="{DA862738-E79E-48C2-8C36-71D75000AFA6}"/>
          </ac:spMkLst>
        </pc:spChg>
        <pc:spChg chg="add mod">
          <ac:chgData name="Sidney Seckler" userId="73470fc2d5f88927" providerId="LiveId" clId="{8C8375F1-18F7-4605-ADA9-768007A03F45}" dt="2020-03-12T16:06:07.023" v="603" actId="1038"/>
          <ac:spMkLst>
            <pc:docMk/>
            <pc:sldMk cId="0" sldId="277"/>
            <ac:spMk id="36" creationId="{D7440E4B-EBC4-412C-BD33-546FCAE889DF}"/>
          </ac:spMkLst>
        </pc:spChg>
        <pc:spChg chg="add mod">
          <ac:chgData name="Sidney Seckler" userId="73470fc2d5f88927" providerId="LiveId" clId="{8C8375F1-18F7-4605-ADA9-768007A03F45}" dt="2020-03-12T16:07:11.279" v="619" actId="1076"/>
          <ac:spMkLst>
            <pc:docMk/>
            <pc:sldMk cId="0" sldId="277"/>
            <ac:spMk id="39" creationId="{1F4D0329-A555-49A8-9797-92C11B264C64}"/>
          </ac:spMkLst>
        </pc:spChg>
        <pc:spChg chg="add mod">
          <ac:chgData name="Sidney Seckler" userId="73470fc2d5f88927" providerId="LiveId" clId="{8C8375F1-18F7-4605-ADA9-768007A03F45}" dt="2020-03-12T16:06:58.790" v="616" actId="1076"/>
          <ac:spMkLst>
            <pc:docMk/>
            <pc:sldMk cId="0" sldId="277"/>
            <ac:spMk id="40" creationId="{80AABAF1-AC60-43CD-936C-3870229FD544}"/>
          </ac:spMkLst>
        </pc:spChg>
        <pc:spChg chg="add mod">
          <ac:chgData name="Sidney Seckler" userId="73470fc2d5f88927" providerId="LiveId" clId="{8C8375F1-18F7-4605-ADA9-768007A03F45}" dt="2020-03-12T16:08:09.745" v="688" actId="20577"/>
          <ac:spMkLst>
            <pc:docMk/>
            <pc:sldMk cId="0" sldId="277"/>
            <ac:spMk id="41" creationId="{CE43C1AF-0CE7-411C-893F-515C09CBCBD3}"/>
          </ac:spMkLst>
        </pc:spChg>
        <pc:spChg chg="mod">
          <ac:chgData name="Sidney Seckler" userId="73470fc2d5f88927" providerId="LiveId" clId="{8C8375F1-18F7-4605-ADA9-768007A03F45}" dt="2020-03-12T15:58:36.151" v="373" actId="14100"/>
          <ac:spMkLst>
            <pc:docMk/>
            <pc:sldMk cId="0" sldId="277"/>
            <ac:spMk id="26626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06:07.023" v="603" actId="1038"/>
          <ac:grpSpMkLst>
            <pc:docMk/>
            <pc:sldMk cId="0" sldId="277"/>
            <ac:grpSpMk id="3" creationId="{64637FC8-BD82-4D58-AAEF-1BA4B7D6B42C}"/>
          </ac:grpSpMkLst>
        </pc:grpChg>
        <pc:grpChg chg="add del mod">
          <ac:chgData name="Sidney Seckler" userId="73470fc2d5f88927" providerId="LiveId" clId="{8C8375F1-18F7-4605-ADA9-768007A03F45}" dt="2020-03-12T16:02:25.267" v="469" actId="165"/>
          <ac:grpSpMkLst>
            <pc:docMk/>
            <pc:sldMk cId="0" sldId="277"/>
            <ac:grpSpMk id="25" creationId="{B3AC1B85-AA90-4C07-A227-4B871F4E4FD0}"/>
          </ac:grpSpMkLst>
        </pc:grpChg>
        <pc:grpChg chg="del">
          <ac:chgData name="Sidney Seckler" userId="73470fc2d5f88927" providerId="LiveId" clId="{8C8375F1-18F7-4605-ADA9-768007A03F45}" dt="2020-03-12T15:58:49.736" v="374" actId="478"/>
          <ac:grpSpMkLst>
            <pc:docMk/>
            <pc:sldMk cId="0" sldId="277"/>
            <ac:grpSpMk id="26629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8:28.417" v="371"/>
          <ac:picMkLst>
            <pc:docMk/>
            <pc:sldMk cId="0" sldId="277"/>
            <ac:picMk id="13" creationId="{8C1D777A-B4F4-4252-AE66-0A8415C1C1F3}"/>
          </ac:picMkLst>
        </pc:picChg>
      </pc:sldChg>
      <pc:sldChg chg="addSp modSp add mod">
        <pc:chgData name="Sidney Seckler" userId="73470fc2d5f88927" providerId="LiveId" clId="{8C8375F1-18F7-4605-ADA9-768007A03F45}" dt="2020-03-12T16:16:13.152" v="828" actId="14100"/>
        <pc:sldMkLst>
          <pc:docMk/>
          <pc:sldMk cId="0" sldId="278"/>
        </pc:sldMkLst>
        <pc:spChg chg="mod">
          <ac:chgData name="Sidney Seckler" userId="73470fc2d5f88927" providerId="LiveId" clId="{8C8375F1-18F7-4605-ADA9-768007A03F45}" dt="2020-03-12T16:14:02.301" v="816" actId="14100"/>
          <ac:spMkLst>
            <pc:docMk/>
            <pc:sldMk cId="0" sldId="278"/>
            <ac:spMk id="276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3.152" v="828" actId="14100"/>
          <ac:spMkLst>
            <pc:docMk/>
            <pc:sldMk cId="0" sldId="278"/>
            <ac:spMk id="276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5.453" v="807"/>
          <ac:picMkLst>
            <pc:docMk/>
            <pc:sldMk cId="0" sldId="278"/>
            <ac:picMk id="4" creationId="{835D70A2-CF73-4591-B840-9CD15150EE89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281"/>
        </pc:sldMkLst>
      </pc:sldChg>
      <pc:sldChg chg="del">
        <pc:chgData name="Sidney Seckler" userId="73470fc2d5f88927" providerId="LiveId" clId="{8C8375F1-18F7-4605-ADA9-768007A03F45}" dt="2020-03-12T17:08:31.981" v="1144" actId="47"/>
        <pc:sldMkLst>
          <pc:docMk/>
          <pc:sldMk cId="0" sldId="282"/>
        </pc:sldMkLst>
      </pc:sldChg>
      <pc:sldChg chg="addSp modSp add mod">
        <pc:chgData name="Sidney Seckler" userId="73470fc2d5f88927" providerId="LiveId" clId="{8C8375F1-18F7-4605-ADA9-768007A03F45}" dt="2020-03-12T16:20:43.310" v="925" actId="113"/>
        <pc:sldMkLst>
          <pc:docMk/>
          <pc:sldMk cId="0" sldId="285"/>
        </pc:sldMkLst>
        <pc:spChg chg="mod">
          <ac:chgData name="Sidney Seckler" userId="73470fc2d5f88927" providerId="LiveId" clId="{8C8375F1-18F7-4605-ADA9-768007A03F45}" dt="2020-03-12T16:20:04.223" v="861" actId="1076"/>
          <ac:spMkLst>
            <pc:docMk/>
            <pc:sldMk cId="0" sldId="285"/>
            <ac:spMk id="34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27.259" v="920" actId="14100"/>
          <ac:spMkLst>
            <pc:docMk/>
            <pc:sldMk cId="0" sldId="285"/>
            <ac:spMk id="34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0:43.310" v="925" actId="113"/>
          <ac:spMkLst>
            <pc:docMk/>
            <pc:sldMk cId="0" sldId="285"/>
            <ac:spMk id="34821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9:51.091" v="857"/>
          <ac:picMkLst>
            <pc:docMk/>
            <pc:sldMk cId="0" sldId="285"/>
            <ac:picMk id="5" creationId="{B6F8FFBF-3304-42EB-B715-17F98BB1E5AA}"/>
          </ac:picMkLst>
        </pc:picChg>
      </pc:sldChg>
      <pc:sldChg chg="addSp modSp add mod">
        <pc:chgData name="Sidney Seckler" userId="73470fc2d5f88927" providerId="LiveId" clId="{8C8375F1-18F7-4605-ADA9-768007A03F45}" dt="2020-03-12T16:12:30.660" v="800" actId="1076"/>
        <pc:sldMkLst>
          <pc:docMk/>
          <pc:sldMk cId="0" sldId="286"/>
        </pc:sldMkLst>
        <pc:spChg chg="mod">
          <ac:chgData name="Sidney Seckler" userId="73470fc2d5f88927" providerId="LiveId" clId="{8C8375F1-18F7-4605-ADA9-768007A03F45}" dt="2020-03-12T16:11:35.803" v="791" actId="1076"/>
          <ac:spMkLst>
            <pc:docMk/>
            <pc:sldMk cId="0" sldId="286"/>
            <ac:spMk id="358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4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2:26.205" v="799" actId="164"/>
          <ac:spMkLst>
            <pc:docMk/>
            <pc:sldMk cId="0" sldId="286"/>
            <ac:spMk id="35857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6:12:30.660" v="800" actId="1076"/>
          <ac:grpSpMkLst>
            <pc:docMk/>
            <pc:sldMk cId="0" sldId="286"/>
            <ac:grpSpMk id="2" creationId="{8827D150-5F63-4A3F-B29F-019B76424F28}"/>
          </ac:grpSpMkLst>
        </pc:grpChg>
        <pc:picChg chg="add">
          <ac:chgData name="Sidney Seckler" userId="73470fc2d5f88927" providerId="LiveId" clId="{8C8375F1-18F7-4605-ADA9-768007A03F45}" dt="2020-03-12T16:11:25.868" v="789"/>
          <ac:picMkLst>
            <pc:docMk/>
            <pc:sldMk cId="0" sldId="286"/>
            <ac:picMk id="16" creationId="{C74E7928-3E10-42E3-BC26-D8C9FD62A46A}"/>
          </ac:picMkLst>
        </pc:picChg>
      </pc:sldChg>
      <pc:sldChg chg="del">
        <pc:chgData name="Sidney Seckler" userId="73470fc2d5f88927" providerId="LiveId" clId="{8C8375F1-18F7-4605-ADA9-768007A03F45}" dt="2020-03-12T17:10:01.359" v="1161" actId="47"/>
        <pc:sldMkLst>
          <pc:docMk/>
          <pc:sldMk cId="0" sldId="290"/>
        </pc:sldMkLst>
      </pc:sldChg>
      <pc:sldChg chg="del">
        <pc:chgData name="Sidney Seckler" userId="73470fc2d5f88927" providerId="LiveId" clId="{8C8375F1-18F7-4605-ADA9-768007A03F45}" dt="2020-03-12T17:10:23.985" v="1168" actId="47"/>
        <pc:sldMkLst>
          <pc:docMk/>
          <pc:sldMk cId="0" sldId="29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01"/>
        </pc:sldMkLst>
        <pc:spChg chg="add del mod">
          <ac:chgData name="Sidney Seckler" userId="73470fc2d5f88927" providerId="LiveId" clId="{8C8375F1-18F7-4605-ADA9-768007A03F45}" dt="2020-03-12T16:56:52.107" v="990" actId="478"/>
          <ac:spMkLst>
            <pc:docMk/>
            <pc:sldMk cId="0" sldId="301"/>
            <ac:spMk id="3" creationId="{973BC873-4C10-4643-8EFD-B336195C9271}"/>
          </ac:spMkLst>
        </pc:spChg>
        <pc:spChg chg="add mod">
          <ac:chgData name="Sidney Seckler" userId="73470fc2d5f88927" providerId="LiveId" clId="{8C8375F1-18F7-4605-ADA9-768007A03F45}" dt="2020-03-12T16:59:00.446" v="1022" actId="1076"/>
          <ac:spMkLst>
            <pc:docMk/>
            <pc:sldMk cId="0" sldId="301"/>
            <ac:spMk id="7" creationId="{6D18A432-1316-4EE9-B7D1-F3D1CFAB8E6F}"/>
          </ac:spMkLst>
        </pc:spChg>
        <pc:spChg chg="del mod">
          <ac:chgData name="Sidney Seckler" userId="73470fc2d5f88927" providerId="LiveId" clId="{8C8375F1-18F7-4605-ADA9-768007A03F45}" dt="2020-03-12T16:56:49.210" v="989" actId="478"/>
          <ac:spMkLst>
            <pc:docMk/>
            <pc:sldMk cId="0" sldId="301"/>
            <ac:spMk id="5734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4.035" v="977"/>
          <ac:picMkLst>
            <pc:docMk/>
            <pc:sldMk cId="0" sldId="301"/>
            <ac:picMk id="4" creationId="{B262F463-904A-4703-A310-10A4D59A07DD}"/>
          </ac:picMkLst>
        </pc:picChg>
      </pc:sldChg>
      <pc:sldChg chg="del">
        <pc:chgData name="Sidney Seckler" userId="73470fc2d5f88927" providerId="LiveId" clId="{8C8375F1-18F7-4605-ADA9-768007A03F45}" dt="2020-03-12T16:55:15.214" v="970" actId="47"/>
        <pc:sldMkLst>
          <pc:docMk/>
          <pc:sldMk cId="0" sldId="320"/>
        </pc:sldMkLst>
      </pc:sldChg>
      <pc:sldChg chg="addSp modSp add mod ord">
        <pc:chgData name="Sidney Seckler" userId="73470fc2d5f88927" providerId="LiveId" clId="{8C8375F1-18F7-4605-ADA9-768007A03F45}" dt="2020-03-12T18:06:34.996" v="1621"/>
        <pc:sldMkLst>
          <pc:docMk/>
          <pc:sldMk cId="0" sldId="326"/>
        </pc:sldMkLst>
        <pc:spChg chg="mod">
          <ac:chgData name="Sidney Seckler" userId="73470fc2d5f88927" providerId="LiveId" clId="{8C8375F1-18F7-4605-ADA9-768007A03F45}" dt="2020-03-12T16:58:52.236" v="1021" actId="14100"/>
          <ac:spMkLst>
            <pc:docMk/>
            <pc:sldMk cId="0" sldId="326"/>
            <ac:spMk id="839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13.160" v="1024" actId="207"/>
          <ac:spMkLst>
            <pc:docMk/>
            <pc:sldMk cId="0" sldId="326"/>
            <ac:spMk id="83977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2.136" v="976"/>
          <ac:picMkLst>
            <pc:docMk/>
            <pc:sldMk cId="0" sldId="326"/>
            <ac:picMk id="9" creationId="{ECE3E742-14C1-45AA-BBFD-B214F075ACF2}"/>
          </ac:picMkLst>
        </pc:picChg>
        <pc:cxnChg chg="mod">
          <ac:chgData name="Sidney Seckler" userId="73470fc2d5f88927" providerId="LiveId" clId="{8C8375F1-18F7-4605-ADA9-768007A03F45}" dt="2020-03-12T16:59:33.885" v="1026" actId="208"/>
          <ac:cxnSpMkLst>
            <pc:docMk/>
            <pc:sldMk cId="0" sldId="326"/>
            <ac:cxnSpMk id="8397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6:59:25.651" v="1025" actId="208"/>
          <ac:cxnSpMkLst>
            <pc:docMk/>
            <pc:sldMk cId="0" sldId="326"/>
            <ac:cxnSpMk id="83979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6:37.547" v="836" actId="47"/>
        <pc:sldMkLst>
          <pc:docMk/>
          <pc:sldMk cId="0" sldId="328"/>
        </pc:sldMkLst>
      </pc:sldChg>
      <pc:sldChg chg="del">
        <pc:chgData name="Sidney Seckler" userId="73470fc2d5f88927" providerId="LiveId" clId="{8C8375F1-18F7-4605-ADA9-768007A03F45}" dt="2020-03-12T16:55:10.745" v="966" actId="47"/>
        <pc:sldMkLst>
          <pc:docMk/>
          <pc:sldMk cId="0" sldId="337"/>
        </pc:sldMkLst>
      </pc:sldChg>
      <pc:sldChg chg="addSp delSp modSp add mod">
        <pc:chgData name="Sidney Seckler" userId="73470fc2d5f88927" providerId="LiveId" clId="{8C8375F1-18F7-4605-ADA9-768007A03F45}" dt="2020-03-12T18:15:46.738" v="1657" actId="1076"/>
        <pc:sldMkLst>
          <pc:docMk/>
          <pc:sldMk cId="0" sldId="340"/>
        </pc:sldMkLst>
        <pc:spChg chg="mod">
          <ac:chgData name="Sidney Seckler" userId="73470fc2d5f88927" providerId="LiveId" clId="{8C8375F1-18F7-4605-ADA9-768007A03F45}" dt="2020-03-12T16:25:00.992" v="931" actId="14100"/>
          <ac:spMkLst>
            <pc:docMk/>
            <pc:sldMk cId="0" sldId="340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15:46.738" v="1657" actId="1076"/>
          <ac:picMkLst>
            <pc:docMk/>
            <pc:sldMk cId="0" sldId="340"/>
            <ac:picMk id="2" creationId="{17C1132E-D497-49F2-8154-E973B0AFC934}"/>
          </ac:picMkLst>
        </pc:picChg>
        <pc:picChg chg="add">
          <ac:chgData name="Sidney Seckler" userId="73470fc2d5f88927" providerId="LiveId" clId="{8C8375F1-18F7-4605-ADA9-768007A03F45}" dt="2020-03-12T16:24:45.592" v="928"/>
          <ac:picMkLst>
            <pc:docMk/>
            <pc:sldMk cId="0" sldId="340"/>
            <ac:picMk id="4" creationId="{E03D5675-2357-4389-BA77-CF2E5AEB0A9A}"/>
          </ac:picMkLst>
        </pc:picChg>
        <pc:picChg chg="del mod">
          <ac:chgData name="Sidney Seckler" userId="73470fc2d5f88927" providerId="LiveId" clId="{8C8375F1-18F7-4605-ADA9-768007A03F45}" dt="2020-03-12T18:15:15.136" v="1654" actId="478"/>
          <ac:picMkLst>
            <pc:docMk/>
            <pc:sldMk cId="0" sldId="340"/>
            <ac:picMk id="28674" creationId="{B88641DF-1823-445F-A00A-EEB9A65022BA}"/>
          </ac:picMkLst>
        </pc:picChg>
      </pc:sldChg>
      <pc:sldChg chg="del">
        <pc:chgData name="Sidney Seckler" userId="73470fc2d5f88927" providerId="LiveId" clId="{8C8375F1-18F7-4605-ADA9-768007A03F45}" dt="2020-03-12T16:55:18.326" v="973" actId="47"/>
        <pc:sldMkLst>
          <pc:docMk/>
          <pc:sldMk cId="0" sldId="341"/>
        </pc:sldMkLst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6"/>
        </pc:sldMkLst>
        <pc:spChg chg="del mod">
          <ac:chgData name="Sidney Seckler" userId="73470fc2d5f88927" providerId="LiveId" clId="{8C8375F1-18F7-4605-ADA9-768007A03F45}" dt="2020-03-12T17:00:19.733" v="1034" actId="478"/>
          <ac:spMkLst>
            <pc:docMk/>
            <pc:sldMk cId="0" sldId="346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21.295" v="1035"/>
          <ac:spMkLst>
            <pc:docMk/>
            <pc:sldMk cId="0" sldId="346"/>
            <ac:spMk id="6" creationId="{4C4344E9-1EEA-4009-A2A5-22D0D708E442}"/>
          </ac:spMkLst>
        </pc:spChg>
        <pc:picChg chg="add">
          <ac:chgData name="Sidney Seckler" userId="73470fc2d5f88927" providerId="LiveId" clId="{8C8375F1-18F7-4605-ADA9-768007A03F45}" dt="2020-03-12T16:55:52.190" v="982"/>
          <ac:picMkLst>
            <pc:docMk/>
            <pc:sldMk cId="0" sldId="346"/>
            <ac:picMk id="4" creationId="{97671814-B81D-4DF0-8634-76448DFBE7D9}"/>
          </ac:picMkLst>
        </pc:picChg>
        <pc:picChg chg="mod">
          <ac:chgData name="Sidney Seckler" userId="73470fc2d5f88927" providerId="LiveId" clId="{8C8375F1-18F7-4605-ADA9-768007A03F45}" dt="2020-03-12T16:58:30.793" v="1017" actId="1076"/>
          <ac:picMkLst>
            <pc:docMk/>
            <pc:sldMk cId="0" sldId="346"/>
            <ac:picMk id="107524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7"/>
        </pc:sldMkLst>
        <pc:spChg chg="add del mod">
          <ac:chgData name="Sidney Seckler" userId="73470fc2d5f88927" providerId="LiveId" clId="{8C8375F1-18F7-4605-ADA9-768007A03F45}" dt="2020-03-12T17:00:31.561" v="1037" actId="478"/>
          <ac:spMkLst>
            <pc:docMk/>
            <pc:sldMk cId="0" sldId="347"/>
            <ac:spMk id="3" creationId="{0505A64D-3D39-4FC3-B130-FE51D2EF2AAF}"/>
          </ac:spMkLst>
        </pc:spChg>
        <pc:spChg chg="del mod">
          <ac:chgData name="Sidney Seckler" userId="73470fc2d5f88927" providerId="LiveId" clId="{8C8375F1-18F7-4605-ADA9-768007A03F45}" dt="2020-03-12T17:00:26.539" v="1036" actId="478"/>
          <ac:spMkLst>
            <pc:docMk/>
            <pc:sldMk cId="0" sldId="347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33.224" v="1038"/>
          <ac:spMkLst>
            <pc:docMk/>
            <pc:sldMk cId="0" sldId="347"/>
            <ac:spMk id="7" creationId="{464B48C2-B7C8-497A-89E3-232FBBBCCEF0}"/>
          </ac:spMkLst>
        </pc:spChg>
        <pc:picChg chg="add">
          <ac:chgData name="Sidney Seckler" userId="73470fc2d5f88927" providerId="LiveId" clId="{8C8375F1-18F7-4605-ADA9-768007A03F45}" dt="2020-03-12T16:55:54.861" v="983"/>
          <ac:picMkLst>
            <pc:docMk/>
            <pc:sldMk cId="0" sldId="347"/>
            <ac:picMk id="4" creationId="{5AD0B17B-B07A-4515-B01B-14928C2A5891}"/>
          </ac:picMkLst>
        </pc:picChg>
        <pc:picChg chg="mod">
          <ac:chgData name="Sidney Seckler" userId="73470fc2d5f88927" providerId="LiveId" clId="{8C8375F1-18F7-4605-ADA9-768007A03F45}" dt="2020-03-12T16:58:36.891" v="1018" actId="1076"/>
          <ac:picMkLst>
            <pc:docMk/>
            <pc:sldMk cId="0" sldId="347"/>
            <ac:picMk id="108548" creationId="{00000000-0000-0000-0000-000000000000}"/>
          </ac:picMkLst>
        </pc:pic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348"/>
        </pc:sldMkLst>
        <pc:spChg chg="add del mod">
          <ac:chgData name="Sidney Seckler" userId="73470fc2d5f88927" providerId="LiveId" clId="{8C8375F1-18F7-4605-ADA9-768007A03F45}" dt="2020-03-12T17:00:41.548" v="1040" actId="478"/>
          <ac:spMkLst>
            <pc:docMk/>
            <pc:sldMk cId="0" sldId="348"/>
            <ac:spMk id="3" creationId="{1BA9D949-7DCD-48A6-B580-52BA63ACFF7B}"/>
          </ac:spMkLst>
        </pc:spChg>
        <pc:spChg chg="del mod">
          <ac:chgData name="Sidney Seckler" userId="73470fc2d5f88927" providerId="LiveId" clId="{8C8375F1-18F7-4605-ADA9-768007A03F45}" dt="2020-03-12T17:00:38.752" v="1039" actId="478"/>
          <ac:spMkLst>
            <pc:docMk/>
            <pc:sldMk cId="0" sldId="348"/>
            <ac:spMk id="5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42.915" v="1041"/>
          <ac:spMkLst>
            <pc:docMk/>
            <pc:sldMk cId="0" sldId="348"/>
            <ac:spMk id="7" creationId="{5900576E-BEE5-4D7A-8591-15C7C01724C3}"/>
          </ac:spMkLst>
        </pc:spChg>
        <pc:picChg chg="add">
          <ac:chgData name="Sidney Seckler" userId="73470fc2d5f88927" providerId="LiveId" clId="{8C8375F1-18F7-4605-ADA9-768007A03F45}" dt="2020-03-12T16:55:56.995" v="984"/>
          <ac:picMkLst>
            <pc:docMk/>
            <pc:sldMk cId="0" sldId="348"/>
            <ac:picMk id="4" creationId="{22585E47-B31C-4532-9B98-449117BA433F}"/>
          </ac:picMkLst>
        </pc:picChg>
      </pc:sldChg>
      <pc:sldChg chg="addSp delSp modSp add mod">
        <pc:chgData name="Sidney Seckler" userId="73470fc2d5f88927" providerId="LiveId" clId="{8C8375F1-18F7-4605-ADA9-768007A03F45}" dt="2020-03-12T16:16:21.476" v="830" actId="14100"/>
        <pc:sldMkLst>
          <pc:docMk/>
          <pc:sldMk cId="0" sldId="358"/>
        </pc:sldMkLst>
        <pc:spChg chg="add">
          <ac:chgData name="Sidney Seckler" userId="73470fc2d5f88927" providerId="LiveId" clId="{8C8375F1-18F7-4605-ADA9-768007A03F45}" dt="2020-03-12T16:14:22.939" v="821"/>
          <ac:spMkLst>
            <pc:docMk/>
            <pc:sldMk cId="0" sldId="358"/>
            <ac:spMk id="5" creationId="{49F0EEC2-94F6-4828-9220-FAF8DD169C5B}"/>
          </ac:spMkLst>
        </pc:spChg>
        <pc:spChg chg="mod">
          <ac:chgData name="Sidney Seckler" userId="73470fc2d5f88927" providerId="LiveId" clId="{8C8375F1-18F7-4605-ADA9-768007A03F45}" dt="2020-03-12T16:16:21.476" v="830" actId="14100"/>
          <ac:spMkLst>
            <pc:docMk/>
            <pc:sldMk cId="0" sldId="358"/>
            <ac:spMk id="1198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6:14:21.550" v="820" actId="478"/>
          <ac:spMkLst>
            <pc:docMk/>
            <pc:sldMk cId="0" sldId="358"/>
            <ac:spMk id="11981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46.256" v="811"/>
          <ac:picMkLst>
            <pc:docMk/>
            <pc:sldMk cId="0" sldId="358"/>
            <ac:picMk id="4" creationId="{69294DD6-531A-4088-8D34-CB4D93EAF5DA}"/>
          </ac:picMkLst>
        </pc:picChg>
      </pc:sldChg>
      <pc:sldChg chg="addSp delSp modSp add mod">
        <pc:chgData name="Sidney Seckler" userId="73470fc2d5f88927" providerId="LiveId" clId="{8C8375F1-18F7-4605-ADA9-768007A03F45}" dt="2020-03-12T16:16:17.136" v="829" actId="14100"/>
        <pc:sldMkLst>
          <pc:docMk/>
          <pc:sldMk cId="0" sldId="359"/>
        </pc:sldMkLst>
        <pc:spChg chg="add del mod">
          <ac:chgData name="Sidney Seckler" userId="73470fc2d5f88927" providerId="LiveId" clId="{8C8375F1-18F7-4605-ADA9-768007A03F45}" dt="2020-03-12T16:14:15.786" v="818" actId="478"/>
          <ac:spMkLst>
            <pc:docMk/>
            <pc:sldMk cId="0" sldId="359"/>
            <ac:spMk id="3" creationId="{7D3BCA9D-F5B2-4400-BC9E-AA160EC936D9}"/>
          </ac:spMkLst>
        </pc:spChg>
        <pc:spChg chg="add">
          <ac:chgData name="Sidney Seckler" userId="73470fc2d5f88927" providerId="LiveId" clId="{8C8375F1-18F7-4605-ADA9-768007A03F45}" dt="2020-03-12T16:14:16.901" v="819"/>
          <ac:spMkLst>
            <pc:docMk/>
            <pc:sldMk cId="0" sldId="359"/>
            <ac:spMk id="8" creationId="{91BD263A-A47E-4172-B93C-CBBBFD97300C}"/>
          </ac:spMkLst>
        </pc:spChg>
        <pc:spChg chg="del mod">
          <ac:chgData name="Sidney Seckler" userId="73470fc2d5f88927" providerId="LiveId" clId="{8C8375F1-18F7-4605-ADA9-768007A03F45}" dt="2020-03-12T16:14:12.490" v="817" actId="478"/>
          <ac:spMkLst>
            <pc:docMk/>
            <pc:sldMk cId="0" sldId="359"/>
            <ac:spMk id="12083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16:17.136" v="829" actId="14100"/>
          <ac:spMkLst>
            <pc:docMk/>
            <pc:sldMk cId="0" sldId="359"/>
            <ac:spMk id="1208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13:27.597" v="808"/>
          <ac:picMkLst>
            <pc:docMk/>
            <pc:sldMk cId="0" sldId="359"/>
            <ac:picMk id="4" creationId="{ABD9C349-06D5-4345-8616-74FA75B7AF40}"/>
          </ac:picMkLst>
        </pc:picChg>
        <pc:picChg chg="add del">
          <ac:chgData name="Sidney Seckler" userId="73470fc2d5f88927" providerId="LiveId" clId="{8C8375F1-18F7-4605-ADA9-768007A03F45}" dt="2020-03-12T16:13:42.408" v="810" actId="478"/>
          <ac:picMkLst>
            <pc:docMk/>
            <pc:sldMk cId="0" sldId="359"/>
            <ac:picMk id="5" creationId="{0498D062-4DD5-4198-BCC2-B7820500E317}"/>
          </ac:picMkLst>
        </pc:picChg>
      </pc:sldChg>
      <pc:sldChg chg="del">
        <pc:chgData name="Sidney Seckler" userId="73470fc2d5f88927" providerId="LiveId" clId="{8C8375F1-18F7-4605-ADA9-768007A03F45}" dt="2020-03-12T16:16:32.248" v="832" actId="47"/>
        <pc:sldMkLst>
          <pc:docMk/>
          <pc:sldMk cId="0" sldId="360"/>
        </pc:sldMkLst>
      </pc:sldChg>
      <pc:sldChg chg="del">
        <pc:chgData name="Sidney Seckler" userId="73470fc2d5f88927" providerId="LiveId" clId="{8C8375F1-18F7-4605-ADA9-768007A03F45}" dt="2020-03-12T17:08:33.141" v="1145" actId="47"/>
        <pc:sldMkLst>
          <pc:docMk/>
          <pc:sldMk cId="0" sldId="361"/>
        </pc:sldMkLst>
      </pc:sldChg>
      <pc:sldChg chg="del">
        <pc:chgData name="Sidney Seckler" userId="73470fc2d5f88927" providerId="LiveId" clId="{8C8375F1-18F7-4605-ADA9-768007A03F45}" dt="2020-03-12T17:08:37.042" v="1147" actId="47"/>
        <pc:sldMkLst>
          <pc:docMk/>
          <pc:sldMk cId="0" sldId="362"/>
        </pc:sldMkLst>
      </pc:sldChg>
      <pc:sldChg chg="del">
        <pc:chgData name="Sidney Seckler" userId="73470fc2d5f88927" providerId="LiveId" clId="{8C8375F1-18F7-4605-ADA9-768007A03F45}" dt="2020-03-12T17:10:12.627" v="1164" actId="47"/>
        <pc:sldMkLst>
          <pc:docMk/>
          <pc:sldMk cId="0" sldId="363"/>
        </pc:sldMkLst>
      </pc:sldChg>
      <pc:sldChg chg="addSp modSp add del mod">
        <pc:chgData name="Sidney Seckler" userId="73470fc2d5f88927" providerId="LiveId" clId="{8C8375F1-18F7-4605-ADA9-768007A03F45}" dt="2020-03-12T18:21:58.932" v="1695" actId="6549"/>
        <pc:sldMkLst>
          <pc:docMk/>
          <pc:sldMk cId="0" sldId="364"/>
        </pc:sldMkLst>
        <pc:spChg chg="mod">
          <ac:chgData name="Sidney Seckler" userId="73470fc2d5f88927" providerId="LiveId" clId="{8C8375F1-18F7-4605-ADA9-768007A03F45}" dt="2020-03-12T17:29:32.203" v="1491" actId="14100"/>
          <ac:spMkLst>
            <pc:docMk/>
            <pc:sldMk cId="0" sldId="364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1:58.932" v="1695" actId="6549"/>
          <ac:spMkLst>
            <pc:docMk/>
            <pc:sldMk cId="0" sldId="364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35.286" v="1426"/>
          <ac:picMkLst>
            <pc:docMk/>
            <pc:sldMk cId="0" sldId="364"/>
            <ac:picMk id="4" creationId="{C14D0196-8EF7-48AF-843B-D2E917702D87}"/>
          </ac:picMkLst>
        </pc:picChg>
      </pc:sldChg>
      <pc:sldChg chg="del">
        <pc:chgData name="Sidney Seckler" userId="73470fc2d5f88927" providerId="LiveId" clId="{8C8375F1-18F7-4605-ADA9-768007A03F45}" dt="2020-03-12T17:10:19.646" v="1166" actId="47"/>
        <pc:sldMkLst>
          <pc:docMk/>
          <pc:sldMk cId="0" sldId="365"/>
        </pc:sldMkLst>
      </pc:sldChg>
      <pc:sldChg chg="del">
        <pc:chgData name="Sidney Seckler" userId="73470fc2d5f88927" providerId="LiveId" clId="{8C8375F1-18F7-4605-ADA9-768007A03F45}" dt="2020-03-12T17:10:21.271" v="1167" actId="47"/>
        <pc:sldMkLst>
          <pc:docMk/>
          <pc:sldMk cId="0" sldId="367"/>
        </pc:sldMkLst>
      </pc:sldChg>
      <pc:sldChg chg="del">
        <pc:chgData name="Sidney Seckler" userId="73470fc2d5f88927" providerId="LiveId" clId="{8C8375F1-18F7-4605-ADA9-768007A03F45}" dt="2020-03-12T17:10:06.133" v="1162" actId="47"/>
        <pc:sldMkLst>
          <pc:docMk/>
          <pc:sldMk cId="0" sldId="368"/>
        </pc:sldMkLst>
      </pc:sldChg>
      <pc:sldChg chg="del">
        <pc:chgData name="Sidney Seckler" userId="73470fc2d5f88927" providerId="LiveId" clId="{8C8375F1-18F7-4605-ADA9-768007A03F45}" dt="2020-03-12T17:10:09.618" v="1163" actId="47"/>
        <pc:sldMkLst>
          <pc:docMk/>
          <pc:sldMk cId="0" sldId="369"/>
        </pc:sldMkLst>
      </pc:sldChg>
      <pc:sldChg chg="del">
        <pc:chgData name="Sidney Seckler" userId="73470fc2d5f88927" providerId="LiveId" clId="{8C8375F1-18F7-4605-ADA9-768007A03F45}" dt="2020-03-12T16:16:33.783" v="833" actId="47"/>
        <pc:sldMkLst>
          <pc:docMk/>
          <pc:sldMk cId="0" sldId="370"/>
        </pc:sldMkLst>
      </pc:sldChg>
      <pc:sldChg chg="modSp mod">
        <pc:chgData name="Sidney Seckler" userId="73470fc2d5f88927" providerId="LiveId" clId="{8C8375F1-18F7-4605-ADA9-768007A03F45}" dt="2020-03-12T17:31:41.125" v="1516" actId="20577"/>
        <pc:sldMkLst>
          <pc:docMk/>
          <pc:sldMk cId="0" sldId="373"/>
        </pc:sldMkLst>
        <pc:spChg chg="mod">
          <ac:chgData name="Sidney Seckler" userId="73470fc2d5f88927" providerId="LiveId" clId="{8C8375F1-18F7-4605-ADA9-768007A03F45}" dt="2020-03-12T15:47:55.428" v="39" actId="20577"/>
          <ac:spMkLst>
            <pc:docMk/>
            <pc:sldMk cId="0" sldId="373"/>
            <ac:spMk id="14541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31:41.125" v="1516" actId="20577"/>
          <ac:spMkLst>
            <pc:docMk/>
            <pc:sldMk cId="0" sldId="373"/>
            <ac:spMk id="145412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48:02.535" v="41" actId="47"/>
        <pc:sldMkLst>
          <pc:docMk/>
          <pc:sldMk cId="0" sldId="375"/>
        </pc:sldMkLst>
      </pc:sldChg>
      <pc:sldChg chg="del">
        <pc:chgData name="Sidney Seckler" userId="73470fc2d5f88927" providerId="LiveId" clId="{8C8375F1-18F7-4605-ADA9-768007A03F45}" dt="2020-03-12T15:48:00.715" v="40" actId="47"/>
        <pc:sldMkLst>
          <pc:docMk/>
          <pc:sldMk cId="0" sldId="376"/>
        </pc:sldMkLst>
      </pc:sldChg>
      <pc:sldChg chg="del">
        <pc:chgData name="Sidney Seckler" userId="73470fc2d5f88927" providerId="LiveId" clId="{8C8375F1-18F7-4605-ADA9-768007A03F45}" dt="2020-03-12T15:51:04.656" v="230" actId="47"/>
        <pc:sldMkLst>
          <pc:docMk/>
          <pc:sldMk cId="0" sldId="378"/>
        </pc:sldMkLst>
      </pc:sldChg>
      <pc:sldChg chg="del">
        <pc:chgData name="Sidney Seckler" userId="73470fc2d5f88927" providerId="LiveId" clId="{8C8375F1-18F7-4605-ADA9-768007A03F45}" dt="2020-03-12T16:13:01.395" v="801" actId="47"/>
        <pc:sldMkLst>
          <pc:docMk/>
          <pc:sldMk cId="0" sldId="385"/>
        </pc:sldMkLst>
      </pc:sldChg>
      <pc:sldChg chg="del">
        <pc:chgData name="Sidney Seckler" userId="73470fc2d5f88927" providerId="LiveId" clId="{8C8375F1-18F7-4605-ADA9-768007A03F45}" dt="2020-03-12T16:13:07.057" v="803" actId="47"/>
        <pc:sldMkLst>
          <pc:docMk/>
          <pc:sldMk cId="0" sldId="387"/>
        </pc:sldMkLst>
      </pc:sldChg>
      <pc:sldChg chg="del">
        <pc:chgData name="Sidney Seckler" userId="73470fc2d5f88927" providerId="LiveId" clId="{8C8375F1-18F7-4605-ADA9-768007A03F45}" dt="2020-03-12T15:54:45.945" v="320" actId="47"/>
        <pc:sldMkLst>
          <pc:docMk/>
          <pc:sldMk cId="0" sldId="388"/>
        </pc:sldMkLst>
      </pc:sldChg>
      <pc:sldChg chg="del">
        <pc:chgData name="Sidney Seckler" userId="73470fc2d5f88927" providerId="LiveId" clId="{8C8375F1-18F7-4605-ADA9-768007A03F45}" dt="2020-03-12T16:16:36.444" v="835" actId="47"/>
        <pc:sldMkLst>
          <pc:docMk/>
          <pc:sldMk cId="0" sldId="389"/>
        </pc:sldMkLst>
      </pc:sldChg>
      <pc:sldChg chg="addSp delSp modSp add mod">
        <pc:chgData name="Sidney Seckler" userId="73470fc2d5f88927" providerId="LiveId" clId="{8C8375F1-18F7-4605-ADA9-768007A03F45}" dt="2020-03-12T15:57:57.374" v="369" actId="1076"/>
        <pc:sldMkLst>
          <pc:docMk/>
          <pc:sldMk cId="0" sldId="395"/>
        </pc:sldMkLst>
        <pc:spChg chg="mod">
          <ac:chgData name="Sidney Seckler" userId="73470fc2d5f88927" providerId="LiveId" clId="{8C8375F1-18F7-4605-ADA9-768007A03F45}" dt="2020-03-12T15:56:50.081" v="355" actId="1076"/>
          <ac:spMkLst>
            <pc:docMk/>
            <pc:sldMk cId="0" sldId="395"/>
            <ac:spMk id="17408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3.171" v="368" actId="1076"/>
          <ac:spMkLst>
            <pc:docMk/>
            <pc:sldMk cId="0" sldId="395"/>
            <ac:spMk id="174109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1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2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3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4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5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6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7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8" creationId="{00000000-0000-0000-0000-000000000000}"/>
          </ac:spMkLst>
        </pc:spChg>
        <pc:spChg chg="mod topLvl">
          <ac:chgData name="Sidney Seckler" userId="73470fc2d5f88927" providerId="LiveId" clId="{8C8375F1-18F7-4605-ADA9-768007A03F45}" dt="2020-03-12T15:57:39.707" v="364" actId="164"/>
          <ac:spMkLst>
            <pc:docMk/>
            <pc:sldMk cId="0" sldId="395"/>
            <ac:spMk id="1741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5:57:57.374" v="369" actId="1076"/>
          <ac:spMkLst>
            <pc:docMk/>
            <pc:sldMk cId="0" sldId="395"/>
            <ac:spMk id="1741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5:57:53.171" v="368" actId="1076"/>
          <ac:grpSpMkLst>
            <pc:docMk/>
            <pc:sldMk cId="0" sldId="395"/>
            <ac:grpSpMk id="2" creationId="{F0810EA3-9E60-4AB3-874E-69A92FD5A7C5}"/>
          </ac:grpSpMkLst>
        </pc:grpChg>
        <pc:grpChg chg="add mod">
          <ac:chgData name="Sidney Seckler" userId="73470fc2d5f88927" providerId="LiveId" clId="{8C8375F1-18F7-4605-ADA9-768007A03F45}" dt="2020-03-12T15:57:43.023" v="365" actId="1076"/>
          <ac:grpSpMkLst>
            <pc:docMk/>
            <pc:sldMk cId="0" sldId="395"/>
            <ac:grpSpMk id="3" creationId="{BB6D2C4A-8087-4AF1-A93C-F4466E4703D1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02" creationId="{00000000-0000-0000-0000-000000000000}"/>
          </ac:grpSpMkLst>
        </pc:grpChg>
        <pc:grpChg chg="del mod">
          <ac:chgData name="Sidney Seckler" userId="73470fc2d5f88927" providerId="LiveId" clId="{8C8375F1-18F7-4605-ADA9-768007A03F45}" dt="2020-03-12T15:57:26.698" v="361" actId="165"/>
          <ac:grpSpMkLst>
            <pc:docMk/>
            <pc:sldMk cId="0" sldId="395"/>
            <ac:grpSpMk id="174139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48.174" v="367" actId="1076"/>
          <ac:grpSpMkLst>
            <pc:docMk/>
            <pc:sldMk cId="0" sldId="395"/>
            <ac:grpSpMk id="174140" creationId="{00000000-0000-0000-0000-000000000000}"/>
          </ac:grpSpMkLst>
        </pc:grpChg>
        <pc:grpChg chg="mod">
          <ac:chgData name="Sidney Seckler" userId="73470fc2d5f88927" providerId="LiveId" clId="{8C8375F1-18F7-4605-ADA9-768007A03F45}" dt="2020-03-12T15:57:08.262" v="358" actId="1076"/>
          <ac:grpSpMkLst>
            <pc:docMk/>
            <pc:sldMk cId="0" sldId="395"/>
            <ac:grpSpMk id="174143" creationId="{00000000-0000-0000-0000-000000000000}"/>
          </ac:grpSpMkLst>
        </pc:grpChg>
        <pc:picChg chg="add">
          <ac:chgData name="Sidney Seckler" userId="73470fc2d5f88927" providerId="LiveId" clId="{8C8375F1-18F7-4605-ADA9-768007A03F45}" dt="2020-03-12T15:56:34.449" v="350"/>
          <ac:picMkLst>
            <pc:docMk/>
            <pc:sldMk cId="0" sldId="395"/>
            <ac:picMk id="41" creationId="{D967E89D-2F3C-4618-9963-03DB952DCE32}"/>
          </ac:picMkLst>
        </pc:picChg>
        <pc:cxnChg chg="mod">
          <ac:chgData name="Sidney Seckler" userId="73470fc2d5f88927" providerId="LiveId" clId="{8C8375F1-18F7-4605-ADA9-768007A03F45}" dt="2020-03-12T15:57:02.474" v="356" actId="164"/>
          <ac:cxnSpMkLst>
            <pc:docMk/>
            <pc:sldMk cId="0" sldId="395"/>
            <ac:cxnSpMk id="17410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5:57:45.159" v="366" actId="1076"/>
          <ac:cxnSpMkLst>
            <pc:docMk/>
            <pc:sldMk cId="0" sldId="395"/>
            <ac:cxnSpMk id="174141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05"/>
        </pc:sldMkLst>
      </pc:sldChg>
      <pc:sldChg chg="addSp delSp modSp add mod">
        <pc:chgData name="Sidney Seckler" userId="73470fc2d5f88927" providerId="LiveId" clId="{8C8375F1-18F7-4605-ADA9-768007A03F45}" dt="2020-03-12T17:03:37.473" v="1088" actId="255"/>
        <pc:sldMkLst>
          <pc:docMk/>
          <pc:sldMk cId="0" sldId="411"/>
        </pc:sldMkLst>
        <pc:spChg chg="add mod">
          <ac:chgData name="Sidney Seckler" userId="73470fc2d5f88927" providerId="LiveId" clId="{8C8375F1-18F7-4605-ADA9-768007A03F45}" dt="2020-03-12T17:02:11.320" v="1062" actId="14100"/>
          <ac:spMkLst>
            <pc:docMk/>
            <pc:sldMk cId="0" sldId="411"/>
            <ac:spMk id="19149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16.847" v="1066" actId="27636"/>
          <ac:spMkLst>
            <pc:docMk/>
            <pc:sldMk cId="0" sldId="411"/>
            <ac:spMk id="19149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24.016" v="1068" actId="14100"/>
          <ac:spMkLst>
            <pc:docMk/>
            <pc:sldMk cId="0" sldId="411"/>
            <ac:spMk id="19149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2:30.260" v="1070" actId="14100"/>
          <ac:spMkLst>
            <pc:docMk/>
            <pc:sldMk cId="0" sldId="411"/>
            <ac:spMk id="19149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2:48.804" v="1075" actId="14100"/>
          <ac:spMkLst>
            <pc:docMk/>
            <pc:sldMk cId="0" sldId="411"/>
            <ac:spMk id="19149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37.473" v="1088" actId="255"/>
          <ac:spMkLst>
            <pc:docMk/>
            <pc:sldMk cId="0" sldId="411"/>
            <ac:spMk id="1914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6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1"/>
            <ac:graphicFrameMk id="8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04:29.886" v="1099" actId="14100"/>
        <pc:sldMkLst>
          <pc:docMk/>
          <pc:sldMk cId="0" sldId="412"/>
        </pc:sldMkLst>
        <pc:spChg chg="mod">
          <ac:chgData name="Sidney Seckler" userId="73470fc2d5f88927" providerId="LiveId" clId="{8C8375F1-18F7-4605-ADA9-768007A03F45}" dt="2020-03-12T17:04:29.886" v="1099" actId="14100"/>
          <ac:spMkLst>
            <pc:docMk/>
            <pc:sldMk cId="0" sldId="412"/>
            <ac:spMk id="1925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4:19.867" v="1097" actId="1076"/>
          <ac:spMkLst>
            <pc:docMk/>
            <pc:sldMk cId="0" sldId="412"/>
            <ac:spMk id="19251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3:48.319" v="1091" actId="14100"/>
          <ac:spMkLst>
            <pc:docMk/>
            <pc:sldMk cId="0" sldId="412"/>
            <ac:spMk id="19251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3:10.779" v="1082" actId="1076"/>
          <ac:spMkLst>
            <pc:docMk/>
            <pc:sldMk cId="0" sldId="412"/>
            <ac:spMk id="1925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0" sldId="412"/>
            <ac:graphicFrameMk id="4" creationId="{00000000-0000-0000-0000-000000000000}"/>
          </ac:graphicFrameMkLst>
        </pc:graphicFrameChg>
        <pc:graphicFrameChg chg="modGraphic">
          <ac:chgData name="Sidney Seckler" userId="73470fc2d5f88927" providerId="LiveId" clId="{8C8375F1-18F7-4605-ADA9-768007A03F45}" dt="2020-03-12T17:04:09.741" v="1095" actId="255"/>
          <ac:graphicFrameMkLst>
            <pc:docMk/>
            <pc:sldMk cId="0" sldId="412"/>
            <ac:graphicFrameMk id="192519" creationId="{00000000-0000-0000-0000-000000000000}"/>
          </ac:graphicFrameMkLst>
        </pc:graphicFrameChg>
        <pc:cxnChg chg="mod">
          <ac:chgData name="Sidney Seckler" userId="73470fc2d5f88927" providerId="LiveId" clId="{8C8375F1-18F7-4605-ADA9-768007A03F45}" dt="2020-03-12T17:04:29.886" v="1099" actId="14100"/>
          <ac:cxnSpMkLst>
            <pc:docMk/>
            <pc:sldMk cId="0" sldId="412"/>
            <ac:cxnSpMk id="192518" creationId="{00000000-0000-0000-0000-000000000000}"/>
          </ac:cxnSpMkLst>
        </pc:cxnChg>
      </pc:sldChg>
      <pc:sldChg chg="del">
        <pc:chgData name="Sidney Seckler" userId="73470fc2d5f88927" providerId="LiveId" clId="{8C8375F1-18F7-4605-ADA9-768007A03F45}" dt="2020-03-12T16:55:19.211" v="974" actId="47"/>
        <pc:sldMkLst>
          <pc:docMk/>
          <pc:sldMk cId="0" sldId="413"/>
        </pc:sldMkLst>
      </pc:sldChg>
      <pc:sldChg chg="del">
        <pc:chgData name="Sidney Seckler" userId="73470fc2d5f88927" providerId="LiveId" clId="{8C8375F1-18F7-4605-ADA9-768007A03F45}" dt="2020-03-12T16:55:24.018" v="975" actId="47"/>
        <pc:sldMkLst>
          <pc:docMk/>
          <pc:sldMk cId="0" sldId="414"/>
        </pc:sldMkLst>
      </pc:sldChg>
      <pc:sldChg chg="modSp add mod">
        <pc:chgData name="Sidney Seckler" userId="73470fc2d5f88927" providerId="LiveId" clId="{8C8375F1-18F7-4605-ADA9-768007A03F45}" dt="2020-03-12T18:24:22.641" v="1702" actId="1076"/>
        <pc:sldMkLst>
          <pc:docMk/>
          <pc:sldMk cId="0" sldId="415"/>
        </pc:sldMkLst>
        <pc:spChg chg="mod">
          <ac:chgData name="Sidney Seckler" userId="73470fc2d5f88927" providerId="LiveId" clId="{8C8375F1-18F7-4605-ADA9-768007A03F45}" dt="2020-03-12T18:24:22.641" v="1702" actId="1076"/>
          <ac:spMkLst>
            <pc:docMk/>
            <pc:sldMk cId="0" sldId="415"/>
            <ac:spMk id="2170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10.496" v="1699" actId="14100"/>
          <ac:spMkLst>
            <pc:docMk/>
            <pc:sldMk cId="0" sldId="415"/>
            <ac:spMk id="217093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2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0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1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2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33"/>
        </pc:sldMkLst>
      </pc:sldChg>
      <pc:sldChg chg="modSp add del mod">
        <pc:chgData name="Sidney Seckler" userId="73470fc2d5f88927" providerId="LiveId" clId="{8C8375F1-18F7-4605-ADA9-768007A03F45}" dt="2020-03-12T18:24:39.845" v="1706" actId="1076"/>
        <pc:sldMkLst>
          <pc:docMk/>
          <pc:sldMk cId="0" sldId="434"/>
        </pc:sldMkLst>
        <pc:spChg chg="mod">
          <ac:chgData name="Sidney Seckler" userId="73470fc2d5f88927" providerId="LiveId" clId="{8C8375F1-18F7-4605-ADA9-768007A03F45}" dt="2020-03-12T18:24:39.845" v="1706" actId="1076"/>
          <ac:spMkLst>
            <pc:docMk/>
            <pc:sldMk cId="0" sldId="434"/>
            <ac:spMk id="23654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26.918" v="1703" actId="14100"/>
          <ac:spMkLst>
            <pc:docMk/>
            <pc:sldMk cId="0" sldId="434"/>
            <ac:spMk id="236548" creationId="{00000000-0000-0000-0000-000000000000}"/>
          </ac:spMkLst>
        </pc:spChg>
      </pc:sldChg>
      <pc:sldChg chg="modSp add del mod">
        <pc:chgData name="Sidney Seckler" userId="73470fc2d5f88927" providerId="LiveId" clId="{8C8375F1-18F7-4605-ADA9-768007A03F45}" dt="2020-03-12T18:24:51.771" v="1708" actId="12"/>
        <pc:sldMkLst>
          <pc:docMk/>
          <pc:sldMk cId="0" sldId="435"/>
        </pc:sldMkLst>
        <pc:spChg chg="mod">
          <ac:chgData name="Sidney Seckler" userId="73470fc2d5f88927" providerId="LiveId" clId="{8C8375F1-18F7-4605-ADA9-768007A03F45}" dt="2020-03-12T18:24:51.771" v="1708" actId="12"/>
          <ac:spMkLst>
            <pc:docMk/>
            <pc:sldMk cId="0" sldId="435"/>
            <ac:spMk id="23757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4:46.487" v="1707" actId="14100"/>
          <ac:spMkLst>
            <pc:docMk/>
            <pc:sldMk cId="0" sldId="435"/>
            <ac:spMk id="237572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25:30.283" v="1710" actId="1076"/>
        <pc:sldMkLst>
          <pc:docMk/>
          <pc:sldMk cId="0" sldId="436"/>
        </pc:sldMkLst>
        <pc:spChg chg="mod">
          <ac:chgData name="Sidney Seckler" userId="73470fc2d5f88927" providerId="LiveId" clId="{8C8375F1-18F7-4605-ADA9-768007A03F45}" dt="2020-03-12T18:25:27.549" v="1709" actId="14100"/>
          <ac:spMkLst>
            <pc:docMk/>
            <pc:sldMk cId="0" sldId="436"/>
            <ac:spMk id="238595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30.283" v="1710" actId="1076"/>
          <ac:picMkLst>
            <pc:docMk/>
            <pc:sldMk cId="0" sldId="436"/>
            <ac:picMk id="238597" creationId="{00000000-0000-0000-0000-000000000000}"/>
          </ac:picMkLst>
        </pc:picChg>
      </pc:sldChg>
      <pc:sldChg chg="modSp add del mod">
        <pc:chgData name="Sidney Seckler" userId="73470fc2d5f88927" providerId="LiveId" clId="{8C8375F1-18F7-4605-ADA9-768007A03F45}" dt="2020-03-12T18:25:47.377" v="1715" actId="14100"/>
        <pc:sldMkLst>
          <pc:docMk/>
          <pc:sldMk cId="0" sldId="437"/>
        </pc:sldMkLst>
        <pc:spChg chg="mod">
          <ac:chgData name="Sidney Seckler" userId="73470fc2d5f88927" providerId="LiveId" clId="{8C8375F1-18F7-4605-ADA9-768007A03F45}" dt="2020-03-12T18:25:35.135" v="1711" actId="14100"/>
          <ac:spMkLst>
            <pc:docMk/>
            <pc:sldMk cId="0" sldId="437"/>
            <ac:spMk id="239620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25:42.107" v="1714" actId="1076"/>
          <ac:picMkLst>
            <pc:docMk/>
            <pc:sldMk cId="0" sldId="437"/>
            <ac:picMk id="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5:47.377" v="1715" actId="14100"/>
          <ac:picMkLst>
            <pc:docMk/>
            <pc:sldMk cId="0" sldId="437"/>
            <ac:picMk id="239621" creationId="{00000000-0000-0000-0000-000000000000}"/>
          </ac:picMkLst>
        </pc:picChg>
      </pc:sldChg>
      <pc:sldChg chg="addSp delSp modSp add del mod">
        <pc:chgData name="Sidney Seckler" userId="73470fc2d5f88927" providerId="LiveId" clId="{8C8375F1-18F7-4605-ADA9-768007A03F45}" dt="2020-03-12T18:27:44.928" v="1760" actId="14100"/>
        <pc:sldMkLst>
          <pc:docMk/>
          <pc:sldMk cId="0" sldId="438"/>
        </pc:sldMkLst>
        <pc:spChg chg="mod">
          <ac:chgData name="Sidney Seckler" userId="73470fc2d5f88927" providerId="LiveId" clId="{8C8375F1-18F7-4605-ADA9-768007A03F45}" dt="2020-03-12T18:27:39.065" v="1758" actId="113"/>
          <ac:spMkLst>
            <pc:docMk/>
            <pc:sldMk cId="0" sldId="438"/>
            <ac:spMk id="2406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5:53.365" v="1716" actId="14100"/>
          <ac:spMkLst>
            <pc:docMk/>
            <pc:sldMk cId="0" sldId="438"/>
            <ac:spMk id="2406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20.155" v="1755" actId="6549"/>
          <ac:spMkLst>
            <pc:docMk/>
            <pc:sldMk cId="0" sldId="438"/>
            <ac:spMk id="24064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7:44.928" v="1760" actId="14100"/>
          <ac:spMkLst>
            <pc:docMk/>
            <pc:sldMk cId="0" sldId="438"/>
            <ac:spMk id="24064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7:31.419" v="1757" actId="1076"/>
          <ac:spMkLst>
            <pc:docMk/>
            <pc:sldMk cId="0" sldId="438"/>
            <ac:spMk id="24065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8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8:34.124" v="1772" actId="14100"/>
        <pc:sldMkLst>
          <pc:docMk/>
          <pc:sldMk cId="0" sldId="439"/>
        </pc:sldMkLst>
        <pc:spChg chg="mod">
          <ac:chgData name="Sidney Seckler" userId="73470fc2d5f88927" providerId="LiveId" clId="{8C8375F1-18F7-4605-ADA9-768007A03F45}" dt="2020-03-12T18:27:56.556" v="1763" actId="113"/>
          <ac:spMkLst>
            <pc:docMk/>
            <pc:sldMk cId="0" sldId="439"/>
            <ac:spMk id="24166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5.450" v="1766" actId="478"/>
          <ac:spMkLst>
            <pc:docMk/>
            <pc:sldMk cId="0" sldId="439"/>
            <ac:spMk id="24166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34.124" v="1772" actId="14100"/>
          <ac:spMkLst>
            <pc:docMk/>
            <pc:sldMk cId="0" sldId="439"/>
            <ac:spMk id="24167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2.903" v="1769" actId="478"/>
          <ac:spMkLst>
            <pc:docMk/>
            <pc:sldMk cId="0" sldId="439"/>
            <ac:spMk id="24167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11.076" v="1768" actId="478"/>
          <ac:spMkLst>
            <pc:docMk/>
            <pc:sldMk cId="0" sldId="439"/>
            <ac:spMk id="24167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28:08.630" v="1767" actId="478"/>
          <ac:spMkLst>
            <pc:docMk/>
            <pc:sldMk cId="0" sldId="439"/>
            <ac:spMk id="24167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8:03.358" v="1765" actId="14100"/>
          <ac:spMkLst>
            <pc:docMk/>
            <pc:sldMk cId="0" sldId="439"/>
            <ac:spMk id="2416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23.219" v="1771" actId="14100"/>
          <ac:spMkLst>
            <pc:docMk/>
            <pc:sldMk cId="0" sldId="439"/>
            <ac:spMk id="241675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39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29:07.851" v="1782" actId="1076"/>
        <pc:sldMkLst>
          <pc:docMk/>
          <pc:sldMk cId="0" sldId="440"/>
        </pc:sldMkLst>
        <pc:spChg chg="mod">
          <ac:chgData name="Sidney Seckler" userId="73470fc2d5f88927" providerId="LiveId" clId="{8C8375F1-18F7-4605-ADA9-768007A03F45}" dt="2020-03-12T18:28:57.551" v="1779" actId="27636"/>
          <ac:spMkLst>
            <pc:docMk/>
            <pc:sldMk cId="0" sldId="440"/>
            <ac:spMk id="24269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0.757" v="1773" actId="14100"/>
          <ac:spMkLst>
            <pc:docMk/>
            <pc:sldMk cId="0" sldId="440"/>
            <ac:spMk id="24269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8:44.291" v="1774" actId="113"/>
          <ac:spMkLst>
            <pc:docMk/>
            <pc:sldMk cId="0" sldId="440"/>
            <ac:spMk id="242699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29:07.851" v="1782" actId="1076"/>
          <ac:spMkLst>
            <pc:docMk/>
            <pc:sldMk cId="0" sldId="440"/>
            <ac:spMk id="24270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0"/>
            <ac:graphicFrameMk id="2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0:58.804" v="1805" actId="1076"/>
        <pc:sldMkLst>
          <pc:docMk/>
          <pc:sldMk cId="0" sldId="441"/>
        </pc:sldMkLst>
        <pc:spChg chg="mod">
          <ac:chgData name="Sidney Seckler" userId="73470fc2d5f88927" providerId="LiveId" clId="{8C8375F1-18F7-4605-ADA9-768007A03F45}" dt="2020-03-12T18:30:09.824" v="1794" actId="108"/>
          <ac:spMkLst>
            <pc:docMk/>
            <pc:sldMk cId="0" sldId="441"/>
            <ac:spMk id="2437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44.578" v="1802" actId="14100"/>
          <ac:spMkLst>
            <pc:docMk/>
            <pc:sldMk cId="0" sldId="441"/>
            <ac:spMk id="2437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0.987" v="1795" actId="108"/>
          <ac:spMkLst>
            <pc:docMk/>
            <pc:sldMk cId="0" sldId="441"/>
            <ac:spMk id="24372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49.532" v="1803" actId="255"/>
          <ac:spMkLst>
            <pc:docMk/>
            <pc:sldMk cId="0" sldId="441"/>
            <ac:spMk id="24372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0:58.804" v="1805" actId="1076"/>
          <ac:spMkLst>
            <pc:docMk/>
            <pc:sldMk cId="0" sldId="441"/>
            <ac:spMk id="24372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1"/>
            <ac:graphicFrameMk id="4" creationId="{00000000-0000-0000-0000-000000000000}"/>
          </ac:graphicFrameMkLst>
        </pc:graphicFrameChg>
      </pc:sldChg>
      <pc:sldChg chg="addSp delSp modSp add del mod">
        <pc:chgData name="Sidney Seckler" userId="73470fc2d5f88927" providerId="LiveId" clId="{8C8375F1-18F7-4605-ADA9-768007A03F45}" dt="2020-03-12T18:31:27.189" v="1812" actId="1076"/>
        <pc:sldMkLst>
          <pc:docMk/>
          <pc:sldMk cId="0" sldId="442"/>
        </pc:sldMkLst>
        <pc:spChg chg="mod">
          <ac:chgData name="Sidney Seckler" userId="73470fc2d5f88927" providerId="LiveId" clId="{8C8375F1-18F7-4605-ADA9-768007A03F45}" dt="2020-03-12T18:31:08.235" v="1807" actId="6549"/>
          <ac:spMkLst>
            <pc:docMk/>
            <pc:sldMk cId="0" sldId="442"/>
            <ac:spMk id="2447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04.439" v="1806" actId="14100"/>
          <ac:spMkLst>
            <pc:docMk/>
            <pc:sldMk cId="0" sldId="442"/>
            <ac:spMk id="24474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27.189" v="1812" actId="1076"/>
          <ac:spMkLst>
            <pc:docMk/>
            <pc:sldMk cId="0" sldId="442"/>
            <ac:spMk id="24475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2"/>
            <ac:graphicFrameMk id="2" creationId="{00000000-0000-0000-0000-000000000000}"/>
          </ac:graphicFrameMkLst>
        </pc:graphicFrameChg>
        <pc:cxnChg chg="del">
          <ac:chgData name="Sidney Seckler" userId="73470fc2d5f88927" providerId="LiveId" clId="{8C8375F1-18F7-4605-ADA9-768007A03F45}" dt="2020-03-12T18:31:23.351" v="1811" actId="478"/>
          <ac:cxnSpMkLst>
            <pc:docMk/>
            <pc:sldMk cId="0" sldId="442"/>
            <ac:cxnSpMk id="244751" creationId="{00000000-0000-0000-0000-000000000000}"/>
          </ac:cxnSpMkLst>
        </pc:cxnChg>
        <pc:cxnChg chg="del">
          <ac:chgData name="Sidney Seckler" userId="73470fc2d5f88927" providerId="LiveId" clId="{8C8375F1-18F7-4605-ADA9-768007A03F45}" dt="2020-03-12T18:31:21.704" v="1810" actId="478"/>
          <ac:cxnSpMkLst>
            <pc:docMk/>
            <pc:sldMk cId="0" sldId="442"/>
            <ac:cxnSpMk id="244752" creationId="{00000000-0000-0000-0000-000000000000}"/>
          </ac:cxnSpMkLst>
        </pc:cxnChg>
      </pc:sldChg>
      <pc:sldChg chg="addSp delSp modSp add del mod">
        <pc:chgData name="Sidney Seckler" userId="73470fc2d5f88927" providerId="LiveId" clId="{8C8375F1-18F7-4605-ADA9-768007A03F45}" dt="2020-03-12T18:31:57.533" v="1819" actId="1076"/>
        <pc:sldMkLst>
          <pc:docMk/>
          <pc:sldMk cId="0" sldId="443"/>
        </pc:sldMkLst>
        <pc:spChg chg="mod">
          <ac:chgData name="Sidney Seckler" userId="73470fc2d5f88927" providerId="LiveId" clId="{8C8375F1-18F7-4605-ADA9-768007A03F45}" dt="2020-03-12T18:31:40.250" v="1815" actId="27636"/>
          <ac:spMkLst>
            <pc:docMk/>
            <pc:sldMk cId="0" sldId="443"/>
            <ac:spMk id="24576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1:32.398" v="1813" actId="14100"/>
          <ac:spMkLst>
            <pc:docMk/>
            <pc:sldMk cId="0" sldId="443"/>
            <ac:spMk id="24576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0:18.235" v="1799" actId="108"/>
          <ac:spMkLst>
            <pc:docMk/>
            <pc:sldMk cId="0" sldId="443"/>
            <ac:spMk id="2457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7.533" v="1819" actId="1076"/>
          <ac:spMkLst>
            <pc:docMk/>
            <pc:sldMk cId="0" sldId="443"/>
            <ac:spMk id="24577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1:54.233" v="1818" actId="1076"/>
          <ac:spMkLst>
            <pc:docMk/>
            <pc:sldMk cId="0" sldId="443"/>
            <ac:spMk id="24577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0" sldId="443"/>
            <ac:graphicFrameMk id="4" creationId="{00000000-0000-0000-0000-000000000000}"/>
          </ac:graphicFrameMkLst>
        </pc:graphicFrameChg>
      </pc:sldChg>
      <pc:sldChg chg="modSp add del mod">
        <pc:chgData name="Sidney Seckler" userId="73470fc2d5f88927" providerId="LiveId" clId="{8C8375F1-18F7-4605-ADA9-768007A03F45}" dt="2020-03-12T18:32:08.793" v="1822" actId="27636"/>
        <pc:sldMkLst>
          <pc:docMk/>
          <pc:sldMk cId="0" sldId="444"/>
        </pc:sldMkLst>
        <pc:spChg chg="mod">
          <ac:chgData name="Sidney Seckler" userId="73470fc2d5f88927" providerId="LiveId" clId="{8C8375F1-18F7-4605-ADA9-768007A03F45}" dt="2020-03-12T18:32:08.793" v="1822" actId="27636"/>
          <ac:spMkLst>
            <pc:docMk/>
            <pc:sldMk cId="0" sldId="444"/>
            <ac:spMk id="2467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2:04.493" v="1820" actId="14100"/>
          <ac:spMkLst>
            <pc:docMk/>
            <pc:sldMk cId="0" sldId="444"/>
            <ac:spMk id="246790" creationId="{00000000-0000-0000-0000-000000000000}"/>
          </ac:spMkLst>
        </pc:spChg>
      </pc:sldChg>
      <pc:sldChg chg="addSp modSp add del">
        <pc:chgData name="Sidney Seckler" userId="73470fc2d5f88927" providerId="LiveId" clId="{8C8375F1-18F7-4605-ADA9-768007A03F45}" dt="2020-03-12T18:29:56.779" v="1793" actId="1076"/>
        <pc:sldMkLst>
          <pc:docMk/>
          <pc:sldMk cId="0" sldId="445"/>
        </pc:sldMkLst>
        <pc:spChg chg="mod">
          <ac:chgData name="Sidney Seckler" userId="73470fc2d5f88927" providerId="LiveId" clId="{8C8375F1-18F7-4605-ADA9-768007A03F45}" dt="2020-03-12T18:29:15.694" v="1783" actId="14100"/>
          <ac:spMkLst>
            <pc:docMk/>
            <pc:sldMk cId="0" sldId="445"/>
            <ac:spMk id="2478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1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29:51.080" v="1792" actId="164"/>
          <ac:spMkLst>
            <pc:docMk/>
            <pc:sldMk cId="0" sldId="445"/>
            <ac:spMk id="247842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29:56.779" v="1793" actId="1076"/>
          <ac:grpSpMkLst>
            <pc:docMk/>
            <pc:sldMk cId="0" sldId="445"/>
            <ac:grpSpMk id="2" creationId="{BFB293FF-CB2C-4063-9CC6-46FC2B608396}"/>
          </ac:grpSpMkLst>
        </pc:grpChg>
        <pc:picChg chg="mod">
          <ac:chgData name="Sidney Seckler" userId="73470fc2d5f88927" providerId="LiveId" clId="{8C8375F1-18F7-4605-ADA9-768007A03F45}" dt="2020-03-12T18:29:40.399" v="1791" actId="1037"/>
          <ac:picMkLst>
            <pc:docMk/>
            <pc:sldMk cId="0" sldId="445"/>
            <ac:picMk id="24784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29:22.201" v="1785" actId="1076"/>
          <ac:picMkLst>
            <pc:docMk/>
            <pc:sldMk cId="0" sldId="445"/>
            <ac:picMk id="247844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29:51.080" v="1792" actId="164"/>
          <ac:cxnSpMkLst>
            <pc:docMk/>
            <pc:sldMk cId="0" sldId="445"/>
            <ac:cxnSpMk id="247836" creationId="{00000000-0000-0000-0000-000000000000}"/>
          </ac:cxnSpMkLst>
        </pc:cxnChg>
      </pc:sldChg>
      <pc:sldChg chg="add del">
        <pc:chgData name="Sidney Seckler" userId="73470fc2d5f88927" providerId="LiveId" clId="{8C8375F1-18F7-4605-ADA9-768007A03F45}" dt="2020-03-12T18:32:46.098" v="1824" actId="47"/>
        <pc:sldMkLst>
          <pc:docMk/>
          <pc:sldMk cId="0" sldId="446"/>
        </pc:sldMkLst>
      </pc:sldChg>
      <pc:sldChg chg="modSp add">
        <pc:chgData name="Sidney Seckler" userId="73470fc2d5f88927" providerId="LiveId" clId="{8C8375F1-18F7-4605-ADA9-768007A03F45}" dt="2020-03-12T18:32:50.302" v="1825" actId="14100"/>
        <pc:sldMkLst>
          <pc:docMk/>
          <pc:sldMk cId="0" sldId="448"/>
        </pc:sldMkLst>
        <pc:spChg chg="mod">
          <ac:chgData name="Sidney Seckler" userId="73470fc2d5f88927" providerId="LiveId" clId="{8C8375F1-18F7-4605-ADA9-768007A03F45}" dt="2020-03-12T18:32:50.302" v="1825" actId="14100"/>
          <ac:spMkLst>
            <pc:docMk/>
            <pc:sldMk cId="0" sldId="448"/>
            <ac:spMk id="251909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2:56.046" v="1827" actId="14100"/>
        <pc:sldMkLst>
          <pc:docMk/>
          <pc:sldMk cId="0" sldId="449"/>
        </pc:sldMkLst>
        <pc:spChg chg="mod">
          <ac:chgData name="Sidney Seckler" userId="73470fc2d5f88927" providerId="LiveId" clId="{8C8375F1-18F7-4605-ADA9-768007A03F45}" dt="2020-03-12T18:32:56.046" v="1827" actId="14100"/>
          <ac:spMkLst>
            <pc:docMk/>
            <pc:sldMk cId="0" sldId="449"/>
            <ac:spMk id="252933" creationId="{00000000-0000-0000-0000-000000000000}"/>
          </ac:spMkLst>
        </pc:spChg>
      </pc:sldChg>
      <pc:sldChg chg="modSp add del">
        <pc:chgData name="Sidney Seckler" userId="73470fc2d5f88927" providerId="LiveId" clId="{8C8375F1-18F7-4605-ADA9-768007A03F45}" dt="2020-03-12T18:33:03.002" v="1828" actId="14100"/>
        <pc:sldMkLst>
          <pc:docMk/>
          <pc:sldMk cId="0" sldId="450"/>
        </pc:sldMkLst>
        <pc:spChg chg="mod">
          <ac:chgData name="Sidney Seckler" userId="73470fc2d5f88927" providerId="LiveId" clId="{8C8375F1-18F7-4605-ADA9-768007A03F45}" dt="2020-03-12T18:33:03.002" v="1828" actId="14100"/>
          <ac:spMkLst>
            <pc:docMk/>
            <pc:sldMk cId="0" sldId="450"/>
            <ac:spMk id="253957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5:54:21.615" v="318" actId="47"/>
        <pc:sldMkLst>
          <pc:docMk/>
          <pc:sldMk cId="0" sldId="452"/>
        </pc:sldMkLst>
      </pc:sldChg>
      <pc:sldChg chg="del">
        <pc:chgData name="Sidney Seckler" userId="73470fc2d5f88927" providerId="LiveId" clId="{8C8375F1-18F7-4605-ADA9-768007A03F45}" dt="2020-03-12T16:55:16.320" v="971" actId="47"/>
        <pc:sldMkLst>
          <pc:docMk/>
          <pc:sldMk cId="0" sldId="453"/>
        </pc:sldMkLst>
      </pc:sldChg>
      <pc:sldChg chg="addSp delSp modSp add mod">
        <pc:chgData name="Sidney Seckler" userId="73470fc2d5f88927" providerId="LiveId" clId="{8C8375F1-18F7-4605-ADA9-768007A03F45}" dt="2020-03-12T15:53:58.644" v="317"/>
        <pc:sldMkLst>
          <pc:docMk/>
          <pc:sldMk cId="0" sldId="454"/>
        </pc:sldMkLst>
        <pc:spChg chg="add del mod">
          <ac:chgData name="Sidney Seckler" userId="73470fc2d5f88927" providerId="LiveId" clId="{8C8375F1-18F7-4605-ADA9-768007A03F45}" dt="2020-03-12T15:53:57.548" v="316" actId="478"/>
          <ac:spMkLst>
            <pc:docMk/>
            <pc:sldMk cId="0" sldId="454"/>
            <ac:spMk id="3" creationId="{46E34ACE-F8E8-4D60-A7B4-E389E4568C31}"/>
          </ac:spMkLst>
        </pc:spChg>
        <pc:spChg chg="add">
          <ac:chgData name="Sidney Seckler" userId="73470fc2d5f88927" providerId="LiveId" clId="{8C8375F1-18F7-4605-ADA9-768007A03F45}" dt="2020-03-12T15:53:58.644" v="317"/>
          <ac:spMkLst>
            <pc:docMk/>
            <pc:sldMk cId="0" sldId="454"/>
            <ac:spMk id="8" creationId="{9544BEE8-A73F-41D8-A497-57225A9DD092}"/>
          </ac:spMkLst>
        </pc:spChg>
        <pc:spChg chg="del mod">
          <ac:chgData name="Sidney Seckler" userId="73470fc2d5f88927" providerId="LiveId" clId="{8C8375F1-18F7-4605-ADA9-768007A03F45}" dt="2020-03-12T15:53:55.151" v="315" actId="478"/>
          <ac:spMkLst>
            <pc:docMk/>
            <pc:sldMk cId="0" sldId="454"/>
            <ac:spMk id="259076" creationId="{00000000-0000-0000-0000-000000000000}"/>
          </ac:spMkLst>
        </pc:spChg>
      </pc:sldChg>
      <pc:sldChg chg="del">
        <pc:chgData name="Sidney Seckler" userId="73470fc2d5f88927" providerId="LiveId" clId="{8C8375F1-18F7-4605-ADA9-768007A03F45}" dt="2020-03-12T16:18:56.224" v="851" actId="47"/>
        <pc:sldMkLst>
          <pc:docMk/>
          <pc:sldMk cId="0" sldId="456"/>
        </pc:sldMkLst>
      </pc:sldChg>
      <pc:sldChg chg="del">
        <pc:chgData name="Sidney Seckler" userId="73470fc2d5f88927" providerId="LiveId" clId="{8C8375F1-18F7-4605-ADA9-768007A03F45}" dt="2020-03-12T16:18:57.800" v="852" actId="47"/>
        <pc:sldMkLst>
          <pc:docMk/>
          <pc:sldMk cId="0" sldId="457"/>
        </pc:sldMkLst>
      </pc:sldChg>
      <pc:sldChg chg="del">
        <pc:chgData name="Sidney Seckler" userId="73470fc2d5f88927" providerId="LiveId" clId="{8C8375F1-18F7-4605-ADA9-768007A03F45}" dt="2020-03-12T16:18:58.749" v="853" actId="47"/>
        <pc:sldMkLst>
          <pc:docMk/>
          <pc:sldMk cId="0" sldId="45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59"/>
        </pc:sldMkLst>
      </pc:sldChg>
      <pc:sldChg chg="addSp delSp modSp add del mod ord">
        <pc:chgData name="Sidney Seckler" userId="73470fc2d5f88927" providerId="LiveId" clId="{8C8375F1-18F7-4605-ADA9-768007A03F45}" dt="2020-03-12T18:06:34.996" v="1621"/>
        <pc:sldMkLst>
          <pc:docMk/>
          <pc:sldMk cId="0" sldId="461"/>
        </pc:sldMkLst>
        <pc:spChg chg="add del mod">
          <ac:chgData name="Sidney Seckler" userId="73470fc2d5f88927" providerId="LiveId" clId="{8C8375F1-18F7-4605-ADA9-768007A03F45}" dt="2020-03-12T16:57:04.633" v="993" actId="478"/>
          <ac:spMkLst>
            <pc:docMk/>
            <pc:sldMk cId="0" sldId="461"/>
            <ac:spMk id="3" creationId="{DC239852-5310-43A6-860D-62012922DFF5}"/>
          </ac:spMkLst>
        </pc:spChg>
        <pc:spChg chg="add mod">
          <ac:chgData name="Sidney Seckler" userId="73470fc2d5f88927" providerId="LiveId" clId="{8C8375F1-18F7-4605-ADA9-768007A03F45}" dt="2020-03-12T16:59:05.420" v="1023" actId="14100"/>
          <ac:spMkLst>
            <pc:docMk/>
            <pc:sldMk cId="0" sldId="461"/>
            <ac:spMk id="7" creationId="{60DBEEF9-2027-4A59-803C-863E71F80241}"/>
          </ac:spMkLst>
        </pc:spChg>
        <pc:spChg chg="del mod">
          <ac:chgData name="Sidney Seckler" userId="73470fc2d5f88927" providerId="LiveId" clId="{8C8375F1-18F7-4605-ADA9-768007A03F45}" dt="2020-03-12T16:56:58.760" v="992" actId="478"/>
          <ac:spMkLst>
            <pc:docMk/>
            <pc:sldMk cId="0" sldId="461"/>
            <ac:spMk id="29184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39.123" v="978"/>
          <ac:picMkLst>
            <pc:docMk/>
            <pc:sldMk cId="0" sldId="461"/>
            <ac:picMk id="4" creationId="{06011642-49BC-4907-89FE-A65D06A0E5E0}"/>
          </ac:picMkLst>
        </pc:picChg>
        <pc:picChg chg="mod">
          <ac:chgData name="Sidney Seckler" userId="73470fc2d5f88927" providerId="LiveId" clId="{8C8375F1-18F7-4605-ADA9-768007A03F45}" dt="2020-03-12T16:57:15.010" v="996" actId="1076"/>
          <ac:picMkLst>
            <pc:docMk/>
            <pc:sldMk cId="0" sldId="461"/>
            <ac:picMk id="29184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2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3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4"/>
        </pc:sldMkLst>
      </pc:sldChg>
      <pc:sldChg chg="addSp modSp add del mod ord">
        <pc:chgData name="Sidney Seckler" userId="73470fc2d5f88927" providerId="LiveId" clId="{8C8375F1-18F7-4605-ADA9-768007A03F45}" dt="2020-03-12T18:06:34.996" v="1621"/>
        <pc:sldMkLst>
          <pc:docMk/>
          <pc:sldMk cId="0" sldId="465"/>
        </pc:sldMkLst>
        <pc:spChg chg="mod">
          <ac:chgData name="Sidney Seckler" userId="73470fc2d5f88927" providerId="LiveId" clId="{8C8375F1-18F7-4605-ADA9-768007A03F45}" dt="2020-03-12T16:59:51.959" v="1028" actId="14100"/>
          <ac:spMkLst>
            <pc:docMk/>
            <pc:sldMk cId="0" sldId="465"/>
            <ac:spMk id="2979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59:55.298" v="1029" actId="207"/>
          <ac:spMkLst>
            <pc:docMk/>
            <pc:sldMk cId="0" sldId="465"/>
            <ac:spMk id="29799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55:44.022" v="979"/>
          <ac:picMkLst>
            <pc:docMk/>
            <pc:sldMk cId="0" sldId="465"/>
            <ac:picMk id="7" creationId="{C1E6987E-A0E3-4774-AC62-B70616EA36A7}"/>
          </ac:picMkLst>
        </pc:picChg>
        <pc:picChg chg="mod">
          <ac:chgData name="Sidney Seckler" userId="73470fc2d5f88927" providerId="LiveId" clId="{8C8375F1-18F7-4605-ADA9-768007A03F45}" dt="2020-03-12T16:57:36.360" v="1002" actId="1076"/>
          <ac:picMkLst>
            <pc:docMk/>
            <pc:sldMk cId="0" sldId="465"/>
            <ac:picMk id="297989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7:00:02.765" v="1030" actId="208"/>
          <ac:cxnSpMkLst>
            <pc:docMk/>
            <pc:sldMk cId="0" sldId="465"/>
            <ac:cxnSpMk id="297993" creationId="{00000000-0000-0000-0000-000000000000}"/>
          </ac:cxnSpMkLst>
        </pc:cxnChg>
      </pc:sldChg>
      <pc:sldChg chg="addSp delSp modSp add mod ord">
        <pc:chgData name="Sidney Seckler" userId="73470fc2d5f88927" providerId="LiveId" clId="{8C8375F1-18F7-4605-ADA9-768007A03F45}" dt="2020-03-12T18:06:34.996" v="1621"/>
        <pc:sldMkLst>
          <pc:docMk/>
          <pc:sldMk cId="0" sldId="466"/>
        </pc:sldMkLst>
        <pc:spChg chg="add del mod">
          <ac:chgData name="Sidney Seckler" userId="73470fc2d5f88927" providerId="LiveId" clId="{8C8375F1-18F7-4605-ADA9-768007A03F45}" dt="2020-03-12T17:00:14.514" v="1032" actId="478"/>
          <ac:spMkLst>
            <pc:docMk/>
            <pc:sldMk cId="0" sldId="466"/>
            <ac:spMk id="3" creationId="{4BB05673-D498-4106-8DF0-29B892D8F746}"/>
          </ac:spMkLst>
        </pc:spChg>
        <pc:spChg chg="del mod">
          <ac:chgData name="Sidney Seckler" userId="73470fc2d5f88927" providerId="LiveId" clId="{8C8375F1-18F7-4605-ADA9-768007A03F45}" dt="2020-03-12T17:00:11.927" v="1031" actId="478"/>
          <ac:spMkLst>
            <pc:docMk/>
            <pc:sldMk cId="0" sldId="466"/>
            <ac:spMk id="6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7:00:15.589" v="1033"/>
          <ac:spMkLst>
            <pc:docMk/>
            <pc:sldMk cId="0" sldId="466"/>
            <ac:spMk id="8" creationId="{309F7ECA-930A-4B04-A3DE-FAC0E5E6429C}"/>
          </ac:spMkLst>
        </pc:spChg>
        <pc:picChg chg="add">
          <ac:chgData name="Sidney Seckler" userId="73470fc2d5f88927" providerId="LiveId" clId="{8C8375F1-18F7-4605-ADA9-768007A03F45}" dt="2020-03-12T16:55:49.377" v="981"/>
          <ac:picMkLst>
            <pc:docMk/>
            <pc:sldMk cId="0" sldId="466"/>
            <ac:picMk id="5" creationId="{D18B8912-80C6-417A-B093-38104EB87816}"/>
          </ac:picMkLst>
        </pc:picChg>
        <pc:picChg chg="mod">
          <ac:chgData name="Sidney Seckler" userId="73470fc2d5f88927" providerId="LiveId" clId="{8C8375F1-18F7-4605-ADA9-768007A03F45}" dt="2020-03-12T16:58:08.883" v="1012" actId="1076"/>
          <ac:picMkLst>
            <pc:docMk/>
            <pc:sldMk cId="0" sldId="466"/>
            <ac:picMk id="30003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6:58:05.923" v="1011" actId="1076"/>
          <ac:picMkLst>
            <pc:docMk/>
            <pc:sldMk cId="0" sldId="466"/>
            <ac:picMk id="300038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8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0" sldId="469"/>
        </pc:sldMkLst>
      </pc:sldChg>
      <pc:sldChg chg="del">
        <pc:chgData name="Sidney Seckler" userId="73470fc2d5f88927" providerId="LiveId" clId="{8C8375F1-18F7-4605-ADA9-768007A03F45}" dt="2020-03-12T17:10:42.599" v="1169" actId="47"/>
        <pc:sldMkLst>
          <pc:docMk/>
          <pc:sldMk cId="0" sldId="471"/>
        </pc:sldMkLst>
      </pc:sldChg>
      <pc:sldChg chg="del">
        <pc:chgData name="Sidney Seckler" userId="73470fc2d5f88927" providerId="LiveId" clId="{8C8375F1-18F7-4605-ADA9-768007A03F45}" dt="2020-03-12T16:16:35.172" v="834" actId="47"/>
        <pc:sldMkLst>
          <pc:docMk/>
          <pc:sldMk cId="2338494902" sldId="474"/>
        </pc:sldMkLst>
      </pc:sldChg>
      <pc:sldChg chg="add del">
        <pc:chgData name="Sidney Seckler" userId="73470fc2d5f88927" providerId="LiveId" clId="{8C8375F1-18F7-4605-ADA9-768007A03F45}" dt="2020-03-12T16:18:45.368" v="849" actId="47"/>
        <pc:sldMkLst>
          <pc:docMk/>
          <pc:sldMk cId="1589128153" sldId="475"/>
        </pc:sldMkLst>
      </pc:sldChg>
      <pc:sldChg chg="del">
        <pc:chgData name="Sidney Seckler" userId="73470fc2d5f88927" providerId="LiveId" clId="{8C8375F1-18F7-4605-ADA9-768007A03F45}" dt="2020-03-12T16:18:59.462" v="854" actId="47"/>
        <pc:sldMkLst>
          <pc:docMk/>
          <pc:sldMk cId="1820468522" sldId="476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767723696" sldId="477"/>
        </pc:sldMkLst>
      </pc:sldChg>
      <pc:sldChg chg="del">
        <pc:chgData name="Sidney Seckler" userId="73470fc2d5f88927" providerId="LiveId" clId="{8C8375F1-18F7-4605-ADA9-768007A03F45}" dt="2020-03-12T17:08:35.390" v="1146" actId="47"/>
        <pc:sldMkLst>
          <pc:docMk/>
          <pc:sldMk cId="1932601847" sldId="478"/>
        </pc:sldMkLst>
      </pc:sldChg>
      <pc:sldChg chg="del">
        <pc:chgData name="Sidney Seckler" userId="73470fc2d5f88927" providerId="LiveId" clId="{8C8375F1-18F7-4605-ADA9-768007A03F45}" dt="2020-03-12T16:55:12.381" v="967" actId="47"/>
        <pc:sldMkLst>
          <pc:docMk/>
          <pc:sldMk cId="890015777" sldId="479"/>
        </pc:sldMkLst>
      </pc:sldChg>
      <pc:sldChg chg="del">
        <pc:chgData name="Sidney Seckler" userId="73470fc2d5f88927" providerId="LiveId" clId="{8C8375F1-18F7-4605-ADA9-768007A03F45}" dt="2020-03-12T16:55:17.405" v="972" actId="47"/>
        <pc:sldMkLst>
          <pc:docMk/>
          <pc:sldMk cId="1360967830" sldId="480"/>
        </pc:sldMkLst>
      </pc:sldChg>
      <pc:sldChg chg="addSp delSp modSp add mod">
        <pc:chgData name="Sidney Seckler" userId="73470fc2d5f88927" providerId="LiveId" clId="{8C8375F1-18F7-4605-ADA9-768007A03F45}" dt="2020-03-12T17:05:32.689" v="1111" actId="255"/>
        <pc:sldMkLst>
          <pc:docMk/>
          <pc:sldMk cId="2275078887" sldId="480"/>
        </pc:sldMkLst>
        <pc:spChg chg="add mod">
          <ac:chgData name="Sidney Seckler" userId="73470fc2d5f88927" providerId="LiveId" clId="{8C8375F1-18F7-4605-ADA9-768007A03F45}" dt="2020-03-12T17:05:28.772" v="1110" actId="14100"/>
          <ac:spMkLst>
            <pc:docMk/>
            <pc:sldMk cId="2275078887" sldId="480"/>
            <ac:spMk id="1229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32.689" v="1111" actId="255"/>
          <ac:spMkLst>
            <pc:docMk/>
            <pc:sldMk cId="2275078887" sldId="480"/>
            <ac:spMk id="12291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4:53.441" v="1103" actId="108"/>
          <ac:spMkLst>
            <pc:docMk/>
            <pc:sldMk cId="2275078887" sldId="480"/>
            <ac:spMk id="13209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2275078887" sldId="480"/>
            <ac:graphicFrameMk id="4" creationId="{00000000-0000-0000-0000-000000000000}"/>
          </ac:graphicFrameMkLst>
        </pc:graphicFrameChg>
      </pc:sldChg>
      <pc:sldChg chg="del">
        <pc:chgData name="Sidney Seckler" userId="73470fc2d5f88927" providerId="LiveId" clId="{8C8375F1-18F7-4605-ADA9-768007A03F45}" dt="2020-03-12T17:08:38.398" v="1148" actId="47"/>
        <pc:sldMkLst>
          <pc:docMk/>
          <pc:sldMk cId="2670603293" sldId="481"/>
        </pc:sldMkLst>
      </pc:sldChg>
      <pc:sldChg chg="del">
        <pc:chgData name="Sidney Seckler" userId="73470fc2d5f88927" providerId="LiveId" clId="{8C8375F1-18F7-4605-ADA9-768007A03F45}" dt="2020-03-12T17:08:39.410" v="1149" actId="47"/>
        <pc:sldMkLst>
          <pc:docMk/>
          <pc:sldMk cId="563886989" sldId="482"/>
        </pc:sldMkLst>
      </pc:sldChg>
      <pc:sldChg chg="addSp delSp modSp add mod">
        <pc:chgData name="Sidney Seckler" userId="73470fc2d5f88927" providerId="LiveId" clId="{8C8375F1-18F7-4605-ADA9-768007A03F45}" dt="2020-03-12T17:06:56.532" v="1138" actId="1076"/>
        <pc:sldMkLst>
          <pc:docMk/>
          <pc:sldMk cId="865206821" sldId="483"/>
        </pc:sldMkLst>
        <pc:spChg chg="add mod">
          <ac:chgData name="Sidney Seckler" userId="73470fc2d5f88927" providerId="LiveId" clId="{8C8375F1-18F7-4605-ADA9-768007A03F45}" dt="2020-03-12T17:06:55.084" v="1137" actId="1076"/>
          <ac:spMkLst>
            <pc:docMk/>
            <pc:sldMk cId="865206821" sldId="483"/>
            <ac:spMk id="1638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45.377" v="1133" actId="255"/>
          <ac:spMkLst>
            <pc:docMk/>
            <pc:sldMk cId="865206821" sldId="483"/>
            <ac:spMk id="163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41.712" v="1132" actId="14100"/>
          <ac:spMkLst>
            <pc:docMk/>
            <pc:sldMk cId="865206821" sldId="483"/>
            <ac:spMk id="136194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865206821" sldId="483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56.532" v="1138" actId="1076"/>
          <ac:picMkLst>
            <pc:docMk/>
            <pc:sldMk cId="865206821" sldId="483"/>
            <ac:picMk id="16435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745041132" sldId="484"/>
        </pc:sldMkLst>
      </pc:sldChg>
      <pc:sldChg chg="del">
        <pc:chgData name="Sidney Seckler" userId="73470fc2d5f88927" providerId="LiveId" clId="{8C8375F1-18F7-4605-ADA9-768007A03F45}" dt="2020-03-12T18:08:18.903" v="1624" actId="47"/>
        <pc:sldMkLst>
          <pc:docMk/>
          <pc:sldMk cId="694596665" sldId="485"/>
        </pc:sldMkLst>
      </pc:sldChg>
      <pc:sldChg chg="modSp mod">
        <pc:chgData name="Sidney Seckler" userId="73470fc2d5f88927" providerId="LiveId" clId="{8C8375F1-18F7-4605-ADA9-768007A03F45}" dt="2020-03-12T17:22:31.959" v="1418" actId="20577"/>
        <pc:sldMkLst>
          <pc:docMk/>
          <pc:sldMk cId="4281847082" sldId="486"/>
        </pc:sldMkLst>
        <pc:spChg chg="mod">
          <ac:chgData name="Sidney Seckler" userId="73470fc2d5f88927" providerId="LiveId" clId="{8C8375F1-18F7-4605-ADA9-768007A03F45}" dt="2020-03-12T17:22:31.959" v="1418" actId="20577"/>
          <ac:spMkLst>
            <pc:docMk/>
            <pc:sldMk cId="4281847082" sldId="486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1:43.883" v="1325" actId="20577"/>
          <ac:spMkLst>
            <pc:docMk/>
            <pc:sldMk cId="4281847082" sldId="486"/>
            <ac:spMk id="1013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4:58.424" v="1221" actId="1076"/>
        <pc:sldMkLst>
          <pc:docMk/>
          <pc:sldMk cId="89505472" sldId="487"/>
        </pc:sldMkLst>
        <pc:spChg chg="mod">
          <ac:chgData name="Sidney Seckler" userId="73470fc2d5f88927" providerId="LiveId" clId="{8C8375F1-18F7-4605-ADA9-768007A03F45}" dt="2020-03-12T17:14:53.148" v="1219" actId="14100"/>
          <ac:spMkLst>
            <pc:docMk/>
            <pc:sldMk cId="89505472" sldId="487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1.468" v="1153"/>
          <ac:picMkLst>
            <pc:docMk/>
            <pc:sldMk cId="89505472" sldId="487"/>
            <ac:picMk id="5" creationId="{B65E96C8-1FDC-49E6-AE44-B7504462D46D}"/>
          </ac:picMkLst>
        </pc:picChg>
        <pc:picChg chg="mod">
          <ac:chgData name="Sidney Seckler" userId="73470fc2d5f88927" providerId="LiveId" clId="{8C8375F1-18F7-4605-ADA9-768007A03F45}" dt="2020-03-12T17:14:58.424" v="1221" actId="1076"/>
          <ac:picMkLst>
            <pc:docMk/>
            <pc:sldMk cId="89505472" sldId="487"/>
            <ac:picMk id="251908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19:01.616" v="1225" actId="1076"/>
        <pc:sldMkLst>
          <pc:docMk/>
          <pc:sldMk cId="3170635301" sldId="488"/>
        </pc:sldMkLst>
        <pc:spChg chg="mod">
          <ac:chgData name="Sidney Seckler" userId="73470fc2d5f88927" providerId="LiveId" clId="{8C8375F1-18F7-4605-ADA9-768007A03F45}" dt="2020-03-12T17:18:57.127" v="1223" actId="14100"/>
          <ac:spMkLst>
            <pc:docMk/>
            <pc:sldMk cId="3170635301" sldId="488"/>
            <ac:spMk id="100354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34.976" v="1154"/>
          <ac:picMkLst>
            <pc:docMk/>
            <pc:sldMk cId="3170635301" sldId="488"/>
            <ac:picMk id="5" creationId="{D337B5D2-A772-487C-8FD3-352E4F47C9CA}"/>
          </ac:picMkLst>
        </pc:picChg>
        <pc:picChg chg="mod">
          <ac:chgData name="Sidney Seckler" userId="73470fc2d5f88927" providerId="LiveId" clId="{8C8375F1-18F7-4605-ADA9-768007A03F45}" dt="2020-03-12T17:19:01.616" v="1225" actId="1076"/>
          <ac:picMkLst>
            <pc:docMk/>
            <pc:sldMk cId="3170635301" sldId="488"/>
            <ac:picMk id="251908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7:19:21.019" v="1229" actId="1076"/>
        <pc:sldMkLst>
          <pc:docMk/>
          <pc:sldMk cId="4214659833" sldId="489"/>
        </pc:sldMkLst>
        <pc:spChg chg="mod">
          <ac:chgData name="Sidney Seckler" userId="73470fc2d5f88927" providerId="LiveId" clId="{8C8375F1-18F7-4605-ADA9-768007A03F45}" dt="2020-03-12T17:07:39.386" v="1140" actId="27636"/>
          <ac:spMkLst>
            <pc:docMk/>
            <pc:sldMk cId="4214659833" sldId="489"/>
            <ac:spMk id="1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9:21.019" v="1229" actId="1076"/>
          <ac:spMkLst>
            <pc:docMk/>
            <pc:sldMk cId="4214659833" sldId="489"/>
            <ac:spMk id="99330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9:34.061" v="1233" actId="1076"/>
        <pc:sldMkLst>
          <pc:docMk/>
          <pc:sldMk cId="1133912049" sldId="490"/>
        </pc:sldMkLst>
        <pc:spChg chg="mod">
          <ac:chgData name="Sidney Seckler" userId="73470fc2d5f88927" providerId="LiveId" clId="{8C8375F1-18F7-4605-ADA9-768007A03F45}" dt="2020-03-12T17:19:32.089" v="1232" actId="1076"/>
          <ac:spMkLst>
            <pc:docMk/>
            <pc:sldMk cId="1133912049" sldId="490"/>
            <ac:spMk id="1433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0.318" v="1155"/>
          <ac:picMkLst>
            <pc:docMk/>
            <pc:sldMk cId="1133912049" sldId="490"/>
            <ac:picMk id="4" creationId="{C8B47195-267F-4FC3-8551-B040734E9770}"/>
          </ac:picMkLst>
        </pc:picChg>
        <pc:picChg chg="mod">
          <ac:chgData name="Sidney Seckler" userId="73470fc2d5f88927" providerId="LiveId" clId="{8C8375F1-18F7-4605-ADA9-768007A03F45}" dt="2020-03-12T17:19:34.061" v="1233" actId="1076"/>
          <ac:picMkLst>
            <pc:docMk/>
            <pc:sldMk cId="1133912049" sldId="490"/>
            <ac:picMk id="143363" creationId="{00000000-0000-0000-0000-000000000000}"/>
          </ac:picMkLst>
        </pc:picChg>
      </pc:sldChg>
      <pc:sldChg chg="add del">
        <pc:chgData name="Sidney Seckler" userId="73470fc2d5f88927" providerId="LiveId" clId="{8C8375F1-18F7-4605-ADA9-768007A03F45}" dt="2020-03-12T15:51:30.454" v="233" actId="47"/>
        <pc:sldMkLst>
          <pc:docMk/>
          <pc:sldMk cId="928484897" sldId="491"/>
        </pc:sldMkLst>
        <pc:spChg chg="mod">
          <ac:chgData name="Sidney Seckler" userId="73470fc2d5f88927" providerId="LiveId" clId="{8C8375F1-18F7-4605-ADA9-768007A03F45}" dt="2020-03-12T17:20:07.811" v="1244" actId="1076"/>
          <ac:spMkLst>
            <pc:docMk/>
            <pc:sldMk cId="928484897" sldId="491"/>
            <ac:spMk id="2764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3.374" v="1156"/>
          <ac:picMkLst>
            <pc:docMk/>
            <pc:sldMk cId="928484897" sldId="491"/>
            <ac:picMk id="4" creationId="{79AC5E0F-55F2-48E3-8BFC-21CFEF96C088}"/>
          </ac:picMkLst>
        </pc:picChg>
        <pc:picChg chg="mod">
          <ac:chgData name="Sidney Seckler" userId="73470fc2d5f88927" providerId="LiveId" clId="{8C8375F1-18F7-4605-ADA9-768007A03F45}" dt="2020-03-12T17:19:58.008" v="1243" actId="1076"/>
          <ac:picMkLst>
            <pc:docMk/>
            <pc:sldMk cId="928484897" sldId="491"/>
            <ac:picMk id="276487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102598463" sldId="492"/>
        </pc:sldMkLst>
      </pc:sldChg>
      <pc:sldChg chg="addSp delSp modSp add mod">
        <pc:chgData name="Sidney Seckler" userId="73470fc2d5f88927" providerId="LiveId" clId="{8C8375F1-18F7-4605-ADA9-768007A03F45}" dt="2020-03-12T17:20:24.083" v="1248"/>
        <pc:sldMkLst>
          <pc:docMk/>
          <pc:sldMk cId="2445131929" sldId="492"/>
        </pc:sldMkLst>
        <pc:spChg chg="add del mod">
          <ac:chgData name="Sidney Seckler" userId="73470fc2d5f88927" providerId="LiveId" clId="{8C8375F1-18F7-4605-ADA9-768007A03F45}" dt="2020-03-12T17:20:16.707" v="1247" actId="478"/>
          <ac:spMkLst>
            <pc:docMk/>
            <pc:sldMk cId="2445131929" sldId="492"/>
            <ac:spMk id="3" creationId="{5E13711A-DCA0-45CB-BA23-114522AF1E32}"/>
          </ac:spMkLst>
        </pc:spChg>
        <pc:spChg chg="add">
          <ac:chgData name="Sidney Seckler" userId="73470fc2d5f88927" providerId="LiveId" clId="{8C8375F1-18F7-4605-ADA9-768007A03F45}" dt="2020-03-12T17:20:24.083" v="1248"/>
          <ac:spMkLst>
            <pc:docMk/>
            <pc:sldMk cId="2445131929" sldId="492"/>
            <ac:spMk id="7" creationId="{E3258D36-A219-4545-9984-CADB99FC34BF}"/>
          </ac:spMkLst>
        </pc:spChg>
        <pc:spChg chg="del mod">
          <ac:chgData name="Sidney Seckler" userId="73470fc2d5f88927" providerId="LiveId" clId="{8C8375F1-18F7-4605-ADA9-768007A03F45}" dt="2020-03-12T17:20:12.847" v="1245" actId="478"/>
          <ac:spMkLst>
            <pc:docMk/>
            <pc:sldMk cId="2445131929" sldId="492"/>
            <ac:spMk id="2775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46.494" v="1157"/>
          <ac:picMkLst>
            <pc:docMk/>
            <pc:sldMk cId="2445131929" sldId="492"/>
            <ac:picMk id="4" creationId="{8D7508A8-4A24-4A87-BCBC-A3ED2EB61C76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239041012" sldId="493"/>
        </pc:sldMkLst>
      </pc:sldChg>
      <pc:sldChg chg="addSp delSp modSp add mod">
        <pc:chgData name="Sidney Seckler" userId="73470fc2d5f88927" providerId="LiveId" clId="{8C8375F1-18F7-4605-ADA9-768007A03F45}" dt="2020-03-12T17:20:46.632" v="1256" actId="1076"/>
        <pc:sldMkLst>
          <pc:docMk/>
          <pc:sldMk cId="2906643200" sldId="493"/>
        </pc:sldMkLst>
        <pc:spChg chg="add del mod">
          <ac:chgData name="Sidney Seckler" userId="73470fc2d5f88927" providerId="LiveId" clId="{8C8375F1-18F7-4605-ADA9-768007A03F45}" dt="2020-03-12T17:20:30.239" v="1250" actId="478"/>
          <ac:spMkLst>
            <pc:docMk/>
            <pc:sldMk cId="2906643200" sldId="493"/>
            <ac:spMk id="3" creationId="{435C8C9F-2858-40B8-BB35-507EE9A705B7}"/>
          </ac:spMkLst>
        </pc:spChg>
        <pc:spChg chg="add">
          <ac:chgData name="Sidney Seckler" userId="73470fc2d5f88927" providerId="LiveId" clId="{8C8375F1-18F7-4605-ADA9-768007A03F45}" dt="2020-03-12T17:20:31.411" v="1251"/>
          <ac:spMkLst>
            <pc:docMk/>
            <pc:sldMk cId="2906643200" sldId="493"/>
            <ac:spMk id="8" creationId="{A9284EBB-E65B-4085-9083-B705083EB616}"/>
          </ac:spMkLst>
        </pc:spChg>
        <pc:spChg chg="del mod">
          <ac:chgData name="Sidney Seckler" userId="73470fc2d5f88927" providerId="LiveId" clId="{8C8375F1-18F7-4605-ADA9-768007A03F45}" dt="2020-03-12T17:20:28.108" v="1249" actId="478"/>
          <ac:spMkLst>
            <pc:docMk/>
            <pc:sldMk cId="2906643200" sldId="493"/>
            <ac:spMk id="28160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50.404" v="1158"/>
          <ac:picMkLst>
            <pc:docMk/>
            <pc:sldMk cId="2906643200" sldId="493"/>
            <ac:picMk id="5" creationId="{D47B2B26-ABE0-4620-BCC3-F5E65271EAB8}"/>
          </ac:picMkLst>
        </pc:picChg>
        <pc:picChg chg="mod">
          <ac:chgData name="Sidney Seckler" userId="73470fc2d5f88927" providerId="LiveId" clId="{8C8375F1-18F7-4605-ADA9-768007A03F45}" dt="2020-03-12T17:20:42.324" v="1255" actId="14100"/>
          <ac:picMkLst>
            <pc:docMk/>
            <pc:sldMk cId="2906643200" sldId="493"/>
            <ac:picMk id="281606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0:46.632" v="1256" actId="1076"/>
          <ac:picMkLst>
            <pc:docMk/>
            <pc:sldMk cId="2906643200" sldId="493"/>
            <ac:picMk id="28161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382682213" sldId="494"/>
        </pc:sldMkLst>
      </pc:sldChg>
      <pc:sldChg chg="addSp modSp add mod">
        <pc:chgData name="Sidney Seckler" userId="73470fc2d5f88927" providerId="LiveId" clId="{8C8375F1-18F7-4605-ADA9-768007A03F45}" dt="2020-03-12T17:24:07.479" v="1431" actId="1076"/>
        <pc:sldMkLst>
          <pc:docMk/>
          <pc:sldMk cId="3752463810" sldId="494"/>
        </pc:sldMkLst>
        <pc:spChg chg="mod">
          <ac:chgData name="Sidney Seckler" userId="73470fc2d5f88927" providerId="LiveId" clId="{8C8375F1-18F7-4605-ADA9-768007A03F45}" dt="2020-03-12T17:23:54.909" v="1429" actId="1076"/>
          <ac:spMkLst>
            <pc:docMk/>
            <pc:sldMk cId="3752463810" sldId="494"/>
            <ac:spMk id="11776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18.929" v="1422"/>
          <ac:picMkLst>
            <pc:docMk/>
            <pc:sldMk cId="3752463810" sldId="494"/>
            <ac:picMk id="4" creationId="{A63F2E80-455F-4E4E-8B1F-81AED1AA43B7}"/>
          </ac:picMkLst>
        </pc:picChg>
        <pc:picChg chg="mod">
          <ac:chgData name="Sidney Seckler" userId="73470fc2d5f88927" providerId="LiveId" clId="{8C8375F1-18F7-4605-ADA9-768007A03F45}" dt="2020-03-12T17:24:07.479" v="1431" actId="1076"/>
          <ac:picMkLst>
            <pc:docMk/>
            <pc:sldMk cId="3752463810" sldId="494"/>
            <ac:picMk id="117765" creationId="{00000000-0000-0000-0000-000000000000}"/>
          </ac:picMkLst>
        </pc:picChg>
      </pc:sldChg>
      <pc:sldChg chg="addSp modSp add mod">
        <pc:chgData name="Sidney Seckler" userId="73470fc2d5f88927" providerId="LiveId" clId="{8C8375F1-18F7-4605-ADA9-768007A03F45}" dt="2020-03-12T17:24:31.779" v="1438" actId="1076"/>
        <pc:sldMkLst>
          <pc:docMk/>
          <pc:sldMk cId="1494138465" sldId="495"/>
        </pc:sldMkLst>
        <pc:spChg chg="mod">
          <ac:chgData name="Sidney Seckler" userId="73470fc2d5f88927" providerId="LiveId" clId="{8C8375F1-18F7-4605-ADA9-768007A03F45}" dt="2020-03-12T17:24:20.003" v="1433" actId="14100"/>
          <ac:spMkLst>
            <pc:docMk/>
            <pc:sldMk cId="1494138465" sldId="495"/>
            <ac:spMk id="11878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1.889" v="1423"/>
          <ac:picMkLst>
            <pc:docMk/>
            <pc:sldMk cId="1494138465" sldId="495"/>
            <ac:picMk id="5" creationId="{278C73B3-2F47-44D8-924F-C94B11B1BEE6}"/>
          </ac:picMkLst>
        </pc:picChg>
        <pc:picChg chg="mod">
          <ac:chgData name="Sidney Seckler" userId="73470fc2d5f88927" providerId="LiveId" clId="{8C8375F1-18F7-4605-ADA9-768007A03F45}" dt="2020-03-12T17:24:31.779" v="1438" actId="1076"/>
          <ac:picMkLst>
            <pc:docMk/>
            <pc:sldMk cId="1494138465" sldId="495"/>
            <ac:picMk id="118792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24:30.533" v="1437" actId="1076"/>
          <ac:picMkLst>
            <pc:docMk/>
            <pc:sldMk cId="1494138465" sldId="495"/>
            <ac:picMk id="118794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054450687" sldId="495"/>
        </pc:sldMkLst>
      </pc:sldChg>
      <pc:sldChg chg="addSp modSp add mod">
        <pc:chgData name="Sidney Seckler" userId="73470fc2d5f88927" providerId="LiveId" clId="{8C8375F1-18F7-4605-ADA9-768007A03F45}" dt="2020-03-13T10:17:59.257" v="2013" actId="1076"/>
        <pc:sldMkLst>
          <pc:docMk/>
          <pc:sldMk cId="2106131761" sldId="496"/>
        </pc:sldMkLst>
        <pc:spChg chg="mod">
          <ac:chgData name="Sidney Seckler" userId="73470fc2d5f88927" providerId="LiveId" clId="{8C8375F1-18F7-4605-ADA9-768007A03F45}" dt="2020-03-12T17:24:42.185" v="1441" actId="1076"/>
          <ac:spMkLst>
            <pc:docMk/>
            <pc:sldMk cId="2106131761" sldId="496"/>
            <ac:spMk id="28365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3.879" v="1424"/>
          <ac:picMkLst>
            <pc:docMk/>
            <pc:sldMk cId="2106131761" sldId="496"/>
            <ac:picMk id="5" creationId="{664AFEC7-C766-44FD-BDB5-CA64B9DF9997}"/>
          </ac:picMkLst>
        </pc:picChg>
        <pc:picChg chg="mod">
          <ac:chgData name="Sidney Seckler" userId="73470fc2d5f88927" providerId="LiveId" clId="{8C8375F1-18F7-4605-ADA9-768007A03F45}" dt="2020-03-13T10:17:56.686" v="2012" actId="1076"/>
          <ac:picMkLst>
            <pc:docMk/>
            <pc:sldMk cId="2106131761" sldId="496"/>
            <ac:picMk id="283651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3T10:17:59.257" v="2013" actId="1076"/>
          <ac:picMkLst>
            <pc:docMk/>
            <pc:sldMk cId="2106131761" sldId="496"/>
            <ac:picMk id="283653" creationId="{00000000-0000-0000-0000-000000000000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3429676375" sldId="496"/>
        </pc:sldMkLst>
      </pc:sldChg>
      <pc:sldChg chg="addSp modSp add mod ord">
        <pc:chgData name="Sidney Seckler" userId="73470fc2d5f88927" providerId="LiveId" clId="{8C8375F1-18F7-4605-ADA9-768007A03F45}" dt="2020-03-13T10:17:26.258" v="2008" actId="14100"/>
        <pc:sldMkLst>
          <pc:docMk/>
          <pc:sldMk cId="559619512" sldId="497"/>
        </pc:sldMkLst>
        <pc:spChg chg="mod">
          <ac:chgData name="Sidney Seckler" userId="73470fc2d5f88927" providerId="LiveId" clId="{8C8375F1-18F7-4605-ADA9-768007A03F45}" dt="2020-03-13T10:17:26.258" v="2008" actId="14100"/>
          <ac:spMkLst>
            <pc:docMk/>
            <pc:sldMk cId="559619512" sldId="497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6:26:00.217" v="950" actId="14100"/>
          <ac:spMkLst>
            <pc:docMk/>
            <pc:sldMk cId="559619512" sldId="497"/>
            <ac:spMk id="101378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6:24:52.882" v="929"/>
          <ac:picMkLst>
            <pc:docMk/>
            <pc:sldMk cId="559619512" sldId="497"/>
            <ac:picMk id="4" creationId="{F3E0C10C-9264-42A2-A88A-3CF7F0BB8061}"/>
          </ac:picMkLst>
        </pc:picChg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1270408300" sldId="497"/>
        </pc:sldMkLst>
      </pc:sldChg>
      <pc:sldChg chg="del">
        <pc:chgData name="Sidney Seckler" userId="73470fc2d5f88927" providerId="LiveId" clId="{8C8375F1-18F7-4605-ADA9-768007A03F45}" dt="2020-03-12T16:19:16.661" v="855" actId="47"/>
        <pc:sldMkLst>
          <pc:docMk/>
          <pc:sldMk cId="2370221105" sldId="498"/>
        </pc:sldMkLst>
      </pc:sldChg>
      <pc:sldChg chg="del">
        <pc:chgData name="Sidney Seckler" userId="73470fc2d5f88927" providerId="LiveId" clId="{8C8375F1-18F7-4605-ADA9-768007A03F45}" dt="2020-03-12T16:55:13.179" v="968" actId="47"/>
        <pc:sldMkLst>
          <pc:docMk/>
          <pc:sldMk cId="3724349252" sldId="499"/>
        </pc:sldMkLst>
        <pc:spChg chg="mod">
          <ac:chgData name="Sidney Seckler" userId="73470fc2d5f88927" providerId="LiveId" clId="{8C8375F1-18F7-4605-ADA9-768007A03F45}" dt="2020-03-12T17:11:38.540" v="1179" actId="1076"/>
          <ac:spMkLst>
            <pc:docMk/>
            <pc:sldMk cId="3724349252" sldId="499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08:26.649" v="1625" actId="255"/>
          <ac:spMkLst>
            <pc:docMk/>
            <pc:sldMk cId="3724349252" sldId="499"/>
            <ac:spMk id="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1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31.763" v="1178" actId="1076"/>
          <ac:spMkLst>
            <pc:docMk/>
            <pc:sldMk cId="3724349252" sldId="499"/>
            <ac:spMk id="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1:18.829" v="1177" actId="1076"/>
          <ac:spMkLst>
            <pc:docMk/>
            <pc:sldMk cId="3724349252" sldId="499"/>
            <ac:spMk id="3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19.291" v="1150"/>
          <ac:picMkLst>
            <pc:docMk/>
            <pc:sldMk cId="3724349252" sldId="499"/>
            <ac:picMk id="27" creationId="{FFFA1FA5-F0CC-4B2E-AE88-8CA3E4CE0F51}"/>
          </ac:picMkLst>
        </pc:pic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9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18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0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1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3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4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5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26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2" creationId="{00000000-0000-0000-0000-000000000000}"/>
          </ac:cxnSpMkLst>
        </pc:cxnChg>
        <pc:cxnChg chg="mod">
          <ac:chgData name="Sidney Seckler" userId="73470fc2d5f88927" providerId="LiveId" clId="{8C8375F1-18F7-4605-ADA9-768007A03F45}" dt="2020-03-12T17:11:31.763" v="1178" actId="1076"/>
          <ac:cxnSpMkLst>
            <pc:docMk/>
            <pc:sldMk cId="3724349252" sldId="499"/>
            <ac:cxnSpMk id="34" creationId="{00000000-0000-0000-0000-000000000000}"/>
          </ac:cxnSpMkLst>
        </pc:cxnChg>
      </pc:sldChg>
      <pc:sldChg chg="addSp modSp add mod">
        <pc:chgData name="Sidney Seckler" userId="73470fc2d5f88927" providerId="LiveId" clId="{8C8375F1-18F7-4605-ADA9-768007A03F45}" dt="2020-03-12T17:25:31.962" v="1449" actId="1076"/>
        <pc:sldMkLst>
          <pc:docMk/>
          <pc:sldMk cId="785629499" sldId="500"/>
        </pc:sldMkLst>
        <pc:spChg chg="mod">
          <ac:chgData name="Sidney Seckler" userId="73470fc2d5f88927" providerId="LiveId" clId="{8C8375F1-18F7-4605-ADA9-768007A03F45}" dt="2020-03-12T17:25:25.758" v="1448" actId="14100"/>
          <ac:spMkLst>
            <pc:docMk/>
            <pc:sldMk cId="785629499" sldId="500"/>
            <ac:spMk id="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31.962" v="1449" actId="1076"/>
          <ac:spMkLst>
            <pc:docMk/>
            <pc:sldMk cId="785629499" sldId="500"/>
            <ac:spMk id="3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23:26.761" v="1425"/>
          <ac:picMkLst>
            <pc:docMk/>
            <pc:sldMk cId="785629499" sldId="500"/>
            <ac:picMk id="4" creationId="{F9379D6E-9B26-4B5B-83B1-567D4621998D}"/>
          </ac:picMkLst>
        </pc:picChg>
      </pc:sldChg>
      <pc:sldChg chg="modSp add mod">
        <pc:chgData name="Sidney Seckler" userId="73470fc2d5f88927" providerId="LiveId" clId="{8C8375F1-18F7-4605-ADA9-768007A03F45}" dt="2020-03-12T18:42:47.930" v="1984" actId="20577"/>
        <pc:sldMkLst>
          <pc:docMk/>
          <pc:sldMk cId="467277730" sldId="501"/>
        </pc:sldMkLst>
        <pc:spChg chg="mod">
          <ac:chgData name="Sidney Seckler" userId="73470fc2d5f88927" providerId="LiveId" clId="{8C8375F1-18F7-4605-ADA9-768007A03F45}" dt="2020-03-12T18:42:47.930" v="1984" actId="20577"/>
          <ac:spMkLst>
            <pc:docMk/>
            <pc:sldMk cId="467277730" sldId="501"/>
            <ac:spMk id="145412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5:52:57.731" v="307" actId="207"/>
        <pc:sldMkLst>
          <pc:docMk/>
          <pc:sldMk cId="0" sldId="502"/>
        </pc:sldMkLst>
        <pc:spChg chg="add mod">
          <ac:chgData name="Sidney Seckler" userId="73470fc2d5f88927" providerId="LiveId" clId="{8C8375F1-18F7-4605-ADA9-768007A03F45}" dt="2020-03-12T15:52:11.739" v="295" actId="1076"/>
          <ac:spMkLst>
            <pc:docMk/>
            <pc:sldMk cId="0" sldId="502"/>
            <ac:spMk id="6" creationId="{55222C7D-096F-47D4-98CF-25E78049B9E6}"/>
          </ac:spMkLst>
        </pc:spChg>
        <pc:spChg chg="add mod">
          <ac:chgData name="Sidney Seckler" userId="73470fc2d5f88927" providerId="LiveId" clId="{8C8375F1-18F7-4605-ADA9-768007A03F45}" dt="2020-03-12T15:52:34.295" v="304" actId="1035"/>
          <ac:spMkLst>
            <pc:docMk/>
            <pc:sldMk cId="0" sldId="502"/>
            <ac:spMk id="7" creationId="{C37C0F12-EE05-46CE-ACF3-C1D16840916B}"/>
          </ac:spMkLst>
        </pc:spChg>
        <pc:spChg chg="add mod">
          <ac:chgData name="Sidney Seckler" userId="73470fc2d5f88927" providerId="LiveId" clId="{8C8375F1-18F7-4605-ADA9-768007A03F45}" dt="2020-03-12T15:52:57.731" v="307" actId="207"/>
          <ac:spMkLst>
            <pc:docMk/>
            <pc:sldMk cId="0" sldId="502"/>
            <ac:spMk id="8" creationId="{A9D4F234-A47A-4707-8839-30A01296FBB4}"/>
          </ac:spMkLst>
        </pc:spChg>
        <pc:spChg chg="mod">
          <ac:chgData name="Sidney Seckler" userId="73470fc2d5f88927" providerId="LiveId" clId="{8C8375F1-18F7-4605-ADA9-768007A03F45}" dt="2020-03-12T15:51:45.421" v="290" actId="20577"/>
          <ac:spMkLst>
            <pc:docMk/>
            <pc:sldMk cId="0" sldId="502"/>
            <ac:spMk id="29082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5:53:35.872" v="312" actId="14100"/>
        <pc:sldMkLst>
          <pc:docMk/>
          <pc:sldMk cId="2761136768" sldId="503"/>
        </pc:sldMkLst>
        <pc:spChg chg="mod">
          <ac:chgData name="Sidney Seckler" userId="73470fc2d5f88927" providerId="LiveId" clId="{8C8375F1-18F7-4605-ADA9-768007A03F45}" dt="2020-03-12T15:53:35.872" v="312" actId="14100"/>
          <ac:spMkLst>
            <pc:docMk/>
            <pc:sldMk cId="2761136768" sldId="503"/>
            <ac:spMk id="167940" creationId="{00000000-0000-0000-0000-000000000000}"/>
          </ac:spMkLst>
        </pc:spChg>
      </pc:sldChg>
      <pc:sldChg chg="add">
        <pc:chgData name="Sidney Seckler" userId="73470fc2d5f88927" providerId="LiveId" clId="{8C8375F1-18F7-4605-ADA9-768007A03F45}" dt="2020-03-12T15:54:41.233" v="319"/>
        <pc:sldMkLst>
          <pc:docMk/>
          <pc:sldMk cId="614273135" sldId="504"/>
        </pc:sldMkLst>
      </pc:sldChg>
      <pc:sldChg chg="modSp add mod">
        <pc:chgData name="Sidney Seckler" userId="73470fc2d5f88927" providerId="LiveId" clId="{8C8375F1-18F7-4605-ADA9-768007A03F45}" dt="2020-03-12T16:18:28.017" v="848" actId="255"/>
        <pc:sldMkLst>
          <pc:docMk/>
          <pc:sldMk cId="4083682811" sldId="505"/>
        </pc:sldMkLst>
        <pc:spChg chg="mod">
          <ac:chgData name="Sidney Seckler" userId="73470fc2d5f88927" providerId="LiveId" clId="{8C8375F1-18F7-4605-ADA9-768007A03F45}" dt="2020-03-12T16:18:28.017" v="848" actId="255"/>
          <ac:spMkLst>
            <pc:docMk/>
            <pc:sldMk cId="4083682811" sldId="505"/>
            <ac:spMk id="21506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04.166" v="843" actId="27636"/>
        <pc:sldMkLst>
          <pc:docMk/>
          <pc:sldMk cId="4146155646" sldId="506"/>
        </pc:sldMkLst>
        <pc:spChg chg="mod">
          <ac:chgData name="Sidney Seckler" userId="73470fc2d5f88927" providerId="LiveId" clId="{8C8375F1-18F7-4605-ADA9-768007A03F45}" dt="2020-03-12T16:18:04.166" v="843" actId="27636"/>
          <ac:spMkLst>
            <pc:docMk/>
            <pc:sldMk cId="4146155646" sldId="506"/>
            <ac:spMk id="22530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18:15.557" v="847" actId="27636"/>
        <pc:sldMkLst>
          <pc:docMk/>
          <pc:sldMk cId="788871648" sldId="507"/>
        </pc:sldMkLst>
        <pc:spChg chg="mod">
          <ac:chgData name="Sidney Seckler" userId="73470fc2d5f88927" providerId="LiveId" clId="{8C8375F1-18F7-4605-ADA9-768007A03F45}" dt="2020-03-12T16:18:15.557" v="847" actId="27636"/>
          <ac:spMkLst>
            <pc:docMk/>
            <pc:sldMk cId="788871648" sldId="507"/>
            <ac:spMk id="39938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2.404" v="954" actId="108"/>
        <pc:sldMkLst>
          <pc:docMk/>
          <pc:sldMk cId="3305411668" sldId="508"/>
        </pc:sldMkLst>
        <pc:spChg chg="mod">
          <ac:chgData name="Sidney Seckler" userId="73470fc2d5f88927" providerId="LiveId" clId="{8C8375F1-18F7-4605-ADA9-768007A03F45}" dt="2020-03-12T16:27:12.404" v="954" actId="108"/>
          <ac:spMkLst>
            <pc:docMk/>
            <pc:sldMk cId="3305411668" sldId="508"/>
            <ac:spMk id="122882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4.829" v="955" actId="108"/>
        <pc:sldMkLst>
          <pc:docMk/>
          <pc:sldMk cId="665566012" sldId="509"/>
        </pc:sldMkLst>
        <pc:spChg chg="mod">
          <ac:chgData name="Sidney Seckler" userId="73470fc2d5f88927" providerId="LiveId" clId="{8C8375F1-18F7-4605-ADA9-768007A03F45}" dt="2020-03-12T16:27:14.829" v="955" actId="108"/>
          <ac:spMkLst>
            <pc:docMk/>
            <pc:sldMk cId="665566012" sldId="509"/>
            <ac:spMk id="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6:27:17.627" v="956" actId="108"/>
        <pc:sldMkLst>
          <pc:docMk/>
          <pc:sldMk cId="2299180705" sldId="510"/>
        </pc:sldMkLst>
        <pc:spChg chg="mod">
          <ac:chgData name="Sidney Seckler" userId="73470fc2d5f88927" providerId="LiveId" clId="{8C8375F1-18F7-4605-ADA9-768007A03F45}" dt="2020-03-12T16:27:17.627" v="956" actId="108"/>
          <ac:spMkLst>
            <pc:docMk/>
            <pc:sldMk cId="2299180705" sldId="510"/>
            <ac:spMk id="7" creationId="{00000000-0000-0000-0000-000000000000}"/>
          </ac:spMkLst>
        </pc:spChg>
      </pc:sldChg>
      <pc:sldChg chg="addSp delSp modSp add mod">
        <pc:chgData name="Sidney Seckler" userId="73470fc2d5f88927" providerId="LiveId" clId="{8C8375F1-18F7-4605-ADA9-768007A03F45}" dt="2020-03-12T17:06:05.090" v="1121" actId="1076"/>
        <pc:sldMkLst>
          <pc:docMk/>
          <pc:sldMk cId="671703165" sldId="511"/>
        </pc:sldMkLst>
        <pc:spChg chg="mod">
          <ac:chgData name="Sidney Seckler" userId="73470fc2d5f88927" providerId="LiveId" clId="{8C8375F1-18F7-4605-ADA9-768007A03F45}" dt="2020-03-12T16:55:03.962" v="962" actId="27636"/>
          <ac:spMkLst>
            <pc:docMk/>
            <pc:sldMk cId="671703165" sldId="511"/>
            <ac:spMk id="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5:55.548" v="1118" actId="1076"/>
          <ac:spMkLst>
            <pc:docMk/>
            <pc:sldMk cId="671703165" sldId="511"/>
            <ac:spMk id="1331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05.090" v="1121" actId="1076"/>
          <ac:spMkLst>
            <pc:docMk/>
            <pc:sldMk cId="671703165" sldId="511"/>
            <ac:spMk id="133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5:41.229" v="1113" actId="14100"/>
          <ac:spMkLst>
            <pc:docMk/>
            <pc:sldMk cId="671703165" sldId="511"/>
            <ac:spMk id="133122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9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671703165" sldId="511"/>
            <ac:graphicFrameMk id="11" creationId="{00000000-0000-0000-0000-000000000000}"/>
          </ac:graphicFrameMkLst>
        </pc:graphicFrameChg>
        <pc:picChg chg="add">
          <ac:chgData name="Sidney Seckler" userId="73470fc2d5f88927" providerId="LiveId" clId="{8C8375F1-18F7-4605-ADA9-768007A03F45}" dt="2020-03-12T16:55:46.457" v="980"/>
          <ac:picMkLst>
            <pc:docMk/>
            <pc:sldMk cId="671703165" sldId="511"/>
            <ac:picMk id="5" creationId="{9D6BEED3-C76F-4071-9D94-028FB5B7C5FB}"/>
          </ac:picMkLst>
        </pc:picChg>
        <pc:picChg chg="mod">
          <ac:chgData name="Sidney Seckler" userId="73470fc2d5f88927" providerId="LiveId" clId="{8C8375F1-18F7-4605-ADA9-768007A03F45}" dt="2020-03-12T17:05:58.821" v="1120" actId="1076"/>
          <ac:picMkLst>
            <pc:docMk/>
            <pc:sldMk cId="671703165" sldId="511"/>
            <ac:picMk id="1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7:05:56.823" v="1119" actId="1076"/>
          <ac:picMkLst>
            <pc:docMk/>
            <pc:sldMk cId="671703165" sldId="511"/>
            <ac:picMk id="13373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7:06:34.108" v="1130" actId="1076"/>
        <pc:sldMkLst>
          <pc:docMk/>
          <pc:sldMk cId="3452075545" sldId="512"/>
        </pc:sldMkLst>
        <pc:spChg chg="add mod">
          <ac:chgData name="Sidney Seckler" userId="73470fc2d5f88927" providerId="LiveId" clId="{8C8375F1-18F7-4605-ADA9-768007A03F45}" dt="2020-03-12T17:06:32.549" v="1129" actId="1076"/>
          <ac:spMkLst>
            <pc:docMk/>
            <pc:sldMk cId="3452075545" sldId="512"/>
            <ac:spMk id="1433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06:27.947" v="1127" actId="1076"/>
          <ac:spMkLst>
            <pc:docMk/>
            <pc:sldMk cId="3452075545" sldId="512"/>
            <ac:spMk id="1433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06:14.498" v="1123" actId="14100"/>
          <ac:spMkLst>
            <pc:docMk/>
            <pc:sldMk cId="3452075545" sldId="512"/>
            <ac:spMk id="13414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7:01:59.676" v="1060"/>
          <ac:graphicFrameMkLst>
            <pc:docMk/>
            <pc:sldMk cId="3452075545" sldId="512"/>
            <ac:graphicFrameMk id="4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7:06:34.108" v="1130" actId="1076"/>
          <ac:picMkLst>
            <pc:docMk/>
            <pc:sldMk cId="3452075545" sldId="512"/>
            <ac:picMk id="14383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39:18.977" v="1910" actId="6549"/>
        <pc:sldMkLst>
          <pc:docMk/>
          <pc:sldMk cId="2011859621" sldId="513"/>
        </pc:sldMkLst>
        <pc:spChg chg="mod">
          <ac:chgData name="Sidney Seckler" userId="73470fc2d5f88927" providerId="LiveId" clId="{8C8375F1-18F7-4605-ADA9-768007A03F45}" dt="2020-03-12T18:39:18.977" v="1910" actId="6549"/>
          <ac:spMkLst>
            <pc:docMk/>
            <pc:sldMk cId="2011859621" sldId="513"/>
            <ac:spMk id="2283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9:15.763" v="1909" actId="14100"/>
          <ac:spMkLst>
            <pc:docMk/>
            <pc:sldMk cId="2011859621" sldId="513"/>
            <ac:spMk id="228358" creationId="{00000000-0000-0000-0000-000000000000}"/>
          </ac:spMkLst>
        </pc:spChg>
      </pc:sldChg>
      <pc:sldChg chg="add del">
        <pc:chgData name="Sidney Seckler" userId="73470fc2d5f88927" providerId="LiveId" clId="{8C8375F1-18F7-4605-ADA9-768007A03F45}" dt="2020-03-12T18:39:31.925" v="1911" actId="47"/>
        <pc:sldMkLst>
          <pc:docMk/>
          <pc:sldMk cId="3377862706" sldId="514"/>
        </pc:sldMkLst>
      </pc:sldChg>
      <pc:sldChg chg="addSp delSp modSp add mod">
        <pc:chgData name="Sidney Seckler" userId="73470fc2d5f88927" providerId="LiveId" clId="{8C8375F1-18F7-4605-ADA9-768007A03F45}" dt="2020-03-12T18:40:39.085" v="1933" actId="478"/>
        <pc:sldMkLst>
          <pc:docMk/>
          <pc:sldMk cId="818713802" sldId="515"/>
        </pc:sldMkLst>
        <pc:spChg chg="mod">
          <ac:chgData name="Sidney Seckler" userId="73470fc2d5f88927" providerId="LiveId" clId="{8C8375F1-18F7-4605-ADA9-768007A03F45}" dt="2020-03-12T18:40:15.049" v="1922" actId="1076"/>
          <ac:spMkLst>
            <pc:docMk/>
            <pc:sldMk cId="818713802" sldId="515"/>
            <ac:spMk id="23040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9.085" v="1933" actId="478"/>
          <ac:spMkLst>
            <pc:docMk/>
            <pc:sldMk cId="818713802" sldId="515"/>
            <ac:spMk id="23040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6.398" v="1932" actId="478"/>
          <ac:spMkLst>
            <pc:docMk/>
            <pc:sldMk cId="818713802" sldId="515"/>
            <ac:spMk id="23040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01.440" v="1919" actId="14100"/>
          <ac:spMkLst>
            <pc:docMk/>
            <pc:sldMk cId="818713802" sldId="515"/>
            <ac:spMk id="23040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3.074" v="1926" actId="478"/>
          <ac:spMkLst>
            <pc:docMk/>
            <pc:sldMk cId="818713802" sldId="515"/>
            <ac:spMk id="23040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4.267" v="1931" actId="478"/>
          <ac:spMkLst>
            <pc:docMk/>
            <pc:sldMk cId="818713802" sldId="515"/>
            <ac:spMk id="230409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32.014" v="1930" actId="478"/>
          <ac:spMkLst>
            <pc:docMk/>
            <pc:sldMk cId="818713802" sldId="515"/>
            <ac:spMk id="23041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7.578" v="1928" actId="478"/>
          <ac:spMkLst>
            <pc:docMk/>
            <pc:sldMk cId="818713802" sldId="515"/>
            <ac:spMk id="23041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9.997" v="1929" actId="478"/>
          <ac:spMkLst>
            <pc:docMk/>
            <pc:sldMk cId="818713802" sldId="515"/>
            <ac:spMk id="23041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25.236" v="1927" actId="478"/>
          <ac:spMkLst>
            <pc:docMk/>
            <pc:sldMk cId="818713802" sldId="515"/>
            <ac:spMk id="23041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6.893" v="1920" actId="1076"/>
          <ac:spMkLst>
            <pc:docMk/>
            <pc:sldMk cId="818713802" sldId="515"/>
            <ac:spMk id="23041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9.640" v="1925" actId="478"/>
          <ac:spMkLst>
            <pc:docMk/>
            <pc:sldMk cId="818713802" sldId="515"/>
            <ac:spMk id="2304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15.371" v="1923" actId="1076"/>
          <ac:spMkLst>
            <pc:docMk/>
            <pc:sldMk cId="818713802" sldId="515"/>
            <ac:spMk id="23041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0:09.944" v="1921" actId="1076"/>
          <ac:spMkLst>
            <pc:docMk/>
            <pc:sldMk cId="818713802" sldId="515"/>
            <ac:spMk id="23041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0:17.520" v="1924" actId="478"/>
          <ac:spMkLst>
            <pc:docMk/>
            <pc:sldMk cId="818713802" sldId="515"/>
            <ac:spMk id="230419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818713802" sldId="515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1:31.950" v="1947" actId="1076"/>
        <pc:sldMkLst>
          <pc:docMk/>
          <pc:sldMk cId="125399752" sldId="516"/>
        </pc:sldMkLst>
        <pc:spChg chg="mod">
          <ac:chgData name="Sidney Seckler" userId="73470fc2d5f88927" providerId="LiveId" clId="{8C8375F1-18F7-4605-ADA9-768007A03F45}" dt="2020-03-12T18:40:48.570" v="1936" actId="27636"/>
          <ac:spMkLst>
            <pc:docMk/>
            <pc:sldMk cId="125399752" sldId="516"/>
            <ac:spMk id="23142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8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2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0:45.062" v="1934" actId="14100"/>
          <ac:spMkLst>
            <pc:docMk/>
            <pc:sldMk cId="125399752" sldId="516"/>
            <ac:spMk id="23143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2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25.474" v="1945" actId="1076"/>
          <ac:spMkLst>
            <pc:docMk/>
            <pc:sldMk cId="125399752" sldId="516"/>
            <ac:spMk id="231440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1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0.840" v="1939" actId="1076"/>
          <ac:spMkLst>
            <pc:docMk/>
            <pc:sldMk cId="125399752" sldId="516"/>
            <ac:spMk id="231443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4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05.560" v="1940" actId="1076"/>
          <ac:spMkLst>
            <pc:docMk/>
            <pc:sldMk cId="125399752" sldId="516"/>
            <ac:spMk id="23144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1:31.950" v="1947" actId="1076"/>
          <ac:spMkLst>
            <pc:docMk/>
            <pc:sldMk cId="125399752" sldId="516"/>
            <ac:spMk id="231447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41:12.204" v="1941" actId="478"/>
          <ac:spMkLst>
            <pc:docMk/>
            <pc:sldMk cId="125399752" sldId="516"/>
            <ac:spMk id="231448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25399752" sldId="516"/>
            <ac:graphicFrameMk id="6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42:05.787" v="1960" actId="1076"/>
        <pc:sldMkLst>
          <pc:docMk/>
          <pc:sldMk cId="1416916454" sldId="517"/>
        </pc:sldMkLst>
        <pc:spChg chg="mod">
          <ac:chgData name="Sidney Seckler" userId="73470fc2d5f88927" providerId="LiveId" clId="{8C8375F1-18F7-4605-ADA9-768007A03F45}" dt="2020-03-12T18:41:38.290" v="1948" actId="14100"/>
          <ac:spMkLst>
            <pc:docMk/>
            <pc:sldMk cId="1416916454" sldId="517"/>
            <ac:spMk id="232453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1:43.033" v="1950" actId="27636"/>
          <ac:spMkLst>
            <pc:docMk/>
            <pc:sldMk cId="1416916454" sldId="517"/>
            <ac:spMk id="232468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42:05.787" v="1960" actId="1076"/>
          <ac:spMkLst>
            <pc:docMk/>
            <pc:sldMk cId="1416916454" sldId="517"/>
            <ac:spMk id="232471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416916454" sldId="517"/>
            <ac:graphicFrameMk id="2" creationId="{00000000-0000-0000-0000-000000000000}"/>
          </ac:graphicFrameMkLst>
        </pc:graphicFrameChg>
        <pc:picChg chg="mod">
          <ac:chgData name="Sidney Seckler" userId="73470fc2d5f88927" providerId="LiveId" clId="{8C8375F1-18F7-4605-ADA9-768007A03F45}" dt="2020-03-12T18:41:57.748" v="1958" actId="1036"/>
          <ac:picMkLst>
            <pc:docMk/>
            <pc:sldMk cId="1416916454" sldId="517"/>
            <ac:picMk id="232477" creationId="{00000000-0000-0000-0000-000000000000}"/>
          </ac:picMkLst>
        </pc:picChg>
      </pc:sldChg>
      <pc:sldChg chg="modSp add mod">
        <pc:chgData name="Sidney Seckler" userId="73470fc2d5f88927" providerId="LiveId" clId="{8C8375F1-18F7-4605-ADA9-768007A03F45}" dt="2020-03-12T18:42:13.104" v="1962" actId="6549"/>
        <pc:sldMkLst>
          <pc:docMk/>
          <pc:sldMk cId="3965314731" sldId="518"/>
        </pc:sldMkLst>
        <pc:spChg chg="mod">
          <ac:chgData name="Sidney Seckler" userId="73470fc2d5f88927" providerId="LiveId" clId="{8C8375F1-18F7-4605-ADA9-768007A03F45}" dt="2020-03-12T18:42:13.104" v="1962" actId="6549"/>
          <ac:spMkLst>
            <pc:docMk/>
            <pc:sldMk cId="3965314731" sldId="518"/>
            <ac:spMk id="23347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42:10.220" v="1961" actId="14100"/>
          <ac:spMkLst>
            <pc:docMk/>
            <pc:sldMk cId="3965314731" sldId="518"/>
            <ac:spMk id="233478" creationId="{00000000-0000-0000-0000-000000000000}"/>
          </ac:spMkLst>
        </pc:spChg>
      </pc:sldChg>
      <pc:sldChg chg="addSp modSp add mod">
        <pc:chgData name="Sidney Seckler" userId="73470fc2d5f88927" providerId="LiveId" clId="{8C8375F1-18F7-4605-ADA9-768007A03F45}" dt="2020-03-12T17:12:39.543" v="1183" actId="14100"/>
        <pc:sldMkLst>
          <pc:docMk/>
          <pc:sldMk cId="3758926798" sldId="519"/>
        </pc:sldMkLst>
        <pc:spChg chg="mod">
          <ac:chgData name="Sidney Seckler" userId="73470fc2d5f88927" providerId="LiveId" clId="{8C8375F1-18F7-4605-ADA9-768007A03F45}" dt="2020-03-12T17:12:28.803" v="1180" actId="14100"/>
          <ac:spMkLst>
            <pc:docMk/>
            <pc:sldMk cId="3758926798" sldId="519"/>
            <ac:spMk id="12595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2:39.543" v="1183" actId="14100"/>
          <ac:spMkLst>
            <pc:docMk/>
            <pc:sldMk cId="3758926798" sldId="519"/>
            <ac:spMk id="125955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3.441" v="1151"/>
          <ac:picMkLst>
            <pc:docMk/>
            <pc:sldMk cId="3758926798" sldId="519"/>
            <ac:picMk id="4" creationId="{53A9D82B-358F-4C67-9EA9-0A0A3D31E8B6}"/>
          </ac:picMkLst>
        </pc:picChg>
      </pc:sldChg>
      <pc:sldChg chg="addSp delSp modSp add mod">
        <pc:chgData name="Sidney Seckler" userId="73470fc2d5f88927" providerId="LiveId" clId="{8C8375F1-18F7-4605-ADA9-768007A03F45}" dt="2020-03-12T17:14:39.344" v="1216" actId="108"/>
        <pc:sldMkLst>
          <pc:docMk/>
          <pc:sldMk cId="3541862111" sldId="520"/>
        </pc:sldMkLst>
        <pc:spChg chg="add del mod">
          <ac:chgData name="Sidney Seckler" userId="73470fc2d5f88927" providerId="LiveId" clId="{8C8375F1-18F7-4605-ADA9-768007A03F45}" dt="2020-03-12T17:13:50.240" v="1188" actId="478"/>
          <ac:spMkLst>
            <pc:docMk/>
            <pc:sldMk cId="3541862111" sldId="520"/>
            <ac:spMk id="3" creationId="{5680AF86-60EB-4935-9031-D77CBF453108}"/>
          </ac:spMkLst>
        </pc:spChg>
        <pc:spChg chg="add">
          <ac:chgData name="Sidney Seckler" userId="73470fc2d5f88927" providerId="LiveId" clId="{8C8375F1-18F7-4605-ADA9-768007A03F45}" dt="2020-03-12T17:13:51.361" v="1189"/>
          <ac:spMkLst>
            <pc:docMk/>
            <pc:sldMk cId="3541862111" sldId="520"/>
            <ac:spMk id="8" creationId="{AB0447ED-DAD1-424F-A319-6655BAA1AB37}"/>
          </ac:spMkLst>
        </pc:spChg>
        <pc:spChg chg="del mod">
          <ac:chgData name="Sidney Seckler" userId="73470fc2d5f88927" providerId="LiveId" clId="{8C8375F1-18F7-4605-ADA9-768007A03F45}" dt="2020-03-12T17:13:48.045" v="1187" actId="478"/>
          <ac:spMkLst>
            <pc:docMk/>
            <pc:sldMk cId="3541862111" sldId="520"/>
            <ac:spMk id="1218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1.746" v="1215" actId="1076"/>
          <ac:spMkLst>
            <pc:docMk/>
            <pc:sldMk cId="3541862111" sldId="520"/>
            <ac:spMk id="121859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14:39.344" v="1216" actId="108"/>
          <ac:spMkLst>
            <pc:docMk/>
            <pc:sldMk cId="3541862111" sldId="520"/>
            <ac:spMk id="121860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7:09:28.089" v="1152"/>
          <ac:picMkLst>
            <pc:docMk/>
            <pc:sldMk cId="3541862111" sldId="520"/>
            <ac:picMk id="5" creationId="{0AA1D747-2003-4CBD-A8F2-2C1102C7F3C1}"/>
          </ac:picMkLst>
        </pc:picChg>
      </pc:sldChg>
      <pc:sldChg chg="add del">
        <pc:chgData name="Sidney Seckler" userId="73470fc2d5f88927" providerId="LiveId" clId="{8C8375F1-18F7-4605-ADA9-768007A03F45}" dt="2020-03-12T17:14:45.150" v="1217" actId="47"/>
        <pc:sldMkLst>
          <pc:docMk/>
          <pc:sldMk cId="3886218392" sldId="521"/>
        </pc:sldMkLst>
      </pc:sldChg>
      <pc:sldChg chg="addSp delSp modSp add mod">
        <pc:chgData name="Sidney Seckler" userId="73470fc2d5f88927" providerId="LiveId" clId="{8C8375F1-18F7-4605-ADA9-768007A03F45}" dt="2020-03-12T17:27:52.474" v="1473" actId="255"/>
        <pc:sldMkLst>
          <pc:docMk/>
          <pc:sldMk cId="3961324535" sldId="521"/>
        </pc:sldMkLst>
        <pc:spChg chg="mod">
          <ac:chgData name="Sidney Seckler" userId="73470fc2d5f88927" providerId="LiveId" clId="{8C8375F1-18F7-4605-ADA9-768007A03F45}" dt="2020-03-12T17:27:52.474" v="1473" actId="255"/>
          <ac:spMkLst>
            <pc:docMk/>
            <pc:sldMk cId="3961324535" sldId="521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5:52.395" v="1452" actId="14100"/>
          <ac:spMkLst>
            <pc:docMk/>
            <pc:sldMk cId="3961324535" sldId="521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6:39.537" v="1464" actId="14100"/>
          <ac:spMkLst>
            <pc:docMk/>
            <pc:sldMk cId="3961324535" sldId="521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33.778" v="1472" actId="6549"/>
          <ac:spMkLst>
            <pc:docMk/>
            <pc:sldMk cId="3961324535" sldId="521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6:30.789" v="1462"/>
          <ac:graphicFrameMkLst>
            <pc:docMk/>
            <pc:sldMk cId="3961324535" sldId="521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7:29:25.032" v="1490" actId="947"/>
        <pc:sldMkLst>
          <pc:docMk/>
          <pc:sldMk cId="3260017325" sldId="522"/>
        </pc:sldMkLst>
        <pc:spChg chg="mod">
          <ac:chgData name="Sidney Seckler" userId="73470fc2d5f88927" providerId="LiveId" clId="{8C8375F1-18F7-4605-ADA9-768007A03F45}" dt="2020-03-12T17:28:18.973" v="1477" actId="14100"/>
          <ac:spMkLst>
            <pc:docMk/>
            <pc:sldMk cId="3260017325" sldId="522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7:58.873" v="1474" actId="14100"/>
          <ac:spMkLst>
            <pc:docMk/>
            <pc:sldMk cId="3260017325" sldId="522"/>
            <ac:spMk id="226310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7:28:30.792" v="1482" actId="14100"/>
          <ac:spMkLst>
            <pc:docMk/>
            <pc:sldMk cId="3260017325" sldId="522"/>
            <ac:spMk id="22631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7:29:25.032" v="1490" actId="947"/>
          <ac:spMkLst>
            <pc:docMk/>
            <pc:sldMk cId="3260017325" sldId="522"/>
            <ac:spMk id="22632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7:28:20.881" v="1479"/>
          <ac:graphicFrameMkLst>
            <pc:docMk/>
            <pc:sldMk cId="3260017325" sldId="522"/>
            <ac:graphicFrameMk id="2" creationId="{00000000-0000-0000-0000-000000000000}"/>
          </ac:graphicFrameMkLst>
        </pc:graphicFrameChg>
      </pc:sldChg>
      <pc:sldChg chg="addSp modSp add mod">
        <pc:chgData name="Sidney Seckler" userId="73470fc2d5f88927" providerId="LiveId" clId="{8C8375F1-18F7-4605-ADA9-768007A03F45}" dt="2020-03-12T18:03:43.242" v="1606" actId="1076"/>
        <pc:sldMkLst>
          <pc:docMk/>
          <pc:sldMk cId="1199553748" sldId="523"/>
        </pc:sldMkLst>
        <pc:spChg chg="mod">
          <ac:chgData name="Sidney Seckler" userId="73470fc2d5f88927" providerId="LiveId" clId="{8C8375F1-18F7-4605-ADA9-768007A03F45}" dt="2020-03-12T18:03:26.820" v="1600" actId="1076"/>
          <ac:spMkLst>
            <pc:docMk/>
            <pc:sldMk cId="1199553748" sldId="523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3:43.242" v="1606" actId="1076"/>
          <ac:picMkLst>
            <pc:docMk/>
            <pc:sldMk cId="1199553748" sldId="523"/>
            <ac:picMk id="2" creationId="{AA983E3E-6F6B-406D-8C0B-81C7CADBEAE5}"/>
          </ac:picMkLst>
        </pc:picChg>
        <pc:picChg chg="add">
          <ac:chgData name="Sidney Seckler" userId="73470fc2d5f88927" providerId="LiveId" clId="{8C8375F1-18F7-4605-ADA9-768007A03F45}" dt="2020-03-12T18:03:11.467" v="1594"/>
          <ac:picMkLst>
            <pc:docMk/>
            <pc:sldMk cId="1199553748" sldId="523"/>
            <ac:picMk id="4" creationId="{12636806-558D-49B5-A996-01C7D8B1DBC0}"/>
          </ac:picMkLst>
        </pc:picChg>
      </pc:sldChg>
      <pc:sldChg chg="addSp delSp modSp add mod">
        <pc:chgData name="Sidney Seckler" userId="73470fc2d5f88927" providerId="LiveId" clId="{8C8375F1-18F7-4605-ADA9-768007A03F45}" dt="2020-03-12T18:04:20.241" v="1617" actId="1076"/>
        <pc:sldMkLst>
          <pc:docMk/>
          <pc:sldMk cId="1883043740" sldId="524"/>
        </pc:sldMkLst>
        <pc:spChg chg="add del mod">
          <ac:chgData name="Sidney Seckler" userId="73470fc2d5f88927" providerId="LiveId" clId="{8C8375F1-18F7-4605-ADA9-768007A03F45}" dt="2020-03-12T18:03:56.450" v="1608" actId="478"/>
          <ac:spMkLst>
            <pc:docMk/>
            <pc:sldMk cId="1883043740" sldId="524"/>
            <ac:spMk id="5" creationId="{936E8CF8-AF13-4B06-A2A0-AE6CF387D4FE}"/>
          </ac:spMkLst>
        </pc:spChg>
        <pc:spChg chg="add">
          <ac:chgData name="Sidney Seckler" userId="73470fc2d5f88927" providerId="LiveId" clId="{8C8375F1-18F7-4605-ADA9-768007A03F45}" dt="2020-03-12T18:03:57.993" v="1609"/>
          <ac:spMkLst>
            <pc:docMk/>
            <pc:sldMk cId="1883043740" sldId="524"/>
            <ac:spMk id="7" creationId="{3184DA9E-EC21-47E1-B398-D479C87E8D0C}"/>
          </ac:spMkLst>
        </pc:spChg>
        <pc:spChg chg="del">
          <ac:chgData name="Sidney Seckler" userId="73470fc2d5f88927" providerId="LiveId" clId="{8C8375F1-18F7-4605-ADA9-768007A03F45}" dt="2020-03-12T18:03:53.750" v="1607" actId="478"/>
          <ac:spMkLst>
            <pc:docMk/>
            <pc:sldMk cId="1883043740" sldId="524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0.241" v="1617" actId="1076"/>
          <ac:picMkLst>
            <pc:docMk/>
            <pc:sldMk cId="1883043740" sldId="524"/>
            <ac:picMk id="2" creationId="{C554353D-18C1-4628-9B40-8B3D1D0EDA36}"/>
          </ac:picMkLst>
        </pc:picChg>
        <pc:picChg chg="add">
          <ac:chgData name="Sidney Seckler" userId="73470fc2d5f88927" providerId="LiveId" clId="{8C8375F1-18F7-4605-ADA9-768007A03F45}" dt="2020-03-12T18:03:13.559" v="1595"/>
          <ac:picMkLst>
            <pc:docMk/>
            <pc:sldMk cId="1883043740" sldId="524"/>
            <ac:picMk id="4" creationId="{C8841D44-1385-4F32-B899-BAA2A3CEE8A0}"/>
          </ac:picMkLst>
        </pc:picChg>
      </pc:sldChg>
      <pc:sldChg chg="addSp delSp modSp add mod">
        <pc:chgData name="Sidney Seckler" userId="73470fc2d5f88927" providerId="LiveId" clId="{8C8375F1-18F7-4605-ADA9-768007A03F45}" dt="2020-03-12T18:04:27.186" v="1619" actId="1076"/>
        <pc:sldMkLst>
          <pc:docMk/>
          <pc:sldMk cId="447029235" sldId="525"/>
        </pc:sldMkLst>
        <pc:spChg chg="add del mod">
          <ac:chgData name="Sidney Seckler" userId="73470fc2d5f88927" providerId="LiveId" clId="{8C8375F1-18F7-4605-ADA9-768007A03F45}" dt="2020-03-12T18:04:08.278" v="1611" actId="478"/>
          <ac:spMkLst>
            <pc:docMk/>
            <pc:sldMk cId="447029235" sldId="525"/>
            <ac:spMk id="5" creationId="{495AEA8D-FDE2-443D-A047-F300F969777D}"/>
          </ac:spMkLst>
        </pc:spChg>
        <pc:spChg chg="add">
          <ac:chgData name="Sidney Seckler" userId="73470fc2d5f88927" providerId="LiveId" clId="{8C8375F1-18F7-4605-ADA9-768007A03F45}" dt="2020-03-12T18:04:09.988" v="1612"/>
          <ac:spMkLst>
            <pc:docMk/>
            <pc:sldMk cId="447029235" sldId="525"/>
            <ac:spMk id="7" creationId="{B496616C-27F8-432E-8C76-3C6ED3546E37}"/>
          </ac:spMkLst>
        </pc:spChg>
        <pc:spChg chg="del">
          <ac:chgData name="Sidney Seckler" userId="73470fc2d5f88927" providerId="LiveId" clId="{8C8375F1-18F7-4605-ADA9-768007A03F45}" dt="2020-03-12T18:04:04.408" v="1610" actId="478"/>
          <ac:spMkLst>
            <pc:docMk/>
            <pc:sldMk cId="447029235" sldId="525"/>
            <ac:spMk id="101378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04:27.186" v="1619" actId="1076"/>
          <ac:picMkLst>
            <pc:docMk/>
            <pc:sldMk cId="447029235" sldId="525"/>
            <ac:picMk id="2" creationId="{524B2BC0-4BF2-438D-A051-871C5EE3B614}"/>
          </ac:picMkLst>
        </pc:picChg>
        <pc:picChg chg="add">
          <ac:chgData name="Sidney Seckler" userId="73470fc2d5f88927" providerId="LiveId" clId="{8C8375F1-18F7-4605-ADA9-768007A03F45}" dt="2020-03-12T18:03:15.578" v="1596"/>
          <ac:picMkLst>
            <pc:docMk/>
            <pc:sldMk cId="447029235" sldId="525"/>
            <ac:picMk id="4" creationId="{407D5E1D-ECAA-4D9E-B1CA-B7723746C275}"/>
          </ac:picMkLst>
        </pc:picChg>
      </pc:sldChg>
      <pc:sldChg chg="delSp modSp add mod">
        <pc:chgData name="Sidney Seckler" userId="73470fc2d5f88927" providerId="LiveId" clId="{8C8375F1-18F7-4605-ADA9-768007A03F45}" dt="2020-03-12T18:17:02.620" v="1665" actId="1076"/>
        <pc:sldMkLst>
          <pc:docMk/>
          <pc:sldMk cId="605037094" sldId="526"/>
        </pc:sldMkLst>
        <pc:picChg chg="del mod">
          <ac:chgData name="Sidney Seckler" userId="73470fc2d5f88927" providerId="LiveId" clId="{8C8375F1-18F7-4605-ADA9-768007A03F45}" dt="2020-03-12T18:16:47.499" v="1661" actId="478"/>
          <ac:picMkLst>
            <pc:docMk/>
            <pc:sldMk cId="605037094" sldId="526"/>
            <ac:picMk id="2" creationId="{BEF65699-DB6A-490A-A385-1559DBF5CA2F}"/>
          </ac:picMkLst>
        </pc:picChg>
        <pc:picChg chg="mod">
          <ac:chgData name="Sidney Seckler" userId="73470fc2d5f88927" providerId="LiveId" clId="{8C8375F1-18F7-4605-ADA9-768007A03F45}" dt="2020-03-12T18:17:02.620" v="1665" actId="1076"/>
          <ac:picMkLst>
            <pc:docMk/>
            <pc:sldMk cId="605037094" sldId="526"/>
            <ac:picMk id="3" creationId="{90E66351-325C-4FF6-BED5-7CDBB69AC616}"/>
          </ac:picMkLst>
        </pc:picChg>
      </pc:sldChg>
      <pc:sldChg chg="modSp add mod">
        <pc:chgData name="Sidney Seckler" userId="73470fc2d5f88927" providerId="LiveId" clId="{8C8375F1-18F7-4605-ADA9-768007A03F45}" dt="2020-03-12T18:33:36.130" v="1832" actId="14100"/>
        <pc:sldMkLst>
          <pc:docMk/>
          <pc:sldMk cId="678444850" sldId="527"/>
        </pc:sldMkLst>
        <pc:spChg chg="mod">
          <ac:chgData name="Sidney Seckler" userId="73470fc2d5f88927" providerId="LiveId" clId="{8C8375F1-18F7-4605-ADA9-768007A03F45}" dt="2020-03-12T18:33:36.130" v="1832" actId="14100"/>
          <ac:spMkLst>
            <pc:docMk/>
            <pc:sldMk cId="678444850" sldId="527"/>
            <ac:spMk id="21811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09.465" v="1829" actId="14100"/>
          <ac:spMkLst>
            <pc:docMk/>
            <pc:sldMk cId="678444850" sldId="527"/>
            <ac:spMk id="218117" creationId="{00000000-0000-0000-0000-000000000000}"/>
          </ac:spMkLst>
        </pc:spChg>
      </pc:sldChg>
      <pc:sldChg chg="modSp add mod">
        <pc:chgData name="Sidney Seckler" userId="73470fc2d5f88927" providerId="LiveId" clId="{8C8375F1-18F7-4605-ADA9-768007A03F45}" dt="2020-03-12T18:33:46.314" v="1834" actId="12"/>
        <pc:sldMkLst>
          <pc:docMk/>
          <pc:sldMk cId="3460156726" sldId="528"/>
        </pc:sldMkLst>
        <pc:spChg chg="mod">
          <ac:chgData name="Sidney Seckler" userId="73470fc2d5f88927" providerId="LiveId" clId="{8C8375F1-18F7-4605-ADA9-768007A03F45}" dt="2020-03-12T18:33:46.314" v="1834" actId="12"/>
          <ac:spMkLst>
            <pc:docMk/>
            <pc:sldMk cId="3460156726" sldId="528"/>
            <ac:spMk id="21913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3:42.790" v="1833" actId="14100"/>
          <ac:spMkLst>
            <pc:docMk/>
            <pc:sldMk cId="3460156726" sldId="528"/>
            <ac:spMk id="219140" creationId="{00000000-0000-0000-0000-000000000000}"/>
          </ac:spMkLst>
        </pc:spChg>
      </pc:sldChg>
      <pc:sldChg chg="modSp add">
        <pc:chgData name="Sidney Seckler" userId="73470fc2d5f88927" providerId="LiveId" clId="{8C8375F1-18F7-4605-ADA9-768007A03F45}" dt="2020-03-12T18:34:00.530" v="1838" actId="1076"/>
        <pc:sldMkLst>
          <pc:docMk/>
          <pc:sldMk cId="3396273079" sldId="529"/>
        </pc:sldMkLst>
        <pc:spChg chg="mod">
          <ac:chgData name="Sidney Seckler" userId="73470fc2d5f88927" providerId="LiveId" clId="{8C8375F1-18F7-4605-ADA9-768007A03F45}" dt="2020-03-12T18:33:53.895" v="1835" actId="14100"/>
          <ac:spMkLst>
            <pc:docMk/>
            <pc:sldMk cId="3396273079" sldId="529"/>
            <ac:spMk id="220164" creationId="{00000000-0000-0000-0000-000000000000}"/>
          </ac:spMkLst>
        </pc:spChg>
        <pc:picChg chg="mod">
          <ac:chgData name="Sidney Seckler" userId="73470fc2d5f88927" providerId="LiveId" clId="{8C8375F1-18F7-4605-ADA9-768007A03F45}" dt="2020-03-12T18:33:55.370" v="1836" actId="1076"/>
          <ac:picMkLst>
            <pc:docMk/>
            <pc:sldMk cId="3396273079" sldId="529"/>
            <ac:picMk id="5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00.530" v="1838" actId="1076"/>
          <ac:picMkLst>
            <pc:docMk/>
            <pc:sldMk cId="3396273079" sldId="529"/>
            <ac:picMk id="6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28.961" v="1844" actId="1076"/>
        <pc:sldMkLst>
          <pc:docMk/>
          <pc:sldMk cId="3817349089" sldId="530"/>
        </pc:sldMkLst>
        <pc:spChg chg="mod">
          <ac:chgData name="Sidney Seckler" userId="73470fc2d5f88927" providerId="LiveId" clId="{8C8375F1-18F7-4605-ADA9-768007A03F45}" dt="2020-03-12T18:34:19.520" v="1840" actId="14100"/>
          <ac:spMkLst>
            <pc:docMk/>
            <pc:sldMk cId="3817349089" sldId="530"/>
            <ac:spMk id="306182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13.495" v="1839"/>
          <ac:picMkLst>
            <pc:docMk/>
            <pc:sldMk cId="3817349089" sldId="530"/>
            <ac:picMk id="5" creationId="{122765FC-5DC4-467A-B34B-E47AB14AD56C}"/>
          </ac:picMkLst>
        </pc:picChg>
        <pc:picChg chg="mod">
          <ac:chgData name="Sidney Seckler" userId="73470fc2d5f88927" providerId="LiveId" clId="{8C8375F1-18F7-4605-ADA9-768007A03F45}" dt="2020-03-12T18:34:28.961" v="1844" actId="1076"/>
          <ac:picMkLst>
            <pc:docMk/>
            <pc:sldMk cId="3817349089" sldId="530"/>
            <ac:picMk id="306179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23.740" v="1841" actId="14100"/>
          <ac:picMkLst>
            <pc:docMk/>
            <pc:sldMk cId="3817349089" sldId="530"/>
            <ac:picMk id="306180" creationId="{00000000-0000-0000-0000-000000000000}"/>
          </ac:picMkLst>
        </pc:picChg>
      </pc:sldChg>
      <pc:sldChg chg="addSp modSp add">
        <pc:chgData name="Sidney Seckler" userId="73470fc2d5f88927" providerId="LiveId" clId="{8C8375F1-18F7-4605-ADA9-768007A03F45}" dt="2020-03-12T18:34:46.190" v="1852" actId="14100"/>
        <pc:sldMkLst>
          <pc:docMk/>
          <pc:sldMk cId="683216431" sldId="531"/>
        </pc:sldMkLst>
        <pc:spChg chg="mod">
          <ac:chgData name="Sidney Seckler" userId="73470fc2d5f88927" providerId="LiveId" clId="{8C8375F1-18F7-4605-ADA9-768007A03F45}" dt="2020-03-12T18:34:36.270" v="1846" actId="14100"/>
          <ac:spMkLst>
            <pc:docMk/>
            <pc:sldMk cId="683216431" sldId="531"/>
            <ac:spMk id="307206" creationId="{00000000-0000-0000-0000-000000000000}"/>
          </ac:spMkLst>
        </pc:spChg>
        <pc:picChg chg="add">
          <ac:chgData name="Sidney Seckler" userId="73470fc2d5f88927" providerId="LiveId" clId="{8C8375F1-18F7-4605-ADA9-768007A03F45}" dt="2020-03-12T18:34:33.309" v="1845"/>
          <ac:picMkLst>
            <pc:docMk/>
            <pc:sldMk cId="683216431" sldId="531"/>
            <ac:picMk id="5" creationId="{436351F5-AC75-4051-B79F-E15836006FDF}"/>
          </ac:picMkLst>
        </pc:picChg>
        <pc:picChg chg="mod">
          <ac:chgData name="Sidney Seckler" userId="73470fc2d5f88927" providerId="LiveId" clId="{8C8375F1-18F7-4605-ADA9-768007A03F45}" dt="2020-03-12T18:34:46.190" v="1852" actId="14100"/>
          <ac:picMkLst>
            <pc:docMk/>
            <pc:sldMk cId="683216431" sldId="531"/>
            <ac:picMk id="307203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4:44.178" v="1851" actId="1076"/>
          <ac:picMkLst>
            <pc:docMk/>
            <pc:sldMk cId="683216431" sldId="531"/>
            <ac:picMk id="307204" creationId="{00000000-0000-0000-0000-000000000000}"/>
          </ac:picMkLst>
        </pc:picChg>
      </pc:sldChg>
      <pc:sldChg chg="addSp delSp modSp add mod">
        <pc:chgData name="Sidney Seckler" userId="73470fc2d5f88927" providerId="LiveId" clId="{8C8375F1-18F7-4605-ADA9-768007A03F45}" dt="2020-03-12T18:35:40.091" v="1860" actId="14100"/>
        <pc:sldMkLst>
          <pc:docMk/>
          <pc:sldMk cId="230868336" sldId="532"/>
        </pc:sldMkLst>
        <pc:spChg chg="mod">
          <ac:chgData name="Sidney Seckler" userId="73470fc2d5f88927" providerId="LiveId" clId="{8C8375F1-18F7-4605-ADA9-768007A03F45}" dt="2020-03-12T18:35:00.812" v="1854" actId="12"/>
          <ac:spMkLst>
            <pc:docMk/>
            <pc:sldMk cId="230868336" sldId="532"/>
            <ac:spMk id="22323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4:54.265" v="1853" actId="14100"/>
          <ac:spMkLst>
            <pc:docMk/>
            <pc:sldMk cId="230868336" sldId="532"/>
            <ac:spMk id="2232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0.835" v="1856" actId="255"/>
          <ac:spMkLst>
            <pc:docMk/>
            <pc:sldMk cId="230868336" sldId="532"/>
            <ac:spMk id="223244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0.091" v="1860" actId="14100"/>
          <ac:spMkLst>
            <pc:docMk/>
            <pc:sldMk cId="230868336" sldId="532"/>
            <ac:spMk id="223246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5:28.457" v="1858" actId="1076"/>
          <ac:spMkLst>
            <pc:docMk/>
            <pc:sldMk cId="230868336" sldId="532"/>
            <ac:spMk id="2232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30868336" sldId="532"/>
            <ac:graphicFrameMk id="4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7:02.864" v="1880" actId="1076"/>
        <pc:sldMkLst>
          <pc:docMk/>
          <pc:sldMk cId="1756163392" sldId="533"/>
        </pc:sldMkLst>
        <pc:spChg chg="mod">
          <ac:chgData name="Sidney Seckler" userId="73470fc2d5f88927" providerId="LiveId" clId="{8C8375F1-18F7-4605-ADA9-768007A03F45}" dt="2020-03-12T18:35:45.133" v="1861" actId="108"/>
          <ac:spMkLst>
            <pc:docMk/>
            <pc:sldMk cId="1756163392" sldId="533"/>
            <ac:spMk id="22425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02.864" v="1880" actId="1076"/>
          <ac:spMkLst>
            <pc:docMk/>
            <pc:sldMk cId="1756163392" sldId="533"/>
            <ac:spMk id="224262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6:42.604" v="1876" actId="255"/>
          <ac:spMkLst>
            <pc:docMk/>
            <pc:sldMk cId="1756163392" sldId="533"/>
            <ac:spMk id="22426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5:46.462" v="1862" actId="108"/>
          <ac:spMkLst>
            <pc:docMk/>
            <pc:sldMk cId="1756163392" sldId="533"/>
            <ac:spMk id="224270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1756163392" sldId="533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8:06.772" v="1893" actId="1076"/>
        <pc:sldMkLst>
          <pc:docMk/>
          <pc:sldMk cId="1472367017" sldId="534"/>
        </pc:sldMkLst>
        <pc:spChg chg="del">
          <ac:chgData name="Sidney Seckler" userId="73470fc2d5f88927" providerId="LiveId" clId="{8C8375F1-18F7-4605-ADA9-768007A03F45}" dt="2020-03-12T18:37:40.560" v="1889" actId="478"/>
          <ac:spMkLst>
            <pc:docMk/>
            <pc:sldMk cId="1472367017" sldId="534"/>
            <ac:spMk id="22528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7:37.707" v="1888" actId="478"/>
          <ac:spMkLst>
            <pc:docMk/>
            <pc:sldMk cId="1472367017" sldId="534"/>
            <ac:spMk id="225285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6:58.258" v="1879" actId="14100"/>
          <ac:spMkLst>
            <pc:docMk/>
            <pc:sldMk cId="1472367017" sldId="534"/>
            <ac:spMk id="22528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7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8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7:53.662" v="1890" actId="164"/>
          <ac:spMkLst>
            <pc:docMk/>
            <pc:sldMk cId="1472367017" sldId="534"/>
            <ac:spMk id="225289" creationId="{00000000-0000-0000-0000-000000000000}"/>
          </ac:spMkLst>
        </pc:spChg>
        <pc:grpChg chg="add 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" creationId="{7EDCA842-8611-4BF6-A9EB-8FA5BF9E7E91}"/>
          </ac:grpSpMkLst>
        </pc:grpChg>
        <pc:grpChg chg="mod">
          <ac:chgData name="Sidney Seckler" userId="73470fc2d5f88927" providerId="LiveId" clId="{8C8375F1-18F7-4605-ADA9-768007A03F45}" dt="2020-03-12T18:38:06.772" v="1893" actId="1076"/>
          <ac:grpSpMkLst>
            <pc:docMk/>
            <pc:sldMk cId="1472367017" sldId="534"/>
            <ac:grpSpMk id="225311" creationId="{00000000-0000-0000-0000-000000000000}"/>
          </ac:grpSpMkLst>
        </pc:grpChg>
        <pc:picChg chg="mod">
          <ac:chgData name="Sidney Seckler" userId="73470fc2d5f88927" providerId="LiveId" clId="{8C8375F1-18F7-4605-ADA9-768007A03F45}" dt="2020-03-12T18:37:16.501" v="1883" actId="1036"/>
          <ac:picMkLst>
            <pc:docMk/>
            <pc:sldMk cId="1472367017" sldId="534"/>
            <ac:picMk id="225318" creationId="{00000000-0000-0000-0000-000000000000}"/>
          </ac:picMkLst>
        </pc:picChg>
        <pc:picChg chg="mod">
          <ac:chgData name="Sidney Seckler" userId="73470fc2d5f88927" providerId="LiveId" clId="{8C8375F1-18F7-4605-ADA9-768007A03F45}" dt="2020-03-12T18:37:25.540" v="1887" actId="1076"/>
          <ac:picMkLst>
            <pc:docMk/>
            <pc:sldMk cId="1472367017" sldId="534"/>
            <ac:picMk id="225323" creationId="{00000000-0000-0000-0000-000000000000}"/>
          </ac:picMkLst>
        </pc:picChg>
        <pc:cxnChg chg="mod">
          <ac:chgData name="Sidney Seckler" userId="73470fc2d5f88927" providerId="LiveId" clId="{8C8375F1-18F7-4605-ADA9-768007A03F45}" dt="2020-03-12T18:37:53.662" v="1890" actId="164"/>
          <ac:cxnSpMkLst>
            <pc:docMk/>
            <pc:sldMk cId="1472367017" sldId="534"/>
            <ac:cxnSpMk id="225315" creationId="{00000000-0000-0000-0000-000000000000}"/>
          </ac:cxnSpMkLst>
        </pc:cxnChg>
      </pc:sldChg>
      <pc:sldChg chg="addSp delSp modSp add mod">
        <pc:chgData name="Sidney Seckler" userId="73470fc2d5f88927" providerId="LiveId" clId="{8C8375F1-18F7-4605-ADA9-768007A03F45}" dt="2020-03-12T18:38:13.223" v="1894" actId="14100"/>
        <pc:sldMkLst>
          <pc:docMk/>
          <pc:sldMk cId="2973338315" sldId="535"/>
        </pc:sldMkLst>
        <pc:spChg chg="mod">
          <ac:chgData name="Sidney Seckler" userId="73470fc2d5f88927" providerId="LiveId" clId="{8C8375F1-18F7-4605-ADA9-768007A03F45}" dt="2020-03-12T18:23:33.452" v="1697" actId="27636"/>
          <ac:spMkLst>
            <pc:docMk/>
            <pc:sldMk cId="2973338315" sldId="535"/>
            <ac:spMk id="226306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13.223" v="1894" actId="14100"/>
          <ac:spMkLst>
            <pc:docMk/>
            <pc:sldMk cId="2973338315" sldId="535"/>
            <ac:spMk id="226310" creationId="{00000000-0000-0000-0000-000000000000}"/>
          </ac:spMkLst>
        </pc:spChg>
        <pc:spChg chg="add">
          <ac:chgData name="Sidney Seckler" userId="73470fc2d5f88927" providerId="LiveId" clId="{8C8375F1-18F7-4605-ADA9-768007A03F45}" dt="2020-03-12T18:25:58.446" v="1739"/>
          <ac:spMkLst>
            <pc:docMk/>
            <pc:sldMk cId="2973338315" sldId="535"/>
            <ac:spMk id="226316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2973338315" sldId="535"/>
            <ac:graphicFrameMk id="2" creationId="{00000000-0000-0000-0000-000000000000}"/>
          </ac:graphicFrameMkLst>
        </pc:graphicFrameChg>
      </pc:sldChg>
      <pc:sldChg chg="addSp delSp modSp add mod">
        <pc:chgData name="Sidney Seckler" userId="73470fc2d5f88927" providerId="LiveId" clId="{8C8375F1-18F7-4605-ADA9-768007A03F45}" dt="2020-03-12T18:39:09.476" v="1908" actId="478"/>
        <pc:sldMkLst>
          <pc:docMk/>
          <pc:sldMk cId="3289184794" sldId="536"/>
        </pc:sldMkLst>
        <pc:spChg chg="mod">
          <ac:chgData name="Sidney Seckler" userId="73470fc2d5f88927" providerId="LiveId" clId="{8C8375F1-18F7-4605-ADA9-768007A03F45}" dt="2020-03-12T18:35:58.439" v="1863" actId="108"/>
          <ac:spMkLst>
            <pc:docMk/>
            <pc:sldMk cId="3289184794" sldId="536"/>
            <ac:spMk id="227330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31.082" v="1895" actId="14100"/>
          <ac:spMkLst>
            <pc:docMk/>
            <pc:sldMk cId="3289184794" sldId="536"/>
            <ac:spMk id="22733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9.476" v="1908" actId="478"/>
          <ac:spMkLst>
            <pc:docMk/>
            <pc:sldMk cId="3289184794" sldId="536"/>
            <ac:spMk id="227335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7.809" v="1907" actId="478"/>
          <ac:spMkLst>
            <pc:docMk/>
            <pc:sldMk cId="3289184794" sldId="536"/>
            <ac:spMk id="22733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5.916" v="1906" actId="478"/>
          <ac:spMkLst>
            <pc:docMk/>
            <pc:sldMk cId="3289184794" sldId="536"/>
            <ac:spMk id="227337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40.908" v="1897" actId="1076"/>
          <ac:spMkLst>
            <pc:docMk/>
            <pc:sldMk cId="3289184794" sldId="536"/>
            <ac:spMk id="227341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3.954" v="1905" actId="478"/>
          <ac:spMkLst>
            <pc:docMk/>
            <pc:sldMk cId="3289184794" sldId="536"/>
            <ac:spMk id="227342" creationId="{00000000-0000-0000-0000-000000000000}"/>
          </ac:spMkLst>
        </pc:spChg>
        <pc:spChg chg="mod">
          <ac:chgData name="Sidney Seckler" userId="73470fc2d5f88927" providerId="LiveId" clId="{8C8375F1-18F7-4605-ADA9-768007A03F45}" dt="2020-03-12T18:38:57.754" v="1902" actId="1076"/>
          <ac:spMkLst>
            <pc:docMk/>
            <pc:sldMk cId="3289184794" sldId="536"/>
            <ac:spMk id="227343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5.484" v="1901" actId="1076"/>
          <ac:spMkLst>
            <pc:docMk/>
            <pc:sldMk cId="3289184794" sldId="536"/>
            <ac:spMk id="227344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9:01.831" v="1904" actId="478"/>
          <ac:spMkLst>
            <pc:docMk/>
            <pc:sldMk cId="3289184794" sldId="536"/>
            <ac:spMk id="227345" creationId="{00000000-0000-0000-0000-000000000000}"/>
          </ac:spMkLst>
        </pc:spChg>
        <pc:spChg chg="add mod">
          <ac:chgData name="Sidney Seckler" userId="73470fc2d5f88927" providerId="LiveId" clId="{8C8375F1-18F7-4605-ADA9-768007A03F45}" dt="2020-03-12T18:38:51.162" v="1900" actId="1076"/>
          <ac:spMkLst>
            <pc:docMk/>
            <pc:sldMk cId="3289184794" sldId="536"/>
            <ac:spMk id="227346" creationId="{00000000-0000-0000-0000-000000000000}"/>
          </ac:spMkLst>
        </pc:spChg>
        <pc:spChg chg="del">
          <ac:chgData name="Sidney Seckler" userId="73470fc2d5f88927" providerId="LiveId" clId="{8C8375F1-18F7-4605-ADA9-768007A03F45}" dt="2020-03-12T18:38:59.762" v="1903" actId="478"/>
          <ac:spMkLst>
            <pc:docMk/>
            <pc:sldMk cId="3289184794" sldId="536"/>
            <ac:spMk id="227347" creationId="{00000000-0000-0000-0000-000000000000}"/>
          </ac:spMkLst>
        </pc:sp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4" creationId="{00000000-0000-0000-0000-000000000000}"/>
          </ac:graphicFrameMkLst>
        </pc:graphicFrameChg>
        <pc:graphicFrameChg chg="del mod replId">
          <ac:chgData name="Sidney Seckler" userId="73470fc2d5f88927" providerId="LiveId" clId="{8C8375F1-18F7-4605-ADA9-768007A03F45}" dt="2020-03-12T18:25:58.446" v="1739"/>
          <ac:graphicFrameMkLst>
            <pc:docMk/>
            <pc:sldMk cId="3289184794" sldId="536"/>
            <ac:graphicFrameMk id="6" creationId="{00000000-0000-0000-0000-000000000000}"/>
          </ac:graphicFrameMkLst>
        </pc:graphicFrameChg>
      </pc:sldChg>
      <pc:sldChg chg="add">
        <pc:chgData name="Sidney Seckler" userId="73470fc2d5f88927" providerId="LiveId" clId="{8C8375F1-18F7-4605-ADA9-768007A03F45}" dt="2020-03-12T18:32:41.597" v="1823"/>
        <pc:sldMkLst>
          <pc:docMk/>
          <pc:sldMk cId="1457569828" sldId="537"/>
        </pc:sldMkLst>
      </pc:sldChg>
      <pc:sldChg chg="add">
        <pc:chgData name="Sidney Seckler" userId="73470fc2d5f88927" providerId="LiveId" clId="{8C8375F1-18F7-4605-ADA9-768007A03F45}" dt="2020-03-12T18:39:36.587" v="1912"/>
        <pc:sldMkLst>
          <pc:docMk/>
          <pc:sldMk cId="3165642381" sldId="538"/>
        </pc:sldMkLst>
      </pc:sldChg>
      <pc:sldMasterChg chg="delSldLayout">
        <pc:chgData name="Sidney Seckler" userId="73470fc2d5f88927" providerId="LiveId" clId="{8C8375F1-18F7-4605-ADA9-768007A03F45}" dt="2020-03-12T15:51:30.454" v="233" actId="47"/>
        <pc:sldMasterMkLst>
          <pc:docMk/>
          <pc:sldMasterMk cId="2813308476" sldId="2147483662"/>
        </pc:sldMasterMkLst>
        <pc:sldLayoutChg chg="del">
          <pc:chgData name="Sidney Seckler" userId="73470fc2d5f88927" providerId="LiveId" clId="{8C8375F1-18F7-4605-ADA9-768007A03F45}" dt="2020-03-12T15:51:30.454" v="233" actId="47"/>
          <pc:sldLayoutMkLst>
            <pc:docMk/>
            <pc:sldMasterMk cId="2813308476" sldId="2147483662"/>
            <pc:sldLayoutMk cId="420787338" sldId="2147483674"/>
          </pc:sldLayoutMkLst>
        </pc:sldLayoutChg>
      </pc:sldMasterChg>
    </pc:docChg>
  </pc:docChgLst>
  <pc:docChgLst>
    <pc:chgData name="Sidney Seckler" userId="73470fc2d5f88927" providerId="LiveId" clId="{0DD59C47-9532-4E4D-AD16-E1A1684EBEB3}"/>
  </pc:docChgLst>
  <pc:docChgLst>
    <pc:chgData name="Sidney Seckler" userId="73470fc2d5f88927" providerId="LiveId" clId="{3208808C-2554-41CF-815E-22FFE70E3E42}"/>
    <pc:docChg chg="custSel addSld modSld">
      <pc:chgData name="Sidney Seckler" userId="73470fc2d5f88927" providerId="LiveId" clId="{3208808C-2554-41CF-815E-22FFE70E3E42}" dt="2020-04-22T14:28:29.864" v="226" actId="255"/>
      <pc:docMkLst>
        <pc:docMk/>
      </pc:docMkLst>
      <pc:sldChg chg="modSp add mod">
        <pc:chgData name="Sidney Seckler" userId="73470fc2d5f88927" providerId="LiveId" clId="{3208808C-2554-41CF-815E-22FFE70E3E42}" dt="2020-04-22T14:28:29.864" v="226" actId="255"/>
        <pc:sldMkLst>
          <pc:docMk/>
          <pc:sldMk cId="3256514242" sldId="557"/>
        </pc:sldMkLst>
        <pc:spChg chg="mod">
          <ac:chgData name="Sidney Seckler" userId="73470fc2d5f88927" providerId="LiveId" clId="{3208808C-2554-41CF-815E-22FFE70E3E42}" dt="2020-04-22T14:28:29.864" v="226" actId="255"/>
          <ac:spMkLst>
            <pc:docMk/>
            <pc:sldMk cId="3256514242" sldId="557"/>
            <ac:spMk id="2" creationId="{00000000-0000-0000-0000-000000000000}"/>
          </ac:spMkLst>
        </pc:spChg>
        <pc:spChg chg="mod">
          <ac:chgData name="Sidney Seckler" userId="73470fc2d5f88927" providerId="LiveId" clId="{3208808C-2554-41CF-815E-22FFE70E3E42}" dt="2020-04-22T14:27:11.378" v="26" actId="20577"/>
          <ac:spMkLst>
            <pc:docMk/>
            <pc:sldMk cId="3256514242" sldId="557"/>
            <ac:spMk id="101378" creationId="{00000000-0000-0000-0000-000000000000}"/>
          </ac:spMkLst>
        </pc:spChg>
      </pc:sldChg>
    </pc:docChg>
  </pc:docChgLst>
  <pc:docChgLst>
    <pc:chgData name="Sidney Seckler" userId="73470fc2d5f88927" providerId="LiveId" clId="{FEBCFBF4-1FA5-4EBB-ABCC-D7DC7E535771}"/>
    <pc:docChg chg="custSel modSld">
      <pc:chgData name="Sidney Seckler" userId="73470fc2d5f88927" providerId="LiveId" clId="{FEBCFBF4-1FA5-4EBB-ABCC-D7DC7E535771}" dt="2019-08-05T13:44:23.295" v="40" actId="20577"/>
      <pc:docMkLst>
        <pc:docMk/>
      </pc:docMkLst>
      <pc:sldChg chg="modSp">
        <pc:chgData name="Sidney Seckler" userId="73470fc2d5f88927" providerId="LiveId" clId="{FEBCFBF4-1FA5-4EBB-ABCC-D7DC7E535771}" dt="2019-08-05T13:44:23.295" v="40" actId="20577"/>
        <pc:sldMkLst>
          <pc:docMk/>
          <pc:sldMk cId="3661974299" sldId="546"/>
        </pc:sldMkLst>
        <pc:spChg chg="mod">
          <ac:chgData name="Sidney Seckler" userId="73470fc2d5f88927" providerId="LiveId" clId="{FEBCFBF4-1FA5-4EBB-ABCC-D7DC7E535771}" dt="2019-08-05T13:44:23.295" v="40" actId="20577"/>
          <ac:spMkLst>
            <pc:docMk/>
            <pc:sldMk cId="3661974299" sldId="546"/>
            <ac:spMk id="2" creationId="{F39A5F00-DDF9-4D1F-8076-6C85A640CE9F}"/>
          </ac:spMkLst>
        </pc:spChg>
      </pc:sldChg>
    </pc:docChg>
  </pc:docChgLst>
  <pc:docChgLst>
    <pc:chgData name="Sidney Seckler" userId="73470fc2d5f88927" providerId="LiveId" clId="{834AD62A-0CD7-4AD9-891C-F95B20488CF2}"/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C5482-611D-4755-B6AF-219C699EBE48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16D1-2013-4AE9-A4D1-F84024D72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/>
              <a:t>PHD-2411 Saneamento I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30D7F8C-5D09-4902-94AF-AA2D7E9A8A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0088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/>
              <a:t>PHD-2411 Saneamento I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91A06B-39E5-4B73-90AD-8473FC4E10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575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7.png"/><Relationship Id="rId7" Type="http://schemas.openxmlformats.org/officeDocument/2006/relationships/image" Target="../media/image2.w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5.png"/><Relationship Id="rId9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91.png"/><Relationship Id="rId7" Type="http://schemas.openxmlformats.org/officeDocument/2006/relationships/image" Target="../media/image8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1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2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3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549400"/>
            <a:ext cx="7898966" cy="349689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DEPARTAMENTO DE ENGENHARIA 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HIDRÁULICA E AMBIENTAL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PHA 3411 – TRATAMENTO DE ÁGUAS DE ABASTECIMENTO </a:t>
            </a: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200" b="1" dirty="0">
                <a:solidFill>
                  <a:schemeClr val="tx1"/>
                </a:solidFill>
              </a:rPr>
            </a:b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TRATAMENTO DE ÁGUAS DE ABASTECIMENTO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FLOCULAÇÃO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2582" y="5661248"/>
            <a:ext cx="8382000" cy="64735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pt-BR" b="1" dirty="0">
                <a:latin typeface="Times" pitchFamily="18" charset="0"/>
              </a:rPr>
              <a:t>Prof. Dr. Sidney Seckler Ferreira Filho</a:t>
            </a:r>
          </a:p>
          <a:p>
            <a:pPr algn="l"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pt-BR" b="1" dirty="0">
              <a:latin typeface="Times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137525" cy="33847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600" dirty="0"/>
              <a:t>Definição: </a:t>
            </a:r>
            <a:r>
              <a:rPr lang="pt-BR" altLang="pt-BR" sz="3600" dirty="0"/>
              <a:t>É um processo físico no qual as partículas coloidais são colocadas em contato umas com as outras, de modo a permitir o aumento do seu tamanho físico, alterando, desta forma, a sua distribuição granulométrica</a:t>
            </a:r>
            <a:endParaRPr lang="pt-BR" sz="3600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404664"/>
            <a:ext cx="6614160" cy="900649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FLOCULAÇÃO</a:t>
            </a:r>
          </a:p>
        </p:txBody>
      </p:sp>
      <p:pic>
        <p:nvPicPr>
          <p:cNvPr id="46084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69106"/>
            <a:ext cx="6994525" cy="74771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b="0" dirty="0"/>
              <a:t>COALESCÊNCIA E FLOCULAÇÃO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0810EA3-9E60-4AB3-874E-69A92FD5A7C5}"/>
              </a:ext>
            </a:extLst>
          </p:cNvPr>
          <p:cNvGrpSpPr/>
          <p:nvPr/>
        </p:nvGrpSpPr>
        <p:grpSpPr>
          <a:xfrm>
            <a:off x="2167732" y="1932782"/>
            <a:ext cx="6119813" cy="2016125"/>
            <a:chOff x="2124075" y="1844675"/>
            <a:chExt cx="6119813" cy="2016125"/>
          </a:xfrm>
        </p:grpSpPr>
        <p:grpSp>
          <p:nvGrpSpPr>
            <p:cNvPr id="174102" name="Group 22"/>
            <p:cNvGrpSpPr>
              <a:grpSpLocks/>
            </p:cNvGrpSpPr>
            <p:nvPr/>
          </p:nvGrpSpPr>
          <p:grpSpPr bwMode="auto">
            <a:xfrm>
              <a:off x="2124075" y="1844675"/>
              <a:ext cx="1727200" cy="2016125"/>
              <a:chOff x="431" y="1706"/>
              <a:chExt cx="1043" cy="1270"/>
            </a:xfrm>
          </p:grpSpPr>
          <p:sp>
            <p:nvSpPr>
              <p:cNvPr id="174093" name="Oval 13"/>
              <p:cNvSpPr>
                <a:spLocks noChangeArrowheads="1"/>
              </p:cNvSpPr>
              <p:nvPr/>
            </p:nvSpPr>
            <p:spPr bwMode="auto">
              <a:xfrm>
                <a:off x="793" y="2205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094" name="Oval 14"/>
              <p:cNvSpPr>
                <a:spLocks noChangeArrowheads="1"/>
              </p:cNvSpPr>
              <p:nvPr/>
            </p:nvSpPr>
            <p:spPr bwMode="auto">
              <a:xfrm>
                <a:off x="431" y="2296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095" name="Oval 15"/>
              <p:cNvSpPr>
                <a:spLocks noChangeArrowheads="1"/>
              </p:cNvSpPr>
              <p:nvPr/>
            </p:nvSpPr>
            <p:spPr bwMode="auto">
              <a:xfrm>
                <a:off x="930" y="2568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096" name="Oval 16"/>
              <p:cNvSpPr>
                <a:spLocks noChangeArrowheads="1"/>
              </p:cNvSpPr>
              <p:nvPr/>
            </p:nvSpPr>
            <p:spPr bwMode="auto">
              <a:xfrm>
                <a:off x="476" y="2795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097" name="Oval 17"/>
              <p:cNvSpPr>
                <a:spLocks noChangeArrowheads="1"/>
              </p:cNvSpPr>
              <p:nvPr/>
            </p:nvSpPr>
            <p:spPr bwMode="auto">
              <a:xfrm>
                <a:off x="930" y="1842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098" name="Oval 18"/>
              <p:cNvSpPr>
                <a:spLocks noChangeArrowheads="1"/>
              </p:cNvSpPr>
              <p:nvPr/>
            </p:nvSpPr>
            <p:spPr bwMode="auto">
              <a:xfrm>
                <a:off x="1202" y="2251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099" name="Oval 19"/>
              <p:cNvSpPr>
                <a:spLocks noChangeArrowheads="1"/>
              </p:cNvSpPr>
              <p:nvPr/>
            </p:nvSpPr>
            <p:spPr bwMode="auto">
              <a:xfrm>
                <a:off x="1247" y="1842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100" name="Oval 20"/>
              <p:cNvSpPr>
                <a:spLocks noChangeArrowheads="1"/>
              </p:cNvSpPr>
              <p:nvPr/>
            </p:nvSpPr>
            <p:spPr bwMode="auto">
              <a:xfrm>
                <a:off x="567" y="1979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101" name="Oval 21"/>
              <p:cNvSpPr>
                <a:spLocks noChangeArrowheads="1"/>
              </p:cNvSpPr>
              <p:nvPr/>
            </p:nvSpPr>
            <p:spPr bwMode="auto">
              <a:xfrm>
                <a:off x="431" y="1706"/>
                <a:ext cx="227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74143" name="Group 63"/>
            <p:cNvGrpSpPr>
              <a:grpSpLocks/>
            </p:cNvGrpSpPr>
            <p:nvPr/>
          </p:nvGrpSpPr>
          <p:grpSpPr bwMode="auto">
            <a:xfrm>
              <a:off x="6588125" y="1844675"/>
              <a:ext cx="1655763" cy="1798638"/>
              <a:chOff x="4150" y="1162"/>
              <a:chExt cx="1043" cy="1133"/>
            </a:xfrm>
          </p:grpSpPr>
          <p:sp>
            <p:nvSpPr>
              <p:cNvPr id="174103" name="Oval 23"/>
              <p:cNvSpPr>
                <a:spLocks noChangeArrowheads="1"/>
              </p:cNvSpPr>
              <p:nvPr/>
            </p:nvSpPr>
            <p:spPr bwMode="auto">
              <a:xfrm>
                <a:off x="4150" y="1162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104" name="Oval 24"/>
              <p:cNvSpPr>
                <a:spLocks noChangeArrowheads="1"/>
              </p:cNvSpPr>
              <p:nvPr/>
            </p:nvSpPr>
            <p:spPr bwMode="auto">
              <a:xfrm>
                <a:off x="4785" y="1479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4105" name="Oval 25"/>
              <p:cNvSpPr>
                <a:spLocks noChangeArrowheads="1"/>
              </p:cNvSpPr>
              <p:nvPr/>
            </p:nvSpPr>
            <p:spPr bwMode="auto">
              <a:xfrm>
                <a:off x="4150" y="1887"/>
                <a:ext cx="408" cy="4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cxnSp>
          <p:nvCxnSpPr>
            <p:cNvPr id="174108" name="AutoShape 28"/>
            <p:cNvCxnSpPr>
              <a:cxnSpLocks noChangeShapeType="1"/>
            </p:cNvCxnSpPr>
            <p:nvPr/>
          </p:nvCxnSpPr>
          <p:spPr bwMode="auto">
            <a:xfrm flipV="1">
              <a:off x="4140200" y="2349500"/>
              <a:ext cx="2160588" cy="358775"/>
            </a:xfrm>
            <a:prstGeom prst="curvedConnector3">
              <a:avLst>
                <a:gd name="adj1" fmla="val 49963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109" name="Text Box 29"/>
            <p:cNvSpPr txBox="1">
              <a:spLocks noChangeArrowheads="1"/>
            </p:cNvSpPr>
            <p:nvPr/>
          </p:nvSpPr>
          <p:spPr bwMode="auto">
            <a:xfrm>
              <a:off x="4217567" y="2857644"/>
              <a:ext cx="218757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800" dirty="0"/>
                <a:t>Coalescência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B6D2C4A-8087-4AF1-A93C-F4466E4703D1}"/>
              </a:ext>
            </a:extLst>
          </p:cNvPr>
          <p:cNvGrpSpPr/>
          <p:nvPr/>
        </p:nvGrpSpPr>
        <p:grpSpPr>
          <a:xfrm>
            <a:off x="1760559" y="4256089"/>
            <a:ext cx="1820614" cy="1800224"/>
            <a:chOff x="800895" y="4044951"/>
            <a:chExt cx="1820614" cy="1800224"/>
          </a:xfrm>
        </p:grpSpPr>
        <p:sp>
          <p:nvSpPr>
            <p:cNvPr id="174111" name="Oval 31"/>
            <p:cNvSpPr>
              <a:spLocks noChangeArrowheads="1"/>
            </p:cNvSpPr>
            <p:nvPr/>
          </p:nvSpPr>
          <p:spPr bwMode="auto">
            <a:xfrm>
              <a:off x="1400970" y="4865182"/>
              <a:ext cx="374650" cy="29751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2" name="Oval 32"/>
            <p:cNvSpPr>
              <a:spLocks noChangeArrowheads="1"/>
            </p:cNvSpPr>
            <p:nvPr/>
          </p:nvSpPr>
          <p:spPr bwMode="auto">
            <a:xfrm>
              <a:off x="800895" y="5014763"/>
              <a:ext cx="376238" cy="2975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3" name="Oval 33"/>
            <p:cNvSpPr>
              <a:spLocks noChangeArrowheads="1"/>
            </p:cNvSpPr>
            <p:nvPr/>
          </p:nvSpPr>
          <p:spPr bwMode="auto">
            <a:xfrm>
              <a:off x="1627983" y="5461863"/>
              <a:ext cx="374650" cy="29751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4" name="Oval 34"/>
            <p:cNvSpPr>
              <a:spLocks noChangeArrowheads="1"/>
            </p:cNvSpPr>
            <p:nvPr/>
          </p:nvSpPr>
          <p:spPr bwMode="auto">
            <a:xfrm>
              <a:off x="1051720" y="5547656"/>
              <a:ext cx="376238" cy="2975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5" name="Oval 35"/>
            <p:cNvSpPr>
              <a:spLocks noChangeArrowheads="1"/>
            </p:cNvSpPr>
            <p:nvPr/>
          </p:nvSpPr>
          <p:spPr bwMode="auto">
            <a:xfrm>
              <a:off x="1627983" y="4268501"/>
              <a:ext cx="374650" cy="297519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6" name="Oval 36"/>
            <p:cNvSpPr>
              <a:spLocks noChangeArrowheads="1"/>
            </p:cNvSpPr>
            <p:nvPr/>
          </p:nvSpPr>
          <p:spPr bwMode="auto">
            <a:xfrm>
              <a:off x="2077245" y="4940795"/>
              <a:ext cx="376238" cy="2975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7" name="Oval 37"/>
            <p:cNvSpPr>
              <a:spLocks noChangeArrowheads="1"/>
            </p:cNvSpPr>
            <p:nvPr/>
          </p:nvSpPr>
          <p:spPr bwMode="auto">
            <a:xfrm>
              <a:off x="2245271" y="5417283"/>
              <a:ext cx="376238" cy="2975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8" name="Oval 38"/>
            <p:cNvSpPr>
              <a:spLocks noChangeArrowheads="1"/>
            </p:cNvSpPr>
            <p:nvPr/>
          </p:nvSpPr>
          <p:spPr bwMode="auto">
            <a:xfrm>
              <a:off x="1026320" y="4493695"/>
              <a:ext cx="376238" cy="2975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19" name="Oval 39"/>
            <p:cNvSpPr>
              <a:spLocks noChangeArrowheads="1"/>
            </p:cNvSpPr>
            <p:nvPr/>
          </p:nvSpPr>
          <p:spPr bwMode="auto">
            <a:xfrm>
              <a:off x="800895" y="4044951"/>
              <a:ext cx="376238" cy="29751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4140" name="Group 60"/>
          <p:cNvGrpSpPr>
            <a:grpSpLocks/>
          </p:cNvGrpSpPr>
          <p:nvPr/>
        </p:nvGrpSpPr>
        <p:grpSpPr bwMode="auto">
          <a:xfrm>
            <a:off x="5454650" y="4505325"/>
            <a:ext cx="2032000" cy="1550988"/>
            <a:chOff x="3560" y="2886"/>
            <a:chExt cx="1280" cy="977"/>
          </a:xfrm>
        </p:grpSpPr>
        <p:sp>
          <p:nvSpPr>
            <p:cNvPr id="174130" name="Oval 50"/>
            <p:cNvSpPr>
              <a:spLocks noChangeArrowheads="1"/>
            </p:cNvSpPr>
            <p:nvPr/>
          </p:nvSpPr>
          <p:spPr bwMode="auto">
            <a:xfrm>
              <a:off x="3923" y="2886"/>
              <a:ext cx="237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1" name="Oval 51"/>
            <p:cNvSpPr>
              <a:spLocks noChangeArrowheads="1"/>
            </p:cNvSpPr>
            <p:nvPr/>
          </p:nvSpPr>
          <p:spPr bwMode="auto">
            <a:xfrm>
              <a:off x="4105" y="3022"/>
              <a:ext cx="237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2" name="Oval 52"/>
            <p:cNvSpPr>
              <a:spLocks noChangeArrowheads="1"/>
            </p:cNvSpPr>
            <p:nvPr/>
          </p:nvSpPr>
          <p:spPr bwMode="auto">
            <a:xfrm>
              <a:off x="3878" y="3067"/>
              <a:ext cx="236" cy="18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3" name="Oval 53"/>
            <p:cNvSpPr>
              <a:spLocks noChangeArrowheads="1"/>
            </p:cNvSpPr>
            <p:nvPr/>
          </p:nvSpPr>
          <p:spPr bwMode="auto">
            <a:xfrm>
              <a:off x="3560" y="3521"/>
              <a:ext cx="237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4" name="Oval 54"/>
            <p:cNvSpPr>
              <a:spLocks noChangeArrowheads="1"/>
            </p:cNvSpPr>
            <p:nvPr/>
          </p:nvSpPr>
          <p:spPr bwMode="auto">
            <a:xfrm>
              <a:off x="3787" y="3521"/>
              <a:ext cx="236" cy="181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5" name="Oval 55"/>
            <p:cNvSpPr>
              <a:spLocks noChangeArrowheads="1"/>
            </p:cNvSpPr>
            <p:nvPr/>
          </p:nvSpPr>
          <p:spPr bwMode="auto">
            <a:xfrm>
              <a:off x="3686" y="3682"/>
              <a:ext cx="237" cy="18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6" name="Oval 56"/>
            <p:cNvSpPr>
              <a:spLocks noChangeArrowheads="1"/>
            </p:cNvSpPr>
            <p:nvPr/>
          </p:nvSpPr>
          <p:spPr bwMode="auto">
            <a:xfrm>
              <a:off x="4558" y="3430"/>
              <a:ext cx="237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7" name="Oval 57"/>
            <p:cNvSpPr>
              <a:spLocks noChangeArrowheads="1"/>
            </p:cNvSpPr>
            <p:nvPr/>
          </p:nvSpPr>
          <p:spPr bwMode="auto">
            <a:xfrm>
              <a:off x="4377" y="3566"/>
              <a:ext cx="237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38" name="Oval 58"/>
            <p:cNvSpPr>
              <a:spLocks noChangeArrowheads="1"/>
            </p:cNvSpPr>
            <p:nvPr/>
          </p:nvSpPr>
          <p:spPr bwMode="auto">
            <a:xfrm>
              <a:off x="4604" y="3612"/>
              <a:ext cx="236" cy="18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cxnSp>
        <p:nvCxnSpPr>
          <p:cNvPr id="174141" name="AutoShape 61"/>
          <p:cNvCxnSpPr>
            <a:cxnSpLocks noChangeShapeType="1"/>
          </p:cNvCxnSpPr>
          <p:nvPr/>
        </p:nvCxnSpPr>
        <p:spPr bwMode="auto">
          <a:xfrm>
            <a:off x="3852069" y="5091620"/>
            <a:ext cx="1439862" cy="431800"/>
          </a:xfrm>
          <a:prstGeom prst="curvedConnector3">
            <a:avLst>
              <a:gd name="adj1" fmla="val 49944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42" name="Text Box 62"/>
          <p:cNvSpPr txBox="1">
            <a:spLocks noChangeArrowheads="1"/>
          </p:cNvSpPr>
          <p:nvPr/>
        </p:nvSpPr>
        <p:spPr bwMode="auto">
          <a:xfrm>
            <a:off x="3706019" y="5540215"/>
            <a:ext cx="1819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dirty="0"/>
              <a:t>Floculação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D967E89D-2F3C-4618-9963-03DB952DCE32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1463"/>
            <a:ext cx="6923088" cy="830262"/>
          </a:xfrm>
        </p:spPr>
        <p:txBody>
          <a:bodyPr/>
          <a:lstStyle/>
          <a:p>
            <a:pPr algn="ctr"/>
            <a:r>
              <a:rPr lang="pt-BR" altLang="pt-BR" b="0" dirty="0"/>
              <a:t>FLOCULAÇÃO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C1D777A-B4F4-4252-AE66-0A8415C1C1F3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64637FC8-BD82-4D58-AAEF-1BA4B7D6B42C}"/>
              </a:ext>
            </a:extLst>
          </p:cNvPr>
          <p:cNvGrpSpPr/>
          <p:nvPr/>
        </p:nvGrpSpPr>
        <p:grpSpPr>
          <a:xfrm>
            <a:off x="1186053" y="3615128"/>
            <a:ext cx="1371671" cy="1412666"/>
            <a:chOff x="1500600" y="2268334"/>
            <a:chExt cx="1371671" cy="1412666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BBFDE838-CE71-4B0E-B4AA-9489DB5298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7704" y="2924944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BDD34071-8A51-48EF-8261-A0C3F42E27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2904" y="3429000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F7F34EA8-54AE-4F72-81B9-B8F2082830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20271" y="3229744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51F1AEDE-6EBD-489B-BDE6-922CD9D12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55704" y="3229744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0E3FDC1-B8C3-443A-AA59-B39BDDBB6E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904" y="2718606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C270D46B-0352-4B0A-A26B-57D1D484C0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0600" y="2660295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310C177E-1AD5-4BD4-BFAE-440077E0AF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2904" y="2268334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858662-E824-4348-BD05-77C9B7F39175}"/>
              </a:ext>
            </a:extLst>
          </p:cNvPr>
          <p:cNvSpPr txBox="1"/>
          <p:nvPr/>
        </p:nvSpPr>
        <p:spPr>
          <a:xfrm>
            <a:off x="803611" y="5486235"/>
            <a:ext cx="2083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Partículas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018675A8-615C-470B-AAE1-BACD98FA34AB}"/>
              </a:ext>
            </a:extLst>
          </p:cNvPr>
          <p:cNvSpPr/>
          <p:nvPr/>
        </p:nvSpPr>
        <p:spPr>
          <a:xfrm>
            <a:off x="3407919" y="3912958"/>
            <a:ext cx="1276982" cy="768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E461DB1-6161-472E-96DA-2D1096511417}"/>
              </a:ext>
            </a:extLst>
          </p:cNvPr>
          <p:cNvSpPr txBox="1"/>
          <p:nvPr/>
        </p:nvSpPr>
        <p:spPr>
          <a:xfrm>
            <a:off x="2895268" y="5486234"/>
            <a:ext cx="2083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Choques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56E5FDC-2C86-4BB3-9BEF-4805D59598CC}"/>
              </a:ext>
            </a:extLst>
          </p:cNvPr>
          <p:cNvSpPr>
            <a:spLocks noChangeAspect="1"/>
          </p:cNvSpPr>
          <p:nvPr/>
        </p:nvSpPr>
        <p:spPr>
          <a:xfrm>
            <a:off x="6387365" y="4485682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5276B1EC-73E6-4D69-A73F-74A39776D1D4}"/>
              </a:ext>
            </a:extLst>
          </p:cNvPr>
          <p:cNvSpPr>
            <a:spLocks noChangeAspect="1"/>
          </p:cNvSpPr>
          <p:nvPr/>
        </p:nvSpPr>
        <p:spPr>
          <a:xfrm>
            <a:off x="6499663" y="4680659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C7A7192-5C93-478B-9B02-54B845D21240}"/>
              </a:ext>
            </a:extLst>
          </p:cNvPr>
          <p:cNvSpPr>
            <a:spLocks noChangeAspect="1"/>
          </p:cNvSpPr>
          <p:nvPr/>
        </p:nvSpPr>
        <p:spPr>
          <a:xfrm>
            <a:off x="7066788" y="4420597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A0CE37F-41C1-431A-9294-63B4BD91892C}"/>
              </a:ext>
            </a:extLst>
          </p:cNvPr>
          <p:cNvSpPr>
            <a:spLocks noChangeAspect="1"/>
          </p:cNvSpPr>
          <p:nvPr/>
        </p:nvSpPr>
        <p:spPr>
          <a:xfrm>
            <a:off x="6247663" y="4702538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C57241BE-39D1-458D-A620-C832DEBEA8A2}"/>
              </a:ext>
            </a:extLst>
          </p:cNvPr>
          <p:cNvSpPr>
            <a:spLocks noChangeAspect="1"/>
          </p:cNvSpPr>
          <p:nvPr/>
        </p:nvSpPr>
        <p:spPr>
          <a:xfrm>
            <a:off x="6956863" y="419140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AA934E1-39E7-405D-818B-BDBF4E704231}"/>
              </a:ext>
            </a:extLst>
          </p:cNvPr>
          <p:cNvSpPr>
            <a:spLocks noChangeAspect="1"/>
          </p:cNvSpPr>
          <p:nvPr/>
        </p:nvSpPr>
        <p:spPr>
          <a:xfrm>
            <a:off x="7088324" y="397533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EFE7C945-E7DD-43C0-BA08-900E0D47AEDF}"/>
              </a:ext>
            </a:extLst>
          </p:cNvPr>
          <p:cNvSpPr>
            <a:spLocks noChangeAspect="1"/>
          </p:cNvSpPr>
          <p:nvPr/>
        </p:nvSpPr>
        <p:spPr>
          <a:xfrm>
            <a:off x="7208863" y="419140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6666F0B4-399A-4274-8C18-E8D085CFD2C3}"/>
              </a:ext>
            </a:extLst>
          </p:cNvPr>
          <p:cNvSpPr>
            <a:spLocks noChangeAspect="1"/>
          </p:cNvSpPr>
          <p:nvPr/>
        </p:nvSpPr>
        <p:spPr>
          <a:xfrm>
            <a:off x="6201198" y="3632474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0FA2A094-5FB7-4782-BDA7-C6EF240DC2C0}"/>
              </a:ext>
            </a:extLst>
          </p:cNvPr>
          <p:cNvSpPr>
            <a:spLocks noChangeAspect="1"/>
          </p:cNvSpPr>
          <p:nvPr/>
        </p:nvSpPr>
        <p:spPr>
          <a:xfrm>
            <a:off x="6313496" y="3827451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DA862738-E79E-48C2-8C36-71D75000AFA6}"/>
              </a:ext>
            </a:extLst>
          </p:cNvPr>
          <p:cNvSpPr>
            <a:spLocks noChangeAspect="1"/>
          </p:cNvSpPr>
          <p:nvPr/>
        </p:nvSpPr>
        <p:spPr>
          <a:xfrm>
            <a:off x="6061496" y="384933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7440E4B-EBC4-412C-BD33-546FCAE889DF}"/>
              </a:ext>
            </a:extLst>
          </p:cNvPr>
          <p:cNvSpPr txBox="1"/>
          <p:nvPr/>
        </p:nvSpPr>
        <p:spPr>
          <a:xfrm>
            <a:off x="5644280" y="5486234"/>
            <a:ext cx="2083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Agregação</a:t>
            </a:r>
          </a:p>
        </p:txBody>
      </p:sp>
      <p:sp>
        <p:nvSpPr>
          <p:cNvPr id="7" name="Chave Esquerda 6">
            <a:extLst>
              <a:ext uri="{FF2B5EF4-FFF2-40B4-BE49-F238E27FC236}">
                <a16:creationId xmlns:a16="http://schemas.microsoft.com/office/drawing/2014/main" id="{D292DDCD-5BE8-49F6-AC5D-D3115404597A}"/>
              </a:ext>
            </a:extLst>
          </p:cNvPr>
          <p:cNvSpPr/>
          <p:nvPr/>
        </p:nvSpPr>
        <p:spPr>
          <a:xfrm rot="5400000">
            <a:off x="2744723" y="1471655"/>
            <a:ext cx="584775" cy="3450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F4D0329-A555-49A8-9797-92C11B264C64}"/>
              </a:ext>
            </a:extLst>
          </p:cNvPr>
          <p:cNvSpPr txBox="1"/>
          <p:nvPr/>
        </p:nvSpPr>
        <p:spPr>
          <a:xfrm>
            <a:off x="1478626" y="1800707"/>
            <a:ext cx="3156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Processo físico </a:t>
            </a:r>
          </a:p>
          <a:p>
            <a:pPr algn="ctr"/>
            <a:r>
              <a:rPr lang="pt-BR" sz="3200" dirty="0"/>
              <a:t>(Transporte)</a:t>
            </a:r>
          </a:p>
        </p:txBody>
      </p:sp>
      <p:sp>
        <p:nvSpPr>
          <p:cNvPr id="40" name="Chave Esquerda 39">
            <a:extLst>
              <a:ext uri="{FF2B5EF4-FFF2-40B4-BE49-F238E27FC236}">
                <a16:creationId xmlns:a16="http://schemas.microsoft.com/office/drawing/2014/main" id="{80AABAF1-AC60-43CD-936C-3870229FD544}"/>
              </a:ext>
            </a:extLst>
          </p:cNvPr>
          <p:cNvSpPr/>
          <p:nvPr/>
        </p:nvSpPr>
        <p:spPr>
          <a:xfrm rot="5400000">
            <a:off x="6646814" y="1415071"/>
            <a:ext cx="584775" cy="3450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E43C1AF-0CE7-411C-893F-515C09CBCBD3}"/>
              </a:ext>
            </a:extLst>
          </p:cNvPr>
          <p:cNvSpPr txBox="1"/>
          <p:nvPr/>
        </p:nvSpPr>
        <p:spPr>
          <a:xfrm>
            <a:off x="4870263" y="1778811"/>
            <a:ext cx="4137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Estabilidade do coloide </a:t>
            </a:r>
          </a:p>
          <a:p>
            <a:pPr algn="ctr"/>
            <a:r>
              <a:rPr lang="pt-BR" sz="3200" dirty="0"/>
              <a:t>(Coagulação)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978" y="318421"/>
            <a:ext cx="6070243" cy="955675"/>
          </a:xfrm>
        </p:spPr>
        <p:txBody>
          <a:bodyPr/>
          <a:lstStyle/>
          <a:p>
            <a:pPr algn="ctr"/>
            <a:r>
              <a:rPr lang="pt-BR" altLang="pt-BR" b="0" dirty="0"/>
              <a:t>FLOCULAÇÃO:OBJETIVO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827D150-5F63-4A3F-B29F-019B76424F28}"/>
              </a:ext>
            </a:extLst>
          </p:cNvPr>
          <p:cNvGrpSpPr/>
          <p:nvPr/>
        </p:nvGrpSpPr>
        <p:grpSpPr>
          <a:xfrm>
            <a:off x="1187624" y="1988840"/>
            <a:ext cx="7760020" cy="4181783"/>
            <a:chOff x="1142680" y="1841501"/>
            <a:chExt cx="7760020" cy="4181783"/>
          </a:xfrm>
        </p:grpSpPr>
        <p:sp>
          <p:nvSpPr>
            <p:cNvPr id="35845" name="Freeform 5"/>
            <p:cNvSpPr>
              <a:spLocks/>
            </p:cNvSpPr>
            <p:nvPr/>
          </p:nvSpPr>
          <p:spPr bwMode="auto">
            <a:xfrm>
              <a:off x="1905000" y="2698750"/>
              <a:ext cx="2959099" cy="2559050"/>
            </a:xfrm>
            <a:custGeom>
              <a:avLst/>
              <a:gdLst>
                <a:gd name="T0" fmla="*/ 0 w 2640"/>
                <a:gd name="T1" fmla="*/ 2088 h 2088"/>
                <a:gd name="T2" fmla="*/ 480 w 2640"/>
                <a:gd name="T3" fmla="*/ 1608 h 2088"/>
                <a:gd name="T4" fmla="*/ 720 w 2640"/>
                <a:gd name="T5" fmla="*/ 648 h 2088"/>
                <a:gd name="T6" fmla="*/ 1104 w 2640"/>
                <a:gd name="T7" fmla="*/ 72 h 2088"/>
                <a:gd name="T8" fmla="*/ 1584 w 2640"/>
                <a:gd name="T9" fmla="*/ 216 h 2088"/>
                <a:gd name="T10" fmla="*/ 2064 w 2640"/>
                <a:gd name="T11" fmla="*/ 1224 h 2088"/>
                <a:gd name="T12" fmla="*/ 2352 w 2640"/>
                <a:gd name="T13" fmla="*/ 1800 h 2088"/>
                <a:gd name="T14" fmla="*/ 2640 w 2640"/>
                <a:gd name="T15" fmla="*/ 2088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0" h="2088">
                  <a:moveTo>
                    <a:pt x="0" y="2088"/>
                  </a:moveTo>
                  <a:cubicBezTo>
                    <a:pt x="180" y="1968"/>
                    <a:pt x="360" y="1848"/>
                    <a:pt x="480" y="1608"/>
                  </a:cubicBezTo>
                  <a:cubicBezTo>
                    <a:pt x="600" y="1368"/>
                    <a:pt x="616" y="904"/>
                    <a:pt x="720" y="648"/>
                  </a:cubicBezTo>
                  <a:cubicBezTo>
                    <a:pt x="824" y="392"/>
                    <a:pt x="960" y="144"/>
                    <a:pt x="1104" y="72"/>
                  </a:cubicBezTo>
                  <a:cubicBezTo>
                    <a:pt x="1248" y="0"/>
                    <a:pt x="1424" y="24"/>
                    <a:pt x="1584" y="216"/>
                  </a:cubicBezTo>
                  <a:cubicBezTo>
                    <a:pt x="1744" y="408"/>
                    <a:pt x="1936" y="960"/>
                    <a:pt x="2064" y="1224"/>
                  </a:cubicBezTo>
                  <a:cubicBezTo>
                    <a:pt x="2192" y="1488"/>
                    <a:pt x="2256" y="1656"/>
                    <a:pt x="2352" y="1800"/>
                  </a:cubicBezTo>
                  <a:cubicBezTo>
                    <a:pt x="2448" y="1944"/>
                    <a:pt x="2592" y="2040"/>
                    <a:pt x="2640" y="2088"/>
                  </a:cubicBezTo>
                </a:path>
              </a:pathLst>
            </a:custGeom>
            <a:solidFill>
              <a:srgbClr val="00FF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endParaRPr lang="pt-BR" dirty="0"/>
            </a:p>
          </p:txBody>
        </p:sp>
        <p:sp>
          <p:nvSpPr>
            <p:cNvPr id="35843" name="Line 3"/>
            <p:cNvSpPr>
              <a:spLocks noChangeShapeType="1"/>
            </p:cNvSpPr>
            <p:nvPr/>
          </p:nvSpPr>
          <p:spPr bwMode="auto">
            <a:xfrm>
              <a:off x="1892968" y="1858874"/>
              <a:ext cx="0" cy="361315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1295400" y="5257800"/>
              <a:ext cx="76073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auto">
            <a:xfrm>
              <a:off x="3992563" y="2638426"/>
              <a:ext cx="2666997" cy="2619373"/>
            </a:xfrm>
            <a:custGeom>
              <a:avLst/>
              <a:gdLst>
                <a:gd name="T0" fmla="*/ 0 w 2496"/>
                <a:gd name="T1" fmla="*/ 2048 h 2048"/>
                <a:gd name="T2" fmla="*/ 576 w 2496"/>
                <a:gd name="T3" fmla="*/ 1616 h 2048"/>
                <a:gd name="T4" fmla="*/ 1008 w 2496"/>
                <a:gd name="T5" fmla="*/ 848 h 2048"/>
                <a:gd name="T6" fmla="*/ 1200 w 2496"/>
                <a:gd name="T7" fmla="*/ 128 h 2048"/>
                <a:gd name="T8" fmla="*/ 1440 w 2496"/>
                <a:gd name="T9" fmla="*/ 80 h 2048"/>
                <a:gd name="T10" fmla="*/ 1680 w 2496"/>
                <a:gd name="T11" fmla="*/ 608 h 2048"/>
                <a:gd name="T12" fmla="*/ 1920 w 2496"/>
                <a:gd name="T13" fmla="*/ 1376 h 2048"/>
                <a:gd name="T14" fmla="*/ 2256 w 2496"/>
                <a:gd name="T15" fmla="*/ 1904 h 2048"/>
                <a:gd name="T16" fmla="*/ 2496 w 2496"/>
                <a:gd name="T17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6" h="2048">
                  <a:moveTo>
                    <a:pt x="0" y="2048"/>
                  </a:moveTo>
                  <a:cubicBezTo>
                    <a:pt x="204" y="1932"/>
                    <a:pt x="408" y="1816"/>
                    <a:pt x="576" y="1616"/>
                  </a:cubicBezTo>
                  <a:cubicBezTo>
                    <a:pt x="744" y="1416"/>
                    <a:pt x="904" y="1096"/>
                    <a:pt x="1008" y="848"/>
                  </a:cubicBezTo>
                  <a:cubicBezTo>
                    <a:pt x="1112" y="600"/>
                    <a:pt x="1128" y="256"/>
                    <a:pt x="1200" y="128"/>
                  </a:cubicBezTo>
                  <a:cubicBezTo>
                    <a:pt x="1272" y="0"/>
                    <a:pt x="1360" y="0"/>
                    <a:pt x="1440" y="80"/>
                  </a:cubicBezTo>
                  <a:cubicBezTo>
                    <a:pt x="1520" y="160"/>
                    <a:pt x="1600" y="392"/>
                    <a:pt x="1680" y="608"/>
                  </a:cubicBezTo>
                  <a:cubicBezTo>
                    <a:pt x="1760" y="824"/>
                    <a:pt x="1824" y="1160"/>
                    <a:pt x="1920" y="1376"/>
                  </a:cubicBezTo>
                  <a:cubicBezTo>
                    <a:pt x="2016" y="1592"/>
                    <a:pt x="2160" y="1792"/>
                    <a:pt x="2256" y="1904"/>
                  </a:cubicBezTo>
                  <a:cubicBezTo>
                    <a:pt x="2352" y="2016"/>
                    <a:pt x="2456" y="2024"/>
                    <a:pt x="2496" y="2048"/>
                  </a:cubicBezTo>
                </a:path>
              </a:pathLst>
            </a:custGeom>
            <a:solidFill>
              <a:srgbClr val="FFFF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pt-BR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4839315" y="2066925"/>
              <a:ext cx="24785" cy="3435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4839315" y="2066925"/>
              <a:ext cx="762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4864100" y="5502275"/>
              <a:ext cx="762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3429515" y="5623174"/>
              <a:ext cx="28121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Diâmetro das partículas</a:t>
              </a: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 rot="16200000">
              <a:off x="184212" y="3426589"/>
              <a:ext cx="23170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Frequência relativa</a:t>
              </a:r>
            </a:p>
          </p:txBody>
        </p:sp>
        <p:sp>
          <p:nvSpPr>
            <p:cNvPr id="35854" name="AutoShape 14"/>
            <p:cNvSpPr>
              <a:spLocks noChangeArrowheads="1"/>
            </p:cNvSpPr>
            <p:nvPr/>
          </p:nvSpPr>
          <p:spPr bwMode="auto">
            <a:xfrm>
              <a:off x="2295525" y="1841501"/>
              <a:ext cx="2362200" cy="420687"/>
            </a:xfrm>
            <a:prstGeom prst="wedgeRectCallout">
              <a:avLst>
                <a:gd name="adj1" fmla="val 4909"/>
                <a:gd name="adj2" fmla="val 12915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pt-BR" altLang="pt-BR" b="1" dirty="0">
                  <a:latin typeface="Times New Roman" pitchFamily="18" charset="0"/>
                </a:rPr>
                <a:t>Água coagulada</a:t>
              </a:r>
            </a:p>
          </p:txBody>
        </p:sp>
        <p:sp>
          <p:nvSpPr>
            <p:cNvPr id="35855" name="AutoShape 15"/>
            <p:cNvSpPr>
              <a:spLocks noChangeArrowheads="1"/>
            </p:cNvSpPr>
            <p:nvPr/>
          </p:nvSpPr>
          <p:spPr bwMode="auto">
            <a:xfrm>
              <a:off x="5952637" y="2394910"/>
              <a:ext cx="1777026" cy="438150"/>
            </a:xfrm>
            <a:prstGeom prst="wedgeRectCallout">
              <a:avLst>
                <a:gd name="adj1" fmla="val -50074"/>
                <a:gd name="adj2" fmla="val 1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pt-BR" altLang="pt-BR" b="1">
                  <a:latin typeface="Times New Roman" pitchFamily="18" charset="0"/>
                </a:rPr>
                <a:t>Água floculada</a:t>
              </a: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5626100" y="1858874"/>
              <a:ext cx="197861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altLang="pt-BR" sz="2000" b="1" dirty="0">
                  <a:latin typeface="Times New Roman" pitchFamily="18" charset="0"/>
                </a:rPr>
                <a:t>Diâmetro crítico</a:t>
              </a:r>
            </a:p>
          </p:txBody>
        </p:sp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6684377" y="3317875"/>
              <a:ext cx="203993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altLang="pt-BR" sz="2000" b="1" dirty="0" err="1">
                  <a:latin typeface="Times New Roman" pitchFamily="18" charset="0"/>
                </a:rPr>
                <a:t>d</a:t>
              </a:r>
              <a:r>
                <a:rPr lang="pt-BR" altLang="pt-BR" sz="2000" b="1" baseline="-25000" dirty="0" err="1">
                  <a:latin typeface="Times New Roman" pitchFamily="18" charset="0"/>
                </a:rPr>
                <a:t>p</a:t>
              </a:r>
              <a:r>
                <a:rPr lang="pt-BR" altLang="pt-BR" sz="2000" b="1" dirty="0">
                  <a:latin typeface="Times New Roman" pitchFamily="18" charset="0"/>
                </a:rPr>
                <a:t> &gt; </a:t>
              </a:r>
              <a:r>
                <a:rPr lang="pt-BR" altLang="pt-BR" sz="2000" b="1" dirty="0" err="1">
                  <a:latin typeface="Times New Roman" pitchFamily="18" charset="0"/>
                </a:rPr>
                <a:t>d</a:t>
              </a:r>
              <a:r>
                <a:rPr lang="pt-BR" altLang="pt-BR" sz="2000" b="1" baseline="-25000" dirty="0" err="1">
                  <a:latin typeface="Times New Roman" pitchFamily="18" charset="0"/>
                </a:rPr>
                <a:t>c</a:t>
              </a:r>
              <a:r>
                <a:rPr lang="pt-BR" altLang="pt-BR" sz="2000" b="1" dirty="0">
                  <a:latin typeface="Times New Roman" pitchFamily="18" charset="0"/>
                </a:rPr>
                <a:t> Partículas sedimentáveis</a:t>
              </a:r>
            </a:p>
          </p:txBody>
        </p:sp>
      </p:grpSp>
      <p:pic>
        <p:nvPicPr>
          <p:cNvPr id="16" name="Picture 6">
            <a:extLst>
              <a:ext uri="{FF2B5EF4-FFF2-40B4-BE49-F238E27FC236}">
                <a16:creationId xmlns:a16="http://schemas.microsoft.com/office/drawing/2014/main" id="{C74E7928-3E10-42E3-BC26-D8C9FD62A46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391400" cy="1246302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b="0" dirty="0"/>
              <a:t>FLOCULAÇÃO</a:t>
            </a:r>
            <a:br>
              <a:rPr lang="pt-BR" altLang="pt-BR" sz="4000" b="0" dirty="0"/>
            </a:br>
            <a:r>
              <a:rPr lang="pt-BR" altLang="pt-BR" sz="4000" b="0" dirty="0"/>
              <a:t>MECANISMOS DE TRANSPORTE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95288" y="2276475"/>
            <a:ext cx="8569325" cy="3744814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pt-BR"/>
            </a:defPPr>
            <a:lvl1pPr marL="109728" indent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200">
                <a:latin typeface="+mn-lt"/>
              </a:defRPr>
            </a:lvl1pPr>
            <a:lvl2pPr marL="621792" indent="-22860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>
                <a:latin typeface="+mn-lt"/>
              </a:defRPr>
            </a:lvl2pPr>
            <a:lvl3pPr marL="859536" indent="-22860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>
                <a:latin typeface="+mn-lt"/>
              </a:defRPr>
            </a:lvl3pPr>
            <a:lvl4pPr marL="11430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>
                <a:latin typeface="+mn-lt"/>
              </a:defRPr>
            </a:lvl4pPr>
            <a:lvl5pPr marL="13716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>
                <a:latin typeface="+mn-lt"/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>
                <a:latin typeface="+mn-lt"/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latin typeface="+mn-lt"/>
              </a:defRPr>
            </a:lvl9pPr>
          </a:lstStyle>
          <a:p>
            <a:r>
              <a:rPr lang="pt-BR" altLang="pt-BR" dirty="0"/>
              <a:t>Floculação </a:t>
            </a:r>
            <a:r>
              <a:rPr lang="pt-BR" altLang="pt-BR" dirty="0" err="1"/>
              <a:t>Pericinética</a:t>
            </a:r>
            <a:r>
              <a:rPr lang="pt-BR" altLang="pt-BR" dirty="0"/>
              <a:t> (Movimento Browniano)</a:t>
            </a:r>
          </a:p>
          <a:p>
            <a:endParaRPr lang="pt-BR" altLang="pt-BR" dirty="0"/>
          </a:p>
          <a:p>
            <a:pPr marL="566928" indent="-457200">
              <a:buSzPct val="100000"/>
              <a:buFont typeface="Wingdings" panose="05000000000000000000" pitchFamily="2" charset="2"/>
              <a:buChar char="§"/>
            </a:pPr>
            <a:r>
              <a:rPr lang="pt-BR" altLang="pt-BR" dirty="0"/>
              <a:t>As partículas coloidais apresentam um movimento aleatório devido ao seu contínuo bombardeamento pelas moléculas de água. A energia propulsora da floculação </a:t>
            </a:r>
            <a:r>
              <a:rPr lang="pt-BR" altLang="pt-BR" dirty="0" err="1"/>
              <a:t>pericinética</a:t>
            </a:r>
            <a:r>
              <a:rPr lang="pt-BR" altLang="pt-BR" dirty="0"/>
              <a:t> é a energia térmica do fluído.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35D70A2-CF73-4591-B840-9CD15150EE89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11188" y="2394248"/>
            <a:ext cx="8281987" cy="3194992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pt-BR"/>
            </a:defPPr>
            <a:lvl1pPr marL="109728" indent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200">
                <a:latin typeface="+mn-lt"/>
              </a:defRPr>
            </a:lvl1pPr>
            <a:lvl2pPr marL="621792" indent="-22860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>
                <a:latin typeface="+mn-lt"/>
              </a:defRPr>
            </a:lvl2pPr>
            <a:lvl3pPr marL="859536" indent="-22860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>
                <a:latin typeface="+mn-lt"/>
              </a:defRPr>
            </a:lvl3pPr>
            <a:lvl4pPr marL="11430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>
                <a:latin typeface="+mn-lt"/>
              </a:defRPr>
            </a:lvl4pPr>
            <a:lvl5pPr marL="13716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>
                <a:latin typeface="+mn-lt"/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>
                <a:latin typeface="+mn-lt"/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latin typeface="+mn-lt"/>
              </a:defRPr>
            </a:lvl9pPr>
          </a:lstStyle>
          <a:p>
            <a:r>
              <a:rPr lang="pt-BR" altLang="pt-BR" dirty="0"/>
              <a:t>Floculação por Sedimentação Diferencial</a:t>
            </a:r>
          </a:p>
          <a:p>
            <a:endParaRPr lang="pt-BR" altLang="pt-BR" dirty="0"/>
          </a:p>
          <a:p>
            <a:pPr marL="566928" indent="-457200">
              <a:buSzPct val="100000"/>
              <a:buFont typeface="Wingdings" panose="05000000000000000000" pitchFamily="2" charset="2"/>
              <a:buChar char="§"/>
            </a:pPr>
            <a:r>
              <a:rPr lang="pt-BR" altLang="pt-BR" dirty="0"/>
              <a:t>Partículas coloidais com velocidades distintas podem chocar-se umas com as outras em um elemento de volume.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BD9C349-06D5-4345-8616-74FA75B7AF40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1BD263A-A47E-4172-B93C-CBBBFD973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60648"/>
            <a:ext cx="7391400" cy="1246302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b="0" dirty="0"/>
              <a:t>FLOCULAÇÃO</a:t>
            </a:r>
            <a:br>
              <a:rPr lang="pt-BR" altLang="pt-BR" sz="4000" b="0" dirty="0"/>
            </a:br>
            <a:r>
              <a:rPr lang="pt-BR" altLang="pt-BR" sz="4000" b="0" dirty="0"/>
              <a:t>MECANISMOS DE TRANSPORTE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23850" y="2394248"/>
            <a:ext cx="8640763" cy="3539903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pt-BR"/>
            </a:defPPr>
            <a:lvl1pPr marL="109728" indent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3200">
                <a:latin typeface="+mn-lt"/>
              </a:defRPr>
            </a:lvl1pPr>
            <a:lvl2pPr marL="621792" indent="-22860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>
                <a:latin typeface="+mn-lt"/>
              </a:defRPr>
            </a:lvl2pPr>
            <a:lvl3pPr marL="859536" indent="-22860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>
                <a:latin typeface="+mn-lt"/>
              </a:defRPr>
            </a:lvl3pPr>
            <a:lvl4pPr marL="11430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>
                <a:latin typeface="+mn-lt"/>
              </a:defRPr>
            </a:lvl4pPr>
            <a:lvl5pPr marL="13716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>
                <a:latin typeface="+mn-lt"/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>
                <a:latin typeface="+mn-lt"/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latin typeface="+mn-lt"/>
              </a:defRPr>
            </a:lvl9pPr>
          </a:lstStyle>
          <a:p>
            <a:r>
              <a:rPr lang="pt-BR" altLang="pt-BR" dirty="0"/>
              <a:t>Floculação </a:t>
            </a:r>
            <a:r>
              <a:rPr lang="pt-BR" altLang="pt-BR" dirty="0" err="1"/>
              <a:t>Ortocinética</a:t>
            </a:r>
            <a:r>
              <a:rPr lang="pt-BR" altLang="pt-BR" dirty="0"/>
              <a:t> (Gradientes de Velocidade)</a:t>
            </a:r>
          </a:p>
          <a:p>
            <a:endParaRPr lang="pt-BR" altLang="pt-BR" dirty="0"/>
          </a:p>
          <a:p>
            <a:pPr marL="566928" indent="-457200">
              <a:buSzPct val="100000"/>
              <a:buFont typeface="Wingdings" panose="05000000000000000000" pitchFamily="2" charset="2"/>
              <a:buChar char="§"/>
            </a:pPr>
            <a:r>
              <a:rPr lang="pt-BR" altLang="pt-BR" dirty="0"/>
              <a:t>As partículas são colocadas em contato umas com as outras através do movimento do fluído (Presença de gradientes de velocidade).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9294DD6-531A-4088-8D34-CB4D93EAF5D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9F0EEC2-94F6-4828-9220-FAF8DD169C5B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260648"/>
            <a:ext cx="7391400" cy="12463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4000" dirty="0"/>
              <a:t>FLOCULAÇÃO</a:t>
            </a:r>
            <a:br>
              <a:rPr lang="pt-BR" altLang="pt-BR" sz="4000" dirty="0"/>
            </a:br>
            <a:r>
              <a:rPr lang="pt-BR" altLang="pt-BR" sz="4000" dirty="0"/>
              <a:t>MECANISMOS DE TRANSPORTE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50825"/>
            <a:ext cx="7140575" cy="1162050"/>
          </a:xfrm>
        </p:spPr>
        <p:txBody>
          <a:bodyPr vert="horz" lIns="0" tIns="45720" rIns="0" bIns="45720" rtlCol="0">
            <a:noAutofit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4000" dirty="0">
                <a:latin typeface="+mn-lt"/>
                <a:ea typeface="+mn-ea"/>
                <a:cs typeface="+mn-cs"/>
              </a:rPr>
              <a:t>CONCEITO: GRADIENTE DE VELOCIDADE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Object 2"/>
              <p:cNvSpPr txBox="1"/>
              <p:nvPr/>
            </p:nvSpPr>
            <p:spPr bwMode="auto">
              <a:xfrm>
                <a:off x="5580112" y="1901354"/>
                <a:ext cx="16510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𝑑𝐹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1901354"/>
                <a:ext cx="1651000" cy="43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Object 3"/>
              <p:cNvSpPr txBox="1"/>
              <p:nvPr/>
            </p:nvSpPr>
            <p:spPr bwMode="auto">
              <a:xfrm>
                <a:off x="4436698" y="2447454"/>
                <a:ext cx="46736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6698" y="2447454"/>
                <a:ext cx="4673600" cy="965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Object 4"/>
              <p:cNvSpPr txBox="1"/>
              <p:nvPr/>
            </p:nvSpPr>
            <p:spPr bwMode="auto">
              <a:xfrm>
                <a:off x="4904854" y="3448051"/>
                <a:ext cx="28575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4854" y="3448051"/>
                <a:ext cx="2857500" cy="965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Object 5"/>
              <p:cNvSpPr txBox="1"/>
              <p:nvPr/>
            </p:nvSpPr>
            <p:spPr bwMode="auto">
              <a:xfrm>
                <a:off x="4904854" y="4387852"/>
                <a:ext cx="3238500" cy="7731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4854" y="4387852"/>
                <a:ext cx="3238500" cy="773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Object 6"/>
              <p:cNvSpPr txBox="1"/>
              <p:nvPr/>
            </p:nvSpPr>
            <p:spPr bwMode="auto">
              <a:xfrm>
                <a:off x="4710113" y="5447830"/>
                <a:ext cx="41148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174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0113" y="5447830"/>
                <a:ext cx="4114800" cy="965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5">
            <a:extLst>
              <a:ext uri="{FF2B5EF4-FFF2-40B4-BE49-F238E27FC236}">
                <a16:creationId xmlns:a16="http://schemas.microsoft.com/office/drawing/2014/main" id="{B292DCE7-C4D9-47B5-8806-592B15ABB15E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371704"/>
            <a:ext cx="2825968" cy="2473996"/>
            <a:chOff x="113" y="1394"/>
            <a:chExt cx="2369" cy="2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bject 36">
                  <a:extLst>
                    <a:ext uri="{FF2B5EF4-FFF2-40B4-BE49-F238E27FC236}">
                      <a16:creationId xmlns:a16="http://schemas.microsoft.com/office/drawing/2014/main" id="{EF1BF6E5-88CF-412F-A654-899F071CB5E3}"/>
                    </a:ext>
                  </a:extLst>
                </p:cNvPr>
                <p:cNvSpPr txBox="1"/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num>
                              <m:den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</m:e>
                        </m:d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Object 36">
                  <a:extLst>
                    <a:ext uri="{FF2B5EF4-FFF2-40B4-BE49-F238E27FC236}">
                      <a16:creationId xmlns:a16="http://schemas.microsoft.com/office/drawing/2014/main" id="{EF1BF6E5-88CF-412F-A654-899F071CB5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7">
              <a:extLst>
                <a:ext uri="{FF2B5EF4-FFF2-40B4-BE49-F238E27FC236}">
                  <a16:creationId xmlns:a16="http://schemas.microsoft.com/office/drawing/2014/main" id="{F107379A-0997-48AB-8EAF-EC2CD5674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1977"/>
              <a:ext cx="2177" cy="1427"/>
              <a:chOff x="113" y="1888"/>
              <a:chExt cx="2177" cy="1427"/>
            </a:xfrm>
          </p:grpSpPr>
          <p:sp>
            <p:nvSpPr>
              <p:cNvPr id="37" name="AutoShape 38">
                <a:extLst>
                  <a:ext uri="{FF2B5EF4-FFF2-40B4-BE49-F238E27FC236}">
                    <a16:creationId xmlns:a16="http://schemas.microsoft.com/office/drawing/2014/main" id="{33250136-4F45-450B-99F1-42915FDBB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67" y="1661"/>
                <a:ext cx="1179" cy="1633"/>
              </a:xfrm>
              <a:prstGeom prst="cube">
                <a:avLst>
                  <a:gd name="adj" fmla="val 2501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8" name="Line 39">
                <a:extLst>
                  <a:ext uri="{FF2B5EF4-FFF2-40B4-BE49-F238E27FC236}">
                    <a16:creationId xmlns:a16="http://schemas.microsoft.com/office/drawing/2014/main" id="{FF8194EB-AD56-4103-A6B2-4D7D1B5A0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2024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Line 40">
                <a:extLst>
                  <a:ext uri="{FF2B5EF4-FFF2-40B4-BE49-F238E27FC236}">
                    <a16:creationId xmlns:a16="http://schemas.microsoft.com/office/drawing/2014/main" id="{D343001C-D424-49A3-BE37-64E382FA2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2886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Text Box 41">
                <a:extLst>
                  <a:ext uri="{FF2B5EF4-FFF2-40B4-BE49-F238E27FC236}">
                    <a16:creationId xmlns:a16="http://schemas.microsoft.com/office/drawing/2014/main" id="{EDFE90D4-C1D8-49A5-B32F-61B441E95F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3" y="3015"/>
                <a:ext cx="34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dx</a:t>
                </a:r>
                <a:endParaRPr lang="pt-BR" altLang="pt-BR" sz="1800" dirty="0"/>
              </a:p>
            </p:txBody>
          </p:sp>
          <p:sp>
            <p:nvSpPr>
              <p:cNvPr id="41" name="Text Box 42">
                <a:extLst>
                  <a:ext uri="{FF2B5EF4-FFF2-40B4-BE49-F238E27FC236}">
                    <a16:creationId xmlns:a16="http://schemas.microsoft.com/office/drawing/2014/main" id="{3C5830B2-A66C-4286-8219-8E3E1472D8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7" y="2387"/>
                <a:ext cx="34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r>
                  <a:rPr lang="pt-BR" altLang="pt-BR" dirty="0" err="1">
                    <a:latin typeface="+mn-lt"/>
                  </a:rPr>
                  <a:t>dy</a:t>
                </a:r>
                <a:endParaRPr lang="pt-BR" altLang="pt-BR" dirty="0">
                  <a:latin typeface="+mn-lt"/>
                </a:endParaRPr>
              </a:p>
            </p:txBody>
          </p:sp>
          <p:sp>
            <p:nvSpPr>
              <p:cNvPr id="42" name="Text Box 43">
                <a:extLst>
                  <a:ext uri="{FF2B5EF4-FFF2-40B4-BE49-F238E27FC236}">
                    <a16:creationId xmlns:a16="http://schemas.microsoft.com/office/drawing/2014/main" id="{D76AB0F2-EA32-4173-A0F3-55089F96BD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2740"/>
                <a:ext cx="33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dz</a:t>
                </a:r>
                <a:endParaRPr lang="pt-BR" altLang="pt-BR" sz="1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bject 44">
                  <a:extLst>
                    <a:ext uri="{FF2B5EF4-FFF2-40B4-BE49-F238E27FC236}">
                      <a16:creationId xmlns:a16="http://schemas.microsoft.com/office/drawing/2014/main" id="{98A09E67-35AD-4FE7-A641-B2E491189FE2}"/>
                    </a:ext>
                  </a:extLst>
                </p:cNvPr>
                <p:cNvSpPr txBox="1"/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Object 44">
                  <a:extLst>
                    <a:ext uri="{FF2B5EF4-FFF2-40B4-BE49-F238E27FC236}">
                      <a16:creationId xmlns:a16="http://schemas.microsoft.com/office/drawing/2014/main" id="{98A09E67-35AD-4FE7-A641-B2E491189F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blipFill>
                  <a:blip r:embed="rId9"/>
                  <a:stretch>
                    <a:fillRect r="-72000" b="-7096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">
                <a:extLst>
                  <a:ext uri="{FF2B5EF4-FFF2-40B4-BE49-F238E27FC236}">
                    <a16:creationId xmlns:a16="http://schemas.microsoft.com/office/drawing/2014/main" id="{FD679A97-3D0E-4848-AAF7-570945C3479E}"/>
                  </a:ext>
                </a:extLst>
              </p:cNvPr>
              <p:cNvSpPr txBox="1"/>
              <p:nvPr/>
            </p:nvSpPr>
            <p:spPr bwMode="auto">
              <a:xfrm>
                <a:off x="804697" y="5191459"/>
                <a:ext cx="13970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Object 4">
                <a:extLst>
                  <a:ext uri="{FF2B5EF4-FFF2-40B4-BE49-F238E27FC236}">
                    <a16:creationId xmlns:a16="http://schemas.microsoft.com/office/drawing/2014/main" id="{FD679A97-3D0E-4848-AAF7-570945C34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697" y="5191459"/>
                <a:ext cx="1397000" cy="965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68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Object 2"/>
              <p:cNvSpPr txBox="1"/>
              <p:nvPr/>
            </p:nvSpPr>
            <p:spPr bwMode="auto">
              <a:xfrm>
                <a:off x="4611402" y="1842840"/>
                <a:ext cx="41148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94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1402" y="1842840"/>
                <a:ext cx="4114800" cy="965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Object 3"/>
              <p:cNvSpPr txBox="1"/>
              <p:nvPr/>
            </p:nvSpPr>
            <p:spPr bwMode="auto">
              <a:xfrm>
                <a:off x="4963827" y="2920206"/>
                <a:ext cx="3409950" cy="10144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9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3827" y="2920206"/>
                <a:ext cx="3409950" cy="1014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Object 4"/>
              <p:cNvSpPr txBox="1"/>
              <p:nvPr/>
            </p:nvSpPr>
            <p:spPr bwMode="auto">
              <a:xfrm>
                <a:off x="804697" y="5191459"/>
                <a:ext cx="13970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9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697" y="5191459"/>
                <a:ext cx="1397000" cy="965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Object 5"/>
              <p:cNvSpPr txBox="1"/>
              <p:nvPr/>
            </p:nvSpPr>
            <p:spPr bwMode="auto">
              <a:xfrm>
                <a:off x="4994276" y="4157585"/>
                <a:ext cx="29591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9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4276" y="4157585"/>
                <a:ext cx="2959100" cy="431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Object 6"/>
              <p:cNvSpPr txBox="1"/>
              <p:nvPr/>
            </p:nvSpPr>
            <p:spPr bwMode="auto">
              <a:xfrm>
                <a:off x="5436096" y="4956195"/>
                <a:ext cx="1635125" cy="9636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19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4956195"/>
                <a:ext cx="1635125" cy="9636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1" name="Picture 3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158502"/>
            <a:ext cx="6945313" cy="1393279"/>
          </a:xfrm>
        </p:spPr>
        <p:txBody>
          <a:bodyPr vert="horz" lIns="0" tIns="45720" rIns="0" bIns="45720" rtlCol="0" anchor="b">
            <a:normAutofit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4000" dirty="0">
                <a:latin typeface="+mn-lt"/>
                <a:ea typeface="+mn-ea"/>
                <a:cs typeface="+mn-cs"/>
              </a:rPr>
              <a:t>CONCEITO: GRADIENTE DE VELOCIDADE</a:t>
            </a:r>
          </a:p>
        </p:txBody>
      </p:sp>
      <p:grpSp>
        <p:nvGrpSpPr>
          <p:cNvPr id="33" name="Group 35">
            <a:extLst>
              <a:ext uri="{FF2B5EF4-FFF2-40B4-BE49-F238E27FC236}">
                <a16:creationId xmlns:a16="http://schemas.microsoft.com/office/drawing/2014/main" id="{FCBB9D9D-6294-4421-83EA-A3B9DD21C43F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371704"/>
            <a:ext cx="2825968" cy="2473996"/>
            <a:chOff x="113" y="1394"/>
            <a:chExt cx="2369" cy="2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bject 36">
                  <a:extLst>
                    <a:ext uri="{FF2B5EF4-FFF2-40B4-BE49-F238E27FC236}">
                      <a16:creationId xmlns:a16="http://schemas.microsoft.com/office/drawing/2014/main" id="{94A0DE33-028F-4A01-9068-95D177A518B3}"/>
                    </a:ext>
                  </a:extLst>
                </p:cNvPr>
                <p:cNvSpPr txBox="1"/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num>
                              <m:den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</m:e>
                        </m:d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Object 36">
                  <a:extLst>
                    <a:ext uri="{FF2B5EF4-FFF2-40B4-BE49-F238E27FC236}">
                      <a16:creationId xmlns:a16="http://schemas.microsoft.com/office/drawing/2014/main" id="{94A0DE33-028F-4A01-9068-95D177A51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37">
              <a:extLst>
                <a:ext uri="{FF2B5EF4-FFF2-40B4-BE49-F238E27FC236}">
                  <a16:creationId xmlns:a16="http://schemas.microsoft.com/office/drawing/2014/main" id="{C688E09F-E4A9-4D0C-84B2-BE0DE20D1E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1977"/>
              <a:ext cx="2177" cy="1427"/>
              <a:chOff x="113" y="1888"/>
              <a:chExt cx="2177" cy="1427"/>
            </a:xfrm>
          </p:grpSpPr>
          <p:sp>
            <p:nvSpPr>
              <p:cNvPr id="37" name="AutoShape 38">
                <a:extLst>
                  <a:ext uri="{FF2B5EF4-FFF2-40B4-BE49-F238E27FC236}">
                    <a16:creationId xmlns:a16="http://schemas.microsoft.com/office/drawing/2014/main" id="{E598B683-8A8A-4DCD-95FE-7E7840889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67" y="1661"/>
                <a:ext cx="1179" cy="1633"/>
              </a:xfrm>
              <a:prstGeom prst="cube">
                <a:avLst>
                  <a:gd name="adj" fmla="val 2501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8" name="Line 39">
                <a:extLst>
                  <a:ext uri="{FF2B5EF4-FFF2-40B4-BE49-F238E27FC236}">
                    <a16:creationId xmlns:a16="http://schemas.microsoft.com/office/drawing/2014/main" id="{76F625C2-C88B-43CA-BA4F-531C01123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" y="2024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Line 40">
                <a:extLst>
                  <a:ext uri="{FF2B5EF4-FFF2-40B4-BE49-F238E27FC236}">
                    <a16:creationId xmlns:a16="http://schemas.microsoft.com/office/drawing/2014/main" id="{13C93672-CF95-4AF6-AFD3-AF02683B3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2886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Text Box 41">
                <a:extLst>
                  <a:ext uri="{FF2B5EF4-FFF2-40B4-BE49-F238E27FC236}">
                    <a16:creationId xmlns:a16="http://schemas.microsoft.com/office/drawing/2014/main" id="{AA32C836-5080-4A78-B229-05F5653570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3" y="3015"/>
                <a:ext cx="34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dx</a:t>
                </a:r>
                <a:endParaRPr lang="pt-BR" altLang="pt-BR" sz="1800" dirty="0"/>
              </a:p>
            </p:txBody>
          </p:sp>
          <p:sp>
            <p:nvSpPr>
              <p:cNvPr id="41" name="Text Box 42">
                <a:extLst>
                  <a:ext uri="{FF2B5EF4-FFF2-40B4-BE49-F238E27FC236}">
                    <a16:creationId xmlns:a16="http://schemas.microsoft.com/office/drawing/2014/main" id="{B6BAD073-52C0-4860-8812-EA71A8678D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7" y="2387"/>
                <a:ext cx="34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r>
                  <a:rPr lang="pt-BR" altLang="pt-BR" dirty="0" err="1">
                    <a:latin typeface="+mn-lt"/>
                  </a:rPr>
                  <a:t>dy</a:t>
                </a:r>
                <a:endParaRPr lang="pt-BR" altLang="pt-BR" dirty="0">
                  <a:latin typeface="+mn-lt"/>
                </a:endParaRPr>
              </a:p>
            </p:txBody>
          </p:sp>
          <p:sp>
            <p:nvSpPr>
              <p:cNvPr id="42" name="Text Box 43">
                <a:extLst>
                  <a:ext uri="{FF2B5EF4-FFF2-40B4-BE49-F238E27FC236}">
                    <a16:creationId xmlns:a16="http://schemas.microsoft.com/office/drawing/2014/main" id="{598825EB-D734-4583-960A-5A8D3ED1F9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2740"/>
                <a:ext cx="33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dz</a:t>
                </a:r>
                <a:endParaRPr lang="pt-BR" altLang="pt-BR" sz="1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bject 44">
                  <a:extLst>
                    <a:ext uri="{FF2B5EF4-FFF2-40B4-BE49-F238E27FC236}">
                      <a16:creationId xmlns:a16="http://schemas.microsoft.com/office/drawing/2014/main" id="{597D234B-0B58-4FE6-84A9-2395B8BA392C}"/>
                    </a:ext>
                  </a:extLst>
                </p:cNvPr>
                <p:cNvSpPr txBox="1"/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Object 44">
                  <a:extLst>
                    <a:ext uri="{FF2B5EF4-FFF2-40B4-BE49-F238E27FC236}">
                      <a16:creationId xmlns:a16="http://schemas.microsoft.com/office/drawing/2014/main" id="{597D234B-0B58-4FE6-84A9-2395B8BA3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blipFill>
                  <a:blip r:embed="rId9"/>
                  <a:stretch>
                    <a:fillRect r="-72000" b="-7096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46155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Object 28"/>
              <p:cNvSpPr txBox="1"/>
              <p:nvPr/>
            </p:nvSpPr>
            <p:spPr bwMode="auto">
              <a:xfrm>
                <a:off x="888248" y="5032680"/>
                <a:ext cx="13970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218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248" y="5032680"/>
                <a:ext cx="1397000" cy="965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Object 30"/>
              <p:cNvSpPr txBox="1"/>
              <p:nvPr/>
            </p:nvSpPr>
            <p:spPr bwMode="auto">
              <a:xfrm>
                <a:off x="5768952" y="2420938"/>
                <a:ext cx="16383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219" name="Object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8952" y="2420938"/>
                <a:ext cx="1638300" cy="965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Text Box 31"/>
          <p:cNvSpPr txBox="1">
            <a:spLocks noChangeArrowheads="1"/>
          </p:cNvSpPr>
          <p:nvPr/>
        </p:nvSpPr>
        <p:spPr bwMode="auto">
          <a:xfrm>
            <a:off x="3752850" y="1833563"/>
            <a:ext cx="400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pt-BR" altLang="pt-BR" sz="2400" b="1" dirty="0">
                <a:latin typeface="+mj-lt"/>
              </a:rPr>
              <a:t>G=Gradiente de velocidade (s</a:t>
            </a:r>
            <a:r>
              <a:rPr lang="pt-BR" altLang="pt-BR" sz="2400" b="1" baseline="30000" dirty="0">
                <a:latin typeface="+mj-lt"/>
              </a:rPr>
              <a:t>-1</a:t>
            </a:r>
            <a:r>
              <a:rPr lang="pt-BR" altLang="pt-BR" sz="2400" b="1" dirty="0">
                <a:latin typeface="+mj-l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Object 32"/>
              <p:cNvSpPr txBox="1"/>
              <p:nvPr/>
            </p:nvSpPr>
            <p:spPr bwMode="auto">
              <a:xfrm>
                <a:off x="3276600" y="3789363"/>
                <a:ext cx="4978400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220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789363"/>
                <a:ext cx="4978400" cy="965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Object 33"/>
              <p:cNvSpPr txBox="1"/>
              <p:nvPr/>
            </p:nvSpPr>
            <p:spPr bwMode="auto">
              <a:xfrm>
                <a:off x="3059113" y="5229225"/>
                <a:ext cx="5695950" cy="9620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221" name="Object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113" y="5229225"/>
                <a:ext cx="5695950" cy="962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5" name="Picture 3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84" y="188640"/>
            <a:ext cx="6896079" cy="1198128"/>
          </a:xfrm>
        </p:spPr>
        <p:txBody>
          <a:bodyPr vert="horz" lIns="0" tIns="45720" rIns="0" bIns="45720" rtlCol="0" anchor="b">
            <a:normAutofit/>
          </a:bodyPr>
          <a:lstStyle/>
          <a:p>
            <a:pPr marL="9144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pt-BR" sz="4000" dirty="0">
                <a:latin typeface="+mn-lt"/>
                <a:ea typeface="+mn-ea"/>
                <a:cs typeface="+mn-cs"/>
              </a:rPr>
              <a:t>CONCEITO: GRADIENTE DE VELOCIDADE</a:t>
            </a:r>
          </a:p>
        </p:txBody>
      </p:sp>
      <p:grpSp>
        <p:nvGrpSpPr>
          <p:cNvPr id="9227" name="Group 35"/>
          <p:cNvGrpSpPr>
            <a:grpSpLocks/>
          </p:cNvGrpSpPr>
          <p:nvPr/>
        </p:nvGrpSpPr>
        <p:grpSpPr bwMode="auto">
          <a:xfrm>
            <a:off x="179388" y="2371704"/>
            <a:ext cx="2825968" cy="2473996"/>
            <a:chOff x="113" y="1394"/>
            <a:chExt cx="2369" cy="2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22" name="Object 36"/>
                <p:cNvSpPr txBox="1"/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num>
                              <m:den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</m:e>
                        </m:d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222" name="Object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7" y="1394"/>
                  <a:ext cx="1325" cy="6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228" name="Group 37"/>
            <p:cNvGrpSpPr>
              <a:grpSpLocks/>
            </p:cNvGrpSpPr>
            <p:nvPr/>
          </p:nvGrpSpPr>
          <p:grpSpPr bwMode="auto">
            <a:xfrm>
              <a:off x="113" y="1977"/>
              <a:ext cx="2177" cy="1427"/>
              <a:chOff x="113" y="1888"/>
              <a:chExt cx="2177" cy="1427"/>
            </a:xfrm>
          </p:grpSpPr>
          <p:sp>
            <p:nvSpPr>
              <p:cNvPr id="9229" name="AutoShape 38"/>
              <p:cNvSpPr>
                <a:spLocks noChangeArrowheads="1"/>
              </p:cNvSpPr>
              <p:nvPr/>
            </p:nvSpPr>
            <p:spPr bwMode="auto">
              <a:xfrm rot="-5400000">
                <a:off x="567" y="1661"/>
                <a:ext cx="1179" cy="1633"/>
              </a:xfrm>
              <a:prstGeom prst="cube">
                <a:avLst>
                  <a:gd name="adj" fmla="val 2501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9230" name="Line 39"/>
              <p:cNvSpPr>
                <a:spLocks noChangeShapeType="1"/>
              </p:cNvSpPr>
              <p:nvPr/>
            </p:nvSpPr>
            <p:spPr bwMode="auto">
              <a:xfrm>
                <a:off x="1429" y="2024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1" name="Line 40"/>
              <p:cNvSpPr>
                <a:spLocks noChangeShapeType="1"/>
              </p:cNvSpPr>
              <p:nvPr/>
            </p:nvSpPr>
            <p:spPr bwMode="auto">
              <a:xfrm>
                <a:off x="1338" y="2886"/>
                <a:ext cx="861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2" name="Text Box 41"/>
              <p:cNvSpPr txBox="1">
                <a:spLocks noChangeArrowheads="1"/>
              </p:cNvSpPr>
              <p:nvPr/>
            </p:nvSpPr>
            <p:spPr bwMode="auto">
              <a:xfrm>
                <a:off x="1053" y="3015"/>
                <a:ext cx="34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dx</a:t>
                </a:r>
                <a:endParaRPr lang="pt-BR" altLang="pt-BR" sz="1800" dirty="0"/>
              </a:p>
            </p:txBody>
          </p:sp>
          <p:sp>
            <p:nvSpPr>
              <p:cNvPr id="9233" name="Text Box 42"/>
              <p:cNvSpPr txBox="1">
                <a:spLocks noChangeArrowheads="1"/>
              </p:cNvSpPr>
              <p:nvPr/>
            </p:nvSpPr>
            <p:spPr bwMode="auto">
              <a:xfrm>
                <a:off x="1927" y="2387"/>
                <a:ext cx="34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/>
                <a:r>
                  <a:rPr lang="pt-BR" altLang="pt-BR" dirty="0" err="1">
                    <a:latin typeface="+mn-lt"/>
                  </a:rPr>
                  <a:t>dy</a:t>
                </a:r>
                <a:endParaRPr lang="pt-BR" altLang="pt-BR" dirty="0">
                  <a:latin typeface="+mn-lt"/>
                </a:endParaRPr>
              </a:p>
            </p:txBody>
          </p:sp>
          <p:sp>
            <p:nvSpPr>
              <p:cNvPr id="9234" name="Text Box 43"/>
              <p:cNvSpPr txBox="1">
                <a:spLocks noChangeArrowheads="1"/>
              </p:cNvSpPr>
              <p:nvPr/>
            </p:nvSpPr>
            <p:spPr bwMode="auto">
              <a:xfrm>
                <a:off x="113" y="2740"/>
                <a:ext cx="33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2800"/>
                </a:lvl1pPr>
                <a:lvl2pPr marL="742950" indent="-285750" eaLnBrk="0" hangingPunct="0">
                  <a:defRPr>
                    <a:latin typeface="Garamond" pitchFamily="18" charset="0"/>
                  </a:defRPr>
                </a:lvl2pPr>
                <a:lvl3pPr marL="1143000" indent="-228600" eaLnBrk="0" hangingPunct="0">
                  <a:defRPr>
                    <a:latin typeface="Garamond" pitchFamily="18" charset="0"/>
                  </a:defRPr>
                </a:lvl3pPr>
                <a:lvl4pPr marL="1600200" indent="-228600" eaLnBrk="0" hangingPunct="0">
                  <a:defRPr>
                    <a:latin typeface="Garamond" pitchFamily="18" charset="0"/>
                  </a:defRPr>
                </a:lvl4pPr>
                <a:lvl5pPr marL="2057400" indent="-228600" eaLnBrk="0" hangingPunct="0">
                  <a:defRPr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Garamond" pitchFamily="18" charset="0"/>
                  </a:defRPr>
                </a:lvl9pPr>
              </a:lstStyle>
              <a:p>
                <a:r>
                  <a:rPr lang="pt-BR" altLang="pt-BR" sz="1800" dirty="0" err="1"/>
                  <a:t>dz</a:t>
                </a:r>
                <a:endParaRPr lang="pt-BR" altLang="pt-BR" sz="1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23" name="Object 44"/>
                <p:cNvSpPr txBox="1"/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223" name="Object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7" y="2658"/>
                  <a:ext cx="128" cy="152"/>
                </a:xfrm>
                <a:prstGeom prst="rect">
                  <a:avLst/>
                </a:prstGeom>
                <a:blipFill>
                  <a:blip r:embed="rId8"/>
                  <a:stretch>
                    <a:fillRect r="-72000" b="-7096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888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317750"/>
            <a:ext cx="8229600" cy="327149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Introdução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Definição do processo de floculação no tratamento de águas de abastecimento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Mecanismos de transporte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Floculação </a:t>
            </a:r>
            <a:r>
              <a:rPr lang="pt-BR" sz="3600" dirty="0" err="1"/>
              <a:t>ortocinética</a:t>
            </a: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0554"/>
            <a:ext cx="6614160" cy="972657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FLOCULAÇÃO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22315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4000" dirty="0" err="1"/>
              <a:t>Floculadores</a:t>
            </a:r>
            <a:r>
              <a:rPr lang="pt-BR" sz="4000" dirty="0"/>
              <a:t> mecanizados de eixo vertical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 err="1"/>
              <a:t>Floculadores</a:t>
            </a:r>
            <a:r>
              <a:rPr lang="pt-BR" sz="4000" dirty="0"/>
              <a:t> hidráulicos do tipo horizontais e verticais 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22215"/>
            <a:ext cx="7283896" cy="1260689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PROCESSOS DE FLOCULAÇÃO EM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CONVENCIONAIS</a:t>
            </a:r>
          </a:p>
        </p:txBody>
      </p:sp>
    </p:spTree>
    <p:extLst>
      <p:ext uri="{BB962C8B-B14F-4D97-AF65-F5344CB8AC3E}">
        <p14:creationId xmlns:p14="http://schemas.microsoft.com/office/powerpoint/2010/main" val="3256514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492375"/>
            <a:ext cx="8229600" cy="828641"/>
          </a:xfrm>
        </p:spPr>
        <p:txBody>
          <a:bodyPr vert="horz">
            <a:normAutofit/>
          </a:bodyPr>
          <a:lstStyle/>
          <a:p>
            <a:pPr marL="109728" indent="0">
              <a:buNone/>
            </a:pPr>
            <a:r>
              <a:rPr lang="pt-BR" altLang="pt-BR" sz="4000" dirty="0">
                <a:latin typeface="+mj-lt"/>
              </a:rPr>
              <a:t>Sistemas de floculação mecanizados</a:t>
            </a:r>
          </a:p>
          <a:p>
            <a:pPr marL="109728" indent="0">
              <a:buNone/>
            </a:pPr>
            <a:endParaRPr lang="pt-BR" altLang="pt-BR" sz="4000" dirty="0">
              <a:latin typeface="+mj-lt"/>
            </a:endParaRPr>
          </a:p>
          <a:p>
            <a:pPr marL="109728" indent="0">
              <a:buNone/>
            </a:pPr>
            <a:endParaRPr lang="pt-BR" altLang="pt-BR" sz="4000" dirty="0">
              <a:latin typeface="+mj-lt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013" y="512127"/>
            <a:ext cx="7391400" cy="828641"/>
          </a:xfrm>
        </p:spPr>
        <p:txBody>
          <a:bodyPr/>
          <a:lstStyle/>
          <a:p>
            <a:pPr algn="ctr"/>
            <a:r>
              <a:rPr lang="pt-BR" altLang="pt-BR" dirty="0"/>
              <a:t>PROCESSO DE FLOCULAÇÃO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11188" y="3501008"/>
            <a:ext cx="8137525" cy="20162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66928" indent="-45720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Ø"/>
            </a:pPr>
            <a:r>
              <a:rPr lang="pt-BR" altLang="pt-BR" sz="3600" dirty="0">
                <a:latin typeface="+mj-lt"/>
              </a:rPr>
              <a:t>Agitadores de fluxo radial</a:t>
            </a:r>
          </a:p>
          <a:p>
            <a:pPr marL="566928" indent="-45720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Ø"/>
            </a:pPr>
            <a:r>
              <a:rPr lang="pt-BR" altLang="pt-BR" sz="3600" dirty="0">
                <a:latin typeface="+mj-lt"/>
              </a:rPr>
              <a:t>Agitadores de fluxo axial</a:t>
            </a:r>
          </a:p>
          <a:p>
            <a:pPr marL="566928" indent="-45720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Ø"/>
            </a:pPr>
            <a:r>
              <a:rPr lang="pt-BR" altLang="pt-BR" sz="3600" dirty="0">
                <a:latin typeface="+mj-lt"/>
              </a:rPr>
              <a:t>Agitadores de fluxo radial e axial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6F8FFBF-3304-42EB-B715-17F98BB1E5A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20675"/>
            <a:ext cx="7391400" cy="1384301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MECANIZADOS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03D5675-2357-4389-BA77-CF2E5AEB0A9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C1132E-D497-49F2-8154-E973B0AFC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122113"/>
            <a:ext cx="4454607" cy="37890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20675"/>
            <a:ext cx="7391400" cy="1384301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MECANIZADOS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03D5675-2357-4389-BA77-CF2E5AEB0A9A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0E66351-325C-4FF6-BED5-7CDBB69AC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348880"/>
            <a:ext cx="7114638" cy="35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37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ETA ABV - Vista Gera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95500"/>
            <a:ext cx="560832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98865"/>
            <a:ext cx="7211888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ALTO DA BOA VISTA</a:t>
            </a:r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 rot="1928238">
            <a:off x="5765800" y="3950518"/>
            <a:ext cx="665163" cy="1141413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83976" name="Oval 8"/>
          <p:cNvSpPr>
            <a:spLocks noChangeArrowheads="1"/>
          </p:cNvSpPr>
          <p:nvPr/>
        </p:nvSpPr>
        <p:spPr bwMode="auto">
          <a:xfrm rot="1928238">
            <a:off x="3501447" y="2630163"/>
            <a:ext cx="665162" cy="1141413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4481512" y="2312092"/>
            <a:ext cx="3006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</a:rPr>
              <a:t>Sistemas de floculação</a:t>
            </a:r>
          </a:p>
        </p:txBody>
      </p:sp>
      <p:cxnSp>
        <p:nvCxnSpPr>
          <p:cNvPr id="83978" name="AutoShape 10"/>
          <p:cNvCxnSpPr>
            <a:cxnSpLocks noChangeShapeType="1"/>
            <a:stCxn id="83977" idx="1"/>
            <a:endCxn id="83976" idx="6"/>
          </p:cNvCxnSpPr>
          <p:nvPr/>
        </p:nvCxnSpPr>
        <p:spPr bwMode="auto">
          <a:xfrm rot="10800000" flipV="1">
            <a:off x="4115650" y="2542924"/>
            <a:ext cx="365863" cy="834861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979" name="AutoShape 11"/>
          <p:cNvCxnSpPr>
            <a:cxnSpLocks noChangeShapeType="1"/>
            <a:stCxn id="83977" idx="2"/>
            <a:endCxn id="83975" idx="0"/>
          </p:cNvCxnSpPr>
          <p:nvPr/>
        </p:nvCxnSpPr>
        <p:spPr bwMode="auto">
          <a:xfrm rot="16200000" flipH="1">
            <a:off x="5561189" y="3197183"/>
            <a:ext cx="1264207" cy="417353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6">
            <a:extLst>
              <a:ext uri="{FF2B5EF4-FFF2-40B4-BE49-F238E27FC236}">
                <a16:creationId xmlns:a16="http://schemas.microsoft.com/office/drawing/2014/main" id="{ECE3E742-14C1-45AA-BBFD-B214F075ACF2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ABV Diag 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1844824"/>
            <a:ext cx="5784903" cy="43376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262F463-904A-4703-A310-10A4D59A07DD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D18A432-1316-4EE9-B7D1-F3D1CFAB8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ALTO DA BOA VISTA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4" name="Picture 4" descr="ABV Diag 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6011642-49BC-4907-89FE-A65D06A0E5E0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0DBEEF9-2027-4A59-803C-863E71F80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61483"/>
            <a:ext cx="713988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ALTO DA BOA VISTA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9" name="Picture 5" descr="ETA Taiaçupeba - Lay 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1844824"/>
            <a:ext cx="5808283" cy="4262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7410"/>
            <a:ext cx="7056784" cy="126127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TAIAÇUPEBA (SABESP) </a:t>
            </a:r>
          </a:p>
        </p:txBody>
      </p:sp>
      <p:sp>
        <p:nvSpPr>
          <p:cNvPr id="297991" name="Oval 7"/>
          <p:cNvSpPr>
            <a:spLocks noChangeArrowheads="1"/>
          </p:cNvSpPr>
          <p:nvPr/>
        </p:nvSpPr>
        <p:spPr bwMode="auto">
          <a:xfrm rot="5181066">
            <a:off x="5080158" y="3327703"/>
            <a:ext cx="936625" cy="1368425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4643438" y="2060575"/>
            <a:ext cx="3006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</a:rPr>
              <a:t>Sistemas de floculação</a:t>
            </a:r>
          </a:p>
        </p:txBody>
      </p:sp>
      <p:cxnSp>
        <p:nvCxnSpPr>
          <p:cNvPr id="297993" name="AutoShape 9"/>
          <p:cNvCxnSpPr>
            <a:cxnSpLocks noChangeShapeType="1"/>
            <a:stCxn id="297992" idx="2"/>
            <a:endCxn id="297991" idx="2"/>
          </p:cNvCxnSpPr>
          <p:nvPr/>
        </p:nvCxnSpPr>
        <p:spPr bwMode="auto">
          <a:xfrm rot="5400000">
            <a:off x="5321448" y="2719458"/>
            <a:ext cx="1022312" cy="627876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1E6987E-A0E3-4774-AC62-B70616EA36A7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6" name="Picture 4" descr="ETA AT 230806 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08238"/>
            <a:ext cx="4392612" cy="32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38" name="Picture 6" descr="ETA AT 230806 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00" y="2133600"/>
            <a:ext cx="2950340" cy="39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18B8912-80C6-417A-B093-38104EB87816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09F7ECA-930A-4B04-A3DE-FAC0E5E64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7410"/>
            <a:ext cx="7056784" cy="126127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TAIAÇUPEBA (SABESP)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ETA ALTO TIETE - FLOCULAD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3600"/>
            <a:ext cx="5867314" cy="391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7671814-B81D-4DF0-8634-76448DFBE7D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C4344E9-1EEA-4009-A2A5-22D0D708E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7410"/>
            <a:ext cx="7056784" cy="126127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TAIAÇUPEBA (SABESP)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317750"/>
            <a:ext cx="8229600" cy="327149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Conceito: Gradiente de Velocidade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Sistemas de floculação mecanizados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Sistemas de floculação hidráulicos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Parâmetros de projeto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sz="3600" dirty="0"/>
              <a:t>Exemplos de cálculo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0554"/>
            <a:ext cx="6614160" cy="972657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FLOCULAÇÃO</a:t>
            </a:r>
          </a:p>
        </p:txBody>
      </p:sp>
    </p:spTree>
    <p:extLst>
      <p:ext uri="{BB962C8B-B14F-4D97-AF65-F5344CB8AC3E}">
        <p14:creationId xmlns:p14="http://schemas.microsoft.com/office/powerpoint/2010/main" val="467277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ETA ALTO TIETE - FLOCULADOR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22113"/>
            <a:ext cx="5904679" cy="393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5AD0B17B-B07A-4515-B01B-14928C2A5891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64B48C2-B7C8-497A-89E3-232FBBBCC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7410"/>
            <a:ext cx="7056784" cy="126127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TAIAÇUPEBA (SABESP)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ETA ALTO TIETE - FLOCULADOR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916832"/>
            <a:ext cx="637002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22585E47-B31C-4532-9B98-449117BA433F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900576E-BEE5-4D7A-8591-15C7C0172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7410"/>
            <a:ext cx="7056784" cy="1261273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ETA TAIAÇUPEBA (SABESP)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2352" y="2352214"/>
            <a:ext cx="8610128" cy="26473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Sistema de floculação (ETA </a:t>
            </a:r>
            <a:r>
              <a:rPr lang="pt-BR" sz="3600" dirty="0" err="1"/>
              <a:t>Guaraú</a:t>
            </a:r>
            <a:r>
              <a:rPr lang="pt-BR" sz="3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Sistema de floculação (ETA Cristina)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Sistema de floculação (ETA </a:t>
            </a:r>
            <a:r>
              <a:rPr lang="pt-BR" sz="3600" dirty="0" err="1"/>
              <a:t>Taiaçupeba</a:t>
            </a:r>
            <a:r>
              <a:rPr lang="pt-BR" sz="3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Vídeo – Sistema de floculação (ETA Morro do Gaia)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18614"/>
            <a:ext cx="7283896" cy="1260689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MECANIZADOS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3E0C10C-9264-42A2-A88A-3CF7F0BB8061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19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 descr="Sistemas de agitaç╞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72816"/>
            <a:ext cx="6347966" cy="438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4000" dirty="0"/>
              <a:t>SISTEMAS DE AGITAÇÃO</a:t>
            </a:r>
            <a:br>
              <a:rPr lang="pt-BR" sz="4000" dirty="0"/>
            </a:br>
            <a:r>
              <a:rPr lang="pt-BR" sz="4000" dirty="0"/>
              <a:t>ESCOAMENTO AXIAL E RADIAL</a:t>
            </a:r>
          </a:p>
        </p:txBody>
      </p:sp>
    </p:spTree>
    <p:extLst>
      <p:ext uri="{BB962C8B-B14F-4D97-AF65-F5344CB8AC3E}">
        <p14:creationId xmlns:p14="http://schemas.microsoft.com/office/powerpoint/2010/main" val="3305411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 descr="Sistemas de agitaç╞o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6733"/>
            <a:ext cx="4025680" cy="3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4000" dirty="0"/>
              <a:t>SISTEMAS DE AGITAÇÃO</a:t>
            </a:r>
            <a:br>
              <a:rPr lang="pt-BR" sz="4000" dirty="0"/>
            </a:br>
            <a:r>
              <a:rPr lang="pt-BR" sz="4000" dirty="0"/>
              <a:t>ESCOAMENTO AXIAL E RADIAL</a:t>
            </a:r>
          </a:p>
        </p:txBody>
      </p:sp>
      <p:pic>
        <p:nvPicPr>
          <p:cNvPr id="123906" name="Picture 2" descr="http://slwatertech.com/images/Flash_mixer/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2546226" cy="367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566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 descr="Sistemas de agitaç╞o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6733"/>
            <a:ext cx="4025680" cy="36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4000" dirty="0"/>
              <a:t>SISTEMAS DE AGITAÇÃO</a:t>
            </a:r>
            <a:br>
              <a:rPr lang="pt-BR" sz="4000" dirty="0"/>
            </a:br>
            <a:r>
              <a:rPr lang="pt-BR" sz="4000" dirty="0"/>
              <a:t>ESCOAMENTO AXIAL E RADIAL</a:t>
            </a:r>
          </a:p>
        </p:txBody>
      </p:sp>
      <p:pic>
        <p:nvPicPr>
          <p:cNvPr id="88072" name="Picture 8" descr="http://slwatertech.com/images/Flash_mixer/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43" y="2276872"/>
            <a:ext cx="2573244" cy="37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80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323850" y="2492375"/>
            <a:ext cx="4014788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 dirty="0">
                <a:latin typeface="Times New Roman" pitchFamily="18" charset="0"/>
              </a:rPr>
              <a:t>Agitadores de fluxo radial</a:t>
            </a:r>
          </a:p>
          <a:p>
            <a:pPr eaLnBrk="0" hangingPunct="0">
              <a:spcBef>
                <a:spcPct val="50000"/>
              </a:spcBef>
            </a:pPr>
            <a:endParaRPr lang="pt-BR" altLang="pt-BR" sz="24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pt-BR" altLang="pt-BR" sz="24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pt-BR" altLang="pt-BR" sz="24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pt-BR" altLang="pt-BR" sz="24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pt-BR" altLang="pt-BR" sz="24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491" name="Object 3"/>
              <p:cNvSpPr txBox="1"/>
              <p:nvPr/>
            </p:nvSpPr>
            <p:spPr bwMode="auto">
              <a:xfrm>
                <a:off x="1547812" y="3068638"/>
                <a:ext cx="2088083" cy="430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149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12" y="3068638"/>
                <a:ext cx="2088083" cy="430212"/>
              </a:xfrm>
              <a:prstGeom prst="rect">
                <a:avLst/>
              </a:prstGeom>
              <a:blipFill>
                <a:blip r:embed="rId2"/>
                <a:stretch>
                  <a:fillRect l="-877" b="-84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492" name="Object 4"/>
              <p:cNvSpPr txBox="1"/>
              <p:nvPr/>
            </p:nvSpPr>
            <p:spPr bwMode="auto">
              <a:xfrm>
                <a:off x="1042988" y="3716338"/>
                <a:ext cx="2880940" cy="849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149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3716338"/>
                <a:ext cx="2880940" cy="849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493" name="Object 5"/>
              <p:cNvSpPr txBox="1"/>
              <p:nvPr/>
            </p:nvSpPr>
            <p:spPr bwMode="auto">
              <a:xfrm>
                <a:off x="971550" y="4724400"/>
                <a:ext cx="2952378" cy="846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149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4724400"/>
                <a:ext cx="2952378" cy="846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4572000" y="1771650"/>
            <a:ext cx="3868738" cy="162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 dirty="0">
                <a:latin typeface="Times New Roman" pitchFamily="18" charset="0"/>
              </a:rPr>
              <a:t>Agitadores de fluxo axial</a:t>
            </a:r>
          </a:p>
          <a:p>
            <a:pPr eaLnBrk="0" hangingPunct="0">
              <a:spcBef>
                <a:spcPct val="50000"/>
              </a:spcBef>
            </a:pPr>
            <a:endParaRPr lang="pt-BR" altLang="pt-BR" sz="24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pt-BR" altLang="pt-BR" sz="24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495" name="Object 7"/>
              <p:cNvSpPr txBox="1"/>
              <p:nvPr/>
            </p:nvSpPr>
            <p:spPr bwMode="auto">
              <a:xfrm>
                <a:off x="5387975" y="2555875"/>
                <a:ext cx="2856433" cy="427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1495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7975" y="2555875"/>
                <a:ext cx="2856433" cy="427038"/>
              </a:xfrm>
              <a:prstGeom prst="rect">
                <a:avLst/>
              </a:prstGeom>
              <a:blipFill>
                <a:blip r:embed="rId5"/>
                <a:stretch>
                  <a:fillRect l="-641" b="-214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4572000" y="3630613"/>
            <a:ext cx="43924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t-BR" altLang="pt-BR" sz="2400" dirty="0" err="1">
                <a:latin typeface="Times New Roman" pitchFamily="18" charset="0"/>
              </a:rPr>
              <a:t>F</a:t>
            </a:r>
            <a:r>
              <a:rPr lang="pt-BR" altLang="pt-BR" sz="2400" baseline="-25000" dirty="0" err="1">
                <a:latin typeface="Times New Roman" pitchFamily="18" charset="0"/>
              </a:rPr>
              <a:t>a</a:t>
            </a:r>
            <a:r>
              <a:rPr lang="pt-BR" altLang="pt-BR" sz="2400" dirty="0">
                <a:latin typeface="Times New Roman" pitchFamily="18" charset="0"/>
              </a:rPr>
              <a:t>=força de arraste (N)</a:t>
            </a:r>
          </a:p>
          <a:p>
            <a:pPr eaLnBrk="0" hangingPunct="0"/>
            <a:r>
              <a:rPr lang="pt-BR" altLang="pt-BR" sz="2400" dirty="0">
                <a:latin typeface="Times New Roman" pitchFamily="18" charset="0"/>
              </a:rPr>
              <a:t>v=velocidade (m/s)</a:t>
            </a:r>
          </a:p>
          <a:p>
            <a:pPr eaLnBrk="0" hangingPunct="0"/>
            <a:r>
              <a:rPr lang="pt-BR" altLang="pt-BR" sz="2400" dirty="0" err="1">
                <a:latin typeface="Times New Roman" pitchFamily="18" charset="0"/>
              </a:rPr>
              <a:t>C</a:t>
            </a:r>
            <a:r>
              <a:rPr lang="pt-BR" altLang="pt-BR" sz="2400" baseline="-25000" dirty="0" err="1">
                <a:latin typeface="Times New Roman" pitchFamily="18" charset="0"/>
              </a:rPr>
              <a:t>d</a:t>
            </a:r>
            <a:r>
              <a:rPr lang="pt-BR" altLang="pt-BR" sz="2400" dirty="0">
                <a:latin typeface="Times New Roman" pitchFamily="18" charset="0"/>
              </a:rPr>
              <a:t>=coeficiente de arraste</a:t>
            </a:r>
          </a:p>
          <a:p>
            <a:pPr eaLnBrk="0" hangingPunct="0"/>
            <a:r>
              <a:rPr lang="pt-BR" altLang="pt-BR" sz="2400" dirty="0" err="1">
                <a:latin typeface="Times New Roman" pitchFamily="18" charset="0"/>
              </a:rPr>
              <a:t>A</a:t>
            </a:r>
            <a:r>
              <a:rPr lang="pt-BR" altLang="pt-BR" sz="2400" baseline="-25000" dirty="0" err="1">
                <a:latin typeface="Times New Roman" pitchFamily="18" charset="0"/>
              </a:rPr>
              <a:t>p</a:t>
            </a:r>
            <a:r>
              <a:rPr lang="pt-BR" altLang="pt-BR" sz="2400" dirty="0">
                <a:latin typeface="Times New Roman" pitchFamily="18" charset="0"/>
              </a:rPr>
              <a:t>=área projetada</a:t>
            </a:r>
          </a:p>
          <a:p>
            <a:pPr eaLnBrk="0" hangingPunct="0"/>
            <a:r>
              <a:rPr lang="pt-BR" altLang="pt-BR" sz="2400" dirty="0">
                <a:latin typeface="Times New Roman" pitchFamily="18" charset="0"/>
              </a:rPr>
              <a:t>n=rotação (rps)</a:t>
            </a:r>
          </a:p>
          <a:p>
            <a:pPr eaLnBrk="0" hangingPunct="0"/>
            <a:r>
              <a:rPr lang="pt-BR" altLang="pt-BR" sz="2400" dirty="0">
                <a:latin typeface="Times New Roman" pitchFamily="18" charset="0"/>
              </a:rPr>
              <a:t>D=diâmetro do rotor (m)</a:t>
            </a:r>
          </a:p>
          <a:p>
            <a:pPr eaLnBrk="0" hangingPunct="0"/>
            <a:r>
              <a:rPr lang="pt-BR" altLang="pt-BR" sz="2400" dirty="0">
                <a:latin typeface="Times New Roman" pitchFamily="18" charset="0"/>
              </a:rPr>
              <a:t>P=Potência (W)</a:t>
            </a:r>
          </a:p>
        </p:txBody>
      </p:sp>
      <p:pic>
        <p:nvPicPr>
          <p:cNvPr id="191497" name="Picture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8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600" y="269875"/>
            <a:ext cx="7391400" cy="10890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Autofit/>
          </a:bodyPr>
          <a:lstStyle/>
          <a:p>
            <a:pPr algn="ctr"/>
            <a:r>
              <a:rPr lang="pt-BR" altLang="pt-BR" sz="4000" dirty="0"/>
              <a:t>CÁLCULO DO GRADIENTE DE VELOCIDADE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4932365" y="1847850"/>
            <a:ext cx="3887787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>
                <a:latin typeface="Times New Roman" pitchFamily="18" charset="0"/>
              </a:rPr>
              <a:t>Agitadores de fluxo axial</a:t>
            </a:r>
          </a:p>
          <a:p>
            <a:pPr eaLnBrk="0" hangingPunct="0">
              <a:spcBef>
                <a:spcPct val="50000"/>
              </a:spcBef>
            </a:pPr>
            <a:endParaRPr lang="pt-BR" altLang="pt-BR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515" name="Object 3"/>
              <p:cNvSpPr txBox="1"/>
              <p:nvPr/>
            </p:nvSpPr>
            <p:spPr bwMode="auto">
              <a:xfrm>
                <a:off x="5680374" y="2320863"/>
                <a:ext cx="2807915" cy="430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251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0374" y="2320863"/>
                <a:ext cx="2807915" cy="430212"/>
              </a:xfrm>
              <a:prstGeom prst="rect">
                <a:avLst/>
              </a:prstGeom>
              <a:blipFill>
                <a:blip r:embed="rId2"/>
                <a:stretch>
                  <a:fillRect l="-652" b="-2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250825" y="2924175"/>
            <a:ext cx="28813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2000" dirty="0" err="1">
                <a:latin typeface="Times New Roman" pitchFamily="18" charset="0"/>
              </a:rPr>
              <a:t>F</a:t>
            </a:r>
            <a:r>
              <a:rPr lang="pt-BR" altLang="pt-BR" sz="2000" baseline="-25000" dirty="0" err="1">
                <a:latin typeface="Times New Roman" pitchFamily="18" charset="0"/>
              </a:rPr>
              <a:t>a</a:t>
            </a:r>
            <a:r>
              <a:rPr lang="pt-BR" altLang="pt-BR" sz="2000" dirty="0">
                <a:latin typeface="Times New Roman" pitchFamily="18" charset="0"/>
              </a:rPr>
              <a:t>=força de arraste (N)</a:t>
            </a:r>
          </a:p>
          <a:p>
            <a:pPr eaLnBrk="0" hangingPunct="0"/>
            <a:r>
              <a:rPr lang="pt-BR" altLang="pt-BR" sz="2000" dirty="0">
                <a:latin typeface="Times New Roman" pitchFamily="18" charset="0"/>
              </a:rPr>
              <a:t>v=velocidade (m/s)</a:t>
            </a:r>
          </a:p>
          <a:p>
            <a:pPr eaLnBrk="0" hangingPunct="0"/>
            <a:r>
              <a:rPr lang="pt-BR" altLang="pt-BR" sz="2000" dirty="0" err="1">
                <a:latin typeface="Times New Roman" pitchFamily="18" charset="0"/>
              </a:rPr>
              <a:t>C</a:t>
            </a:r>
            <a:r>
              <a:rPr lang="pt-BR" altLang="pt-BR" sz="2000" baseline="-25000" dirty="0" err="1">
                <a:latin typeface="Times New Roman" pitchFamily="18" charset="0"/>
              </a:rPr>
              <a:t>d</a:t>
            </a:r>
            <a:r>
              <a:rPr lang="pt-BR" altLang="pt-BR" sz="2000" dirty="0">
                <a:latin typeface="Times New Roman" pitchFamily="18" charset="0"/>
              </a:rPr>
              <a:t>=coeficiente de arraste</a:t>
            </a:r>
          </a:p>
          <a:p>
            <a:pPr eaLnBrk="0" hangingPunct="0"/>
            <a:r>
              <a:rPr lang="pt-BR" altLang="pt-BR" sz="2000" dirty="0" err="1">
                <a:latin typeface="Times New Roman" pitchFamily="18" charset="0"/>
              </a:rPr>
              <a:t>A</a:t>
            </a:r>
            <a:r>
              <a:rPr lang="pt-BR" altLang="pt-BR" sz="2000" baseline="-25000" dirty="0" err="1">
                <a:latin typeface="Times New Roman" pitchFamily="18" charset="0"/>
              </a:rPr>
              <a:t>p</a:t>
            </a:r>
            <a:r>
              <a:rPr lang="pt-BR" altLang="pt-BR" sz="2000" dirty="0">
                <a:latin typeface="Times New Roman" pitchFamily="18" charset="0"/>
              </a:rPr>
              <a:t>=área projetada</a:t>
            </a:r>
          </a:p>
          <a:p>
            <a:pPr eaLnBrk="0" hangingPunct="0"/>
            <a:r>
              <a:rPr lang="pt-BR" altLang="pt-BR" sz="2000" dirty="0">
                <a:latin typeface="Times New Roman" pitchFamily="18" charset="0"/>
              </a:rPr>
              <a:t>n=rotação (rps)</a:t>
            </a:r>
          </a:p>
          <a:p>
            <a:pPr eaLnBrk="0" hangingPunct="0"/>
            <a:r>
              <a:rPr lang="pt-BR" altLang="pt-BR" sz="2000" dirty="0">
                <a:latin typeface="Times New Roman" pitchFamily="18" charset="0"/>
              </a:rPr>
              <a:t>D=diâmetro do rotor (m)</a:t>
            </a:r>
          </a:p>
          <a:p>
            <a:pPr eaLnBrk="0" hangingPunct="0"/>
            <a:r>
              <a:rPr lang="pt-BR" altLang="pt-BR" sz="2000" dirty="0">
                <a:latin typeface="Times New Roman" pitchFamily="18" charset="0"/>
              </a:rPr>
              <a:t>P=Potência (W)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517" name="Object 5"/>
              <p:cNvSpPr txBox="1"/>
              <p:nvPr/>
            </p:nvSpPr>
            <p:spPr bwMode="auto">
              <a:xfrm>
                <a:off x="2059668" y="1817708"/>
                <a:ext cx="2151969" cy="965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251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9668" y="1817708"/>
                <a:ext cx="2151969" cy="965200"/>
              </a:xfrm>
              <a:prstGeom prst="rect">
                <a:avLst/>
              </a:prstGeom>
              <a:blipFill>
                <a:blip r:embed="rId3"/>
                <a:stretch>
                  <a:fillRect b="-169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2518" name="AutoShape 6"/>
          <p:cNvCxnSpPr>
            <a:cxnSpLocks noChangeShapeType="1"/>
            <a:stCxn id="192517" idx="3"/>
            <a:endCxn id="192514" idx="1"/>
          </p:cNvCxnSpPr>
          <p:nvPr/>
        </p:nvCxnSpPr>
        <p:spPr bwMode="auto">
          <a:xfrm>
            <a:off x="4211637" y="2300308"/>
            <a:ext cx="720728" cy="30143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9251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27195"/>
              </p:ext>
            </p:extLst>
          </p:nvPr>
        </p:nvGraphicFramePr>
        <p:xfrm>
          <a:off x="3276600" y="2997200"/>
          <a:ext cx="5689600" cy="3175637"/>
        </p:xfrm>
        <a:graphic>
          <a:graphicData uri="http://schemas.openxmlformats.org/drawingml/2006/table">
            <a:tbl>
              <a:tblPr/>
              <a:tblGrid>
                <a:gridCol w="410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Tipo de rotor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Valor de K</a:t>
                      </a:r>
                      <a:r>
                        <a:rPr kumimoji="0" lang="pt-BR" altLang="pt-BR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Hélice propulsora marítima (3 hélices)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(seis palhetas retas)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(seis palhetas curvas)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com quatro palhetas inclinadas a 45</a:t>
                      </a:r>
                      <a:r>
                        <a:rPr kumimoji="0" lang="pt-BR" altLang="pt-B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com quatro palhetas inclinadas a 32</a:t>
                      </a:r>
                      <a:r>
                        <a:rPr kumimoji="0" lang="pt-BR" altLang="pt-B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 a 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Turbina com seis palhetas inclinadas a 45</a:t>
                      </a:r>
                      <a:r>
                        <a:rPr kumimoji="0" lang="pt-BR" altLang="pt-BR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2545" name="Picture 3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46" name="Rectangle 34"/>
          <p:cNvSpPr>
            <a:spLocks noGrp="1" noChangeArrowheads="1"/>
          </p:cNvSpPr>
          <p:nvPr>
            <p:ph type="title"/>
          </p:nvPr>
        </p:nvSpPr>
        <p:spPr>
          <a:xfrm>
            <a:off x="1720299" y="295275"/>
            <a:ext cx="7391401" cy="11636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pt-BR" altLang="pt-BR" sz="4000" dirty="0"/>
              <a:t>CÁLCULO DO GRADIENTE DE VELOCIDADE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Object 5"/>
              <p:cNvSpPr txBox="1"/>
              <p:nvPr/>
            </p:nvSpPr>
            <p:spPr bwMode="auto">
              <a:xfrm>
                <a:off x="5508103" y="3086770"/>
                <a:ext cx="2797377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≅5 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 5,5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290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103" y="3086770"/>
                <a:ext cx="2797377" cy="469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6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1888" cy="11207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Autofit/>
          </a:bodyPr>
          <a:lstStyle/>
          <a:p>
            <a:pPr algn="ctr"/>
            <a:r>
              <a:rPr lang="pt-BR" sz="4000" dirty="0"/>
              <a:t>SISTEMAS DE AGITAÇÃO</a:t>
            </a:r>
            <a:br>
              <a:rPr lang="pt-BR" sz="4000" dirty="0"/>
            </a:br>
            <a:r>
              <a:rPr lang="pt-BR" sz="4000" dirty="0"/>
              <a:t> ESCOAMENTO RADIAL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Object 9"/>
              <p:cNvSpPr txBox="1"/>
              <p:nvPr/>
            </p:nvSpPr>
            <p:spPr bwMode="auto">
              <a:xfrm>
                <a:off x="5363843" y="2092206"/>
                <a:ext cx="2941638" cy="633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291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3843" y="2092206"/>
                <a:ext cx="2941638" cy="633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29" name="Picture 41" descr="Radial Impell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3471288" cy="349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5" name="Picture 47" descr="Resultado de imagem para radial impeller floccul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160017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78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Object 3"/>
              <p:cNvSpPr txBox="1"/>
              <p:nvPr/>
            </p:nvSpPr>
            <p:spPr bwMode="auto">
              <a:xfrm>
                <a:off x="5117623" y="2934405"/>
                <a:ext cx="3168352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≅1,5 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 2,0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31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7623" y="2934405"/>
                <a:ext cx="3168352" cy="469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20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283896" cy="11207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Autofit/>
          </a:bodyPr>
          <a:lstStyle/>
          <a:p>
            <a:pPr algn="ctr"/>
            <a:r>
              <a:rPr lang="pt-BR" sz="4000" dirty="0"/>
              <a:t>SISTEMAS DE AGITAÇÃO</a:t>
            </a:r>
            <a:br>
              <a:rPr lang="pt-BR" sz="4000" dirty="0"/>
            </a:br>
            <a:r>
              <a:rPr lang="pt-BR" sz="4000" dirty="0"/>
              <a:t> ESCOAMENTO AXIAL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Object 9"/>
              <p:cNvSpPr txBox="1"/>
              <p:nvPr/>
            </p:nvSpPr>
            <p:spPr bwMode="auto">
              <a:xfrm>
                <a:off x="4848986" y="1969024"/>
                <a:ext cx="2941638" cy="633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315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8986" y="1969024"/>
                <a:ext cx="2941638" cy="633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53" name="Picture 41" descr="Pitched Impell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8" y="2420888"/>
            <a:ext cx="3522637" cy="35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7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9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3016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51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4540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53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6064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55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7588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57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91122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59" descr="Resultado de imagem para radial impeller flocculation"/>
          <p:cNvSpPr>
            <a:spLocks noChangeAspect="1" noChangeArrowheads="1"/>
          </p:cNvSpPr>
          <p:nvPr/>
        </p:nvSpPr>
        <p:spPr bwMode="auto">
          <a:xfrm>
            <a:off x="106362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73" name="Picture 61" descr="http://www.dynamixinc.com/wp-content/uploads/2015/03/pitch-p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91" y="3670595"/>
            <a:ext cx="1872208" cy="12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7" descr="Resultado de imagem para radial impeller floccul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99" y="4857440"/>
            <a:ext cx="2177650" cy="110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0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6" y="228600"/>
            <a:ext cx="7261669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Manancial</a:t>
              </a: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Coagulação</a:t>
              </a:r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Floculação</a:t>
              </a:r>
            </a:p>
          </p:txBody>
        </p:sp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Sedimentação</a:t>
              </a:r>
            </a:p>
          </p:txBody>
        </p:sp>
        <p:sp>
          <p:nvSpPr>
            <p:cNvPr id="39945" name="AutoShape 9"/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Filtração</a:t>
              </a:r>
            </a:p>
          </p:txBody>
        </p:sp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Desinfecção</a:t>
              </a:r>
            </a:p>
          </p:txBody>
        </p:sp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Fluoretação</a:t>
              </a:r>
            </a:p>
          </p:txBody>
        </p:sp>
        <p:sp>
          <p:nvSpPr>
            <p:cNvPr id="39948" name="AutoShape 12"/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Correção de pH</a:t>
              </a:r>
            </a:p>
          </p:txBody>
        </p: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Água Final</a:t>
              </a:r>
            </a:p>
          </p:txBody>
        </p:sp>
        <p:cxnSp>
          <p:nvCxnSpPr>
            <p:cNvPr id="39950" name="AutoShape 14"/>
            <p:cNvCxnSpPr>
              <a:cxnSpLocks noChangeShapeType="1"/>
              <a:stCxn id="39941" idx="4"/>
              <a:endCxn id="39942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1" name="AutoShape 15"/>
            <p:cNvCxnSpPr>
              <a:cxnSpLocks noChangeShapeType="1"/>
              <a:stCxn id="39942" idx="4"/>
              <a:endCxn id="39943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2" name="AutoShape 16"/>
            <p:cNvCxnSpPr>
              <a:cxnSpLocks noChangeShapeType="1"/>
              <a:stCxn id="39943" idx="4"/>
              <a:endCxn id="39944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AutoShape 17"/>
            <p:cNvCxnSpPr>
              <a:cxnSpLocks noChangeShapeType="1"/>
              <a:stCxn id="39944" idx="3"/>
              <a:endCxn id="39945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4" name="AutoShape 18"/>
            <p:cNvCxnSpPr>
              <a:cxnSpLocks noChangeShapeType="1"/>
              <a:stCxn id="39945" idx="2"/>
              <a:endCxn id="39946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5" name="AutoShape 19"/>
            <p:cNvCxnSpPr>
              <a:cxnSpLocks noChangeShapeType="1"/>
              <a:stCxn id="39946" idx="2"/>
              <a:endCxn id="39947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6" name="AutoShape 20"/>
            <p:cNvCxnSpPr>
              <a:cxnSpLocks noChangeShapeType="1"/>
              <a:stCxn id="39948" idx="3"/>
              <a:endCxn id="39949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7" name="AutoShape 21"/>
            <p:cNvCxnSpPr>
              <a:cxnSpLocks noChangeShapeType="1"/>
              <a:stCxn id="39947" idx="2"/>
              <a:endCxn id="39948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0" name="Line 34"/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1" name="Text Box 35"/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2" name="Line 36"/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3" name="Text Box 37"/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5" name="Text Box 39"/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7" name="Text Box 41"/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39978" name="Line 42"/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9" name="Text Box 43"/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Object 3"/>
              <p:cNvSpPr txBox="1"/>
              <p:nvPr/>
            </p:nvSpPr>
            <p:spPr bwMode="auto">
              <a:xfrm>
                <a:off x="5178720" y="3390194"/>
                <a:ext cx="2736305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≅0,5 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 0,8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338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8720" y="3390194"/>
                <a:ext cx="2736305" cy="469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4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211888" cy="11207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Autofit/>
          </a:bodyPr>
          <a:lstStyle/>
          <a:p>
            <a:pPr algn="ctr"/>
            <a:r>
              <a:rPr lang="pt-BR" sz="4000" dirty="0"/>
              <a:t>SISTEMAS DE AGITAÇÃO</a:t>
            </a:r>
            <a:br>
              <a:rPr lang="pt-BR" sz="4000" dirty="0"/>
            </a:br>
            <a:r>
              <a:rPr lang="pt-BR" sz="4000" dirty="0"/>
              <a:t> ESCOAMENTO AXIAL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Object 9"/>
              <p:cNvSpPr txBox="1"/>
              <p:nvPr/>
            </p:nvSpPr>
            <p:spPr bwMode="auto">
              <a:xfrm>
                <a:off x="5076055" y="2281784"/>
                <a:ext cx="2941637" cy="633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33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5" y="2281784"/>
                <a:ext cx="2941637" cy="633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77" name="Picture 41" descr="Marine-Type Propell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33" y="2386210"/>
            <a:ext cx="3384376" cy="340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3" name="Picture 47" descr="Propeller Bla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84" y="4435782"/>
            <a:ext cx="1584176" cy="11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75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Object 3"/>
              <p:cNvSpPr txBox="1"/>
              <p:nvPr/>
            </p:nvSpPr>
            <p:spPr bwMode="auto">
              <a:xfrm>
                <a:off x="5366944" y="3244701"/>
                <a:ext cx="2941637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≅0,3 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 0,4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38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6944" y="3244701"/>
                <a:ext cx="2941637" cy="469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2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39880" cy="11207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 anchorCtr="1">
            <a:noAutofit/>
          </a:bodyPr>
          <a:lstStyle/>
          <a:p>
            <a:pPr algn="ctr"/>
            <a:r>
              <a:rPr lang="pt-BR" sz="4000" dirty="0"/>
              <a:t>SISTEMAS DE AGITAÇÃO</a:t>
            </a:r>
            <a:br>
              <a:rPr lang="pt-BR" sz="4000" dirty="0"/>
            </a:br>
            <a:r>
              <a:rPr lang="pt-BR" sz="4000" dirty="0"/>
              <a:t> ESCOAMENTO AXIAL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Object 9"/>
              <p:cNvSpPr txBox="1"/>
              <p:nvPr/>
            </p:nvSpPr>
            <p:spPr bwMode="auto">
              <a:xfrm>
                <a:off x="5220072" y="2097807"/>
                <a:ext cx="2941637" cy="6334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387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2097807"/>
                <a:ext cx="2941637" cy="633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425" name="Picture 41" descr="Hydrofoil Impell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6"/>
            <a:ext cx="3357339" cy="338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5" name="Picture 51" descr="Resultado de imagem para hydrofoil impeller floccul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10770" y="4212479"/>
            <a:ext cx="2160240" cy="14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06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180799"/>
            <a:ext cx="8229600" cy="13649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Velocidade periférica máxima: 2,0 a 3,0 m/s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Relação diâmetro do rotor e diâmetro equivalente do tanque maior do que 0,35 (Ideal entre 0,4 e 0,5)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52600" y="223833"/>
            <a:ext cx="7391400" cy="1570186"/>
          </a:xfrm>
        </p:spPr>
        <p:txBody>
          <a:bodyPr>
            <a:noAutofit/>
          </a:bodyPr>
          <a:lstStyle/>
          <a:p>
            <a:pPr algn="ctr"/>
            <a:r>
              <a:rPr lang="pt-BR" sz="4000" dirty="0"/>
              <a:t>SISTEMAS DE FLOCULAÇÃO MECANIZADOS</a:t>
            </a:r>
            <a:br>
              <a:rPr lang="pt-BR" sz="4000" dirty="0"/>
            </a:br>
            <a:r>
              <a:rPr lang="pt-BR" sz="4000" dirty="0"/>
              <a:t> DIRETRIZES PARA PROJETO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5292080" y="3843452"/>
            <a:ext cx="0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>
            <a:off x="5292080" y="5499636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7236296" y="3843452"/>
            <a:ext cx="0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292080" y="4131484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5832140" y="4758385"/>
            <a:ext cx="864096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228184" y="3453807"/>
            <a:ext cx="72008" cy="1440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>
            <a:off x="7381800" y="41314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7362514" y="55003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7489812" y="3987468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292080" y="564365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236296" y="5646703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5149552" y="5751664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5826893" y="5067588"/>
            <a:ext cx="0" cy="230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6737581" y="5070839"/>
            <a:ext cx="0" cy="230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760132" y="5182663"/>
            <a:ext cx="1045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7571761" y="460507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095597" y="575166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</a:t>
            </a:r>
            <a:r>
              <a:rPr lang="pt-BR" baseline="-25000" dirty="0"/>
              <a:t>e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095597" y="512683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</a:t>
            </a:r>
            <a:endParaRPr lang="pt-BR" baseline="-25000" dirty="0"/>
          </a:p>
        </p:txBody>
      </p:sp>
      <p:cxnSp>
        <p:nvCxnSpPr>
          <p:cNvPr id="32" name="Conector reto 31"/>
          <p:cNvCxnSpPr/>
          <p:nvPr/>
        </p:nvCxnSpPr>
        <p:spPr>
          <a:xfrm>
            <a:off x="5365576" y="4893967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509592" y="4789743"/>
            <a:ext cx="0" cy="85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5480192" y="499799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Espaço Reservado para Conteúdo 1"/>
              <p:cNvSpPr txBox="1">
                <a:spLocks/>
              </p:cNvSpPr>
              <p:nvPr/>
            </p:nvSpPr>
            <p:spPr>
              <a:xfrm>
                <a:off x="754832" y="3645024"/>
                <a:ext cx="3744416" cy="187220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fontAlgn="auto"/>
                <a14:m>
                  <m:oMath xmlns:m="http://schemas.openxmlformats.org/officeDocument/2006/math">
                    <m:f>
                      <m:f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0" i="1" smtClean="0">
                            <a:latin typeface="Cambria Math"/>
                          </a:rPr>
                          <m:t>𝐷</m:t>
                        </m:r>
                      </m:num>
                      <m:den>
                        <m:sSub>
                          <m:sSubPr>
                            <m:ctrlPr>
                              <a:rPr lang="pt-BR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pt-BR" sz="36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</a:t>
                </a:r>
                <a:r>
                  <a:rPr lang="pt-BR" sz="2800" dirty="0"/>
                  <a:t>= 0,3 a 0,6</a:t>
                </a:r>
              </a:p>
              <a:p>
                <a:pPr fontAlgn="auto"/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0" i="1" smtClean="0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pt-BR" sz="3600" b="0" i="1" smtClean="0">
                            <a:latin typeface="Cambria Math"/>
                          </a:rPr>
                          <m:t>𝐻</m:t>
                        </m:r>
                      </m:den>
                    </m:f>
                  </m:oMath>
                </a14:m>
                <a:r>
                  <a:rPr lang="pt-BR" sz="3600" dirty="0"/>
                  <a:t> </a:t>
                </a:r>
                <a:r>
                  <a:rPr lang="pt-BR" sz="2800" dirty="0"/>
                  <a:t>= 0,33 a 0,5 </a:t>
                </a:r>
              </a:p>
              <a:p>
                <a:pPr fontAlgn="auto"/>
                <a:endParaRPr lang="pt-BR" dirty="0"/>
              </a:p>
            </p:txBody>
          </p:sp>
        </mc:Choice>
        <mc:Fallback xmlns="">
          <p:sp>
            <p:nvSpPr>
              <p:cNvPr id="36" name="Espaço Reservado para Conteúd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32" y="3645024"/>
                <a:ext cx="3744416" cy="18722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8">
            <a:extLst>
              <a:ext uri="{FF2B5EF4-FFF2-40B4-BE49-F238E27FC236}">
                <a16:creationId xmlns:a16="http://schemas.microsoft.com/office/drawing/2014/main" id="{FFFA1FA5-F0CC-4B2E-AE88-8CA3E4CE0F51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349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7536" y="260648"/>
            <a:ext cx="7391400" cy="1228304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MECANIZADOS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A983E3E-6F6B-406D-8C0B-81C7CADBE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026031"/>
            <a:ext cx="6050791" cy="4048801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12636806-558D-49B5-A996-01C7D8B1DBC0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553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554353D-18C1-4628-9B40-8B3D1D0E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75" y="1916832"/>
            <a:ext cx="6809166" cy="4212589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C8841D44-1385-4F32-B899-BAA2A3CEE8A0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184DA9E-EC21-47E1-B398-D479C87E8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7536" y="260648"/>
            <a:ext cx="7391400" cy="1228304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MECANIZADOS</a:t>
            </a:r>
          </a:p>
        </p:txBody>
      </p:sp>
    </p:spTree>
    <p:extLst>
      <p:ext uri="{BB962C8B-B14F-4D97-AF65-F5344CB8AC3E}">
        <p14:creationId xmlns:p14="http://schemas.microsoft.com/office/powerpoint/2010/main" val="1883043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4B2BC0-4BF2-438D-A051-871C5EE3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133600"/>
            <a:ext cx="4824536" cy="3756509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407D5E1D-ECAA-4D9E-B1CA-B7723746C27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496616C-27F8-432E-8C76-3C6ED3546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7536" y="260648"/>
            <a:ext cx="7391400" cy="1228304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MECANIZADOS</a:t>
            </a:r>
          </a:p>
        </p:txBody>
      </p:sp>
    </p:spTree>
    <p:extLst>
      <p:ext uri="{BB962C8B-B14F-4D97-AF65-F5344CB8AC3E}">
        <p14:creationId xmlns:p14="http://schemas.microsoft.com/office/powerpoint/2010/main" val="447029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73288"/>
            <a:ext cx="8361362" cy="37039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Gradientes de velocidade situados entre    80 s</a:t>
            </a:r>
            <a:r>
              <a:rPr lang="pt-BR" altLang="pt-BR" sz="2800" baseline="30000" dirty="0"/>
              <a:t>-1</a:t>
            </a:r>
            <a:r>
              <a:rPr lang="pt-BR" altLang="pt-BR" sz="2800" dirty="0"/>
              <a:t> e 20 s</a:t>
            </a:r>
            <a:r>
              <a:rPr lang="pt-BR" altLang="pt-BR" sz="2800" baseline="30000" dirty="0"/>
              <a:t>-1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Gradientes de velocidade escalonados e decrescentes de montante para jusante</a:t>
            </a:r>
            <a:endParaRPr lang="pt-BR" altLang="pt-BR" sz="2800" baseline="30000" dirty="0">
              <a:sym typeface="Symbol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02 a 04 câmaras de floculação em série</a:t>
            </a:r>
            <a:endParaRPr lang="pt-BR" altLang="pt-BR" sz="2800" dirty="0">
              <a:sym typeface="Symbol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Tempo de detenção hidráulico situado entre 20 e 40 minutos (Tratamento convencional)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Parâmetro G.T entre 3.10</a:t>
            </a:r>
            <a:r>
              <a:rPr lang="pt-BR" altLang="pt-BR" sz="2800" baseline="30000" dirty="0"/>
              <a:t>4</a:t>
            </a:r>
            <a:r>
              <a:rPr lang="pt-BR" altLang="pt-BR" sz="2800" dirty="0"/>
              <a:t> e 2.10</a:t>
            </a:r>
            <a:r>
              <a:rPr lang="pt-BR" altLang="pt-BR" sz="2800" baseline="30000" dirty="0"/>
              <a:t>5</a:t>
            </a:r>
            <a:r>
              <a:rPr lang="pt-BR" altLang="pt-BR" sz="2800" dirty="0"/>
              <a:t> 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404813"/>
            <a:ext cx="7065963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UNIDADES DE FLOCULAÇÃO</a:t>
            </a:r>
            <a:br>
              <a:rPr lang="pt-BR" altLang="pt-BR" dirty="0"/>
            </a:br>
            <a:r>
              <a:rPr lang="pt-BR" altLang="pt-BR" dirty="0"/>
              <a:t>DIMENSIONAMENTO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3A9D82B-358F-4C67-9EA9-0A0A3D31E8B6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926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93712" y="2234741"/>
            <a:ext cx="8229600" cy="914400"/>
          </a:xfrm>
        </p:spPr>
        <p:txBody>
          <a:bodyPr vert="horz" lIns="0" tIns="45720" rIns="0" bIns="45720" rtlCol="0">
            <a:normAutofit/>
          </a:bodyPr>
          <a:lstStyle/>
          <a:p>
            <a:pPr marL="109728" indent="0">
              <a:buNone/>
            </a:pPr>
            <a:r>
              <a:rPr lang="pt-BR" altLang="pt-BR" sz="4000" dirty="0">
                <a:latin typeface="+mj-lt"/>
              </a:rPr>
              <a:t>Sistemas de floculação hidráulicos		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23850" y="3371850"/>
            <a:ext cx="8569325" cy="2517612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566928" indent="-45720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Ø"/>
              <a:defRPr sz="3600">
                <a:latin typeface="+mj-lt"/>
              </a:defRPr>
            </a:lvl1pPr>
            <a:lvl2pPr marL="621792" indent="-22860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>
                <a:latin typeface="+mn-lt"/>
              </a:defRPr>
            </a:lvl2pPr>
            <a:lvl3pPr marL="859536" indent="-22860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>
                <a:latin typeface="+mn-lt"/>
              </a:defRPr>
            </a:lvl3pPr>
            <a:lvl4pPr marL="11430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>
                <a:latin typeface="+mn-lt"/>
              </a:defRPr>
            </a:lvl4pPr>
            <a:lvl5pPr marL="1371600" indent="-22860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>
                <a:latin typeface="+mn-lt"/>
              </a:defRPr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>
                <a:latin typeface="+mn-lt"/>
              </a:defRPr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>
                <a:latin typeface="+mn-lt"/>
              </a:defRPr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>
                <a:latin typeface="+mn-lt"/>
              </a:defRPr>
            </a:lvl9pPr>
          </a:lstStyle>
          <a:p>
            <a:r>
              <a:rPr lang="pt-BR" altLang="pt-BR" dirty="0" err="1"/>
              <a:t>Floculadores</a:t>
            </a:r>
            <a:r>
              <a:rPr lang="pt-BR" altLang="pt-BR" dirty="0"/>
              <a:t> hidráulicos de fluxo horizontal</a:t>
            </a:r>
          </a:p>
          <a:p>
            <a:r>
              <a:rPr lang="pt-BR" altLang="pt-BR" dirty="0" err="1"/>
              <a:t>Floculadores</a:t>
            </a:r>
            <a:r>
              <a:rPr lang="pt-BR" altLang="pt-BR" dirty="0"/>
              <a:t> hidráulicos de fluxo vertical</a:t>
            </a:r>
          </a:p>
          <a:p>
            <a:r>
              <a:rPr lang="pt-BR" altLang="pt-BR" dirty="0" err="1"/>
              <a:t>Floculador</a:t>
            </a:r>
            <a:r>
              <a:rPr lang="pt-BR" altLang="pt-BR" dirty="0"/>
              <a:t> Alabama</a:t>
            </a:r>
          </a:p>
          <a:p>
            <a:endParaRPr lang="pt-BR" altLang="pt-BR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AA1D747-2003-4CBD-A8F2-2C1102C7F3C1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B0447ED-DAD1-424F-A319-6655BAA1A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013" y="512127"/>
            <a:ext cx="7391400" cy="828641"/>
          </a:xfrm>
        </p:spPr>
        <p:txBody>
          <a:bodyPr/>
          <a:lstStyle/>
          <a:p>
            <a:pPr algn="ctr"/>
            <a:r>
              <a:rPr lang="pt-BR" altLang="pt-BR" dirty="0"/>
              <a:t>PROCESSO DE FLOCULAÇÃO</a:t>
            </a:r>
          </a:p>
        </p:txBody>
      </p:sp>
    </p:spTree>
    <p:extLst>
      <p:ext uri="{BB962C8B-B14F-4D97-AF65-F5344CB8AC3E}">
        <p14:creationId xmlns:p14="http://schemas.microsoft.com/office/powerpoint/2010/main" val="3541862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9850"/>
            <a:ext cx="7211888" cy="1384300"/>
          </a:xfrm>
        </p:spPr>
        <p:txBody>
          <a:bodyPr/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HIDRÁULICOS</a:t>
            </a:r>
          </a:p>
        </p:txBody>
      </p:sp>
      <p:pic>
        <p:nvPicPr>
          <p:cNvPr id="251908" name="Picture 4" descr="http://revistatae.com.br/revistas/n11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528392" cy="42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51931"/>
            <a:ext cx="4118857" cy="2736304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65E96C8-1FDC-49E6-AE44-B7504462D46D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05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9850"/>
            <a:ext cx="7211888" cy="1384300"/>
          </a:xfrm>
        </p:spPr>
        <p:txBody>
          <a:bodyPr/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HIDRÁULICOS</a:t>
            </a:r>
          </a:p>
        </p:txBody>
      </p:sp>
      <p:pic>
        <p:nvPicPr>
          <p:cNvPr id="251908" name="Picture 4" descr="http://revistatae.com.br/revistas/n11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908"/>
            <a:ext cx="3365085" cy="40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4392488" cy="2918087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337B5D2-A772-487C-8FD3-352E4F47C9CA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63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8"/>
          <p:cNvSpPr txBox="1">
            <a:spLocks noChangeArrowheads="1"/>
          </p:cNvSpPr>
          <p:nvPr/>
        </p:nvSpPr>
        <p:spPr bwMode="auto">
          <a:xfrm>
            <a:off x="2700338" y="4724400"/>
            <a:ext cx="312261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pt-BR" altLang="pt-BR" sz="1400" b="1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95236" name="Picture 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6" name="Rectangle 10"/>
          <p:cNvSpPr>
            <a:spLocks noGrp="1" noChangeArrowheads="1"/>
          </p:cNvSpPr>
          <p:nvPr>
            <p:ph type="title"/>
          </p:nvPr>
        </p:nvSpPr>
        <p:spPr>
          <a:xfrm>
            <a:off x="1547664" y="381000"/>
            <a:ext cx="7139136" cy="620170"/>
          </a:xfr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pt-BR" sz="4000" dirty="0">
                <a:solidFill>
                  <a:schemeClr val="tx1"/>
                </a:solidFill>
                <a:effectLst/>
              </a:rPr>
              <a:t>SISTEMAS DE FLOCULAÇÃO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7EE678-635E-4E29-B274-3A27FE9CD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16" y="2005857"/>
            <a:ext cx="6750124" cy="4095075"/>
          </a:xfrm>
          <a:prstGeom prst="rect">
            <a:avLst/>
          </a:prstGeom>
        </p:spPr>
      </p:pic>
      <p:sp>
        <p:nvSpPr>
          <p:cNvPr id="6" name="Oval 7">
            <a:extLst>
              <a:ext uri="{FF2B5EF4-FFF2-40B4-BE49-F238E27FC236}">
                <a16:creationId xmlns:a16="http://schemas.microsoft.com/office/drawing/2014/main" id="{55222C7D-096F-47D4-98CF-25E78049B9E6}"/>
              </a:ext>
            </a:extLst>
          </p:cNvPr>
          <p:cNvSpPr>
            <a:spLocks noChangeArrowheads="1"/>
          </p:cNvSpPr>
          <p:nvPr/>
        </p:nvSpPr>
        <p:spPr bwMode="auto">
          <a:xfrm rot="2191995">
            <a:off x="4049344" y="4288771"/>
            <a:ext cx="1045311" cy="771084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C37C0F12-EE05-46CE-ACF3-C1D16840916B}"/>
              </a:ext>
            </a:extLst>
          </p:cNvPr>
          <p:cNvSpPr>
            <a:spLocks noChangeArrowheads="1"/>
          </p:cNvSpPr>
          <p:nvPr/>
        </p:nvSpPr>
        <p:spPr bwMode="auto">
          <a:xfrm rot="2191995">
            <a:off x="5648475" y="2876057"/>
            <a:ext cx="920805" cy="533611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9D4F234-A47A-4707-8839-30A01296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742" y="4898357"/>
            <a:ext cx="2899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b="1" dirty="0">
                <a:solidFill>
                  <a:schemeClr val="bg1"/>
                </a:solidFill>
              </a:rPr>
              <a:t>Sistemas de floculação !!!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5" name="Picture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12738"/>
            <a:ext cx="7139881" cy="1236241"/>
          </a:xfrm>
        </p:spPr>
        <p:txBody>
          <a:bodyPr/>
          <a:lstStyle/>
          <a:p>
            <a:pPr algn="ctr"/>
            <a:r>
              <a:rPr lang="pt-BR" altLang="pt-BR" sz="4000" dirty="0"/>
              <a:t>PROCESSO DE FLOCULAÇÃO</a:t>
            </a:r>
            <a:br>
              <a:rPr lang="pt-BR" altLang="pt-BR" sz="4000" dirty="0"/>
            </a:br>
            <a:r>
              <a:rPr lang="pt-BR" altLang="pt-BR" sz="4000" dirty="0"/>
              <a:t>FLOCULADORES HIDRÁULICOS</a:t>
            </a:r>
          </a:p>
        </p:txBody>
      </p:sp>
      <p:pic>
        <p:nvPicPr>
          <p:cNvPr id="250882" name="Picture 2" descr="http://www.nzdl.org/gsdl/collect/fnl2.2/archives/HASH0187.dir/p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6" y="2348880"/>
            <a:ext cx="4287102" cy="27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QEhUUEhQVFRUUFRUVFBQUFRQUFBQUFBQYFhQUFBQYHCggGBwmHBUUITEhJSkrLi4wFx8zOTMsNygtLisBCgoKDg0OGhAQGiwkHyQsLCwxLSwsLCwsLC8sLCwsLC0vLCwuLCw0LywsLCwsLCwsLCwsLCwsLCwsLCwsLCwsLP/AABEIAPkAywMBIgACEQEDEQH/xAAbAAACAgMBAAAAAAAAAAAAAAAABAEFAgMHBv/EAFQQAAEDAgIDCAsMBgkDBQAAAAEAAgMEERIhBQYxExQiMkFRc9IHMzRTVGFxkZKTshUkQlJicoGhsbPR0yNDlKLB1BZVY4KjwsPh8DWk4yV0g+Lx/8QAGAEBAQEBAQAAAAAAAAAAAAAAAAEDAgT/xAAmEQEBAAICAQMDBQEAAAAAAAAAAQIDERIhIjFBBDJhEzNRcYHw/9oADAMBAAIRAxEAPwDr6EFC4dJCla5ZA0FzjYAEk8wG0rR7ox87vQf+CocUJX3Rj53ehJ1VPugz5Xq5OqgZQlvdBny/VydVRv8AZzP9VL1UDSEqK9nNJ6qXqo3+zmf6qXqqcBsKUoK9vNJ6qXqqRXN5pPVS9VUNqEqa5vIJL9BMR7KkVzeaT1M3VVDSlK79bzSeql6qnfreaT1UvVQMqCUvv5vNJ6mXqqDWt5pPVS9VAyhLCtbzSeql6qN+t5pPVS9VQNKEvv1vNJ6qXqqN+N5pPVS9VAyUXWuCcPF232kZgtII2ixAK2IC6hBQg1oUkIsgU0p2mT5j/ZKcCU0r2mXo3+yU4EAtVRUNjF3uDRnmTYZNLj9QJ+hbrJetoY5hhkaHDPI+NpYfqc4fSgXk0xC295Blt28l7nZs4Ls9nBPMg6XhvbHnYG1nG4NyCMs+K7Z8U8xUP0JAdsYPNdzjh28S54HGJGG1voChuhIRezXC5ByklFiG4bt4XB4OWVtp50GTNLQu4sgdnh4N3cLFhscINsxZboaxj74XA2vex2WJafra4fQtMGiYWElkYaThva44jy9uw8jnH7NgCyptFQxm8bAzIAhpcGkAYRdoNjl4kREek43DEHZWaeK65DyQyzbXNyDawzspg0nE8gNkaS7YBtOZGzyg+ZQNFRZWZazWtGFzmgBhJZYA7QSc9uZUw6LiY4OawBwNwc7g4MG35ot/uipk0tC2+KQC2O97/q2438nI0g+QqYNKRPdha7hXAsWuGZbjAzG3DnZavcSnNwYmm+29ydlrA8gtlYcmWxMuoIyb4bHEH3aS04gzADdpB4uSqNUelYnWs/jWAOF4GZAGZFhcuaBzkrKPSkRxWfxMeLJwtuZDX7RnYkDLnRHouJuGzeLbCC55AsQRkTbItaQOQjJbH6PjO1o+HkCQDuhu8EA53IBzQYe6kWfCOW3gPu3bk4WyJsbA5nk2qHaTi5XWu9sdi1wON1rNIIuDwm+dZnRkXxBntJLiTtzdnmeE7M5i5WDtFQnawchvd17ggh178a4HC25bUGD9KxNNi7Y8sNmvIDg0uNyBYAAOz2cFw2g2hul4i9rMRDnGwaWvBubWyIy4zdvOt0ejom5iNoO0mwuTZwuTyn9I/M/GPOpj0fG3Yxu0G/LcWtntysB5ABsQMIWShRStD8PpH/wTaUoP1nSO+wJtAFRZSVCDBCEIFNLdol6N/slONSel+0S9G/2SnGoMkKFU6T0sQ/cKdoknIvY33OFp2STOHFHM3a62XKQG3S+lmwYWhpkmkuIoW2xPI2knY1guLuOQ8pAKbKauIu6opmk5lraaR4b8kPM4xW2XsL8wTWitEtgxPc4yTSW3WZ3GdbY1o+AwZ2YMh4ySSjrhp00cOJrcTnEtHM3K9yOVdSW3iOcspJzVbrBpWoo2XfVQOeeKwUrgT4z74yH/ADntv1bqqyrgbMZ4WYi4Yd7OPFcRt3fxLldXWvmeXyElxN7krrHY67hj+dJ7ZWueuY4sdey55/hYijq/CYv2U/nI3lV+FR/s3/lS9XpwkuERa1jM3zPuWgXtdoG25yHxuQWzXP8AWTXCaW7IpX4B8IYWE+TBbzXP07VxhruTvPZMPd0kUVV4Uz9mH5ih1HUgXNWwAbfe7eutlJXuBwSgA5C42XPFvfkPIeU5WByXgtfdZ5TI+nZwGNNiQc325T9PJ/tZhhcrwueyYzkzW62TioZDDUMkDpGMc8wAAYnAEtGPx/8AOX2goanwofs7esuL6EPvmDpovvAu51tfHCLyOA5htJttsB9q724THjhnpzuXPJQ0FT4V/gM/FRvCo8LPqIlSaf14FOCGxEOIyxkAg8l2C55b2JH1i/m9RNJyy10sjgZXmF1xiDSBukewn6MsvqspNd68urtnbrHvxo6o8Ld6mH8EHRtR4Y/1MHVTNLpFrzbNrtmF4sb7beW2dtts9i0aX0uIS2NjTLPJfcoWmxdba95+BGLi7z5BckA5tFdpV0lM0OfWSkudhjYyGnMkryLhkbcPCOR8guTYAlTqpUVJfPHVvDnMMZaAG8BsjS7C5zQA5wyuQLcyd0ZogseZ53CWocMJfazImHMxQNPFbkLna6wJ5ANejO7KvyU/3blFP0G2TpXfY1OJSg2y9KfZanFFQhTZYoMUIQgU0v2iXo3+yU4EnpftEvRSeyU4EFZrNVPippHxuwvAaGuIDsJc4NxWO217pDRmgZ6duFlSzMlz3Gmu+R52vkcZbucef6NiZ1vI3pJ4jH9H6ViulUUpo6rlq2fs4/MXj+yRSTiBmOoDxiOQhDOTnxFXuttN+la+w4TLA25WEnb/AHgkOyRIH0sTm7HG48hZcLvVec+Ge7xhy5THC/vn7oXUdTKGpfo8COoDb7qA0xA5lxHHvl5lzlgXQ9TYXGniAu1xeRGbk4buu5zRyfCNuUCxuFrvvGP+sfp5csr/AE8rrbFUxPML5ha4NmNAGbR/D/mZXmjA74/7oXtOyI0iq4RBOFlyAQCcDbkC5t515R4yK1wxnWMs8r2rrc9FLM4BleC+xZg3KIAfGIsL4hbn5Ds2rmet1JI2qkDpnPcHG7yyNpcb7SGgDzLo597VYLsm48d/kSg3PkBc70V4bXge/Jfnn7VjovNr0fUTiRSaGgfviG0hH6aKxwtNuGM7cq6VT0s8u7zPqHiSKPEA6GMOa7A4jgublhsLZbXE7VzzRo/TRcbtjOLxuOOL411Q0hdFJwiNzgeXFtrl7mnK5GYNnX8oTd92MNHnHKuP1bJHOcXSucbnMhpJz5SvT9jKjkdVPDZ3xncXZtZESRukeVnNI/8AxeemHCd5T9q9f2Ke7H9A77yNbbJ6a8+q+qPZ6U0FUOAcKqVxGTv0dMHYdvBtHmQcxnltGeRy1ChLqWOok4U1QxkkkpOJ8l23bc24LRc2YMgDzkr0hVJqN/0+k/8AbxeyF43uXZCpdGd2Vfkp/YcrGaviaCS9ptbIEOO22TRmdqrNEvDqyrLSCC2mIIzBBY9FWNBtl6U+wxOpKg40vSn7tidUVBQgqLKIwQhCKU0v2iXopPYK16Rgkc5uC9gHXAeWZ3Fjlt5Vs0v2ibopPYKcCUeM1ippBDKbOBBjxuLiQ4boywBN8Xk5M9l8/aKl1w7kl/ufesV0knECmk6ETswnI7Wu24XDlty7SLeNc91xppo4RHJYNDyWG+RJGYa7m5bGx2rphK8R2Uu52fPPslaap64z3X0VzzRkEbjeWQMYDmBcvd4mtGzyldW1PeyaITMaWtzZG024LWnDs5zbzfTfjTF2Dscdws+dJ7ZWu7HnzWOjLz1jx/ZI7rPkZ7AXknr1fZL7rPkZ7AXkHFbYfbGGf3X+3etI6LbUMbc4XNHBdttcZgjlGxcg1qpxHO5tzjabEbQbfFdt+ghdug4rfIPsXF9eu7ZfnFYaZ6rXo330yI1dnhiljydJK9zWNJAbHHjIaXDO7jmeb+K65V0zYqaVre9yEk7XEsNyf+eJcR0OffEHTRe2F3TS3aJuik9gpsxkylNWVuNjgc/Gd5T9q9d2Ku7H9A/7yNePqDwneU/avW9ik+/X9A/7yNb7PavPq+6Otqk1IF9H0vQR+yrtUmow/wDT6XoI/ZXie9l7jvYwBsjXFoAAczDe1hmQ7LLxfQldAU251dW29zhpiTawuWyXsF6Qqj0b3bWfMpfZkXPWR1crT9Bxpul/0406k6HjTdL/AKUacVEEqLqSoUEIQpQJaX7RN0UnsFOtCT0v2iXopPYKcCop9cO45f7n3jVcWVNrj3HL/c+8aroIjEheK7KA97s+efZK9uvM686Hlq4mMhAJD7nE7CAC0i671+Mpaz3TnCyOQ0dM+V7Y42lz3GzWjMkrtOqeiXUlMyJ5BcC5zrbAXG9hz2vtWvVfVmKhZlw5XDhyEZn5LR8Fv28qvV3sz7eI41auvmuTdkoe+z5GeyF5BwXsOyYffR+az2Qm9TNRzNhmqgRHtZEcjJzF/M3xbT5Nu/aY4S157jcs7J/LptPxW/NH2LjGvXdsvziu1ALw9bqO6prXyzECDFiDWnhv+T8kc5283OMdWUltrfdjcpJHktS9XJaqZkg4MUT2udIRkS0g4Gc5y+j6j1vSo/QS9FJ7BTFPA2NrWMaGtaLNa0WAA5AFo0r2iXopPYK5zzuVdYYdMXAagcJ3lP2r1vYqHvx/QP8AbjXnKbR8lTNuUTS57ichsAvm5x5AOddc1S1VjoG348zhZ8ni24GDkbf6TbyAejblJLHm0Y22V6FUmo//AE+l6CP2Vdrx+r2l9yoaSKFu61D6dhZFewDbW3SZ+e5xg8u07ACcl43uei0vpVtO0XDnvecMULLGSV3xWg+cuNgBmSFo0LQSMMk05bu02DExna42sBDI2k5uIxG7ja55AMllojRG4kySv3aoeLSSkYQBtEcTM9zjHI3adpJOasypVKUPGm6X/SjTiTouNN0v+lGmwlUFQpKhQYqUIsgU0v2iXopPYKbCV0sP0EvRSewU4FUJ6W0eKmF8TnOaHgDE22IWIIIuCOTlCS9yJ/Dp/V0n5KulBVFKdDz+HVHq6P8AIWJ0LN4fU+hRfkK8UKCkGhZvD6n0KL+XU+4k/wDWFV6ui/l1dLIKjyNVqKJZRNJV1LpG2sS2jtkLDgbhhP0hWfuHN/WFX6FD/LK7Uq22pMZPZR+4c39YVfo0P8sgaCm/rGs9Gg/lVeIUFJ7hy/1hWejQ/wAsol0DI5pa6uqyHAgi1GLg5EZU/jV4hOR5jRepjKXFuFTUsxm7iN7EnyudATbxbE/7iP8ADav/ALb8hXCFbbfdJJPZUe4r/DKrz0/5K2aA0FDRR7nC0gZYnOOJ77CwxOO2wyA2AbAFZoUdIUWUoKlCVFxpul/0Y06EnQ8ebpR9zEnEAoUoUVgpWKlBjNEHtc12xwLTyZEWK1Ck/tJPO3qrepuqjRvQ98k87eqjen9pJ5x+CYBQUC28/lyel/sjeny5PS/2TKgoNApPlyekjeny5PTKYQEGgUg+NJ6ZU70HxpPTct6FRo3oPjSesd+KN5j40nrH/imEIhfebfjSetk6yN5t55PWy9ZMLXJMGloOK7zYWa5wuAXcIgWaLA5mwvYbSEVq3k3nk9bL1kbybzyeum6yZQiFt4t55PXTdZG8W88nrpusmEIpbeDeeT103XRvFvPJ62XrJm6i6g1wQNZfDfM3JJc4k2AuS4k7AB9C2qLqUVBKLoKFBgslCLoNGkJC2KRzTYtY4g+MNJG1Yikd36TzQ/lo0p2mXo3+yU00qhcUju/SeaL8tTvZ3fZPNF1EytdRMGNc4gkNBJAFzYC5sOVEajSu79J5ouosN6O79L5ofy0n/SGOziGyOa1zW4mtBa4uc1rS03zBxA35s1Pu8zLgSDEWNbxM3SNDmDjZcYbbKhwUju/SeaH8tSKRw/WyeaH8tLQabjdIIxfEbC3BNiWF5FwTsFrkZcIbc7ZjSzMZaWvGFxbiLeCS1hecOdzkOZBv3q7vsnmi6ineru+yeaLqKtfrLE3jB4sAdjXcEtDsXBccgHMvzbo3nWdTrDHG57XB4LNuQNzhjcQ3PhECVpPkP0g/vZ3fZPNF1FO9nd9k80XUVedYGbdzltaY4g1ti2nID3A4thJFjyrdLplrXuZgeS1wZcYA0ucwPsHOcBsdyohrezu+yeaLqI3se+yf4fUSvuyy44L7EROx4QG/p3BrASTkcxcLA6djvazuW2cYBDcYJuXgN7W7J1jlsyNgd3se+yf4fUUGmPfZP8PqJF+mY3ZHGLtLhYx3cA5rQLB2JpJdkDY5HmssXafia0EB7rw7tlhJthLgwkutjLWvNr/AOey4WG9T3yT9zqo3r/aSedvVSFTrAyM2LJCbuFmhrjdlsXBDr8vNntFxmrSGTE0OGxwBGzYRfkyRWreny5PSH4KN6/Lf6SZUFShShJvICScMgAvmQDFG61/K4ptJ0fHm6UfcxJy6ihQhCCFKEIFdK9pl6N/slNNSule0y9G/2SmwqiUFC01VSyJjnyODGNBc5ziA1oG0klAbiwZ4WggWvYAgDYL8gFlUDWGlcOCXPbsBZTzSMcNnBc2MtcOS4JC0b3fpHOVro6TkhddslSOQzDayL+z2u+FlwTfQABthYAFwAGQADjkAqiodp2lIsWyEDYDSVBH0DclqfrXRlwYS4uxZN3tUF2IczdzvcKr1r1xbEDHC65zBeDt8TD/m82ezyOp1S6TSEBd8Z9uYfo3LWar15rG7p2mMdIbp+nGQbKNuykquU3P6rlWQ1gp73wzX5951V+bbuSugpWTZSDWKn2YZ7Wt3HV7DtFtyWHu7S97m5u4av6B2lXyEFI/WOA5FlQb7b0VYb/4Kj+kVP8So237hrNo2HtO3IK8Sek9JMp2Y5DYbABxnHmaOVWTlLePNVc2tVMwFzmztANyTRVgFzkDcw7VhT630rwdzbUOAJBMdDWOaHcoJbDa/4rn2tWtL6lxDTZovYA5N8nOfleay9j2LO43dM/2WLXLX1x5rLDb2y4nstf6Twd7q/wBgruT/AOFT/SeEfq6v9hrfyleBBNli2UY1oiP6ur/Ya0fbCt2htYIKx0jYXOLoSGyNfHJE5hdewIkaDfglJSVL9IHDTudHTXs+obk+cDaymPI3kMvo/GEaDpWQ1lTHG0MY2CjDWtFgBeoRVvR8ebpB9zEm0pR8ebpB9zEm1FBUKSsVBKlCECule0y9G/2SmwlNK9pl6N/slNBVC+kq5kET5ZCQxjS51gXGw5gMyV5On0oyoeJatlQA04oaUUlW5sZHFkmIitJJ5LtbyXPCV1rofeM/zP8AMFaSVGFzGm93uLR4rNc7P6GqwqqdrPDzVP7FW/lLwutHZBa9pjg3TCS7MxStLwSczduTfFtPLbYupSbFwKuGbfmj+K204883+Hm358cT+SB0kHEl2Mk/Ik6qudTNKMZWwOIksHOvhhme7tbtjWsJO3kCrY1fai93wfOd929b5c9awx47Tw6XPrhTxi7hUjmBoqwFx5hiiGar2a4ukN2xTRs2hz6KumxA7C0RxgfX9JWypcKms3Nxu1ri3Df4LBifl8pwsfFbmU61a2MpmlkZBfsLhYhh+K0bC76hy8y8eEuV4j3Z5TGc0ppTXxsFs3u2YmOoayFzQfhXky8g8e1OaN1+p5m3w1GZsCylq5Wk/FBbFxvF9ZXKq6ufM4ueeW9iScztJPKfGuh6q053hA8Ny/TCRwOYburyLgC+R+FfK58q126+mPLLTs75cLXSmvNPAzEWVOI5Na6jrIg4/OfEBb/lly3WDWt9W8k47bOI8ZczRbgt+s8q97rxK99PAXixxOAPK8YOORYYb8y5gtNWPGPaMt2fOXW/DQ6sHxX+g/8ABdN7Gum2RUjmujqCd2eeBS1MjeKz4TGEX8S51ZdY7Ffcbunf7DFd3PVNPHZdDWOPvVX+xVf5aTiYdKAOfdtEc2x7H1Q55eVkX9ntd8Kw4J9KqTUnuCm6Jq8j2LoNAAAFgBYAZAAbAAqPR/d9X0NJ9s6vbqioO76voaT7ahFWFFx5ulH3MSbSlFx5ulH3MSbXKhQgougFKEXVCmle0y9G/wBkptqV0r2iXo5PZKaagpddu4ajo/4hOV7wJYLkdscdvPDIB/FKa69w1HRn7QnqvRscr2Pe27ozdv4O5xfPyhdY8T3cZS2eDL1wKuObfmj7Sus6T0hLHUluMiPHHwbNtgcGhxva9r4+XkXJa7a35o/it/p74yeb6mecf9aGFXmox9/wfOd925UdLC6R4YwFznGzWjMkr3uqurr6R+6yj9O04Wx8FwBcAAMQNrkOAuCLXXezOYzy41YXLLx8L7XzTclMxrY8t0Dy517OAZhyaeS+LauT1FQXm7vNyAcwHIuh9kxxLYSWlpMc12kgkHgZEi4K5qVdc9ETbec7yzxLsnY3P/p8Xll+9euMtC6pqrWPh0XC6O190eDiFwAZX+McuEfSud3jF39P5zb+yV2qL57vZXJAula3VrpqWFz7Yt1ka6wsMgbZX+LhXM7rvVfRHG79ysnFdY7FJ95u6d/sMXNtEaDlqjwWkR3wulLTgaea/Kcxl412HVSFkMe4MZhDPhBpwvJAuXO+PsuL81uYZbs59vy10YX7vheKj1I7gpuiarxUmpI940/Rj+K870roqioO76voaT7ahXxVDQf9Qq+gpPaqFFWNHx5ulH3MSaKUo+PN0o+5iTiioRZSViglFkWUoFdK9ol6OT2CmmpTS3aJeik9gptoVRTa6n3jUdGf4K5BVNrn3DUdE5XWxBS6xaMMzcbBd7QQQfht22z5RnbynnXIBRunkZHHYuc0bSGgZnMk7Au31DpL8BjXD5TyzPxgMN0m2iPgtMPI7/wrbXl15/LDbh3s/H4U2gdEQaNYbWkqCOE82Fr8g+Iz6zblyCtdG0znOxvDrAlwuLF7ztcW8gFzYeTkAvs0TA8PeHU8MbAeA5lgT4rYRfl4WXkVvZZZ+cua1w4mPEeA7J2e5fMm/wAi5q5q6Z2T/wBT8yb/ACLmzWFxAaCSSAALkknYAOVe3XfRHh2fuX/vhhZdg1O0c73OZFKxzcQkNiACA6RzmOsT5CLpDU3UgQ4ZqoB0m1ke1sfMXcjnfUPHye5WO3ZL4j0addx9Vcr1lifFaJ4twi63ISG4cbDygi3mGxJaoamOqsMswc2AZi1g6W3MScm/K83OOt1VIyVuGRjXjme0OF+fNLN0NCBYMsL3sHPw358N7LnHZ1w6x1lq7Z3OqqWRpwRQM4DBwGtsATsv4mAE8LlxX5r3VHDubA2xNsycs3E3cdvOt0MDWCzWhvPYbfKeVZrGTzy3+OGGI/FP1fiqXUt3vGnyPa/Fznxq9VDqjIGUELnEBrYyS4mwABdcknYFUXZeeY/V+K8/oScTVlXKzOPBTxB44rpIjNurWu2Ow42gkZXuNoNoBfpAm2KKjPLdzZar5vLFD48nP8QzdfQwtY0NY0Na0ANa0ANaBsAA2BShei483Sj7iJNpOi48/Sj7iJOKKCi6hCCUKFkECmlu0S9FJ7BTjUppbtEvRSewU23Yqiq1sp3yUc7I2lz3RuDWja48gCxbpc7TTVPiG5ty/e2q4QnIqfdl3gtT6tnXR7su8FqvQZ11bIQVQ007wWq9CPro92XeC1XoR/mK2QqOf68RVFZue40k5wtkBxCIcfDb4fiKz1Q0SKIB76SpfORm7BFZl9rY7yfXtPiXvULv9S9erP8ASx7dvlU+7L/BKr0YPzVHuy/wOq80H5qt0Lh2qPdp/gdV5qf85R7tSeBVXmpvzlcIRVOdNSeBVX/a/nrA6bl8Aq/PR/zCu0IKMabm8Aq/PR/zCq9XdAzSRRNrQGxw8SlBDg5wcSJKlwydbK0Yu0bTiNsPr0BALErIrErlSVCeHP0o+4iTiSoOPP0o+4iTqCEKUIBSgoRGiviL4pGt2uY9o8paQFi2pf3mTzw/mJpSqFd8P71J54uujfD+9SeeLrppCBXfDu9SeeLroFQ/vUnni66aQgWFQ7vUnni66nfDu9P88XXTClAtvh3en+eLro3y/vL/ADxddMoQLb5f3l/ni66nfD+9P9KLrphCoW3d/enelH1kbu/vTvSj6yZQoFt3f3o+kz8VG7Sd7/famUJyFd1k73++EbtJ3v8AfH4JlF0Cxll7231n/wBVgZJe9s9YeomysUUpQxPaZC8NBe/EA0l1gI2MzJAzu0ptQVKgCoU3RdBkQhBQiBZKFKAQsW/j9qyQCEIRQhAWL9h8hRKyQtND2tnzG+yFtCDJCAhAKEIQCglSViUUIUFCAcbfQouh6hAFQP8AmalCARZBUh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data:image/jpeg;base64,/9j/4AAQSkZJRgABAQAAAQABAAD/2wCEAAkGBxQQEhUUEhQVFRUUFRUVFBQUFRQUFBQUFBQYFhQUFBQYHCggGBwmHBUUITEhJSkrLi4wFx8zOTMsNygtLisBCgoKDg0OGhAQGiwkHyQsLCwxLSwsLCwsLC8sLCwsLC0vLCwuLCw0LywsLCwsLCwsLCwsLCwsLCwsLCwsLCwsLP/AABEIAPkAywMBIgACEQEDEQH/xAAbAAACAgMBAAAAAAAAAAAAAAAABAEFAgMHBv/EAFQQAAEDAgIDCAsMBgkDBQAAAAEAAgMEERIhBQYxExQiMkFRc9IHMzRTVGFxkZKTshUkQlJicoGhsbPR0yNDlKLB1BZVY4KjwsPh8DWk4yV0g+Lx/8QAGAEBAQEBAQAAAAAAAAAAAAAAAAEDAgT/xAAmEQEBAAICAQMDBQEAAAAAAAAAAQIDERIhIjFBBDJhEzNRcYHw/9oADAMBAAIRAxEAPwDr6EFC4dJCla5ZA0FzjYAEk8wG0rR7ox87vQf+CocUJX3Rj53ehJ1VPugz5Xq5OqgZQlvdBny/VydVRv8AZzP9VL1UDSEqK9nNJ6qXqo3+zmf6qXqqcBsKUoK9vNJ6qXqqRXN5pPVS9VUNqEqa5vIJL9BMR7KkVzeaT1M3VVDSlK79bzSeql6qnfreaT1UvVQMqCUvv5vNJ6mXqqDWt5pPVS9VAyhLCtbzSeql6qN+t5pPVS9VQNKEvv1vNJ6qXqqN+N5pPVS9VAyUXWuCcPF232kZgtII2ixAK2IC6hBQg1oUkIsgU0p2mT5j/ZKcCU0r2mXo3+yU4EAtVRUNjF3uDRnmTYZNLj9QJ+hbrJetoY5hhkaHDPI+NpYfqc4fSgXk0xC295Blt28l7nZs4Ls9nBPMg6XhvbHnYG1nG4NyCMs+K7Z8U8xUP0JAdsYPNdzjh28S54HGJGG1voChuhIRezXC5ByklFiG4bt4XB4OWVtp50GTNLQu4sgdnh4N3cLFhscINsxZboaxj74XA2vex2WJafra4fQtMGiYWElkYaThva44jy9uw8jnH7NgCyptFQxm8bAzIAhpcGkAYRdoNjl4kREek43DEHZWaeK65DyQyzbXNyDawzspg0nE8gNkaS7YBtOZGzyg+ZQNFRZWZazWtGFzmgBhJZYA7QSc9uZUw6LiY4OawBwNwc7g4MG35ot/uipk0tC2+KQC2O97/q2438nI0g+QqYNKRPdha7hXAsWuGZbjAzG3DnZavcSnNwYmm+29ydlrA8gtlYcmWxMuoIyb4bHEH3aS04gzADdpB4uSqNUelYnWs/jWAOF4GZAGZFhcuaBzkrKPSkRxWfxMeLJwtuZDX7RnYkDLnRHouJuGzeLbCC55AsQRkTbItaQOQjJbH6PjO1o+HkCQDuhu8EA53IBzQYe6kWfCOW3gPu3bk4WyJsbA5nk2qHaTi5XWu9sdi1wON1rNIIuDwm+dZnRkXxBntJLiTtzdnmeE7M5i5WDtFQnawchvd17ggh178a4HC25bUGD9KxNNi7Y8sNmvIDg0uNyBYAAOz2cFw2g2hul4i9rMRDnGwaWvBubWyIy4zdvOt0ejom5iNoO0mwuTZwuTyn9I/M/GPOpj0fG3Yxu0G/LcWtntysB5ABsQMIWShRStD8PpH/wTaUoP1nSO+wJtAFRZSVCDBCEIFNLdol6N/slONSel+0S9G/2SnGoMkKFU6T0sQ/cKdoknIvY33OFp2STOHFHM3a62XKQG3S+lmwYWhpkmkuIoW2xPI2knY1guLuOQ8pAKbKauIu6opmk5lraaR4b8kPM4xW2XsL8wTWitEtgxPc4yTSW3WZ3GdbY1o+AwZ2YMh4ySSjrhp00cOJrcTnEtHM3K9yOVdSW3iOcspJzVbrBpWoo2XfVQOeeKwUrgT4z74yH/ADntv1bqqyrgbMZ4WYi4Yd7OPFcRt3fxLldXWvmeXyElxN7krrHY67hj+dJ7ZWueuY4sdey55/hYijq/CYv2U/nI3lV+FR/s3/lS9XpwkuERa1jM3zPuWgXtdoG25yHxuQWzXP8AWTXCaW7IpX4B8IYWE+TBbzXP07VxhruTvPZMPd0kUVV4Uz9mH5ih1HUgXNWwAbfe7eutlJXuBwSgA5C42XPFvfkPIeU5WByXgtfdZ5TI+nZwGNNiQc325T9PJ/tZhhcrwueyYzkzW62TioZDDUMkDpGMc8wAAYnAEtGPx/8AOX2goanwofs7esuL6EPvmDpovvAu51tfHCLyOA5htJttsB9q724THjhnpzuXPJQ0FT4V/gM/FRvCo8LPqIlSaf14FOCGxEOIyxkAg8l2C55b2JH1i/m9RNJyy10sjgZXmF1xiDSBukewn6MsvqspNd68urtnbrHvxo6o8Ld6mH8EHRtR4Y/1MHVTNLpFrzbNrtmF4sb7beW2dtts9i0aX0uIS2NjTLPJfcoWmxdba95+BGLi7z5BckA5tFdpV0lM0OfWSkudhjYyGnMkryLhkbcPCOR8guTYAlTqpUVJfPHVvDnMMZaAG8BsjS7C5zQA5wyuQLcyd0ZogseZ53CWocMJfazImHMxQNPFbkLna6wJ5ANejO7KvyU/3blFP0G2TpXfY1OJSg2y9KfZanFFQhTZYoMUIQgU0v2iXo3+yU4EnpftEvRSeyU4EFZrNVPippHxuwvAaGuIDsJc4NxWO217pDRmgZ6duFlSzMlz3Gmu+R52vkcZbucef6NiZ1vI3pJ4jH9H6ViulUUpo6rlq2fs4/MXj+yRSTiBmOoDxiOQhDOTnxFXuttN+la+w4TLA25WEnb/AHgkOyRIH0sTm7HG48hZcLvVec+Ge7xhy5THC/vn7oXUdTKGpfo8COoDb7qA0xA5lxHHvl5lzlgXQ9TYXGniAu1xeRGbk4buu5zRyfCNuUCxuFrvvGP+sfp5csr/AE8rrbFUxPML5ha4NmNAGbR/D/mZXmjA74/7oXtOyI0iq4RBOFlyAQCcDbkC5t515R4yK1wxnWMs8r2rrc9FLM4BleC+xZg3KIAfGIsL4hbn5Ds2rmet1JI2qkDpnPcHG7yyNpcb7SGgDzLo597VYLsm48d/kSg3PkBc70V4bXge/Jfnn7VjovNr0fUTiRSaGgfviG0hH6aKxwtNuGM7cq6VT0s8u7zPqHiSKPEA6GMOa7A4jgublhsLZbXE7VzzRo/TRcbtjOLxuOOL411Q0hdFJwiNzgeXFtrl7mnK5GYNnX8oTd92MNHnHKuP1bJHOcXSucbnMhpJz5SvT9jKjkdVPDZ3xncXZtZESRukeVnNI/8AxeemHCd5T9q9f2Ke7H9A77yNbbJ6a8+q+qPZ6U0FUOAcKqVxGTv0dMHYdvBtHmQcxnltGeRy1ChLqWOok4U1QxkkkpOJ8l23bc24LRc2YMgDzkr0hVJqN/0+k/8AbxeyF43uXZCpdGd2Vfkp/YcrGaviaCS9ptbIEOO22TRmdqrNEvDqyrLSCC2mIIzBBY9FWNBtl6U+wxOpKg40vSn7tidUVBQgqLKIwQhCKU0v2iXopPYK16Rgkc5uC9gHXAeWZ3Fjlt5Vs0v2ibopPYKcCUeM1ippBDKbOBBjxuLiQ4boywBN8Xk5M9l8/aKl1w7kl/ufesV0knECmk6ETswnI7Wu24XDlty7SLeNc91xppo4RHJYNDyWG+RJGYa7m5bGx2rphK8R2Uu52fPPslaap64z3X0VzzRkEbjeWQMYDmBcvd4mtGzyldW1PeyaITMaWtzZG024LWnDs5zbzfTfjTF2Dscdws+dJ7ZWu7HnzWOjLz1jx/ZI7rPkZ7AXknr1fZL7rPkZ7AXkHFbYfbGGf3X+3etI6LbUMbc4XNHBdttcZgjlGxcg1qpxHO5tzjabEbQbfFdt+ghdug4rfIPsXF9eu7ZfnFYaZ6rXo330yI1dnhiljydJK9zWNJAbHHjIaXDO7jmeb+K65V0zYqaVre9yEk7XEsNyf+eJcR0OffEHTRe2F3TS3aJuik9gpsxkylNWVuNjgc/Gd5T9q9d2Ku7H9A/7yNePqDwneU/avW9ik+/X9A/7yNb7PavPq+6Otqk1IF9H0vQR+yrtUmow/wDT6XoI/ZXie9l7jvYwBsjXFoAAczDe1hmQ7LLxfQldAU251dW29zhpiTawuWyXsF6Qqj0b3bWfMpfZkXPWR1crT9Bxpul/0406k6HjTdL/AKUacVEEqLqSoUEIQpQJaX7RN0UnsFOtCT0v2iXopPYKcCop9cO45f7n3jVcWVNrj3HL/c+8aroIjEheK7KA97s+efZK9uvM686Hlq4mMhAJD7nE7CAC0i671+Mpaz3TnCyOQ0dM+V7Y42lz3GzWjMkrtOqeiXUlMyJ5BcC5zrbAXG9hz2vtWvVfVmKhZlw5XDhyEZn5LR8Fv28qvV3sz7eI41auvmuTdkoe+z5GeyF5BwXsOyYffR+az2Qm9TNRzNhmqgRHtZEcjJzF/M3xbT5Nu/aY4S157jcs7J/LptPxW/NH2LjGvXdsvziu1ALw9bqO6prXyzECDFiDWnhv+T8kc5283OMdWUltrfdjcpJHktS9XJaqZkg4MUT2udIRkS0g4Gc5y+j6j1vSo/QS9FJ7BTFPA2NrWMaGtaLNa0WAA5AFo0r2iXopPYK5zzuVdYYdMXAagcJ3lP2r1vYqHvx/QP8AbjXnKbR8lTNuUTS57ichsAvm5x5AOddc1S1VjoG348zhZ8ni24GDkbf6TbyAejblJLHm0Y22V6FUmo//AE+l6CP2Vdrx+r2l9yoaSKFu61D6dhZFewDbW3SZ+e5xg8u07ACcl43uei0vpVtO0XDnvecMULLGSV3xWg+cuNgBmSFo0LQSMMk05bu02DExna42sBDI2k5uIxG7ja55AMllojRG4kySv3aoeLSSkYQBtEcTM9zjHI3adpJOasypVKUPGm6X/SjTiTouNN0v+lGmwlUFQpKhQYqUIsgU0v2iXopPYKbCV0sP0EvRSewU4FUJ6W0eKmF8TnOaHgDE22IWIIIuCOTlCS9yJ/Dp/V0n5KulBVFKdDz+HVHq6P8AIWJ0LN4fU+hRfkK8UKCkGhZvD6n0KL+XU+4k/wDWFV6ui/l1dLIKjyNVqKJZRNJV1LpG2sS2jtkLDgbhhP0hWfuHN/WFX6FD/LK7Uq22pMZPZR+4c39YVfo0P8sgaCm/rGs9Gg/lVeIUFJ7hy/1hWejQ/wAsol0DI5pa6uqyHAgi1GLg5EZU/jV4hOR5jRepjKXFuFTUsxm7iN7EnyudATbxbE/7iP8ADav/ALb8hXCFbbfdJJPZUe4r/DKrz0/5K2aA0FDRR7nC0gZYnOOJ77CwxOO2wyA2AbAFZoUdIUWUoKlCVFxpul/0Y06EnQ8ebpR9zEnEAoUoUVgpWKlBjNEHtc12xwLTyZEWK1Ck/tJPO3qrepuqjRvQ98k87eqjen9pJ5x+CYBQUC28/lyel/sjeny5PS/2TKgoNApPlyekjeny5PTKYQEGgUg+NJ6ZU70HxpPTct6FRo3oPjSesd+KN5j40nrH/imEIhfebfjSetk6yN5t55PWy9ZMLXJMGloOK7zYWa5wuAXcIgWaLA5mwvYbSEVq3k3nk9bL1kbybzyeum6yZQiFt4t55PXTdZG8W88nrpusmEIpbeDeeT103XRvFvPJ62XrJm6i6g1wQNZfDfM3JJc4k2AuS4k7AB9C2qLqUVBKLoKFBgslCLoNGkJC2KRzTYtY4g+MNJG1Yikd36TzQ/lo0p2mXo3+yU00qhcUju/SeaL8tTvZ3fZPNF1EytdRMGNc4gkNBJAFzYC5sOVEajSu79J5ouosN6O79L5ofy0n/SGOziGyOa1zW4mtBa4uc1rS03zBxA35s1Pu8zLgSDEWNbxM3SNDmDjZcYbbKhwUju/SeaH8tSKRw/WyeaH8tLQabjdIIxfEbC3BNiWF5FwTsFrkZcIbc7ZjSzMZaWvGFxbiLeCS1hecOdzkOZBv3q7vsnmi6ineru+yeaLqKtfrLE3jB4sAdjXcEtDsXBccgHMvzbo3nWdTrDHG57XB4LNuQNzhjcQ3PhECVpPkP0g/vZ3fZPNF1FO9nd9k80XUVedYGbdzltaY4g1ti2nID3A4thJFjyrdLplrXuZgeS1wZcYA0ucwPsHOcBsdyohrezu+yeaLqI3se+yf4fUSvuyy44L7EROx4QG/p3BrASTkcxcLA6djvazuW2cYBDcYJuXgN7W7J1jlsyNgd3se+yf4fUUGmPfZP8PqJF+mY3ZHGLtLhYx3cA5rQLB2JpJdkDY5HmssXafia0EB7rw7tlhJthLgwkutjLWvNr/AOey4WG9T3yT9zqo3r/aSedvVSFTrAyM2LJCbuFmhrjdlsXBDr8vNntFxmrSGTE0OGxwBGzYRfkyRWreny5PSH4KN6/Lf6SZUFShShJvICScMgAvmQDFG61/K4ptJ0fHm6UfcxJy6ihQhCCFKEIFdK9pl6N/slNNSule0y9G/2SmwqiUFC01VSyJjnyODGNBc5ziA1oG0klAbiwZ4WggWvYAgDYL8gFlUDWGlcOCXPbsBZTzSMcNnBc2MtcOS4JC0b3fpHOVro6TkhddslSOQzDayL+z2u+FlwTfQABthYAFwAGQADjkAqiodp2lIsWyEDYDSVBH0DclqfrXRlwYS4uxZN3tUF2IczdzvcKr1r1xbEDHC65zBeDt8TD/m82ezyOp1S6TSEBd8Z9uYfo3LWar15rG7p2mMdIbp+nGQbKNuykquU3P6rlWQ1gp73wzX5951V+bbuSugpWTZSDWKn2YZ7Wt3HV7DtFtyWHu7S97m5u4av6B2lXyEFI/WOA5FlQb7b0VYb/4Kj+kVP8So237hrNo2HtO3IK8Sek9JMp2Y5DYbABxnHmaOVWTlLePNVc2tVMwFzmztANyTRVgFzkDcw7VhT630rwdzbUOAJBMdDWOaHcoJbDa/4rn2tWtL6lxDTZovYA5N8nOfleay9j2LO43dM/2WLXLX1x5rLDb2y4nstf6Twd7q/wBgruT/AOFT/SeEfq6v9hrfyleBBNli2UY1oiP6ur/Ya0fbCt2htYIKx0jYXOLoSGyNfHJE5hdewIkaDfglJSVL9IHDTudHTXs+obk+cDaymPI3kMvo/GEaDpWQ1lTHG0MY2CjDWtFgBeoRVvR8ebpB9zEm0pR8ebpB9zEm1FBUKSsVBKlCECule0y9G/2SmwlNK9pl6N/slNBVC+kq5kET5ZCQxjS51gXGw5gMyV5On0oyoeJatlQA04oaUUlW5sZHFkmIitJJ5LtbyXPCV1rofeM/zP8AMFaSVGFzGm93uLR4rNc7P6GqwqqdrPDzVP7FW/lLwutHZBa9pjg3TCS7MxStLwSczduTfFtPLbYupSbFwKuGbfmj+K204883+Hm358cT+SB0kHEl2Mk/Ik6qudTNKMZWwOIksHOvhhme7tbtjWsJO3kCrY1fai93wfOd929b5c9awx47Tw6XPrhTxi7hUjmBoqwFx5hiiGar2a4ukN2xTRs2hz6KumxA7C0RxgfX9JWypcKms3Nxu1ri3Df4LBifl8pwsfFbmU61a2MpmlkZBfsLhYhh+K0bC76hy8y8eEuV4j3Z5TGc0ppTXxsFs3u2YmOoayFzQfhXky8g8e1OaN1+p5m3w1GZsCylq5Wk/FBbFxvF9ZXKq6ufM4ueeW9iScztJPKfGuh6q053hA8Ny/TCRwOYburyLgC+R+FfK58q126+mPLLTs75cLXSmvNPAzEWVOI5Na6jrIg4/OfEBb/lly3WDWt9W8k47bOI8ZczRbgt+s8q97rxK99PAXixxOAPK8YOORYYb8y5gtNWPGPaMt2fOXW/DQ6sHxX+g/8ABdN7Gum2RUjmujqCd2eeBS1MjeKz4TGEX8S51ZdY7Ffcbunf7DFd3PVNPHZdDWOPvVX+xVf5aTiYdKAOfdtEc2x7H1Q55eVkX9ntd8Kw4J9KqTUnuCm6Jq8j2LoNAAAFgBYAZAAbAAqPR/d9X0NJ9s6vbqioO76voaT7ahFWFFx5ulH3MSbSlFx5ulH3MSbXKhQgougFKEXVCmle0y9G/wBkptqV0r2iXo5PZKaagpddu4ajo/4hOV7wJYLkdscdvPDIB/FKa69w1HRn7QnqvRscr2Pe27ozdv4O5xfPyhdY8T3cZS2eDL1wKuObfmj7Sus6T0hLHUluMiPHHwbNtgcGhxva9r4+XkXJa7a35o/it/p74yeb6mecf9aGFXmox9/wfOd925UdLC6R4YwFznGzWjMkr3uqurr6R+6yj9O04Wx8FwBcAAMQNrkOAuCLXXezOYzy41YXLLx8L7XzTclMxrY8t0Dy517OAZhyaeS+LauT1FQXm7vNyAcwHIuh9kxxLYSWlpMc12kgkHgZEi4K5qVdc9ETbec7yzxLsnY3P/p8Xll+9euMtC6pqrWPh0XC6O190eDiFwAZX+McuEfSud3jF39P5zb+yV2qL57vZXJAula3VrpqWFz7Yt1ka6wsMgbZX+LhXM7rvVfRHG79ysnFdY7FJ95u6d/sMXNtEaDlqjwWkR3wulLTgaea/Kcxl412HVSFkMe4MZhDPhBpwvJAuXO+PsuL81uYZbs59vy10YX7vheKj1I7gpuiarxUmpI940/Rj+K870roqioO76voaT7ahXxVDQf9Qq+gpPaqFFWNHx5ulH3MSaKUo+PN0o+5iTiioRZSViglFkWUoFdK9ol6OT2CmmpTS3aJeik9gptoVRTa6n3jUdGf4K5BVNrn3DUdE5XWxBS6xaMMzcbBd7QQQfht22z5RnbynnXIBRunkZHHYuc0bSGgZnMk7Au31DpL8BjXD5TyzPxgMN0m2iPgtMPI7/wrbXl15/LDbh3s/H4U2gdEQaNYbWkqCOE82Fr8g+Iz6zblyCtdG0znOxvDrAlwuLF7ztcW8gFzYeTkAvs0TA8PeHU8MbAeA5lgT4rYRfl4WXkVvZZZ+cua1w4mPEeA7J2e5fMm/wAi5q5q6Z2T/wBT8yb/ACLmzWFxAaCSSAALkknYAOVe3XfRHh2fuX/vhhZdg1O0c73OZFKxzcQkNiACA6RzmOsT5CLpDU3UgQ4ZqoB0m1ke1sfMXcjnfUPHye5WO3ZL4j0addx9Vcr1lifFaJ4twi63ISG4cbDygi3mGxJaoamOqsMswc2AZi1g6W3MScm/K83OOt1VIyVuGRjXjme0OF+fNLN0NCBYMsL3sHPw358N7LnHZ1w6x1lq7Z3OqqWRpwRQM4DBwGtsATsv4mAE8LlxX5r3VHDubA2xNsycs3E3cdvOt0MDWCzWhvPYbfKeVZrGTzy3+OGGI/FP1fiqXUt3vGnyPa/Fznxq9VDqjIGUELnEBrYyS4mwABdcknYFUXZeeY/V+K8/oScTVlXKzOPBTxB44rpIjNurWu2Ow42gkZXuNoNoBfpAm2KKjPLdzZar5vLFD48nP8QzdfQwtY0NY0Na0ANa0ANaBsAA2BShei483Sj7iJNpOi48/Sj7iJOKKCi6hCCUKFkECmlu0S9FJ7BTjUppbtEvRSewU23Yqiq1sp3yUc7I2lz3RuDWja48gCxbpc7TTVPiG5ty/e2q4QnIqfdl3gtT6tnXR7su8FqvQZ11bIQVQ007wWq9CPro92XeC1XoR/mK2QqOf68RVFZue40k5wtkBxCIcfDb4fiKz1Q0SKIB76SpfORm7BFZl9rY7yfXtPiXvULv9S9erP8ASx7dvlU+7L/BKr0YPzVHuy/wOq80H5qt0Lh2qPdp/gdV5qf85R7tSeBVXmpvzlcIRVOdNSeBVX/a/nrA6bl8Aq/PR/zCu0IKMabm8Aq/PR/zCq9XdAzSRRNrQGxw8SlBDg5wcSJKlwydbK0Yu0bTiNsPr0BALErIrErlSVCeHP0o+4iTiSoOPP0o+4iTqCEKUIBSgoRGiviL4pGt2uY9o8paQFi2pf3mTzw/mJpSqFd8P71J54uujfD+9SeeLrppCBXfDu9SeeLroFQ/vUnni66aQgWFQ7vUnni66nfDu9P88XXTClAtvh3en+eLro3y/vL/ADxddMoQLb5f3l/ni66nfD+9P9KLrphCoW3d/enelH1kbu/vTvSj6yZQoFt3f3o+kz8VG7Sd7/famUJyFd1k73++EbtJ3v8AfH4JlF0Cxll7231n/wBVgZJe9s9YeomysUUpQxPaZC8NBe/EA0l1gI2MzJAzu0ptQVKgCoU3RdBkQhBQiBZKFKAQsW/j9qyQCEIRQhAWL9h8hRKyQtND2tnzG+yFtCDJCAhAKEIQCglSViUUIUFCAcbfQouh6hAFQP8AmalCARZBUh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0888" name="Picture 8" descr="http://www.nzdl.org/gsdl/collect/fnl2.2/archives/HASH0187.dir/p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45" y="2166739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5373216"/>
            <a:ext cx="7344816" cy="50405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pt-BR" altLang="pt-BR" sz="4000" dirty="0">
                <a:latin typeface="+mj-lt"/>
              </a:rPr>
              <a:t>Consequência: perda de carga !!!	</a:t>
            </a:r>
          </a:p>
        </p:txBody>
      </p:sp>
    </p:spTree>
    <p:extLst>
      <p:ext uri="{BB962C8B-B14F-4D97-AF65-F5344CB8AC3E}">
        <p14:creationId xmlns:p14="http://schemas.microsoft.com/office/powerpoint/2010/main" val="4214659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58050" cy="1149945"/>
          </a:xfrm>
        </p:spPr>
        <p:txBody>
          <a:bodyPr/>
          <a:lstStyle/>
          <a:p>
            <a:pPr algn="ctr"/>
            <a:r>
              <a:rPr lang="pt-BR" altLang="pt-BR" sz="3600" dirty="0"/>
              <a:t>ETA DUARTINA (SABESP)</a:t>
            </a:r>
            <a:br>
              <a:rPr lang="pt-BR" altLang="pt-BR" sz="3600" dirty="0"/>
            </a:br>
            <a:r>
              <a:rPr lang="pt-BR" altLang="pt-BR" sz="3600" dirty="0"/>
              <a:t>FLOCULADOR DE FLUXO HORIZONTAL</a:t>
            </a:r>
          </a:p>
        </p:txBody>
      </p:sp>
      <p:pic>
        <p:nvPicPr>
          <p:cNvPr id="143363" name="Picture 3" descr="ETA Duartina - Floculador e Decantad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47" y="1891457"/>
            <a:ext cx="6121301" cy="40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C8B47195-267F-4FC3-8551-B040734E9770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9120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10088"/>
            <a:ext cx="7283896" cy="1116673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ETA SANTA ISABEL </a:t>
            </a:r>
            <a:br>
              <a:rPr lang="pt-BR" altLang="pt-BR" sz="3600" dirty="0"/>
            </a:br>
            <a:r>
              <a:rPr lang="pt-BR" altLang="pt-BR" sz="3600" dirty="0"/>
              <a:t>FLOCULADOR DE FLUXO HORIZONTAL</a:t>
            </a:r>
          </a:p>
        </p:txBody>
      </p:sp>
      <p:pic>
        <p:nvPicPr>
          <p:cNvPr id="276487" name="Picture 7" descr="ETA Santa Isabel 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5400600" cy="40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79AC5E0F-55F2-48E3-8BFC-21CFEF96C088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4848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9" name="Picture 5" descr="ETA Santa Isabel 0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6832"/>
            <a:ext cx="5650573" cy="42379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8D7508A8-4A24-4A87-BCBC-A3ED2EB61C76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3258D36-A219-4545-9984-CADB99FC3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0088"/>
            <a:ext cx="7283896" cy="1116673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ETA SANTA ISABEL </a:t>
            </a:r>
            <a:br>
              <a:rPr lang="pt-BR" altLang="pt-BR" sz="3600" dirty="0"/>
            </a:br>
            <a:r>
              <a:rPr lang="pt-BR" altLang="pt-BR" sz="3600" dirty="0"/>
              <a:t>FLOCULADOR DE FLUXO HORIZONTAL</a:t>
            </a:r>
          </a:p>
        </p:txBody>
      </p:sp>
    </p:spTree>
    <p:extLst>
      <p:ext uri="{BB962C8B-B14F-4D97-AF65-F5344CB8AC3E}">
        <p14:creationId xmlns:p14="http://schemas.microsoft.com/office/powerpoint/2010/main" val="24451319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14" name="Picture 14" descr="ETA Santa Isabel 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438603"/>
            <a:ext cx="4105275" cy="30779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06" name="Picture 6" descr="ETA Santa Isabel 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2422034"/>
            <a:ext cx="4104417" cy="307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47B2B26-ABE0-4620-BCC3-F5E65271EAB8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9284EBB-E65B-4085-9083-B705083EB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0088"/>
            <a:ext cx="7283896" cy="1116673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ETA SANTA ISABEL </a:t>
            </a:r>
            <a:br>
              <a:rPr lang="pt-BR" altLang="pt-BR" sz="3600" dirty="0"/>
            </a:br>
            <a:r>
              <a:rPr lang="pt-BR" altLang="pt-BR" sz="3600" dirty="0"/>
              <a:t>FLOCULADOR DE FLUXO HORIZONTAL</a:t>
            </a:r>
          </a:p>
        </p:txBody>
      </p:sp>
    </p:spTree>
    <p:extLst>
      <p:ext uri="{BB962C8B-B14F-4D97-AF65-F5344CB8AC3E}">
        <p14:creationId xmlns:p14="http://schemas.microsoft.com/office/powerpoint/2010/main" val="29066432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682281"/>
            <a:ext cx="8229600" cy="1944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Sistema de floculação (ETA Rio Bonito)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Vídeo – Sistema de floculação (ETA III - Teresina)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934200" cy="1450757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PROCESSO DE FLOCULAÇÃO</a:t>
            </a:r>
            <a:br>
              <a:rPr lang="pt-BR" altLang="pt-BR" sz="3600" dirty="0"/>
            </a:br>
            <a:r>
              <a:rPr lang="pt-BR" altLang="pt-BR" sz="3600" dirty="0"/>
              <a:t>FLOCULADORES HIDRÁULICOS</a:t>
            </a:r>
          </a:p>
        </p:txBody>
      </p:sp>
    </p:spTree>
    <p:extLst>
      <p:ext uri="{BB962C8B-B14F-4D97-AF65-F5344CB8AC3E}">
        <p14:creationId xmlns:p14="http://schemas.microsoft.com/office/powerpoint/2010/main" val="42818470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333" y="260648"/>
            <a:ext cx="7258050" cy="1221953"/>
          </a:xfrm>
        </p:spPr>
        <p:txBody>
          <a:bodyPr/>
          <a:lstStyle/>
          <a:p>
            <a:pPr algn="ctr"/>
            <a:r>
              <a:rPr lang="pt-BR" altLang="pt-BR" sz="3600" dirty="0"/>
              <a:t>ETA RIBEIRÃO DA ESTIVA</a:t>
            </a:r>
            <a:br>
              <a:rPr lang="pt-BR" altLang="pt-BR" sz="3600" dirty="0"/>
            </a:br>
            <a:r>
              <a:rPr lang="pt-BR" altLang="pt-BR" sz="3600" dirty="0"/>
              <a:t>FLOCULADOR DE FLUXO VERTICAL</a:t>
            </a:r>
          </a:p>
        </p:txBody>
      </p:sp>
      <p:pic>
        <p:nvPicPr>
          <p:cNvPr id="117765" name="Picture 5" descr="ETA Ribeirão da Estiva 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93462"/>
            <a:ext cx="5544616" cy="41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A63F2E80-455F-4E4E-8B1F-81AED1AA43B7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4638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258050" cy="1151657"/>
          </a:xfrm>
        </p:spPr>
        <p:txBody>
          <a:bodyPr/>
          <a:lstStyle/>
          <a:p>
            <a:pPr algn="ctr"/>
            <a:r>
              <a:rPr lang="pt-BR" altLang="pt-BR" sz="3600" dirty="0"/>
              <a:t>ETA RIBEIRÃO DA ESTIVA</a:t>
            </a:r>
            <a:br>
              <a:rPr lang="pt-BR" altLang="pt-BR" sz="3600" dirty="0"/>
            </a:br>
            <a:r>
              <a:rPr lang="pt-BR" altLang="pt-BR" sz="3600" dirty="0"/>
              <a:t>FLOCULADOR DE FLUXO VERTICAL</a:t>
            </a:r>
          </a:p>
        </p:txBody>
      </p:sp>
      <p:pic>
        <p:nvPicPr>
          <p:cNvPr id="118792" name="Picture 8" descr="ETA Ribeirão da Estiva 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54871"/>
            <a:ext cx="4504266" cy="337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4" name="Picture 10" descr="ETA Ribeirão da Estiva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54871"/>
            <a:ext cx="3745111" cy="280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278C73B3-2F47-44D8-924F-C94B11B1BEE6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1384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41874"/>
            <a:ext cx="7258050" cy="1148928"/>
          </a:xfrm>
        </p:spPr>
        <p:txBody>
          <a:bodyPr/>
          <a:lstStyle/>
          <a:p>
            <a:pPr algn="ctr"/>
            <a:r>
              <a:rPr lang="pt-BR" altLang="pt-BR" sz="3600" dirty="0"/>
              <a:t>ETA RIBEIRÃO DA ESTIVA</a:t>
            </a:r>
            <a:br>
              <a:rPr lang="pt-BR" altLang="pt-BR" sz="3600" dirty="0"/>
            </a:br>
            <a:r>
              <a:rPr lang="pt-BR" altLang="pt-BR" sz="3600" dirty="0"/>
              <a:t>FLOCULADOR DE FLUXO VERTICAL</a:t>
            </a:r>
          </a:p>
        </p:txBody>
      </p:sp>
      <p:pic>
        <p:nvPicPr>
          <p:cNvPr id="283651" name="Picture 3" descr="ETA Ribeirão da Estiva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0" y="2348880"/>
            <a:ext cx="3870483" cy="29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3" name="Picture 5" descr="ETA Ribeirão da Estiva 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858181" cy="28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664AFEC7-C766-44FD-BDB5-CA64B9DF9997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1317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199" y="2385201"/>
            <a:ext cx="8481809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Tempo de detenção mínimo: 20 minutos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Velocidade nos canais de escoamento: 0,1 a 0,4 m/s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Velocidade nas curvas: 2/3 da velocidade nos canais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Distância mínima entre chicanas: 0,6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Coeficiente de perda de carga em curva 180º: 2,5 a 4,0 (Recomendado: 3,2)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39986" y="188640"/>
            <a:ext cx="7391400" cy="1570186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SISTEMAS DE FLOCULAÇÃO HIDRÁULICOS</a:t>
            </a:r>
            <a:br>
              <a:rPr lang="pt-BR" sz="3600" dirty="0"/>
            </a:br>
            <a:r>
              <a:rPr lang="pt-BR" sz="3600" dirty="0"/>
              <a:t> DIRETRIZES PARA PROJETO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9379D6E-9B26-4B5B-83B1-567D4621998D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62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466451"/>
            <a:ext cx="7211888" cy="847273"/>
          </a:xfrm>
        </p:spPr>
        <p:txBody>
          <a:bodyPr/>
          <a:lstStyle/>
          <a:p>
            <a:pPr algn="ctr"/>
            <a:r>
              <a:rPr lang="pt-BR" altLang="pt-BR" b="0" dirty="0"/>
              <a:t>FLOCULAÇÃO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6206331" cy="41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36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91281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Estimativa do número de espaçamentos entre chicanas em cada câmara de floculação </a:t>
            </a:r>
            <a:r>
              <a:rPr lang="pt-BR" altLang="pt-BR" sz="2400" dirty="0"/>
              <a:t> </a:t>
            </a:r>
          </a:p>
        </p:txBody>
      </p:sp>
      <p:pic>
        <p:nvPicPr>
          <p:cNvPr id="22630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1752601" y="333375"/>
            <a:ext cx="7211888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FLOCULADORES HIDRÁULICOS DE FLUXO HORIZONTAL 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316" name="Object 12"/>
              <p:cNvSpPr txBox="1"/>
              <p:nvPr/>
            </p:nvSpPr>
            <p:spPr bwMode="auto">
              <a:xfrm>
                <a:off x="153988" y="3789363"/>
                <a:ext cx="3771900" cy="116998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=0,045.</m:t>
                      </m:r>
                      <m:rad>
                        <m:ra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num>
                                    <m:den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6316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88" y="3789363"/>
                <a:ext cx="3771900" cy="11699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4142305" y="2970212"/>
            <a:ext cx="500169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n=número de espaçamentos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H=altura líquida do canal do </a:t>
            </a:r>
            <a:r>
              <a:rPr lang="pt-BR" altLang="pt-BR" sz="2400" dirty="0" err="1">
                <a:effectLst/>
                <a:latin typeface="+mn-lt"/>
                <a:sym typeface="Symbol" pitchFamily="18" charset="2"/>
              </a:rPr>
              <a:t>floculador</a:t>
            </a: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 em metros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L=comprimento do </a:t>
            </a:r>
            <a:r>
              <a:rPr lang="pt-BR" altLang="pt-BR" sz="2400" dirty="0" err="1">
                <a:effectLst/>
                <a:latin typeface="+mn-lt"/>
                <a:sym typeface="Symbol" pitchFamily="18" charset="2"/>
              </a:rPr>
              <a:t>floculador</a:t>
            </a: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 em metros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G=gradiente de velocidade em s</a:t>
            </a:r>
            <a:r>
              <a:rPr lang="pt-BR" altLang="pt-BR" sz="2400" baseline="30000" dirty="0">
                <a:effectLst/>
                <a:latin typeface="+mn-lt"/>
                <a:sym typeface="Symbol" pitchFamily="18" charset="2"/>
              </a:rPr>
              <a:t>-1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Q=vazão em m</a:t>
            </a:r>
            <a:r>
              <a:rPr lang="pt-BR" altLang="pt-BR" sz="2400" baseline="30000" dirty="0">
                <a:effectLst/>
                <a:latin typeface="+mn-lt"/>
                <a:sym typeface="Symbol" pitchFamily="18" charset="2"/>
              </a:rPr>
              <a:t>3</a:t>
            </a: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/s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</a:t>
            </a:r>
            <a:r>
              <a:rPr lang="pt-BR" altLang="pt-BR" sz="2400" baseline="-25000" dirty="0">
                <a:effectLst/>
                <a:latin typeface="+mn-lt"/>
                <a:sym typeface="Symbol" pitchFamily="18" charset="2"/>
              </a:rPr>
              <a:t>h</a:t>
            </a:r>
            <a:r>
              <a:rPr lang="pt-BR" altLang="pt-BR" sz="2400" dirty="0">
                <a:effectLst/>
                <a:latin typeface="+mn-lt"/>
                <a:sym typeface="Symbol" pitchFamily="18" charset="2"/>
              </a:rPr>
              <a:t>=tempo de detenção hidráulico em minutos </a:t>
            </a:r>
            <a:r>
              <a:rPr lang="pt-BR" altLang="pt-BR" sz="2400" dirty="0"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13245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89693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Estimativa do número de espaçamentos entre chicanas em cada câmara de floculação </a:t>
            </a:r>
            <a:r>
              <a:rPr lang="pt-BR" altLang="pt-BR" sz="2400" dirty="0"/>
              <a:t> </a:t>
            </a:r>
          </a:p>
        </p:txBody>
      </p:sp>
      <p:pic>
        <p:nvPicPr>
          <p:cNvPr id="22630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FLOCULADORES HIDRÁULICOS DE FLUXO VERTICAL 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316" name="Object 12"/>
              <p:cNvSpPr txBox="1"/>
              <p:nvPr/>
            </p:nvSpPr>
            <p:spPr bwMode="auto">
              <a:xfrm>
                <a:off x="251520" y="3789040"/>
                <a:ext cx="3674368" cy="116998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=0,045.</m:t>
                      </m:r>
                      <m:rad>
                        <m:rad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num>
                                    <m:den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6316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789040"/>
                <a:ext cx="3674368" cy="11699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3954343" y="2852936"/>
            <a:ext cx="5148262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n=número de espaçamentos</a:t>
            </a:r>
          </a:p>
          <a:p>
            <a:pPr marL="342900" indent="-342900">
              <a:spcBef>
                <a:spcPct val="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a=largura do canal do </a:t>
            </a:r>
            <a:r>
              <a:rPr lang="pt-BR" altLang="pt-BR" sz="2400" dirty="0" err="1">
                <a:sym typeface="Symbol" pitchFamily="18" charset="2"/>
              </a:rPr>
              <a:t>floculador</a:t>
            </a:r>
            <a:r>
              <a:rPr lang="pt-BR" altLang="pt-BR" sz="2400" dirty="0">
                <a:sym typeface="Symbol" pitchFamily="18" charset="2"/>
              </a:rPr>
              <a:t> em metros</a:t>
            </a:r>
          </a:p>
          <a:p>
            <a:pPr marL="342900" indent="-342900">
              <a:spcBef>
                <a:spcPct val="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L=comprimento do </a:t>
            </a:r>
            <a:r>
              <a:rPr lang="pt-BR" altLang="pt-BR" sz="2400" dirty="0" err="1">
                <a:sym typeface="Symbol" pitchFamily="18" charset="2"/>
              </a:rPr>
              <a:t>floculador</a:t>
            </a:r>
            <a:r>
              <a:rPr lang="pt-BR" altLang="pt-BR" sz="2400" dirty="0">
                <a:sym typeface="Symbol" pitchFamily="18" charset="2"/>
              </a:rPr>
              <a:t> em metros</a:t>
            </a:r>
          </a:p>
          <a:p>
            <a:pPr marL="342900" indent="-342900">
              <a:spcBef>
                <a:spcPct val="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G=gradiente de velocidade em s</a:t>
            </a:r>
            <a:r>
              <a:rPr lang="pt-BR" altLang="pt-BR" sz="2400" baseline="30000" dirty="0">
                <a:sym typeface="Symbol" pitchFamily="18" charset="2"/>
              </a:rPr>
              <a:t>-1</a:t>
            </a:r>
          </a:p>
          <a:p>
            <a:pPr marL="342900" indent="-342900">
              <a:spcBef>
                <a:spcPct val="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Q=vazão em m</a:t>
            </a:r>
            <a:r>
              <a:rPr lang="pt-BR" altLang="pt-BR" sz="2400" baseline="30000" dirty="0">
                <a:sym typeface="Symbol" pitchFamily="18" charset="2"/>
              </a:rPr>
              <a:t>3</a:t>
            </a:r>
            <a:r>
              <a:rPr lang="pt-BR" altLang="pt-BR" sz="2400" dirty="0">
                <a:sym typeface="Symbol" pitchFamily="18" charset="2"/>
              </a:rPr>
              <a:t>/s</a:t>
            </a:r>
          </a:p>
          <a:p>
            <a:pPr marL="342900" indent="-342900">
              <a:spcBef>
                <a:spcPct val="0"/>
              </a:spcBef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2400" dirty="0">
                <a:sym typeface="Symbol" pitchFamily="18" charset="2"/>
              </a:rPr>
              <a:t></a:t>
            </a:r>
            <a:r>
              <a:rPr lang="pt-BR" altLang="pt-BR" sz="2400" baseline="-25000" dirty="0">
                <a:sym typeface="Symbol" pitchFamily="18" charset="2"/>
              </a:rPr>
              <a:t>h</a:t>
            </a:r>
            <a:r>
              <a:rPr lang="pt-BR" altLang="pt-BR" sz="2400" dirty="0">
                <a:sym typeface="Symbol" pitchFamily="18" charset="2"/>
              </a:rPr>
              <a:t>=tempo de detenção hidráulico em minutos </a:t>
            </a:r>
            <a:r>
              <a:rPr lang="pt-BR" alt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017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73288"/>
            <a:ext cx="8579296" cy="3775992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Gradientes de velocidade situados entre    80 s</a:t>
            </a:r>
            <a:r>
              <a:rPr lang="pt-BR" altLang="pt-BR" sz="2800" baseline="30000" dirty="0"/>
              <a:t>-1</a:t>
            </a:r>
            <a:r>
              <a:rPr lang="pt-BR" altLang="pt-BR" sz="2800" dirty="0"/>
              <a:t> e 20 s</a:t>
            </a:r>
            <a:r>
              <a:rPr lang="pt-BR" altLang="pt-BR" sz="2800" baseline="30000" dirty="0"/>
              <a:t>-1</a:t>
            </a:r>
            <a:endParaRPr lang="pt-BR" altLang="pt-B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Gradientes de velocidade escalonados e decrescentes de montante para jusante</a:t>
            </a:r>
            <a:endParaRPr lang="pt-BR" altLang="pt-BR" sz="2800" dirty="0">
              <a:sym typeface="Symbol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Tempo de detenção hidráulico situado entre 20 e 40 minutos (Tratamento convencional)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Parâmetro G.T entre 3.10</a:t>
            </a:r>
            <a:r>
              <a:rPr lang="pt-BR" altLang="pt-BR" sz="2800" baseline="30000" dirty="0"/>
              <a:t>4</a:t>
            </a:r>
            <a:r>
              <a:rPr lang="pt-BR" altLang="pt-BR" sz="2800" dirty="0"/>
              <a:t> e 2.10</a:t>
            </a:r>
            <a:r>
              <a:rPr lang="pt-BR" altLang="pt-BR" sz="2800" baseline="30000" dirty="0"/>
              <a:t>5</a:t>
            </a:r>
            <a:r>
              <a:rPr lang="pt-BR" altLang="pt-BR" sz="2800" dirty="0"/>
              <a:t> 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404813"/>
            <a:ext cx="7065963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UNIDADES DE FLOCULAÇÃO</a:t>
            </a:r>
            <a:br>
              <a:rPr lang="pt-BR" altLang="pt-BR" dirty="0"/>
            </a:br>
            <a:r>
              <a:rPr lang="pt-BR" altLang="pt-BR" dirty="0"/>
              <a:t>DIMENSIONAMENTO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14D0196-8EF7-48AF-843B-D2E917702D87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2289"/>
            <a:ext cx="8229600" cy="3168178"/>
          </a:xfrm>
        </p:spPr>
        <p:txBody>
          <a:bodyPr vert="horz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>
                <a:sym typeface="Symbol" pitchFamily="18" charset="2"/>
              </a:rPr>
              <a:t>Vazão: 1,0 m</a:t>
            </a:r>
            <a:r>
              <a:rPr lang="pt-BR" altLang="pt-BR" sz="3600" baseline="30000" dirty="0">
                <a:sym typeface="Symbol" pitchFamily="18" charset="2"/>
              </a:rPr>
              <a:t>3</a:t>
            </a:r>
            <a:r>
              <a:rPr lang="pt-BR" altLang="pt-BR" sz="3600" dirty="0">
                <a:sym typeface="Symbol" pitchFamily="18" charset="2"/>
              </a:rPr>
              <a:t>/s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Dimensionamento de sistemas de floculação mecanizados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Dimensionamento de </a:t>
            </a:r>
            <a:r>
              <a:rPr lang="pt-BR" altLang="pt-BR" sz="3600" dirty="0" err="1"/>
              <a:t>floculadores</a:t>
            </a:r>
            <a:r>
              <a:rPr lang="pt-BR" altLang="pt-BR" sz="3600" dirty="0"/>
              <a:t> hidráulicos de fluxo vertical</a:t>
            </a:r>
          </a:p>
        </p:txBody>
      </p:sp>
      <p:pic>
        <p:nvPicPr>
          <p:cNvPr id="217092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2013" cy="1366838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DIMENSIONAMENTO DE SISTEMAS DE FLOCULAÇÃO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idx="1"/>
          </p:nvPr>
        </p:nvSpPr>
        <p:spPr>
          <a:xfrm>
            <a:off x="504031" y="2466975"/>
            <a:ext cx="8135938" cy="2952154"/>
          </a:xfrm>
        </p:spPr>
        <p:txBody>
          <a:bodyPr vert="horz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Condicionantes de Projeto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Tempo de detenção hidráulico = 30 minutos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Sistema de floculação composto por três câmaras em série, com gradientes de velocidade escalonados (70 s</a:t>
            </a:r>
            <a:r>
              <a:rPr lang="pt-BR" altLang="pt-BR" sz="3200" baseline="30000" dirty="0"/>
              <a:t>-1</a:t>
            </a:r>
            <a:r>
              <a:rPr lang="pt-BR" altLang="pt-BR" sz="3200" dirty="0"/>
              <a:t>, 50 s</a:t>
            </a:r>
            <a:r>
              <a:rPr lang="pt-BR" altLang="pt-BR" sz="3200" baseline="30000" dirty="0"/>
              <a:t>-1</a:t>
            </a:r>
            <a:r>
              <a:rPr lang="pt-BR" altLang="pt-BR" sz="3200" dirty="0"/>
              <a:t> e 20 s</a:t>
            </a:r>
            <a:r>
              <a:rPr lang="pt-BR" altLang="pt-BR" sz="3200" baseline="30000" dirty="0"/>
              <a:t>-1</a:t>
            </a:r>
            <a:r>
              <a:rPr lang="pt-BR" altLang="pt-BR" sz="3200" dirty="0"/>
              <a:t>)</a:t>
            </a:r>
          </a:p>
        </p:txBody>
      </p:sp>
      <p:pic>
        <p:nvPicPr>
          <p:cNvPr id="23654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2013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base">
              <a:spcAft>
                <a:spcPct val="0"/>
              </a:spcAft>
            </a:pPr>
            <a:r>
              <a:rPr lang="pt-BR" altLang="pt-BR" sz="4000" dirty="0"/>
              <a:t>DIMENSIONAMENTO DE FLOCULADORES MECANIZADOS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5038"/>
            <a:ext cx="8208714" cy="36004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Profundidade da lâmina líquida=4,5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Número de </a:t>
            </a:r>
            <a:r>
              <a:rPr lang="pt-BR" altLang="pt-BR" sz="3200" dirty="0" err="1"/>
              <a:t>decantadores</a:t>
            </a:r>
            <a:r>
              <a:rPr lang="pt-BR" altLang="pt-BR" sz="3200" dirty="0"/>
              <a:t>=04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Largura do </a:t>
            </a:r>
            <a:r>
              <a:rPr lang="pt-BR" altLang="pt-BR" sz="3200" dirty="0" err="1"/>
              <a:t>decantador</a:t>
            </a:r>
            <a:r>
              <a:rPr lang="pt-BR" altLang="pt-BR" sz="3200" dirty="0"/>
              <a:t>=12,0 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Será admitido que uma das dimensões do </a:t>
            </a:r>
            <a:r>
              <a:rPr lang="pt-BR" altLang="pt-BR" sz="3200" dirty="0" err="1"/>
              <a:t>floculador</a:t>
            </a:r>
            <a:r>
              <a:rPr lang="pt-BR" altLang="pt-BR" sz="3200" dirty="0"/>
              <a:t> é conhecido, sendo esta função da largura do </a:t>
            </a:r>
            <a:r>
              <a:rPr lang="pt-BR" altLang="pt-BR" sz="3200" dirty="0" err="1"/>
              <a:t>decantador</a:t>
            </a:r>
            <a:r>
              <a:rPr lang="pt-BR" altLang="pt-BR" sz="3200" dirty="0"/>
              <a:t> </a:t>
            </a:r>
          </a:p>
        </p:txBody>
      </p:sp>
      <p:pic>
        <p:nvPicPr>
          <p:cNvPr id="23757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2013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base">
              <a:spcAft>
                <a:spcPct val="0"/>
              </a:spcAft>
            </a:pPr>
            <a:r>
              <a:rPr lang="pt-BR" altLang="pt-BR" sz="4000" dirty="0"/>
              <a:t>DIMENSIONAMENTO DE FLOCULADORES MECANIZADOS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7" name="Picture 5" descr="ETA GUARAU - FLOCULADO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2" y="2033588"/>
            <a:ext cx="6158088" cy="41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2013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base">
              <a:spcAft>
                <a:spcPct val="0"/>
              </a:spcAft>
            </a:pPr>
            <a:r>
              <a:rPr lang="pt-BR" altLang="pt-BR" sz="4000" dirty="0"/>
              <a:t>DIMENSIONAMENTO DE FLOCULADORES MECANIZADOS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1" name="Picture 5" descr="ETA aér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18380"/>
            <a:ext cx="2592288" cy="34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1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2013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base">
              <a:spcAft>
                <a:spcPct val="0"/>
              </a:spcAft>
            </a:pPr>
            <a:r>
              <a:rPr lang="pt-BR" altLang="pt-BR" sz="4000" dirty="0"/>
              <a:t>DIMENSIONAMENTO DE FLOCULADORES MECANIZADOS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1838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7935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Cálculo do volume do </a:t>
            </a:r>
            <a:r>
              <a:rPr lang="pt-BR" altLang="pt-BR" sz="3600" dirty="0" err="1">
                <a:sym typeface="Symbol" pitchFamily="18" charset="2"/>
              </a:rPr>
              <a:t>floculador</a:t>
            </a:r>
            <a:r>
              <a:rPr lang="pt-BR" altLang="pt-BR" sz="3600" dirty="0"/>
              <a:t> </a:t>
            </a:r>
          </a:p>
        </p:txBody>
      </p:sp>
      <p:pic>
        <p:nvPicPr>
          <p:cNvPr id="24064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MECANIZADOS </a:t>
            </a: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0648" name="Object 8"/>
              <p:cNvSpPr txBox="1"/>
              <p:nvPr/>
            </p:nvSpPr>
            <p:spPr bwMode="auto">
              <a:xfrm>
                <a:off x="1331912" y="3066802"/>
                <a:ext cx="7632701" cy="100037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0,25 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.30 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pt-BR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0 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450 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064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2" y="3066802"/>
                <a:ext cx="7632701" cy="1000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539750" y="4219575"/>
            <a:ext cx="8229600" cy="8429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Cálculo da área superficial do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floculador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0651" name="Object 11"/>
              <p:cNvSpPr txBox="1"/>
              <p:nvPr/>
            </p:nvSpPr>
            <p:spPr bwMode="auto">
              <a:xfrm>
                <a:off x="3294771" y="5062538"/>
                <a:ext cx="2719557" cy="100811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4065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4771" y="5062538"/>
                <a:ext cx="2719557" cy="1008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811214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Cálculo da largura do </a:t>
            </a:r>
            <a:r>
              <a:rPr lang="pt-BR" altLang="pt-BR" sz="3600" dirty="0" err="1">
                <a:sym typeface="Symbol" pitchFamily="18" charset="2"/>
              </a:rPr>
              <a:t>floculador</a:t>
            </a:r>
            <a:r>
              <a:rPr lang="pt-BR" altLang="pt-BR" sz="3600" dirty="0">
                <a:sym typeface="Symbol" pitchFamily="18" charset="2"/>
              </a:rPr>
              <a:t> </a:t>
            </a:r>
            <a:r>
              <a:rPr lang="pt-BR" altLang="pt-BR" sz="3600" dirty="0"/>
              <a:t> </a:t>
            </a:r>
          </a:p>
        </p:txBody>
      </p:sp>
      <p:pic>
        <p:nvPicPr>
          <p:cNvPr id="24166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MECANIZADOS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674" name="Object 10"/>
              <p:cNvSpPr txBox="1"/>
              <p:nvPr/>
            </p:nvSpPr>
            <p:spPr bwMode="auto">
              <a:xfrm>
                <a:off x="2704770" y="3068960"/>
                <a:ext cx="4099478" cy="93610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=8,33 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41674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4770" y="3068960"/>
                <a:ext cx="4099478" cy="93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611188" y="4292600"/>
            <a:ext cx="8353425" cy="18006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Portanto, será admitido um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floculador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 com largura total de 8,4 m, tendo cada canal uma largura individual de 2,8 metros 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5" y="3188366"/>
            <a:ext cx="4670093" cy="31025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506254" cy="2993666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544BEE8-A73F-41D8-A497-57225A9DD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66451"/>
            <a:ext cx="7211888" cy="847273"/>
          </a:xfrm>
        </p:spPr>
        <p:txBody>
          <a:bodyPr/>
          <a:lstStyle/>
          <a:p>
            <a:pPr algn="ctr"/>
            <a:r>
              <a:rPr lang="pt-BR" altLang="pt-BR" b="0" dirty="0"/>
              <a:t>FLOCULAÇÃO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4292600"/>
            <a:ext cx="8229600" cy="1296988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Cálculo do volume de cada câmara de floculação</a:t>
            </a:r>
            <a:r>
              <a:rPr lang="pt-BR" altLang="pt-BR" sz="3600" dirty="0"/>
              <a:t> </a:t>
            </a:r>
          </a:p>
        </p:txBody>
      </p:sp>
      <p:pic>
        <p:nvPicPr>
          <p:cNvPr id="24269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MECANIZADOS </a:t>
            </a:r>
          </a:p>
        </p:txBody>
      </p:sp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2699" name="Rectangle 11"/>
          <p:cNvSpPr>
            <a:spLocks noChangeArrowheads="1"/>
          </p:cNvSpPr>
          <p:nvPr/>
        </p:nvSpPr>
        <p:spPr bwMode="auto">
          <a:xfrm>
            <a:off x="250825" y="2146300"/>
            <a:ext cx="8713788" cy="194468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O sistema de floculação será composto por três reatores em série e três em paralelo, o que irá proporcionar um total de 09 câmaras de floculação 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2701" name="Rectangle 1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2700" name="Object 12"/>
              <p:cNvSpPr txBox="1"/>
              <p:nvPr/>
            </p:nvSpPr>
            <p:spPr bwMode="auto">
              <a:xfrm>
                <a:off x="3851920" y="5121536"/>
                <a:ext cx="3744416" cy="936104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450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09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42700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5121536"/>
                <a:ext cx="3744416" cy="93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1752600" y="115888"/>
            <a:ext cx="7212013" cy="1081087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MECANIZADOS </a:t>
            </a:r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FB293FF-CB2C-4063-9CC6-46FC2B608396}"/>
              </a:ext>
            </a:extLst>
          </p:cNvPr>
          <p:cNvGrpSpPr/>
          <p:nvPr/>
        </p:nvGrpSpPr>
        <p:grpSpPr>
          <a:xfrm>
            <a:off x="155831" y="1765301"/>
            <a:ext cx="8380413" cy="2959100"/>
            <a:chOff x="368300" y="1268413"/>
            <a:chExt cx="8380413" cy="2959100"/>
          </a:xfrm>
        </p:grpSpPr>
        <p:sp>
          <p:nvSpPr>
            <p:cNvPr id="247814" name="Rectangle 6"/>
            <p:cNvSpPr>
              <a:spLocks noChangeArrowheads="1"/>
            </p:cNvSpPr>
            <p:nvPr/>
          </p:nvSpPr>
          <p:spPr bwMode="auto">
            <a:xfrm>
              <a:off x="368300" y="2736850"/>
              <a:ext cx="1562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 sz="2400"/>
                <a:t>Floculador</a:t>
              </a:r>
            </a:p>
          </p:txBody>
        </p:sp>
        <p:sp>
          <p:nvSpPr>
            <p:cNvPr id="247818" name="Rectangle 10"/>
            <p:cNvSpPr>
              <a:spLocks noChangeArrowheads="1"/>
            </p:cNvSpPr>
            <p:nvPr/>
          </p:nvSpPr>
          <p:spPr bwMode="auto">
            <a:xfrm>
              <a:off x="3348038" y="2060575"/>
              <a:ext cx="4318000" cy="14398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2400"/>
                <a:t>Decantador convencional</a:t>
              </a:r>
            </a:p>
          </p:txBody>
        </p:sp>
        <p:sp>
          <p:nvSpPr>
            <p:cNvPr id="247819" name="Line 11"/>
            <p:cNvSpPr>
              <a:spLocks noChangeShapeType="1"/>
            </p:cNvSpPr>
            <p:nvPr/>
          </p:nvSpPr>
          <p:spPr bwMode="auto">
            <a:xfrm>
              <a:off x="7740650" y="2060575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20" name="Line 12"/>
            <p:cNvSpPr>
              <a:spLocks noChangeShapeType="1"/>
            </p:cNvSpPr>
            <p:nvPr/>
          </p:nvSpPr>
          <p:spPr bwMode="auto">
            <a:xfrm>
              <a:off x="7740650" y="35004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21" name="Line 13"/>
            <p:cNvSpPr>
              <a:spLocks noChangeShapeType="1"/>
            </p:cNvSpPr>
            <p:nvPr/>
          </p:nvSpPr>
          <p:spPr bwMode="auto">
            <a:xfrm>
              <a:off x="7913688" y="1858963"/>
              <a:ext cx="0" cy="180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22" name="Text Box 14"/>
            <p:cNvSpPr txBox="1">
              <a:spLocks noChangeArrowheads="1"/>
            </p:cNvSpPr>
            <p:nvPr/>
          </p:nvSpPr>
          <p:spPr bwMode="auto">
            <a:xfrm>
              <a:off x="7854950" y="2565400"/>
              <a:ext cx="8937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12,0 m</a:t>
              </a:r>
            </a:p>
          </p:txBody>
        </p:sp>
        <p:sp>
          <p:nvSpPr>
            <p:cNvPr id="247823" name="Rectangle 15"/>
            <p:cNvSpPr>
              <a:spLocks noChangeArrowheads="1"/>
            </p:cNvSpPr>
            <p:nvPr/>
          </p:nvSpPr>
          <p:spPr bwMode="auto">
            <a:xfrm>
              <a:off x="3060700" y="2060575"/>
              <a:ext cx="287338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24" name="Rectangle 16"/>
            <p:cNvSpPr>
              <a:spLocks noChangeArrowheads="1"/>
            </p:cNvSpPr>
            <p:nvPr/>
          </p:nvSpPr>
          <p:spPr bwMode="auto">
            <a:xfrm>
              <a:off x="2773363" y="2060575"/>
              <a:ext cx="287337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25" name="Rectangle 17"/>
            <p:cNvSpPr>
              <a:spLocks noChangeArrowheads="1"/>
            </p:cNvSpPr>
            <p:nvPr/>
          </p:nvSpPr>
          <p:spPr bwMode="auto">
            <a:xfrm>
              <a:off x="2484438" y="2060575"/>
              <a:ext cx="287337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26" name="Line 18"/>
            <p:cNvSpPr>
              <a:spLocks noChangeShapeType="1"/>
            </p:cNvSpPr>
            <p:nvPr/>
          </p:nvSpPr>
          <p:spPr bwMode="auto">
            <a:xfrm>
              <a:off x="2484438" y="1484313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27" name="Line 19"/>
            <p:cNvSpPr>
              <a:spLocks noChangeShapeType="1"/>
            </p:cNvSpPr>
            <p:nvPr/>
          </p:nvSpPr>
          <p:spPr bwMode="auto">
            <a:xfrm>
              <a:off x="3348038" y="1484313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28" name="Line 20"/>
            <p:cNvSpPr>
              <a:spLocks noChangeShapeType="1"/>
            </p:cNvSpPr>
            <p:nvPr/>
          </p:nvSpPr>
          <p:spPr bwMode="auto">
            <a:xfrm>
              <a:off x="2268538" y="1700213"/>
              <a:ext cx="1223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29" name="Text Box 21"/>
            <p:cNvSpPr txBox="1">
              <a:spLocks noChangeArrowheads="1"/>
            </p:cNvSpPr>
            <p:nvPr/>
          </p:nvSpPr>
          <p:spPr bwMode="auto">
            <a:xfrm>
              <a:off x="2555875" y="1268413"/>
              <a:ext cx="7683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8,4 m</a:t>
              </a:r>
            </a:p>
          </p:txBody>
        </p:sp>
        <p:sp>
          <p:nvSpPr>
            <p:cNvPr id="247830" name="Line 22"/>
            <p:cNvSpPr>
              <a:spLocks noChangeShapeType="1"/>
            </p:cNvSpPr>
            <p:nvPr/>
          </p:nvSpPr>
          <p:spPr bwMode="auto">
            <a:xfrm>
              <a:off x="2484438" y="35734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31" name="Line 23"/>
            <p:cNvSpPr>
              <a:spLocks noChangeShapeType="1"/>
            </p:cNvSpPr>
            <p:nvPr/>
          </p:nvSpPr>
          <p:spPr bwMode="auto">
            <a:xfrm>
              <a:off x="2771775" y="35734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32" name="Line 24"/>
            <p:cNvSpPr>
              <a:spLocks noChangeShapeType="1"/>
            </p:cNvSpPr>
            <p:nvPr/>
          </p:nvSpPr>
          <p:spPr bwMode="auto">
            <a:xfrm>
              <a:off x="2354263" y="3687763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33" name="Text Box 25"/>
            <p:cNvSpPr txBox="1">
              <a:spLocks noChangeArrowheads="1"/>
            </p:cNvSpPr>
            <p:nvPr/>
          </p:nvSpPr>
          <p:spPr bwMode="auto">
            <a:xfrm>
              <a:off x="2268538" y="3860800"/>
              <a:ext cx="768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2,8 m</a:t>
              </a:r>
            </a:p>
          </p:txBody>
        </p:sp>
        <p:cxnSp>
          <p:nvCxnSpPr>
            <p:cNvPr id="247836" name="AutoShape 28"/>
            <p:cNvCxnSpPr>
              <a:cxnSpLocks noChangeShapeType="1"/>
              <a:stCxn id="247814" idx="3"/>
              <a:endCxn id="247839" idx="1"/>
            </p:cNvCxnSpPr>
            <p:nvPr/>
          </p:nvCxnSpPr>
          <p:spPr bwMode="auto">
            <a:xfrm flipV="1">
              <a:off x="1930400" y="2774950"/>
              <a:ext cx="554038" cy="190500"/>
            </a:xfrm>
            <a:prstGeom prst="curvedConnector3">
              <a:avLst>
                <a:gd name="adj1" fmla="val 4985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7837" name="Rectangle 29"/>
            <p:cNvSpPr>
              <a:spLocks noChangeArrowheads="1"/>
            </p:cNvSpPr>
            <p:nvPr/>
          </p:nvSpPr>
          <p:spPr bwMode="auto">
            <a:xfrm>
              <a:off x="3060700" y="2535238"/>
              <a:ext cx="287338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38" name="Rectangle 30"/>
            <p:cNvSpPr>
              <a:spLocks noChangeArrowheads="1"/>
            </p:cNvSpPr>
            <p:nvPr/>
          </p:nvSpPr>
          <p:spPr bwMode="auto">
            <a:xfrm>
              <a:off x="2773363" y="2535238"/>
              <a:ext cx="287337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39" name="Rectangle 31"/>
            <p:cNvSpPr>
              <a:spLocks noChangeArrowheads="1"/>
            </p:cNvSpPr>
            <p:nvPr/>
          </p:nvSpPr>
          <p:spPr bwMode="auto">
            <a:xfrm>
              <a:off x="2484438" y="2535238"/>
              <a:ext cx="287337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40" name="Rectangle 32"/>
            <p:cNvSpPr>
              <a:spLocks noChangeArrowheads="1"/>
            </p:cNvSpPr>
            <p:nvPr/>
          </p:nvSpPr>
          <p:spPr bwMode="auto">
            <a:xfrm>
              <a:off x="3060700" y="3025775"/>
              <a:ext cx="287338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41" name="Rectangle 33"/>
            <p:cNvSpPr>
              <a:spLocks noChangeArrowheads="1"/>
            </p:cNvSpPr>
            <p:nvPr/>
          </p:nvSpPr>
          <p:spPr bwMode="auto">
            <a:xfrm>
              <a:off x="2773363" y="3025775"/>
              <a:ext cx="287337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42" name="Rectangle 34"/>
            <p:cNvSpPr>
              <a:spLocks noChangeArrowheads="1"/>
            </p:cNvSpPr>
            <p:nvPr/>
          </p:nvSpPr>
          <p:spPr bwMode="auto">
            <a:xfrm>
              <a:off x="2484438" y="3025775"/>
              <a:ext cx="287337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</p:grpSp>
      <p:pic>
        <p:nvPicPr>
          <p:cNvPr id="247843" name="Picture 35" descr="ETA aér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" y="4307988"/>
            <a:ext cx="1765667" cy="20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44" name="Picture 36" descr="ETA GUARAU - FLOCULADO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11" y="4227513"/>
            <a:ext cx="3024633" cy="20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1296988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Cálculo da potência a ser introduzida no volume de líquido</a:t>
            </a:r>
            <a:r>
              <a:rPr lang="pt-BR" altLang="pt-BR" sz="3600" dirty="0"/>
              <a:t> </a:t>
            </a:r>
          </a:p>
        </p:txBody>
      </p:sp>
      <p:pic>
        <p:nvPicPr>
          <p:cNvPr id="24371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MECANIZADOS </a:t>
            </a:r>
          </a:p>
        </p:txBody>
      </p:sp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539750" y="4364038"/>
            <a:ext cx="8229600" cy="12969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Dimensionamento do sistema de agitação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3725" name="Rectangle 1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724" name="Object 12"/>
              <p:cNvSpPr txBox="1"/>
              <p:nvPr/>
            </p:nvSpPr>
            <p:spPr bwMode="auto">
              <a:xfrm>
                <a:off x="3347864" y="3429000"/>
                <a:ext cx="2299620" cy="6889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4372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3429000"/>
                <a:ext cx="2299620" cy="688975"/>
              </a:xfrm>
              <a:prstGeom prst="rect">
                <a:avLst/>
              </a:prstGeom>
              <a:blipFill>
                <a:blip r:embed="rId3"/>
                <a:stretch>
                  <a:fillRect l="-5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3727" name="Rectangle 15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726" name="Object 14"/>
              <p:cNvSpPr txBox="1"/>
              <p:nvPr/>
            </p:nvSpPr>
            <p:spPr bwMode="auto">
              <a:xfrm>
                <a:off x="2947244" y="5308188"/>
                <a:ext cx="3100859" cy="70567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43726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7244" y="5308188"/>
                <a:ext cx="3100859" cy="705673"/>
              </a:xfrm>
              <a:prstGeom prst="rect">
                <a:avLst/>
              </a:prstGeom>
              <a:blipFill>
                <a:blip r:embed="rId4"/>
                <a:stretch>
                  <a:fillRect l="-3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1296988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Seleção do sistema de agitação</a:t>
            </a:r>
            <a:r>
              <a:rPr lang="pt-BR" altLang="pt-BR" sz="3600" dirty="0"/>
              <a:t> </a:t>
            </a:r>
          </a:p>
        </p:txBody>
      </p:sp>
      <p:pic>
        <p:nvPicPr>
          <p:cNvPr id="24473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MECANIZADOS </a:t>
            </a:r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4746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4748" name="Rectangle 12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750" name="Object 14"/>
              <p:cNvSpPr txBox="1"/>
              <p:nvPr/>
            </p:nvSpPr>
            <p:spPr bwMode="auto">
              <a:xfrm>
                <a:off x="5358606" y="5409220"/>
                <a:ext cx="2592288" cy="6480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≅1,2 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 1,3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44750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8606" y="5409220"/>
                <a:ext cx="2592288" cy="648072"/>
              </a:xfrm>
              <a:prstGeom prst="rect">
                <a:avLst/>
              </a:prstGeom>
              <a:blipFill>
                <a:blip r:embed="rId3"/>
                <a:stretch>
                  <a:fillRect l="-4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4753" name="Picture 17" descr="BlackAxialF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88" y="3284538"/>
            <a:ext cx="3339161" cy="244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754" name="Picture 18" descr="A200od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13100"/>
            <a:ext cx="360045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938213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Diâmetro do rotor selecionado </a:t>
            </a:r>
            <a:r>
              <a:rPr lang="pt-BR" altLang="pt-BR" sz="3600" dirty="0"/>
              <a:t> </a:t>
            </a:r>
          </a:p>
        </p:txBody>
      </p:sp>
      <p:pic>
        <p:nvPicPr>
          <p:cNvPr id="24576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MECANIZADOS </a:t>
            </a:r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539750" y="4364038"/>
            <a:ext cx="8229600" cy="1081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Cálculo da velocidade periférica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71" name="Object 11"/>
              <p:cNvSpPr txBox="1"/>
              <p:nvPr/>
            </p:nvSpPr>
            <p:spPr bwMode="auto">
              <a:xfrm>
                <a:off x="2934970" y="3081585"/>
                <a:ext cx="2880310" cy="7920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𝑟𝑜𝑡𝑜𝑟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4577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4970" y="3081585"/>
                <a:ext cx="2880310" cy="792087"/>
              </a:xfrm>
              <a:prstGeom prst="rect">
                <a:avLst/>
              </a:prstGeom>
              <a:blipFill>
                <a:blip r:embed="rId3"/>
                <a:stretch>
                  <a:fillRect l="-4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72" name="Rectangle 12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74" name="Object 14"/>
              <p:cNvSpPr txBox="1"/>
              <p:nvPr/>
            </p:nvSpPr>
            <p:spPr bwMode="auto">
              <a:xfrm>
                <a:off x="3296902" y="5229731"/>
                <a:ext cx="2156446" cy="74127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4577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6902" y="5229731"/>
                <a:ext cx="2156446" cy="741278"/>
              </a:xfrm>
              <a:prstGeom prst="rect">
                <a:avLst/>
              </a:prstGeom>
              <a:blipFill>
                <a:blip r:embed="rId4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419350"/>
            <a:ext cx="8604250" cy="100965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Quadro resumo dos cálculos finais</a:t>
            </a:r>
            <a:r>
              <a:rPr lang="pt-BR" altLang="pt-BR" sz="3600" dirty="0"/>
              <a:t> </a:t>
            </a:r>
          </a:p>
        </p:txBody>
      </p:sp>
      <p:pic>
        <p:nvPicPr>
          <p:cNvPr id="24678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MECANIZADOS </a:t>
            </a:r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46799" name="Object 15"/>
          <p:cNvGraphicFramePr>
            <a:graphicFrameLocks noChangeAspect="1"/>
          </p:cNvGraphicFramePr>
          <p:nvPr/>
        </p:nvGraphicFramePr>
        <p:xfrm>
          <a:off x="323850" y="3429000"/>
          <a:ext cx="83534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5325143" imgH="1559343" progId="Word.Document.8">
                  <p:embed/>
                </p:oleObj>
              </mc:Choice>
              <mc:Fallback>
                <p:oleObj name="Document" r:id="rId4" imgW="5325143" imgH="1559343" progId="Word.Document.8">
                  <p:embed/>
                  <p:pic>
                    <p:nvPicPr>
                      <p:cNvPr id="2467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429000"/>
                        <a:ext cx="8353425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1752600" y="115888"/>
            <a:ext cx="7212013" cy="1081087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MECANIZADOS </a:t>
            </a:r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FB293FF-CB2C-4063-9CC6-46FC2B608396}"/>
              </a:ext>
            </a:extLst>
          </p:cNvPr>
          <p:cNvGrpSpPr/>
          <p:nvPr/>
        </p:nvGrpSpPr>
        <p:grpSpPr>
          <a:xfrm>
            <a:off x="155831" y="1765301"/>
            <a:ext cx="8380413" cy="2959100"/>
            <a:chOff x="368300" y="1268413"/>
            <a:chExt cx="8380413" cy="2959100"/>
          </a:xfrm>
        </p:grpSpPr>
        <p:sp>
          <p:nvSpPr>
            <p:cNvPr id="247814" name="Rectangle 6"/>
            <p:cNvSpPr>
              <a:spLocks noChangeArrowheads="1"/>
            </p:cNvSpPr>
            <p:nvPr/>
          </p:nvSpPr>
          <p:spPr bwMode="auto">
            <a:xfrm>
              <a:off x="368300" y="2736850"/>
              <a:ext cx="1562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 sz="2400"/>
                <a:t>Floculador</a:t>
              </a:r>
            </a:p>
          </p:txBody>
        </p:sp>
        <p:sp>
          <p:nvSpPr>
            <p:cNvPr id="247818" name="Rectangle 10"/>
            <p:cNvSpPr>
              <a:spLocks noChangeArrowheads="1"/>
            </p:cNvSpPr>
            <p:nvPr/>
          </p:nvSpPr>
          <p:spPr bwMode="auto">
            <a:xfrm>
              <a:off x="3348038" y="2060575"/>
              <a:ext cx="4318000" cy="14398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2400"/>
                <a:t>Decantador convencional</a:t>
              </a:r>
            </a:p>
          </p:txBody>
        </p:sp>
        <p:sp>
          <p:nvSpPr>
            <p:cNvPr id="247819" name="Line 11"/>
            <p:cNvSpPr>
              <a:spLocks noChangeShapeType="1"/>
            </p:cNvSpPr>
            <p:nvPr/>
          </p:nvSpPr>
          <p:spPr bwMode="auto">
            <a:xfrm>
              <a:off x="7740650" y="2060575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20" name="Line 12"/>
            <p:cNvSpPr>
              <a:spLocks noChangeShapeType="1"/>
            </p:cNvSpPr>
            <p:nvPr/>
          </p:nvSpPr>
          <p:spPr bwMode="auto">
            <a:xfrm>
              <a:off x="7740650" y="35004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21" name="Line 13"/>
            <p:cNvSpPr>
              <a:spLocks noChangeShapeType="1"/>
            </p:cNvSpPr>
            <p:nvPr/>
          </p:nvSpPr>
          <p:spPr bwMode="auto">
            <a:xfrm>
              <a:off x="7913688" y="1858963"/>
              <a:ext cx="0" cy="180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22" name="Text Box 14"/>
            <p:cNvSpPr txBox="1">
              <a:spLocks noChangeArrowheads="1"/>
            </p:cNvSpPr>
            <p:nvPr/>
          </p:nvSpPr>
          <p:spPr bwMode="auto">
            <a:xfrm>
              <a:off x="7854950" y="2565400"/>
              <a:ext cx="8937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12,0 m</a:t>
              </a:r>
            </a:p>
          </p:txBody>
        </p:sp>
        <p:sp>
          <p:nvSpPr>
            <p:cNvPr id="247823" name="Rectangle 15"/>
            <p:cNvSpPr>
              <a:spLocks noChangeArrowheads="1"/>
            </p:cNvSpPr>
            <p:nvPr/>
          </p:nvSpPr>
          <p:spPr bwMode="auto">
            <a:xfrm>
              <a:off x="3060700" y="2060575"/>
              <a:ext cx="287338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24" name="Rectangle 16"/>
            <p:cNvSpPr>
              <a:spLocks noChangeArrowheads="1"/>
            </p:cNvSpPr>
            <p:nvPr/>
          </p:nvSpPr>
          <p:spPr bwMode="auto">
            <a:xfrm>
              <a:off x="2773363" y="2060575"/>
              <a:ext cx="287337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25" name="Rectangle 17"/>
            <p:cNvSpPr>
              <a:spLocks noChangeArrowheads="1"/>
            </p:cNvSpPr>
            <p:nvPr/>
          </p:nvSpPr>
          <p:spPr bwMode="auto">
            <a:xfrm>
              <a:off x="2484438" y="2060575"/>
              <a:ext cx="287337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26" name="Line 18"/>
            <p:cNvSpPr>
              <a:spLocks noChangeShapeType="1"/>
            </p:cNvSpPr>
            <p:nvPr/>
          </p:nvSpPr>
          <p:spPr bwMode="auto">
            <a:xfrm>
              <a:off x="2484438" y="1484313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27" name="Line 19"/>
            <p:cNvSpPr>
              <a:spLocks noChangeShapeType="1"/>
            </p:cNvSpPr>
            <p:nvPr/>
          </p:nvSpPr>
          <p:spPr bwMode="auto">
            <a:xfrm>
              <a:off x="3348038" y="1484313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28" name="Line 20"/>
            <p:cNvSpPr>
              <a:spLocks noChangeShapeType="1"/>
            </p:cNvSpPr>
            <p:nvPr/>
          </p:nvSpPr>
          <p:spPr bwMode="auto">
            <a:xfrm>
              <a:off x="2268538" y="1700213"/>
              <a:ext cx="1223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29" name="Text Box 21"/>
            <p:cNvSpPr txBox="1">
              <a:spLocks noChangeArrowheads="1"/>
            </p:cNvSpPr>
            <p:nvPr/>
          </p:nvSpPr>
          <p:spPr bwMode="auto">
            <a:xfrm>
              <a:off x="2555875" y="1268413"/>
              <a:ext cx="7683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8,4 m</a:t>
              </a:r>
            </a:p>
          </p:txBody>
        </p:sp>
        <p:sp>
          <p:nvSpPr>
            <p:cNvPr id="247830" name="Line 22"/>
            <p:cNvSpPr>
              <a:spLocks noChangeShapeType="1"/>
            </p:cNvSpPr>
            <p:nvPr/>
          </p:nvSpPr>
          <p:spPr bwMode="auto">
            <a:xfrm>
              <a:off x="2484438" y="35734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31" name="Line 23"/>
            <p:cNvSpPr>
              <a:spLocks noChangeShapeType="1"/>
            </p:cNvSpPr>
            <p:nvPr/>
          </p:nvSpPr>
          <p:spPr bwMode="auto">
            <a:xfrm>
              <a:off x="2771775" y="357346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32" name="Line 24"/>
            <p:cNvSpPr>
              <a:spLocks noChangeShapeType="1"/>
            </p:cNvSpPr>
            <p:nvPr/>
          </p:nvSpPr>
          <p:spPr bwMode="auto">
            <a:xfrm>
              <a:off x="2354263" y="3687763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7833" name="Text Box 25"/>
            <p:cNvSpPr txBox="1">
              <a:spLocks noChangeArrowheads="1"/>
            </p:cNvSpPr>
            <p:nvPr/>
          </p:nvSpPr>
          <p:spPr bwMode="auto">
            <a:xfrm>
              <a:off x="2268538" y="3860800"/>
              <a:ext cx="768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/>
                <a:t>2,8 m</a:t>
              </a:r>
            </a:p>
          </p:txBody>
        </p:sp>
        <p:cxnSp>
          <p:nvCxnSpPr>
            <p:cNvPr id="247836" name="AutoShape 28"/>
            <p:cNvCxnSpPr>
              <a:cxnSpLocks noChangeShapeType="1"/>
              <a:stCxn id="247814" idx="3"/>
              <a:endCxn id="247839" idx="1"/>
            </p:cNvCxnSpPr>
            <p:nvPr/>
          </p:nvCxnSpPr>
          <p:spPr bwMode="auto">
            <a:xfrm flipV="1">
              <a:off x="1930400" y="2774950"/>
              <a:ext cx="554038" cy="190500"/>
            </a:xfrm>
            <a:prstGeom prst="curvedConnector3">
              <a:avLst>
                <a:gd name="adj1" fmla="val 4985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7837" name="Rectangle 29"/>
            <p:cNvSpPr>
              <a:spLocks noChangeArrowheads="1"/>
            </p:cNvSpPr>
            <p:nvPr/>
          </p:nvSpPr>
          <p:spPr bwMode="auto">
            <a:xfrm>
              <a:off x="3060700" y="2535238"/>
              <a:ext cx="287338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38" name="Rectangle 30"/>
            <p:cNvSpPr>
              <a:spLocks noChangeArrowheads="1"/>
            </p:cNvSpPr>
            <p:nvPr/>
          </p:nvSpPr>
          <p:spPr bwMode="auto">
            <a:xfrm>
              <a:off x="2773363" y="2535238"/>
              <a:ext cx="287337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39" name="Rectangle 31"/>
            <p:cNvSpPr>
              <a:spLocks noChangeArrowheads="1"/>
            </p:cNvSpPr>
            <p:nvPr/>
          </p:nvSpPr>
          <p:spPr bwMode="auto">
            <a:xfrm>
              <a:off x="2484438" y="2535238"/>
              <a:ext cx="287337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40" name="Rectangle 32"/>
            <p:cNvSpPr>
              <a:spLocks noChangeArrowheads="1"/>
            </p:cNvSpPr>
            <p:nvPr/>
          </p:nvSpPr>
          <p:spPr bwMode="auto">
            <a:xfrm>
              <a:off x="3060700" y="3025775"/>
              <a:ext cx="287338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41" name="Rectangle 33"/>
            <p:cNvSpPr>
              <a:spLocks noChangeArrowheads="1"/>
            </p:cNvSpPr>
            <p:nvPr/>
          </p:nvSpPr>
          <p:spPr bwMode="auto">
            <a:xfrm>
              <a:off x="2773363" y="3025775"/>
              <a:ext cx="287337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  <p:sp>
          <p:nvSpPr>
            <p:cNvPr id="247842" name="Rectangle 34"/>
            <p:cNvSpPr>
              <a:spLocks noChangeArrowheads="1"/>
            </p:cNvSpPr>
            <p:nvPr/>
          </p:nvSpPr>
          <p:spPr bwMode="auto">
            <a:xfrm>
              <a:off x="2484438" y="3025775"/>
              <a:ext cx="287337" cy="4794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/>
            </a:p>
          </p:txBody>
        </p:sp>
      </p:grpSp>
      <p:pic>
        <p:nvPicPr>
          <p:cNvPr id="247843" name="Picture 35" descr="ETA aér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" y="4307988"/>
            <a:ext cx="1765667" cy="20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44" name="Picture 36" descr="ETA GUARAU - FLOCULADO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11" y="4227513"/>
            <a:ext cx="3024633" cy="20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698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752600" y="260350"/>
            <a:ext cx="7212013" cy="108108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LAY-OUT DE ESTAÇÕES DE TRATAMENTO DE ÁGUA </a:t>
            </a: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252016" name="Group 112"/>
          <p:cNvGrpSpPr>
            <a:grpSpLocks noChangeAspect="1"/>
          </p:cNvGrpSpPr>
          <p:nvPr/>
        </p:nvGrpSpPr>
        <p:grpSpPr bwMode="auto">
          <a:xfrm>
            <a:off x="1835150" y="2276475"/>
            <a:ext cx="5905500" cy="3600450"/>
            <a:chOff x="1428" y="1434"/>
            <a:chExt cx="3275" cy="1996"/>
          </a:xfrm>
        </p:grpSpPr>
        <p:grpSp>
          <p:nvGrpSpPr>
            <p:cNvPr id="252008" name="Group 104"/>
            <p:cNvGrpSpPr>
              <a:grpSpLocks noChangeAspect="1"/>
            </p:cNvGrpSpPr>
            <p:nvPr/>
          </p:nvGrpSpPr>
          <p:grpSpPr bwMode="auto">
            <a:xfrm rot="16200000">
              <a:off x="1524" y="1339"/>
              <a:ext cx="1814" cy="2003"/>
              <a:chOff x="2789" y="1570"/>
              <a:chExt cx="1814" cy="2003"/>
            </a:xfrm>
          </p:grpSpPr>
          <p:grpSp>
            <p:nvGrpSpPr>
              <p:cNvPr id="251947" name="Group 43"/>
              <p:cNvGrpSpPr>
                <a:grpSpLocks noChangeAspect="1"/>
              </p:cNvGrpSpPr>
              <p:nvPr/>
            </p:nvGrpSpPr>
            <p:grpSpPr bwMode="auto">
              <a:xfrm>
                <a:off x="2789" y="1570"/>
                <a:ext cx="1814" cy="506"/>
                <a:chOff x="1565" y="1298"/>
                <a:chExt cx="3264" cy="910"/>
              </a:xfrm>
            </p:grpSpPr>
            <p:sp>
              <p:nvSpPr>
                <p:cNvPr id="251913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18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19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20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0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1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2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3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4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5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38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39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0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2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3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4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5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46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1948" name="Group 44"/>
              <p:cNvGrpSpPr>
                <a:grpSpLocks noChangeAspect="1"/>
              </p:cNvGrpSpPr>
              <p:nvPr/>
            </p:nvGrpSpPr>
            <p:grpSpPr bwMode="auto">
              <a:xfrm>
                <a:off x="2789" y="2069"/>
                <a:ext cx="1814" cy="506"/>
                <a:chOff x="1565" y="1298"/>
                <a:chExt cx="3264" cy="910"/>
              </a:xfrm>
            </p:grpSpPr>
            <p:sp>
              <p:nvSpPr>
                <p:cNvPr id="251949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0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1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2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3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4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5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6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7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8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59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0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1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2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3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4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5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6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67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1968" name="Group 64"/>
              <p:cNvGrpSpPr>
                <a:grpSpLocks noChangeAspect="1"/>
              </p:cNvGrpSpPr>
              <p:nvPr/>
            </p:nvGrpSpPr>
            <p:grpSpPr bwMode="auto">
              <a:xfrm>
                <a:off x="2789" y="2568"/>
                <a:ext cx="1814" cy="506"/>
                <a:chOff x="1565" y="1298"/>
                <a:chExt cx="3264" cy="910"/>
              </a:xfrm>
            </p:grpSpPr>
            <p:sp>
              <p:nvSpPr>
                <p:cNvPr id="251969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0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1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2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3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4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5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6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7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8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79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0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1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2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3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4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5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6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987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1988" name="Group 84"/>
              <p:cNvGrpSpPr>
                <a:grpSpLocks noChangeAspect="1"/>
              </p:cNvGrpSpPr>
              <p:nvPr/>
            </p:nvGrpSpPr>
            <p:grpSpPr bwMode="auto">
              <a:xfrm>
                <a:off x="2789" y="3067"/>
                <a:ext cx="1814" cy="506"/>
                <a:chOff x="1565" y="1298"/>
                <a:chExt cx="3264" cy="910"/>
              </a:xfrm>
            </p:grpSpPr>
            <p:sp>
              <p:nvSpPr>
                <p:cNvPr id="251989" name="Rectangle 85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0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1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2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3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4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5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6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7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8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1999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0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1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2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3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4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5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6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007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52009" name="Rectangle 105"/>
            <p:cNvSpPr>
              <a:spLocks noChangeAspect="1" noChangeArrowheads="1"/>
            </p:cNvSpPr>
            <p:nvPr/>
          </p:nvSpPr>
          <p:spPr bwMode="auto">
            <a:xfrm>
              <a:off x="1428" y="3248"/>
              <a:ext cx="2495" cy="18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400"/>
                <a:t>Canal de água coagulada</a:t>
              </a:r>
            </a:p>
          </p:txBody>
        </p:sp>
        <p:sp>
          <p:nvSpPr>
            <p:cNvPr id="252010" name="AutoShape 106"/>
            <p:cNvSpPr>
              <a:spLocks noChangeAspect="1" noChangeArrowheads="1"/>
            </p:cNvSpPr>
            <p:nvPr/>
          </p:nvSpPr>
          <p:spPr bwMode="auto">
            <a:xfrm rot="16200000">
              <a:off x="3969" y="3202"/>
              <a:ext cx="182" cy="273"/>
            </a:xfrm>
            <a:custGeom>
              <a:avLst/>
              <a:gdLst>
                <a:gd name="G0" fmla="+- 6671 0 0"/>
                <a:gd name="G1" fmla="+- 21600 0 6671"/>
                <a:gd name="G2" fmla="*/ 6671 1 2"/>
                <a:gd name="G3" fmla="+- 21600 0 G2"/>
                <a:gd name="G4" fmla="+/ 6671 21600 2"/>
                <a:gd name="G5" fmla="+/ G1 0 2"/>
                <a:gd name="G6" fmla="*/ 21600 21600 6671"/>
                <a:gd name="G7" fmla="*/ G6 1 2"/>
                <a:gd name="G8" fmla="+- 21600 0 G7"/>
                <a:gd name="G9" fmla="*/ 21600 1 2"/>
                <a:gd name="G10" fmla="+- 6671 0 G9"/>
                <a:gd name="G11" fmla="?: G10 G8 0"/>
                <a:gd name="G12" fmla="?: G10 G7 21600"/>
                <a:gd name="T0" fmla="*/ 18264 w 21600"/>
                <a:gd name="T1" fmla="*/ 10800 h 21600"/>
                <a:gd name="T2" fmla="*/ 10800 w 21600"/>
                <a:gd name="T3" fmla="*/ 21600 h 21600"/>
                <a:gd name="T4" fmla="*/ 3336 w 21600"/>
                <a:gd name="T5" fmla="*/ 10800 h 21600"/>
                <a:gd name="T6" fmla="*/ 10800 w 21600"/>
                <a:gd name="T7" fmla="*/ 0 h 21600"/>
                <a:gd name="T8" fmla="*/ 5136 w 21600"/>
                <a:gd name="T9" fmla="*/ 5136 h 21600"/>
                <a:gd name="T10" fmla="*/ 16464 w 21600"/>
                <a:gd name="T11" fmla="*/ 164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671" y="21600"/>
                  </a:lnTo>
                  <a:lnTo>
                    <a:pt x="149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2013" name="Rectangle 109"/>
            <p:cNvSpPr>
              <a:spLocks noChangeAspect="1" noChangeArrowheads="1"/>
            </p:cNvSpPr>
            <p:nvPr/>
          </p:nvSpPr>
          <p:spPr bwMode="auto">
            <a:xfrm>
              <a:off x="4195" y="3293"/>
              <a:ext cx="113" cy="7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2014" name="AutoShape 110"/>
            <p:cNvSpPr>
              <a:spLocks noChangeAspect="1" noChangeArrowheads="1"/>
            </p:cNvSpPr>
            <p:nvPr/>
          </p:nvSpPr>
          <p:spPr bwMode="auto">
            <a:xfrm rot="5400000">
              <a:off x="4351" y="3202"/>
              <a:ext cx="182" cy="273"/>
            </a:xfrm>
            <a:custGeom>
              <a:avLst/>
              <a:gdLst>
                <a:gd name="G0" fmla="+- 6671 0 0"/>
                <a:gd name="G1" fmla="+- 21600 0 6671"/>
                <a:gd name="G2" fmla="*/ 6671 1 2"/>
                <a:gd name="G3" fmla="+- 21600 0 G2"/>
                <a:gd name="G4" fmla="+/ 6671 21600 2"/>
                <a:gd name="G5" fmla="+/ G1 0 2"/>
                <a:gd name="G6" fmla="*/ 21600 21600 6671"/>
                <a:gd name="G7" fmla="*/ G6 1 2"/>
                <a:gd name="G8" fmla="+- 21600 0 G7"/>
                <a:gd name="G9" fmla="*/ 21600 1 2"/>
                <a:gd name="G10" fmla="+- 6671 0 G9"/>
                <a:gd name="G11" fmla="?: G10 G8 0"/>
                <a:gd name="G12" fmla="?: G10 G7 21600"/>
                <a:gd name="T0" fmla="*/ 18264 w 21600"/>
                <a:gd name="T1" fmla="*/ 10800 h 21600"/>
                <a:gd name="T2" fmla="*/ 10800 w 21600"/>
                <a:gd name="T3" fmla="*/ 21600 h 21600"/>
                <a:gd name="T4" fmla="*/ 3336 w 21600"/>
                <a:gd name="T5" fmla="*/ 10800 h 21600"/>
                <a:gd name="T6" fmla="*/ 10800 w 21600"/>
                <a:gd name="T7" fmla="*/ 0 h 21600"/>
                <a:gd name="T8" fmla="*/ 5136 w 21600"/>
                <a:gd name="T9" fmla="*/ 5136 h 21600"/>
                <a:gd name="T10" fmla="*/ 16464 w 21600"/>
                <a:gd name="T11" fmla="*/ 164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671" y="21600"/>
                  </a:lnTo>
                  <a:lnTo>
                    <a:pt x="149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2015" name="Rectangle 111"/>
            <p:cNvSpPr>
              <a:spLocks noChangeAspect="1" noChangeArrowheads="1"/>
            </p:cNvSpPr>
            <p:nvPr/>
          </p:nvSpPr>
          <p:spPr bwMode="auto">
            <a:xfrm>
              <a:off x="3433" y="2432"/>
              <a:ext cx="1270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/>
                <a:t>CASA DE </a:t>
              </a:r>
            </a:p>
            <a:p>
              <a:pPr algn="ctr"/>
              <a:r>
                <a:rPr lang="pt-BR" altLang="pt-BR"/>
                <a:t>QUÍMICA</a:t>
              </a: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1752600" y="260350"/>
            <a:ext cx="7212013" cy="108108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LAY-OUT DE ESTAÇÕES DE TRATAMENTO DE ÁGUA </a:t>
            </a:r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253025" name="Group 97"/>
          <p:cNvGrpSpPr>
            <a:grpSpLocks noChangeAspect="1"/>
          </p:cNvGrpSpPr>
          <p:nvPr/>
        </p:nvGrpSpPr>
        <p:grpSpPr bwMode="auto">
          <a:xfrm>
            <a:off x="1187450" y="2492375"/>
            <a:ext cx="6862763" cy="3630613"/>
            <a:chOff x="930" y="1597"/>
            <a:chExt cx="3809" cy="2015"/>
          </a:xfrm>
        </p:grpSpPr>
        <p:grpSp>
          <p:nvGrpSpPr>
            <p:cNvPr id="253024" name="Group 96"/>
            <p:cNvGrpSpPr>
              <a:grpSpLocks noChangeAspect="1"/>
            </p:cNvGrpSpPr>
            <p:nvPr/>
          </p:nvGrpSpPr>
          <p:grpSpPr bwMode="auto">
            <a:xfrm rot="16200000">
              <a:off x="1334" y="1193"/>
              <a:ext cx="1005" cy="1814"/>
              <a:chOff x="1429" y="1433"/>
              <a:chExt cx="1005" cy="1814"/>
            </a:xfrm>
          </p:grpSpPr>
          <p:grpSp>
            <p:nvGrpSpPr>
              <p:cNvPr id="252937" name="Group 9"/>
              <p:cNvGrpSpPr>
                <a:grpSpLocks noChangeAspect="1"/>
              </p:cNvGrpSpPr>
              <p:nvPr/>
            </p:nvGrpSpPr>
            <p:grpSpPr bwMode="auto">
              <a:xfrm rot="16200000">
                <a:off x="775" y="2087"/>
                <a:ext cx="1814" cy="506"/>
                <a:chOff x="1565" y="1298"/>
                <a:chExt cx="3264" cy="910"/>
              </a:xfrm>
            </p:grpSpPr>
            <p:sp>
              <p:nvSpPr>
                <p:cNvPr id="252938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39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0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1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2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3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4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5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6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7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48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49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0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1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2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3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4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5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56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2957" name="Group 29"/>
              <p:cNvGrpSpPr>
                <a:grpSpLocks noChangeAspect="1"/>
              </p:cNvGrpSpPr>
              <p:nvPr/>
            </p:nvGrpSpPr>
            <p:grpSpPr bwMode="auto">
              <a:xfrm rot="16200000">
                <a:off x="1274" y="2087"/>
                <a:ext cx="1814" cy="506"/>
                <a:chOff x="1565" y="1298"/>
                <a:chExt cx="3264" cy="910"/>
              </a:xfrm>
            </p:grpSpPr>
            <p:sp>
              <p:nvSpPr>
                <p:cNvPr id="252958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59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0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1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2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3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4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5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6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7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68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69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0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1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2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3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4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5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76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53023" name="Group 95"/>
            <p:cNvGrpSpPr>
              <a:grpSpLocks noChangeAspect="1"/>
            </p:cNvGrpSpPr>
            <p:nvPr/>
          </p:nvGrpSpPr>
          <p:grpSpPr bwMode="auto">
            <a:xfrm rot="5400000">
              <a:off x="3329" y="1193"/>
              <a:ext cx="1005" cy="1814"/>
              <a:chOff x="2427" y="1433"/>
              <a:chExt cx="1005" cy="1814"/>
            </a:xfrm>
          </p:grpSpPr>
          <p:grpSp>
            <p:nvGrpSpPr>
              <p:cNvPr id="252977" name="Group 49"/>
              <p:cNvGrpSpPr>
                <a:grpSpLocks noChangeAspect="1"/>
              </p:cNvGrpSpPr>
              <p:nvPr/>
            </p:nvGrpSpPr>
            <p:grpSpPr bwMode="auto">
              <a:xfrm rot="16200000">
                <a:off x="1773" y="2087"/>
                <a:ext cx="1814" cy="506"/>
                <a:chOff x="1565" y="1298"/>
                <a:chExt cx="3264" cy="910"/>
              </a:xfrm>
            </p:grpSpPr>
            <p:sp>
              <p:nvSpPr>
                <p:cNvPr id="252978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79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0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1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2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3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4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5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6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7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88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89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0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1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2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3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4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5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996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2997" name="Group 69"/>
              <p:cNvGrpSpPr>
                <a:grpSpLocks noChangeAspect="1"/>
              </p:cNvGrpSpPr>
              <p:nvPr/>
            </p:nvGrpSpPr>
            <p:grpSpPr bwMode="auto">
              <a:xfrm rot="16200000">
                <a:off x="2272" y="2087"/>
                <a:ext cx="1814" cy="506"/>
                <a:chOff x="1565" y="1298"/>
                <a:chExt cx="3264" cy="910"/>
              </a:xfrm>
            </p:grpSpPr>
            <p:sp>
              <p:nvSpPr>
                <p:cNvPr id="252998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2999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0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1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2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3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4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5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6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7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008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09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0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1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2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3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4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5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016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53017" name="Rectangle 89"/>
            <p:cNvSpPr>
              <a:spLocks noChangeAspect="1" noChangeArrowheads="1"/>
            </p:cNvSpPr>
            <p:nvPr/>
          </p:nvSpPr>
          <p:spPr bwMode="auto">
            <a:xfrm rot="5400000">
              <a:off x="2155" y="2186"/>
              <a:ext cx="1360" cy="18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400"/>
                <a:t>Canal de água coagulada</a:t>
              </a:r>
            </a:p>
          </p:txBody>
        </p:sp>
        <p:grpSp>
          <p:nvGrpSpPr>
            <p:cNvPr id="253022" name="Group 94"/>
            <p:cNvGrpSpPr>
              <a:grpSpLocks noChangeAspect="1"/>
            </p:cNvGrpSpPr>
            <p:nvPr/>
          </p:nvGrpSpPr>
          <p:grpSpPr bwMode="auto">
            <a:xfrm rot="5400000">
              <a:off x="2507" y="3194"/>
              <a:ext cx="655" cy="182"/>
              <a:chOff x="3923" y="3248"/>
              <a:chExt cx="655" cy="182"/>
            </a:xfrm>
          </p:grpSpPr>
          <p:sp>
            <p:nvSpPr>
              <p:cNvPr id="253018" name="AutoShape 90"/>
              <p:cNvSpPr>
                <a:spLocks noChangeAspect="1" noChangeArrowheads="1"/>
              </p:cNvSpPr>
              <p:nvPr/>
            </p:nvSpPr>
            <p:spPr bwMode="auto">
              <a:xfrm rot="16200000">
                <a:off x="3969" y="3202"/>
                <a:ext cx="182" cy="273"/>
              </a:xfrm>
              <a:custGeom>
                <a:avLst/>
                <a:gdLst>
                  <a:gd name="G0" fmla="+- 6671 0 0"/>
                  <a:gd name="G1" fmla="+- 21600 0 6671"/>
                  <a:gd name="G2" fmla="*/ 6671 1 2"/>
                  <a:gd name="G3" fmla="+- 21600 0 G2"/>
                  <a:gd name="G4" fmla="+/ 6671 21600 2"/>
                  <a:gd name="G5" fmla="+/ G1 0 2"/>
                  <a:gd name="G6" fmla="*/ 21600 21600 6671"/>
                  <a:gd name="G7" fmla="*/ G6 1 2"/>
                  <a:gd name="G8" fmla="+- 21600 0 G7"/>
                  <a:gd name="G9" fmla="*/ 21600 1 2"/>
                  <a:gd name="G10" fmla="+- 6671 0 G9"/>
                  <a:gd name="G11" fmla="?: G10 G8 0"/>
                  <a:gd name="G12" fmla="?: G10 G7 21600"/>
                  <a:gd name="T0" fmla="*/ 18264 w 21600"/>
                  <a:gd name="T1" fmla="*/ 10800 h 21600"/>
                  <a:gd name="T2" fmla="*/ 10800 w 21600"/>
                  <a:gd name="T3" fmla="*/ 21600 h 21600"/>
                  <a:gd name="T4" fmla="*/ 3336 w 21600"/>
                  <a:gd name="T5" fmla="*/ 10800 h 21600"/>
                  <a:gd name="T6" fmla="*/ 10800 w 21600"/>
                  <a:gd name="T7" fmla="*/ 0 h 21600"/>
                  <a:gd name="T8" fmla="*/ 5136 w 21600"/>
                  <a:gd name="T9" fmla="*/ 5136 h 21600"/>
                  <a:gd name="T10" fmla="*/ 16464 w 21600"/>
                  <a:gd name="T11" fmla="*/ 164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71" y="21600"/>
                    </a:lnTo>
                    <a:lnTo>
                      <a:pt x="149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3019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195" y="3293"/>
                <a:ext cx="113" cy="7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3020" name="AutoShape 92"/>
              <p:cNvSpPr>
                <a:spLocks noChangeAspect="1" noChangeArrowheads="1"/>
              </p:cNvSpPr>
              <p:nvPr/>
            </p:nvSpPr>
            <p:spPr bwMode="auto">
              <a:xfrm rot="5400000">
                <a:off x="4351" y="3202"/>
                <a:ext cx="182" cy="273"/>
              </a:xfrm>
              <a:custGeom>
                <a:avLst/>
                <a:gdLst>
                  <a:gd name="G0" fmla="+- 6671 0 0"/>
                  <a:gd name="G1" fmla="+- 21600 0 6671"/>
                  <a:gd name="G2" fmla="*/ 6671 1 2"/>
                  <a:gd name="G3" fmla="+- 21600 0 G2"/>
                  <a:gd name="G4" fmla="+/ 6671 21600 2"/>
                  <a:gd name="G5" fmla="+/ G1 0 2"/>
                  <a:gd name="G6" fmla="*/ 21600 21600 6671"/>
                  <a:gd name="G7" fmla="*/ G6 1 2"/>
                  <a:gd name="G8" fmla="+- 21600 0 G7"/>
                  <a:gd name="G9" fmla="*/ 21600 1 2"/>
                  <a:gd name="G10" fmla="+- 6671 0 G9"/>
                  <a:gd name="G11" fmla="?: G10 G8 0"/>
                  <a:gd name="G12" fmla="?: G10 G7 21600"/>
                  <a:gd name="T0" fmla="*/ 18264 w 21600"/>
                  <a:gd name="T1" fmla="*/ 10800 h 21600"/>
                  <a:gd name="T2" fmla="*/ 10800 w 21600"/>
                  <a:gd name="T3" fmla="*/ 21600 h 21600"/>
                  <a:gd name="T4" fmla="*/ 3336 w 21600"/>
                  <a:gd name="T5" fmla="*/ 10800 h 21600"/>
                  <a:gd name="T6" fmla="*/ 10800 w 21600"/>
                  <a:gd name="T7" fmla="*/ 0 h 21600"/>
                  <a:gd name="T8" fmla="*/ 5136 w 21600"/>
                  <a:gd name="T9" fmla="*/ 5136 h 21600"/>
                  <a:gd name="T10" fmla="*/ 16464 w 21600"/>
                  <a:gd name="T11" fmla="*/ 164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71" y="21600"/>
                    </a:lnTo>
                    <a:lnTo>
                      <a:pt x="149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53021" name="Rectangle 93"/>
            <p:cNvSpPr>
              <a:spLocks noChangeAspect="1" noChangeArrowheads="1"/>
            </p:cNvSpPr>
            <p:nvPr/>
          </p:nvSpPr>
          <p:spPr bwMode="auto">
            <a:xfrm>
              <a:off x="2925" y="2594"/>
              <a:ext cx="1270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/>
                <a:t>CASA DE </a:t>
              </a:r>
            </a:p>
            <a:p>
              <a:pPr algn="ctr"/>
              <a:r>
                <a:rPr lang="pt-BR" altLang="pt-BR"/>
                <a:t>QUÍMICA</a:t>
              </a: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1752600" y="260350"/>
            <a:ext cx="7212013" cy="108108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LAY-OUT DE ESTAÇÕES DE TRATAMENTO DE ÁGUA </a:t>
            </a: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254050" name="Group 98"/>
          <p:cNvGrpSpPr>
            <a:grpSpLocks noChangeAspect="1"/>
          </p:cNvGrpSpPr>
          <p:nvPr/>
        </p:nvGrpSpPr>
        <p:grpSpPr bwMode="auto">
          <a:xfrm>
            <a:off x="323850" y="2492375"/>
            <a:ext cx="8339138" cy="3627438"/>
            <a:chOff x="476" y="1598"/>
            <a:chExt cx="4627" cy="2013"/>
          </a:xfrm>
        </p:grpSpPr>
        <p:grpSp>
          <p:nvGrpSpPr>
            <p:cNvPr id="253960" name="Group 8"/>
            <p:cNvGrpSpPr>
              <a:grpSpLocks noChangeAspect="1"/>
            </p:cNvGrpSpPr>
            <p:nvPr/>
          </p:nvGrpSpPr>
          <p:grpSpPr bwMode="auto">
            <a:xfrm rot="5400000">
              <a:off x="1016" y="1211"/>
              <a:ext cx="1005" cy="1814"/>
              <a:chOff x="1429" y="1433"/>
              <a:chExt cx="1005" cy="1814"/>
            </a:xfrm>
          </p:grpSpPr>
          <p:grpSp>
            <p:nvGrpSpPr>
              <p:cNvPr id="253961" name="Group 9"/>
              <p:cNvGrpSpPr>
                <a:grpSpLocks noChangeAspect="1"/>
              </p:cNvGrpSpPr>
              <p:nvPr/>
            </p:nvGrpSpPr>
            <p:grpSpPr bwMode="auto">
              <a:xfrm rot="16200000">
                <a:off x="775" y="2087"/>
                <a:ext cx="1814" cy="506"/>
                <a:chOff x="1565" y="1298"/>
                <a:chExt cx="3264" cy="910"/>
              </a:xfrm>
            </p:grpSpPr>
            <p:sp>
              <p:nvSpPr>
                <p:cNvPr id="253962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3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4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5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6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7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8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69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70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71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72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3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4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5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79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80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3981" name="Group 29"/>
              <p:cNvGrpSpPr>
                <a:grpSpLocks noChangeAspect="1"/>
              </p:cNvGrpSpPr>
              <p:nvPr/>
            </p:nvGrpSpPr>
            <p:grpSpPr bwMode="auto">
              <a:xfrm rot="16200000">
                <a:off x="1274" y="2087"/>
                <a:ext cx="1814" cy="506"/>
                <a:chOff x="1565" y="1298"/>
                <a:chExt cx="3264" cy="910"/>
              </a:xfrm>
            </p:grpSpPr>
            <p:sp>
              <p:nvSpPr>
                <p:cNvPr id="253982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3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4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5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6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7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8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90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91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3992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3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4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5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6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7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8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999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00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54001" name="Group 49"/>
            <p:cNvGrpSpPr>
              <a:grpSpLocks noChangeAspect="1"/>
            </p:cNvGrpSpPr>
            <p:nvPr/>
          </p:nvGrpSpPr>
          <p:grpSpPr bwMode="auto">
            <a:xfrm rot="16200000">
              <a:off x="3557" y="1202"/>
              <a:ext cx="1005" cy="1814"/>
              <a:chOff x="2427" y="1433"/>
              <a:chExt cx="1005" cy="1814"/>
            </a:xfrm>
          </p:grpSpPr>
          <p:grpSp>
            <p:nvGrpSpPr>
              <p:cNvPr id="254002" name="Group 50"/>
              <p:cNvGrpSpPr>
                <a:grpSpLocks noChangeAspect="1"/>
              </p:cNvGrpSpPr>
              <p:nvPr/>
            </p:nvGrpSpPr>
            <p:grpSpPr bwMode="auto">
              <a:xfrm rot="16200000">
                <a:off x="1773" y="2087"/>
                <a:ext cx="1814" cy="506"/>
                <a:chOff x="1565" y="1298"/>
                <a:chExt cx="3264" cy="910"/>
              </a:xfrm>
            </p:grpSpPr>
            <p:sp>
              <p:nvSpPr>
                <p:cNvPr id="254003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4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5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6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7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8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09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10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11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12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13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4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5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6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7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8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19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20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21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54022" name="Group 70"/>
              <p:cNvGrpSpPr>
                <a:grpSpLocks noChangeAspect="1"/>
              </p:cNvGrpSpPr>
              <p:nvPr/>
            </p:nvGrpSpPr>
            <p:grpSpPr bwMode="auto">
              <a:xfrm rot="16200000">
                <a:off x="2272" y="2087"/>
                <a:ext cx="1814" cy="506"/>
                <a:chOff x="1565" y="1298"/>
                <a:chExt cx="3264" cy="910"/>
              </a:xfrm>
            </p:grpSpPr>
            <p:sp>
              <p:nvSpPr>
                <p:cNvPr id="254023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298"/>
                  <a:ext cx="2720" cy="9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4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5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6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298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7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8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29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597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30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928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31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7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32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906"/>
                  <a:ext cx="181" cy="302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254033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4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5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389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6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7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8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1706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39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1610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40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791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041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973" y="2024"/>
                  <a:ext cx="90" cy="9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54042" name="Rectangle 90"/>
            <p:cNvSpPr>
              <a:spLocks noChangeAspect="1" noChangeArrowheads="1"/>
            </p:cNvSpPr>
            <p:nvPr/>
          </p:nvSpPr>
          <p:spPr bwMode="auto">
            <a:xfrm>
              <a:off x="476" y="2614"/>
              <a:ext cx="4625" cy="18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 sz="1400"/>
                <a:t>Canal de água coagulada</a:t>
              </a:r>
            </a:p>
          </p:txBody>
        </p:sp>
        <p:grpSp>
          <p:nvGrpSpPr>
            <p:cNvPr id="254043" name="Group 91"/>
            <p:cNvGrpSpPr>
              <a:grpSpLocks noChangeAspect="1"/>
            </p:cNvGrpSpPr>
            <p:nvPr/>
          </p:nvGrpSpPr>
          <p:grpSpPr bwMode="auto">
            <a:xfrm rot="5400000">
              <a:off x="2462" y="3032"/>
              <a:ext cx="655" cy="182"/>
              <a:chOff x="3923" y="3248"/>
              <a:chExt cx="655" cy="182"/>
            </a:xfrm>
          </p:grpSpPr>
          <p:sp>
            <p:nvSpPr>
              <p:cNvPr id="254044" name="AutoShape 92"/>
              <p:cNvSpPr>
                <a:spLocks noChangeAspect="1" noChangeArrowheads="1"/>
              </p:cNvSpPr>
              <p:nvPr/>
            </p:nvSpPr>
            <p:spPr bwMode="auto">
              <a:xfrm rot="16200000">
                <a:off x="3969" y="3202"/>
                <a:ext cx="182" cy="273"/>
              </a:xfrm>
              <a:custGeom>
                <a:avLst/>
                <a:gdLst>
                  <a:gd name="G0" fmla="+- 6671 0 0"/>
                  <a:gd name="G1" fmla="+- 21600 0 6671"/>
                  <a:gd name="G2" fmla="*/ 6671 1 2"/>
                  <a:gd name="G3" fmla="+- 21600 0 G2"/>
                  <a:gd name="G4" fmla="+/ 6671 21600 2"/>
                  <a:gd name="G5" fmla="+/ G1 0 2"/>
                  <a:gd name="G6" fmla="*/ 21600 21600 6671"/>
                  <a:gd name="G7" fmla="*/ G6 1 2"/>
                  <a:gd name="G8" fmla="+- 21600 0 G7"/>
                  <a:gd name="G9" fmla="*/ 21600 1 2"/>
                  <a:gd name="G10" fmla="+- 6671 0 G9"/>
                  <a:gd name="G11" fmla="?: G10 G8 0"/>
                  <a:gd name="G12" fmla="?: G10 G7 21600"/>
                  <a:gd name="T0" fmla="*/ 18264 w 21600"/>
                  <a:gd name="T1" fmla="*/ 10800 h 21600"/>
                  <a:gd name="T2" fmla="*/ 10800 w 21600"/>
                  <a:gd name="T3" fmla="*/ 21600 h 21600"/>
                  <a:gd name="T4" fmla="*/ 3336 w 21600"/>
                  <a:gd name="T5" fmla="*/ 10800 h 21600"/>
                  <a:gd name="T6" fmla="*/ 10800 w 21600"/>
                  <a:gd name="T7" fmla="*/ 0 h 21600"/>
                  <a:gd name="T8" fmla="*/ 5136 w 21600"/>
                  <a:gd name="T9" fmla="*/ 5136 h 21600"/>
                  <a:gd name="T10" fmla="*/ 16464 w 21600"/>
                  <a:gd name="T11" fmla="*/ 164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71" y="21600"/>
                    </a:lnTo>
                    <a:lnTo>
                      <a:pt x="149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404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195" y="3293"/>
                <a:ext cx="113" cy="7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4046" name="AutoShape 94"/>
              <p:cNvSpPr>
                <a:spLocks noChangeAspect="1" noChangeArrowheads="1"/>
              </p:cNvSpPr>
              <p:nvPr/>
            </p:nvSpPr>
            <p:spPr bwMode="auto">
              <a:xfrm rot="5400000">
                <a:off x="4351" y="3202"/>
                <a:ext cx="182" cy="273"/>
              </a:xfrm>
              <a:custGeom>
                <a:avLst/>
                <a:gdLst>
                  <a:gd name="G0" fmla="+- 6671 0 0"/>
                  <a:gd name="G1" fmla="+- 21600 0 6671"/>
                  <a:gd name="G2" fmla="*/ 6671 1 2"/>
                  <a:gd name="G3" fmla="+- 21600 0 G2"/>
                  <a:gd name="G4" fmla="+/ 6671 21600 2"/>
                  <a:gd name="G5" fmla="+/ G1 0 2"/>
                  <a:gd name="G6" fmla="*/ 21600 21600 6671"/>
                  <a:gd name="G7" fmla="*/ G6 1 2"/>
                  <a:gd name="G8" fmla="+- 21600 0 G7"/>
                  <a:gd name="G9" fmla="*/ 21600 1 2"/>
                  <a:gd name="G10" fmla="+- 6671 0 G9"/>
                  <a:gd name="G11" fmla="?: G10 G8 0"/>
                  <a:gd name="G12" fmla="?: G10 G7 21600"/>
                  <a:gd name="T0" fmla="*/ 18264 w 21600"/>
                  <a:gd name="T1" fmla="*/ 10800 h 21600"/>
                  <a:gd name="T2" fmla="*/ 10800 w 21600"/>
                  <a:gd name="T3" fmla="*/ 21600 h 21600"/>
                  <a:gd name="T4" fmla="*/ 3336 w 21600"/>
                  <a:gd name="T5" fmla="*/ 10800 h 21600"/>
                  <a:gd name="T6" fmla="*/ 10800 w 21600"/>
                  <a:gd name="T7" fmla="*/ 0 h 21600"/>
                  <a:gd name="T8" fmla="*/ 5136 w 21600"/>
                  <a:gd name="T9" fmla="*/ 5136 h 21600"/>
                  <a:gd name="T10" fmla="*/ 16464 w 21600"/>
                  <a:gd name="T11" fmla="*/ 164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71" y="21600"/>
                    </a:lnTo>
                    <a:lnTo>
                      <a:pt x="149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54047" name="Rectangle 95"/>
            <p:cNvSpPr>
              <a:spLocks noChangeAspect="1" noChangeArrowheads="1"/>
            </p:cNvSpPr>
            <p:nvPr/>
          </p:nvSpPr>
          <p:spPr bwMode="auto">
            <a:xfrm>
              <a:off x="3152" y="2795"/>
              <a:ext cx="1270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altLang="pt-BR"/>
                <a:t>CASA DE </a:t>
              </a:r>
            </a:p>
            <a:p>
              <a:pPr algn="ctr"/>
              <a:r>
                <a:rPr lang="pt-BR" altLang="pt-BR"/>
                <a:t>QUÍMICA</a:t>
              </a:r>
            </a:p>
          </p:txBody>
        </p:sp>
        <p:sp>
          <p:nvSpPr>
            <p:cNvPr id="254048" name="Rectangle 96"/>
            <p:cNvSpPr>
              <a:spLocks noChangeAspect="1" noChangeArrowheads="1"/>
            </p:cNvSpPr>
            <p:nvPr/>
          </p:nvSpPr>
          <p:spPr bwMode="auto">
            <a:xfrm>
              <a:off x="476" y="1616"/>
              <a:ext cx="136" cy="99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4049" name="Rectangle 97"/>
            <p:cNvSpPr>
              <a:spLocks noChangeAspect="1" noChangeArrowheads="1"/>
            </p:cNvSpPr>
            <p:nvPr/>
          </p:nvSpPr>
          <p:spPr bwMode="auto">
            <a:xfrm>
              <a:off x="4967" y="1598"/>
              <a:ext cx="136" cy="10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68313" y="3284538"/>
            <a:ext cx="7991475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3029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0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1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3014" name="Group 9"/>
          <p:cNvGrpSpPr>
            <a:grpSpLocks/>
          </p:cNvGrpSpPr>
          <p:nvPr/>
        </p:nvGrpSpPr>
        <p:grpSpPr bwMode="auto">
          <a:xfrm flipH="1">
            <a:off x="5640388" y="2636838"/>
            <a:ext cx="1452562" cy="2303462"/>
            <a:chOff x="967" y="1638"/>
            <a:chExt cx="915" cy="1451"/>
          </a:xfrm>
        </p:grpSpPr>
        <p:sp>
          <p:nvSpPr>
            <p:cNvPr id="43026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7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8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1835150" y="5445125"/>
            <a:ext cx="5111750" cy="504825"/>
          </a:xfrm>
          <a:prstGeom prst="leftRightArrow">
            <a:avLst>
              <a:gd name="adj1" fmla="val 47796"/>
              <a:gd name="adj2" fmla="val 133042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6" name="Line 14"/>
          <p:cNvSpPr>
            <a:spLocks noChangeShapeType="1"/>
          </p:cNvSpPr>
          <p:nvPr/>
        </p:nvSpPr>
        <p:spPr bwMode="auto">
          <a:xfrm>
            <a:off x="4140200" y="3979863"/>
            <a:ext cx="0" cy="1584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5710238" y="2060575"/>
            <a:ext cx="99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3019" name="AutoShape 17"/>
          <p:cNvSpPr>
            <a:spLocks noChangeArrowheads="1"/>
          </p:cNvSpPr>
          <p:nvPr/>
        </p:nvSpPr>
        <p:spPr bwMode="auto">
          <a:xfrm>
            <a:off x="3059113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3563938" y="2060575"/>
            <a:ext cx="149951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7035800" y="2205038"/>
            <a:ext cx="190507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36513" y="2192338"/>
            <a:ext cx="15744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6919913" y="5121275"/>
            <a:ext cx="2053254" cy="12003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Turbidez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aparente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SST</a:t>
            </a: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73025" y="4841426"/>
            <a:ext cx="2053251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Cor real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SDT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 dirty="0">
                <a:cs typeface="Arial" charset="0"/>
              </a:rPr>
              <a:t> Compostos dissolvidos</a:t>
            </a: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3386138" y="58769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0,45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205038"/>
            <a:ext cx="8135938" cy="30961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Condicionantes de Projeto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Tempo de detenção hidráulico = 30 minutos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Sistema de floculação composto por três câmaras em série, com gradientes de velocidade escalonados (70 s</a:t>
            </a:r>
            <a:r>
              <a:rPr lang="pt-BR" altLang="pt-BR" sz="3200" baseline="30000" dirty="0"/>
              <a:t>-1</a:t>
            </a:r>
            <a:r>
              <a:rPr lang="pt-BR" altLang="pt-BR" sz="3200" dirty="0"/>
              <a:t>, 50 s</a:t>
            </a:r>
            <a:r>
              <a:rPr lang="pt-BR" altLang="pt-BR" sz="3200" baseline="30000" dirty="0"/>
              <a:t>-1</a:t>
            </a:r>
            <a:r>
              <a:rPr lang="pt-BR" altLang="pt-BR" sz="3200" dirty="0"/>
              <a:t> e 20 s</a:t>
            </a:r>
            <a:r>
              <a:rPr lang="pt-BR" altLang="pt-BR" sz="3200" baseline="30000" dirty="0"/>
              <a:t>-1</a:t>
            </a:r>
            <a:r>
              <a:rPr lang="pt-BR" altLang="pt-BR" sz="3200" dirty="0"/>
              <a:t>)</a:t>
            </a:r>
          </a:p>
        </p:txBody>
      </p:sp>
      <p:pic>
        <p:nvPicPr>
          <p:cNvPr id="218116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7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2013" cy="1366838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DIMENSIONAMENTO DE FLOCULADORES HIDRÁULICOS </a:t>
            </a:r>
          </a:p>
        </p:txBody>
      </p:sp>
    </p:spTree>
    <p:extLst>
      <p:ext uri="{BB962C8B-B14F-4D97-AF65-F5344CB8AC3E}">
        <p14:creationId xmlns:p14="http://schemas.microsoft.com/office/powerpoint/2010/main" val="6784448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5038"/>
            <a:ext cx="8352730" cy="36004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Profundidade da lâmina líquida=4,5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Número de </a:t>
            </a:r>
            <a:r>
              <a:rPr lang="pt-BR" altLang="pt-BR" sz="3200" dirty="0" err="1"/>
              <a:t>decantadores</a:t>
            </a:r>
            <a:r>
              <a:rPr lang="pt-BR" altLang="pt-BR" sz="3200" dirty="0"/>
              <a:t>=04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Largura do </a:t>
            </a:r>
            <a:r>
              <a:rPr lang="pt-BR" altLang="pt-BR" sz="3200" dirty="0" err="1"/>
              <a:t>decantador</a:t>
            </a:r>
            <a:r>
              <a:rPr lang="pt-BR" altLang="pt-BR" sz="3200" dirty="0"/>
              <a:t>=12,0 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Será admitido que uma das dimensões do </a:t>
            </a:r>
            <a:r>
              <a:rPr lang="pt-BR" altLang="pt-BR" sz="3200" dirty="0" err="1"/>
              <a:t>floculador</a:t>
            </a:r>
            <a:r>
              <a:rPr lang="pt-BR" altLang="pt-BR" sz="3200" dirty="0"/>
              <a:t> é conhecido, sendo esta função da largura do </a:t>
            </a:r>
            <a:r>
              <a:rPr lang="pt-BR" altLang="pt-BR" sz="3200" dirty="0" err="1"/>
              <a:t>decantador</a:t>
            </a:r>
            <a:r>
              <a:rPr lang="pt-BR" altLang="pt-BR" sz="3200" dirty="0"/>
              <a:t> </a:t>
            </a:r>
          </a:p>
        </p:txBody>
      </p:sp>
      <p:pic>
        <p:nvPicPr>
          <p:cNvPr id="21913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2013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pPr algn="ctr"/>
            <a:r>
              <a:rPr lang="pt-BR" altLang="pt-BR" sz="4000" dirty="0"/>
              <a:t>DIMENSIONAMENTO DE FLOCULADORES HIDRÁULICOS </a:t>
            </a:r>
          </a:p>
        </p:txBody>
      </p:sp>
    </p:spTree>
    <p:extLst>
      <p:ext uri="{BB962C8B-B14F-4D97-AF65-F5344CB8AC3E}">
        <p14:creationId xmlns:p14="http://schemas.microsoft.com/office/powerpoint/2010/main" val="34601567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212013" cy="13668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pPr algn="ctr"/>
            <a:r>
              <a:rPr lang="pt-BR" altLang="pt-BR" sz="4000" dirty="0"/>
              <a:t>DIMENSIONAMENTO DE FLOCULADORES HIDRÁULICOS </a:t>
            </a:r>
          </a:p>
        </p:txBody>
      </p:sp>
      <p:pic>
        <p:nvPicPr>
          <p:cNvPr id="5" name="Picture 2" descr="http://www.nzdl.org/gsdl/collect/fnl2.2/archives/HASH0187.dir/p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8" y="2636912"/>
            <a:ext cx="4287102" cy="27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nzdl.org/gsdl/collect/fnl2.2/archives/HASH0187.dir/p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730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9" name="Picture 3" descr="ETA Ribeirão da Estiva 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313882" cy="323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180" name="Picture 4" descr="ETA Ribeirão da Estiva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49488"/>
            <a:ext cx="3830713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2" name="Rectangle 6"/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668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pPr algn="ctr"/>
            <a:r>
              <a:rPr lang="pt-BR" altLang="pt-BR" sz="4000" dirty="0"/>
              <a:t>DIMENSIONAMENTO DE FLOCULADORES HIDRÁULICOS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22765FC-5DC4-467A-B34B-E47AB14AD56C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3490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3" name="Picture 3" descr="ETA Ribeirão da Estiva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8153"/>
            <a:ext cx="3888432" cy="291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4" name="Picture 4" descr="ETA Ribeirão da Estiva 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50" y="2877619"/>
            <a:ext cx="4201514" cy="31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6" name="Rectangle 6"/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7212013" cy="13668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pPr algn="ctr"/>
            <a:r>
              <a:rPr lang="pt-BR" altLang="pt-BR" sz="4000" dirty="0"/>
              <a:t>DIMENSIONAMENTO DE FLOCULADORES HIDRÁULICOS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36351F5-AC75-4051-B79F-E15836006FDF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2164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9255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Cálculo do volume do </a:t>
            </a:r>
            <a:r>
              <a:rPr lang="pt-BR" altLang="pt-BR" sz="3600" dirty="0" err="1">
                <a:sym typeface="Symbol" pitchFamily="18" charset="2"/>
              </a:rPr>
              <a:t>floculador</a:t>
            </a:r>
            <a:r>
              <a:rPr lang="pt-BR" altLang="pt-BR" sz="3600" dirty="0"/>
              <a:t> </a:t>
            </a:r>
          </a:p>
        </p:txBody>
      </p:sp>
      <p:pic>
        <p:nvPicPr>
          <p:cNvPr id="223236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HIDRÁULICOS </a:t>
            </a:r>
          </a:p>
        </p:txBody>
      </p:sp>
      <p:sp>
        <p:nvSpPr>
          <p:cNvPr id="223245" name="Rectangle 1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244" name="Object 12"/>
              <p:cNvSpPr txBox="1"/>
              <p:nvPr/>
            </p:nvSpPr>
            <p:spPr bwMode="auto">
              <a:xfrm>
                <a:off x="1283787" y="3252788"/>
                <a:ext cx="7375633" cy="60825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=0,25 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.30 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pt-BR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450 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324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3787" y="3252788"/>
                <a:ext cx="7375633" cy="608259"/>
              </a:xfrm>
              <a:prstGeom prst="rect">
                <a:avLst/>
              </a:prstGeom>
              <a:blipFill>
                <a:blip r:embed="rId3"/>
                <a:stretch>
                  <a:fillRect l="-2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246" name="Rectangle 14"/>
          <p:cNvSpPr>
            <a:spLocks noChangeArrowheads="1"/>
          </p:cNvSpPr>
          <p:nvPr/>
        </p:nvSpPr>
        <p:spPr bwMode="auto">
          <a:xfrm>
            <a:off x="539750" y="4219575"/>
            <a:ext cx="8229600" cy="9376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Cálculo da área superficial do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floculador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23248" name="Rectangle 16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3247" name="Object 15"/>
              <p:cNvSpPr txBox="1"/>
              <p:nvPr/>
            </p:nvSpPr>
            <p:spPr bwMode="auto">
              <a:xfrm>
                <a:off x="3600379" y="5157192"/>
                <a:ext cx="2742448" cy="101659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=100 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3247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0379" y="5157192"/>
                <a:ext cx="2742448" cy="10165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683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649486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Cálculo da largura do </a:t>
            </a:r>
            <a:r>
              <a:rPr lang="pt-BR" altLang="pt-BR" sz="3600" dirty="0" err="1">
                <a:sym typeface="Symbol" pitchFamily="18" charset="2"/>
              </a:rPr>
              <a:t>floculador</a:t>
            </a:r>
            <a:endParaRPr lang="pt-BR" altLang="pt-BR" sz="3600" dirty="0"/>
          </a:p>
        </p:txBody>
      </p:sp>
      <p:pic>
        <p:nvPicPr>
          <p:cNvPr id="22425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1760077" y="143669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HIDRÁULICOS </a:t>
            </a:r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4269" name="Rectangle 13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268" name="Object 12"/>
              <p:cNvSpPr txBox="1"/>
              <p:nvPr/>
            </p:nvSpPr>
            <p:spPr bwMode="auto">
              <a:xfrm>
                <a:off x="2483768" y="2996952"/>
                <a:ext cx="3802336" cy="108012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=8,33 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4268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2996952"/>
                <a:ext cx="3802336" cy="1080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611188" y="4292600"/>
            <a:ext cx="8353425" cy="20891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Portanto, será admitido um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floculador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 com largura total de 8,4 m, tendo cada canal uma largura individual de 2,8 metros 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1633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1752600" y="115888"/>
            <a:ext cx="7212013" cy="1081087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HIDRÁULICOS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EDCA842-8611-4BF6-A9EB-8FA5BF9E7E91}"/>
              </a:ext>
            </a:extLst>
          </p:cNvPr>
          <p:cNvGrpSpPr/>
          <p:nvPr/>
        </p:nvGrpSpPr>
        <p:grpSpPr>
          <a:xfrm>
            <a:off x="98077" y="1673207"/>
            <a:ext cx="8947845" cy="2959100"/>
            <a:chOff x="0" y="1268413"/>
            <a:chExt cx="9144000" cy="2959100"/>
          </a:xfrm>
        </p:grpSpPr>
        <p:sp>
          <p:nvSpPr>
            <p:cNvPr id="225287" name="Rectangle 7"/>
            <p:cNvSpPr>
              <a:spLocks noChangeArrowheads="1"/>
            </p:cNvSpPr>
            <p:nvPr/>
          </p:nvSpPr>
          <p:spPr bwMode="auto">
            <a:xfrm>
              <a:off x="368300" y="2736850"/>
              <a:ext cx="1562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 sz="2400"/>
                <a:t>Floculador</a:t>
              </a:r>
            </a:p>
          </p:txBody>
        </p:sp>
        <p:sp>
          <p:nvSpPr>
            <p:cNvPr id="225288" name="Rectangle 8"/>
            <p:cNvSpPr>
              <a:spLocks noChangeArrowheads="1"/>
            </p:cNvSpPr>
            <p:nvPr/>
          </p:nvSpPr>
          <p:spPr bwMode="auto">
            <a:xfrm>
              <a:off x="0" y="3128963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25289" name="Rectangle 9"/>
            <p:cNvSpPr>
              <a:spLocks noChangeArrowheads="1"/>
            </p:cNvSpPr>
            <p:nvPr/>
          </p:nvSpPr>
          <p:spPr bwMode="auto">
            <a:xfrm>
              <a:off x="0" y="3119438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grpSp>
          <p:nvGrpSpPr>
            <p:cNvPr id="225311" name="Group 31"/>
            <p:cNvGrpSpPr>
              <a:grpSpLocks/>
            </p:cNvGrpSpPr>
            <p:nvPr/>
          </p:nvGrpSpPr>
          <p:grpSpPr bwMode="auto">
            <a:xfrm>
              <a:off x="2268538" y="1268413"/>
              <a:ext cx="6480175" cy="2959100"/>
              <a:chOff x="1474" y="1434"/>
              <a:chExt cx="4082" cy="1864"/>
            </a:xfrm>
          </p:grpSpPr>
          <p:sp>
            <p:nvSpPr>
              <p:cNvPr id="225293" name="Rectangle 13"/>
              <p:cNvSpPr>
                <a:spLocks noChangeArrowheads="1"/>
              </p:cNvSpPr>
              <p:nvPr/>
            </p:nvSpPr>
            <p:spPr bwMode="auto">
              <a:xfrm>
                <a:off x="2154" y="1933"/>
                <a:ext cx="2720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pt-BR" altLang="pt-BR" sz="2400"/>
                  <a:t>Decantador convencional</a:t>
                </a:r>
              </a:p>
            </p:txBody>
          </p:sp>
          <p:sp>
            <p:nvSpPr>
              <p:cNvPr id="225294" name="Line 14"/>
              <p:cNvSpPr>
                <a:spLocks noChangeShapeType="1"/>
              </p:cNvSpPr>
              <p:nvPr/>
            </p:nvSpPr>
            <p:spPr bwMode="auto">
              <a:xfrm>
                <a:off x="4921" y="193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295" name="Line 15"/>
              <p:cNvSpPr>
                <a:spLocks noChangeShapeType="1"/>
              </p:cNvSpPr>
              <p:nvPr/>
            </p:nvSpPr>
            <p:spPr bwMode="auto">
              <a:xfrm>
                <a:off x="4921" y="284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296" name="Line 16"/>
              <p:cNvSpPr>
                <a:spLocks noChangeShapeType="1"/>
              </p:cNvSpPr>
              <p:nvPr/>
            </p:nvSpPr>
            <p:spPr bwMode="auto">
              <a:xfrm>
                <a:off x="5030" y="1806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298" name="Text Box 18"/>
              <p:cNvSpPr txBox="1">
                <a:spLocks noChangeArrowheads="1"/>
              </p:cNvSpPr>
              <p:nvPr/>
            </p:nvSpPr>
            <p:spPr bwMode="auto">
              <a:xfrm>
                <a:off x="4993" y="2251"/>
                <a:ext cx="5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12,0 m</a:t>
                </a:r>
              </a:p>
            </p:txBody>
          </p:sp>
          <p:sp>
            <p:nvSpPr>
              <p:cNvPr id="225300" name="Rectangle 20"/>
              <p:cNvSpPr>
                <a:spLocks noChangeArrowheads="1"/>
              </p:cNvSpPr>
              <p:nvPr/>
            </p:nvSpPr>
            <p:spPr bwMode="auto">
              <a:xfrm>
                <a:off x="1973" y="1933"/>
                <a:ext cx="181" cy="90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t-BR" altLang="pt-BR" sz="2400"/>
              </a:p>
            </p:txBody>
          </p:sp>
          <p:sp>
            <p:nvSpPr>
              <p:cNvPr id="225301" name="Rectangle 21"/>
              <p:cNvSpPr>
                <a:spLocks noChangeArrowheads="1"/>
              </p:cNvSpPr>
              <p:nvPr/>
            </p:nvSpPr>
            <p:spPr bwMode="auto">
              <a:xfrm>
                <a:off x="1792" y="1933"/>
                <a:ext cx="181" cy="90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t-BR" altLang="pt-BR" sz="2400"/>
              </a:p>
            </p:txBody>
          </p:sp>
          <p:sp>
            <p:nvSpPr>
              <p:cNvPr id="225302" name="Rectangle 22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181" cy="90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t-BR" altLang="pt-BR" sz="2400"/>
              </a:p>
            </p:txBody>
          </p:sp>
          <p:sp>
            <p:nvSpPr>
              <p:cNvPr id="225303" name="Line 23"/>
              <p:cNvSpPr>
                <a:spLocks noChangeShapeType="1"/>
              </p:cNvSpPr>
              <p:nvPr/>
            </p:nvSpPr>
            <p:spPr bwMode="auto">
              <a:xfrm>
                <a:off x="1610" y="157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304" name="Line 24"/>
              <p:cNvSpPr>
                <a:spLocks noChangeShapeType="1"/>
              </p:cNvSpPr>
              <p:nvPr/>
            </p:nvSpPr>
            <p:spPr bwMode="auto">
              <a:xfrm>
                <a:off x="2154" y="157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305" name="Line 25"/>
              <p:cNvSpPr>
                <a:spLocks noChangeShapeType="1"/>
              </p:cNvSpPr>
              <p:nvPr/>
            </p:nvSpPr>
            <p:spPr bwMode="auto">
              <a:xfrm>
                <a:off x="1474" y="1706"/>
                <a:ext cx="7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306" name="Text Box 26"/>
              <p:cNvSpPr txBox="1">
                <a:spLocks noChangeArrowheads="1"/>
              </p:cNvSpPr>
              <p:nvPr/>
            </p:nvSpPr>
            <p:spPr bwMode="auto">
              <a:xfrm>
                <a:off x="1655" y="1434"/>
                <a:ext cx="4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8,4 m</a:t>
                </a:r>
              </a:p>
            </p:txBody>
          </p:sp>
          <p:sp>
            <p:nvSpPr>
              <p:cNvPr id="225307" name="Line 27"/>
              <p:cNvSpPr>
                <a:spLocks noChangeShapeType="1"/>
              </p:cNvSpPr>
              <p:nvPr/>
            </p:nvSpPr>
            <p:spPr bwMode="auto">
              <a:xfrm>
                <a:off x="1610" y="288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308" name="Line 28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309" name="Line 29"/>
              <p:cNvSpPr>
                <a:spLocks noChangeShapeType="1"/>
              </p:cNvSpPr>
              <p:nvPr/>
            </p:nvSpPr>
            <p:spPr bwMode="auto">
              <a:xfrm>
                <a:off x="1528" y="295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310" name="Text Box 30"/>
              <p:cNvSpPr txBox="1">
                <a:spLocks noChangeArrowheads="1"/>
              </p:cNvSpPr>
              <p:nvPr/>
            </p:nvSpPr>
            <p:spPr bwMode="auto">
              <a:xfrm>
                <a:off x="1474" y="3067"/>
                <a:ext cx="4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2,8 m</a:t>
                </a:r>
              </a:p>
            </p:txBody>
          </p:sp>
        </p:grpSp>
        <p:cxnSp>
          <p:nvCxnSpPr>
            <p:cNvPr id="225315" name="AutoShape 35"/>
            <p:cNvCxnSpPr>
              <a:cxnSpLocks noChangeShapeType="1"/>
              <a:stCxn id="225287" idx="3"/>
              <a:endCxn id="225302" idx="1"/>
            </p:cNvCxnSpPr>
            <p:nvPr/>
          </p:nvCxnSpPr>
          <p:spPr bwMode="auto">
            <a:xfrm flipV="1">
              <a:off x="1930400" y="2781300"/>
              <a:ext cx="554038" cy="184150"/>
            </a:xfrm>
            <a:prstGeom prst="curvedConnector3">
              <a:avLst>
                <a:gd name="adj1" fmla="val 4985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25318" name="Picture 38" descr="ETA Ribeirão da Estiva 0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4603918"/>
            <a:ext cx="2303387" cy="1727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3" name="Picture 43" descr="ETA Ribeirão da Estiva 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534" y="4603918"/>
            <a:ext cx="2350435" cy="1763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3670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12969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t-BR" altLang="pt-BR" sz="2800" dirty="0">
                <a:sym typeface="Symbol" pitchFamily="18" charset="2"/>
              </a:rPr>
              <a:t>Cálculo do número de espaçamentos entre chicanas em cada câmara de floculação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800" dirty="0"/>
              <a:t> </a:t>
            </a:r>
          </a:p>
        </p:txBody>
      </p:sp>
      <p:pic>
        <p:nvPicPr>
          <p:cNvPr id="22630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HIDRÁULICOS </a:t>
            </a: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6316" name="Object 12"/>
              <p:cNvSpPr txBox="1"/>
              <p:nvPr/>
            </p:nvSpPr>
            <p:spPr bwMode="auto">
              <a:xfrm>
                <a:off x="210002" y="3789040"/>
                <a:ext cx="3343600" cy="117026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=0,045.</m:t>
                      </m:r>
                      <m:rad>
                        <m:ra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num>
                                    <m:den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pt-BR"/>
              </a:p>
            </p:txBody>
          </p:sp>
        </mc:Choice>
        <mc:Fallback xmlns="">
          <p:sp>
            <p:nvSpPr>
              <p:cNvPr id="226316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002" y="3789040"/>
                <a:ext cx="3343600" cy="1170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3960813" y="3144838"/>
            <a:ext cx="5148262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2400" dirty="0">
                <a:effectLst/>
                <a:sym typeface="Symbol" pitchFamily="18" charset="2"/>
              </a:rPr>
              <a:t>n=número de espaçamentos</a:t>
            </a:r>
          </a:p>
          <a:p>
            <a:pPr>
              <a:spcBef>
                <a:spcPct val="0"/>
              </a:spcBef>
            </a:pPr>
            <a:r>
              <a:rPr lang="pt-BR" altLang="pt-BR" sz="2400" dirty="0">
                <a:effectLst/>
                <a:sym typeface="Symbol" pitchFamily="18" charset="2"/>
              </a:rPr>
              <a:t>a=largura do canal do </a:t>
            </a:r>
            <a:r>
              <a:rPr lang="pt-BR" altLang="pt-BR" sz="2400" dirty="0" err="1">
                <a:effectLst/>
                <a:sym typeface="Symbol" pitchFamily="18" charset="2"/>
              </a:rPr>
              <a:t>floculador</a:t>
            </a:r>
            <a:r>
              <a:rPr lang="pt-BR" altLang="pt-BR" sz="2400" dirty="0">
                <a:effectLst/>
                <a:sym typeface="Symbol" pitchFamily="18" charset="2"/>
              </a:rPr>
              <a:t> em metros</a:t>
            </a:r>
          </a:p>
          <a:p>
            <a:pPr>
              <a:spcBef>
                <a:spcPct val="0"/>
              </a:spcBef>
            </a:pPr>
            <a:r>
              <a:rPr lang="pt-BR" altLang="pt-BR" sz="2400" dirty="0">
                <a:effectLst/>
                <a:sym typeface="Symbol" pitchFamily="18" charset="2"/>
              </a:rPr>
              <a:t>L=comprimento do </a:t>
            </a:r>
            <a:r>
              <a:rPr lang="pt-BR" altLang="pt-BR" sz="2400" dirty="0" err="1">
                <a:effectLst/>
                <a:sym typeface="Symbol" pitchFamily="18" charset="2"/>
              </a:rPr>
              <a:t>floculador</a:t>
            </a:r>
            <a:r>
              <a:rPr lang="pt-BR" altLang="pt-BR" sz="2400" dirty="0">
                <a:effectLst/>
                <a:sym typeface="Symbol" pitchFamily="18" charset="2"/>
              </a:rPr>
              <a:t> em metros</a:t>
            </a:r>
          </a:p>
          <a:p>
            <a:pPr>
              <a:spcBef>
                <a:spcPct val="0"/>
              </a:spcBef>
            </a:pPr>
            <a:r>
              <a:rPr lang="pt-BR" altLang="pt-BR" sz="2400" dirty="0">
                <a:effectLst/>
                <a:sym typeface="Symbol" pitchFamily="18" charset="2"/>
              </a:rPr>
              <a:t>G=gradiente de velocidade em s</a:t>
            </a:r>
            <a:r>
              <a:rPr lang="pt-BR" altLang="pt-BR" sz="2400" baseline="30000" dirty="0">
                <a:effectLst/>
                <a:sym typeface="Symbol" pitchFamily="18" charset="2"/>
              </a:rPr>
              <a:t>-1</a:t>
            </a:r>
          </a:p>
          <a:p>
            <a:pPr>
              <a:spcBef>
                <a:spcPct val="0"/>
              </a:spcBef>
            </a:pPr>
            <a:r>
              <a:rPr lang="pt-BR" altLang="pt-BR" sz="2400" dirty="0">
                <a:effectLst/>
                <a:sym typeface="Symbol" pitchFamily="18" charset="2"/>
              </a:rPr>
              <a:t>Q=vazão em m</a:t>
            </a:r>
            <a:r>
              <a:rPr lang="pt-BR" altLang="pt-BR" sz="2400" baseline="30000" dirty="0">
                <a:effectLst/>
                <a:sym typeface="Symbol" pitchFamily="18" charset="2"/>
              </a:rPr>
              <a:t>3</a:t>
            </a:r>
            <a:r>
              <a:rPr lang="pt-BR" altLang="pt-BR" sz="2400" dirty="0">
                <a:effectLst/>
                <a:sym typeface="Symbol" pitchFamily="18" charset="2"/>
              </a:rPr>
              <a:t>/s</a:t>
            </a:r>
          </a:p>
          <a:p>
            <a:pPr>
              <a:spcBef>
                <a:spcPct val="0"/>
              </a:spcBef>
            </a:pPr>
            <a:r>
              <a:rPr lang="pt-BR" altLang="pt-BR" sz="2400" dirty="0">
                <a:effectLst/>
                <a:sym typeface="Symbol" pitchFamily="18" charset="2"/>
              </a:rPr>
              <a:t></a:t>
            </a:r>
            <a:r>
              <a:rPr lang="pt-BR" altLang="pt-BR" sz="2400" baseline="-25000" dirty="0">
                <a:effectLst/>
                <a:sym typeface="Symbol" pitchFamily="18" charset="2"/>
              </a:rPr>
              <a:t>h</a:t>
            </a:r>
            <a:r>
              <a:rPr lang="pt-BR" altLang="pt-BR" sz="2400" dirty="0">
                <a:effectLst/>
                <a:sym typeface="Symbol" pitchFamily="18" charset="2"/>
              </a:rPr>
              <a:t>=tempo de detenção hidráulico em minutos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t-BR" altLang="pt-BR" sz="24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3383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229600" cy="721494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Cálculo do espaçamento entre chicanas</a:t>
            </a:r>
            <a:endParaRPr lang="pt-BR" altLang="pt-BR" sz="3600" dirty="0"/>
          </a:p>
        </p:txBody>
      </p:sp>
      <p:pic>
        <p:nvPicPr>
          <p:cNvPr id="227331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HIDRÁULICOS 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341" name="Object 13"/>
              <p:cNvSpPr txBox="1"/>
              <p:nvPr/>
            </p:nvSpPr>
            <p:spPr bwMode="auto">
              <a:xfrm>
                <a:off x="3851920" y="2854307"/>
                <a:ext cx="1074416" cy="10787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7341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2854307"/>
                <a:ext cx="1074416" cy="1078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539750" y="3914475"/>
            <a:ext cx="8229600" cy="12969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Cálculo das velocidades nos trechos retos e curvas 180o 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344" name="Object 16"/>
              <p:cNvSpPr txBox="1"/>
              <p:nvPr/>
            </p:nvSpPr>
            <p:spPr bwMode="auto">
              <a:xfrm>
                <a:off x="2009188" y="5250632"/>
                <a:ext cx="1536700" cy="990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7344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9188" y="5250632"/>
                <a:ext cx="1536700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346" name="Object 18"/>
              <p:cNvSpPr txBox="1"/>
              <p:nvPr/>
            </p:nvSpPr>
            <p:spPr bwMode="auto">
              <a:xfrm>
                <a:off x="5137972" y="5162915"/>
                <a:ext cx="1512167" cy="102173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27346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7972" y="5162915"/>
                <a:ext cx="1512167" cy="1021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18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6" y="228600"/>
            <a:ext cx="7261669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05" y="823"/>
            <a:chExt cx="5618" cy="3169"/>
          </a:xfrm>
        </p:grpSpPr>
        <p:sp>
          <p:nvSpPr>
            <p:cNvPr id="39941" name="AutoShape 5"/>
            <p:cNvSpPr>
              <a:spLocks noChangeArrowheads="1"/>
            </p:cNvSpPr>
            <p:nvPr/>
          </p:nvSpPr>
          <p:spPr bwMode="auto">
            <a:xfrm>
              <a:off x="105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Manancial</a:t>
              </a:r>
            </a:p>
          </p:txBody>
        </p:sp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>
              <a:off x="1645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Coagulação</a:t>
              </a:r>
            </a:p>
          </p:txBody>
        </p:sp>
        <p:sp>
          <p:nvSpPr>
            <p:cNvPr id="39943" name="AutoShape 7"/>
            <p:cNvSpPr>
              <a:spLocks noChangeArrowheads="1"/>
            </p:cNvSpPr>
            <p:nvPr/>
          </p:nvSpPr>
          <p:spPr bwMode="auto">
            <a:xfrm>
              <a:off x="2931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Floculação</a:t>
              </a:r>
            </a:p>
          </p:txBody>
        </p:sp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>
              <a:off x="4235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Sedimentação</a:t>
              </a:r>
            </a:p>
          </p:txBody>
        </p:sp>
        <p:sp>
          <p:nvSpPr>
            <p:cNvPr id="39945" name="AutoShape 9"/>
            <p:cNvSpPr>
              <a:spLocks noChangeArrowheads="1"/>
            </p:cNvSpPr>
            <p:nvPr/>
          </p:nvSpPr>
          <p:spPr bwMode="auto">
            <a:xfrm>
              <a:off x="4411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Filtração</a:t>
              </a:r>
            </a:p>
          </p:txBody>
        </p:sp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2940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Desinfecção</a:t>
              </a:r>
            </a:p>
          </p:txBody>
        </p:sp>
        <p:sp>
          <p:nvSpPr>
            <p:cNvPr id="39947" name="AutoShape 11"/>
            <p:cNvSpPr>
              <a:spLocks noChangeArrowheads="1"/>
            </p:cNvSpPr>
            <p:nvPr/>
          </p:nvSpPr>
          <p:spPr bwMode="auto">
            <a:xfrm>
              <a:off x="1500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Fluoretação</a:t>
              </a:r>
            </a:p>
          </p:txBody>
        </p:sp>
        <p:sp>
          <p:nvSpPr>
            <p:cNvPr id="39948" name="AutoShape 12"/>
            <p:cNvSpPr>
              <a:spLocks noChangeArrowheads="1"/>
            </p:cNvSpPr>
            <p:nvPr/>
          </p:nvSpPr>
          <p:spPr bwMode="auto">
            <a:xfrm>
              <a:off x="108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Correção de pH</a:t>
              </a:r>
            </a:p>
          </p:txBody>
        </p: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273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333300"/>
                  </a:solidFill>
                  <a:latin typeface="Tahoma" pitchFamily="34" charset="0"/>
                </a:rPr>
                <a:t>Água Final</a:t>
              </a:r>
            </a:p>
          </p:txBody>
        </p:sp>
        <p:cxnSp>
          <p:nvCxnSpPr>
            <p:cNvPr id="39950" name="AutoShape 14"/>
            <p:cNvCxnSpPr>
              <a:cxnSpLocks noChangeShapeType="1"/>
              <a:stCxn id="39941" idx="4"/>
              <a:endCxn id="39942" idx="2"/>
            </p:cNvCxnSpPr>
            <p:nvPr/>
          </p:nvCxnSpPr>
          <p:spPr bwMode="auto">
            <a:xfrm>
              <a:off x="926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1" name="AutoShape 15"/>
            <p:cNvCxnSpPr>
              <a:cxnSpLocks noChangeShapeType="1"/>
              <a:stCxn id="39942" idx="4"/>
              <a:endCxn id="39943" idx="2"/>
            </p:cNvCxnSpPr>
            <p:nvPr/>
          </p:nvCxnSpPr>
          <p:spPr bwMode="auto">
            <a:xfrm>
              <a:off x="2482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2" name="AutoShape 16"/>
            <p:cNvCxnSpPr>
              <a:cxnSpLocks noChangeShapeType="1"/>
              <a:stCxn id="39943" idx="4"/>
              <a:endCxn id="39944" idx="2"/>
            </p:cNvCxnSpPr>
            <p:nvPr/>
          </p:nvCxnSpPr>
          <p:spPr bwMode="auto">
            <a:xfrm>
              <a:off x="3698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AutoShape 17"/>
            <p:cNvCxnSpPr>
              <a:cxnSpLocks noChangeShapeType="1"/>
              <a:stCxn id="39944" idx="3"/>
              <a:endCxn id="39945" idx="1"/>
            </p:cNvCxnSpPr>
            <p:nvPr/>
          </p:nvCxnSpPr>
          <p:spPr bwMode="auto">
            <a:xfrm flipH="1">
              <a:off x="4731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4" name="AutoShape 18"/>
            <p:cNvCxnSpPr>
              <a:cxnSpLocks noChangeShapeType="1"/>
              <a:stCxn id="39945" idx="2"/>
              <a:endCxn id="39946" idx="4"/>
            </p:cNvCxnSpPr>
            <p:nvPr/>
          </p:nvCxnSpPr>
          <p:spPr bwMode="auto">
            <a:xfrm flipH="1" flipV="1">
              <a:off x="3806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5" name="AutoShape 19"/>
            <p:cNvCxnSpPr>
              <a:cxnSpLocks noChangeShapeType="1"/>
              <a:stCxn id="39946" idx="2"/>
              <a:endCxn id="39947" idx="4"/>
            </p:cNvCxnSpPr>
            <p:nvPr/>
          </p:nvCxnSpPr>
          <p:spPr bwMode="auto">
            <a:xfrm flipH="1">
              <a:off x="2345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6" name="AutoShape 20"/>
            <p:cNvCxnSpPr>
              <a:cxnSpLocks noChangeShapeType="1"/>
              <a:stCxn id="39948" idx="3"/>
              <a:endCxn id="39949" idx="1"/>
            </p:cNvCxnSpPr>
            <p:nvPr/>
          </p:nvCxnSpPr>
          <p:spPr bwMode="auto">
            <a:xfrm>
              <a:off x="656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7" name="AutoShape 21"/>
            <p:cNvCxnSpPr>
              <a:cxnSpLocks noChangeShapeType="1"/>
              <a:stCxn id="39947" idx="2"/>
              <a:endCxn id="39948" idx="4"/>
            </p:cNvCxnSpPr>
            <p:nvPr/>
          </p:nvCxnSpPr>
          <p:spPr bwMode="auto">
            <a:xfrm flipH="1">
              <a:off x="1204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8" name="Line 22"/>
            <p:cNvSpPr>
              <a:spLocks noChangeShapeType="1"/>
            </p:cNvSpPr>
            <p:nvPr/>
          </p:nvSpPr>
          <p:spPr bwMode="auto">
            <a:xfrm>
              <a:off x="1261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59" name="Text Box 23"/>
            <p:cNvSpPr txBox="1">
              <a:spLocks noChangeArrowheads="1"/>
            </p:cNvSpPr>
            <p:nvPr/>
          </p:nvSpPr>
          <p:spPr bwMode="auto">
            <a:xfrm rot="-5350329">
              <a:off x="649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>
              <a:off x="1482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 rot="-5350329">
              <a:off x="915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>
              <a:off x="1930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 rot="-5350329">
              <a:off x="132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39964" name="Text Box 28"/>
            <p:cNvSpPr txBox="1">
              <a:spLocks noChangeArrowheads="1"/>
            </p:cNvSpPr>
            <p:nvPr/>
          </p:nvSpPr>
          <p:spPr bwMode="auto">
            <a:xfrm rot="-5350329">
              <a:off x="1551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>
              <a:off x="215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>
              <a:off x="2373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 rot="-5350329">
              <a:off x="1772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>
              <a:off x="2778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 rot="-5350329">
              <a:off x="2302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0" name="Line 34"/>
            <p:cNvSpPr>
              <a:spLocks noChangeShapeType="1"/>
            </p:cNvSpPr>
            <p:nvPr/>
          </p:nvSpPr>
          <p:spPr bwMode="auto">
            <a:xfrm>
              <a:off x="4142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1" name="Text Box 35"/>
            <p:cNvSpPr txBox="1">
              <a:spLocks noChangeArrowheads="1"/>
            </p:cNvSpPr>
            <p:nvPr/>
          </p:nvSpPr>
          <p:spPr bwMode="auto">
            <a:xfrm>
              <a:off x="4142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39972" name="Line 36"/>
            <p:cNvSpPr>
              <a:spLocks noChangeShapeType="1"/>
            </p:cNvSpPr>
            <p:nvPr/>
          </p:nvSpPr>
          <p:spPr bwMode="auto">
            <a:xfrm>
              <a:off x="4807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3" name="Text Box 37"/>
            <p:cNvSpPr txBox="1">
              <a:spLocks noChangeArrowheads="1"/>
            </p:cNvSpPr>
            <p:nvPr/>
          </p:nvSpPr>
          <p:spPr bwMode="auto">
            <a:xfrm>
              <a:off x="4763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>
              <a:off x="3381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5" name="Text Box 39"/>
            <p:cNvSpPr txBox="1">
              <a:spLocks noChangeArrowheads="1"/>
            </p:cNvSpPr>
            <p:nvPr/>
          </p:nvSpPr>
          <p:spPr bwMode="auto">
            <a:xfrm rot="-5350329">
              <a:off x="2736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39976" name="Line 40"/>
            <p:cNvSpPr>
              <a:spLocks noChangeShapeType="1"/>
            </p:cNvSpPr>
            <p:nvPr/>
          </p:nvSpPr>
          <p:spPr bwMode="auto">
            <a:xfrm>
              <a:off x="1955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7" name="Text Box 41"/>
            <p:cNvSpPr txBox="1">
              <a:spLocks noChangeArrowheads="1"/>
            </p:cNvSpPr>
            <p:nvPr/>
          </p:nvSpPr>
          <p:spPr bwMode="auto">
            <a:xfrm rot="-5350329">
              <a:off x="1685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39978" name="Line 42"/>
            <p:cNvSpPr>
              <a:spLocks noChangeShapeType="1"/>
            </p:cNvSpPr>
            <p:nvPr/>
          </p:nvSpPr>
          <p:spPr bwMode="auto">
            <a:xfrm>
              <a:off x="704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79" name="Text Box 43"/>
            <p:cNvSpPr txBox="1">
              <a:spLocks noChangeArrowheads="1"/>
            </p:cNvSpPr>
            <p:nvPr/>
          </p:nvSpPr>
          <p:spPr bwMode="auto">
            <a:xfrm>
              <a:off x="649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273135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203450"/>
            <a:ext cx="8353425" cy="1296988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Quadro resumo dos cálculos iniciais</a:t>
            </a:r>
            <a:r>
              <a:rPr lang="pt-BR" altLang="pt-BR" sz="3600" dirty="0"/>
              <a:t> </a:t>
            </a:r>
          </a:p>
        </p:txBody>
      </p:sp>
      <p:pic>
        <p:nvPicPr>
          <p:cNvPr id="22835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HIDRÁULICOS </a:t>
            </a:r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8366" name="Rectangle 1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28368" name="Rectangle 16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28371" name="Object 19"/>
          <p:cNvGraphicFramePr>
            <a:graphicFrameLocks noChangeAspect="1"/>
          </p:cNvGraphicFramePr>
          <p:nvPr/>
        </p:nvGraphicFramePr>
        <p:xfrm>
          <a:off x="684212" y="3149154"/>
          <a:ext cx="7991475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4572556" imgH="1559343" progId="Word.Document.8">
                  <p:embed/>
                </p:oleObj>
              </mc:Choice>
              <mc:Fallback>
                <p:oleObj name="Document" r:id="rId4" imgW="4572556" imgH="1559343" progId="Word.Document.8">
                  <p:embed/>
                  <p:pic>
                    <p:nvPicPr>
                      <p:cNvPr id="2283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" y="3149154"/>
                        <a:ext cx="7991475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8596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1752600" y="115888"/>
            <a:ext cx="7212013" cy="1081087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HIDRÁULICOS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EDCA842-8611-4BF6-A9EB-8FA5BF9E7E91}"/>
              </a:ext>
            </a:extLst>
          </p:cNvPr>
          <p:cNvGrpSpPr/>
          <p:nvPr/>
        </p:nvGrpSpPr>
        <p:grpSpPr>
          <a:xfrm>
            <a:off x="98077" y="1673207"/>
            <a:ext cx="8947845" cy="2959100"/>
            <a:chOff x="0" y="1268413"/>
            <a:chExt cx="9144000" cy="2959100"/>
          </a:xfrm>
        </p:grpSpPr>
        <p:sp>
          <p:nvSpPr>
            <p:cNvPr id="225287" name="Rectangle 7"/>
            <p:cNvSpPr>
              <a:spLocks noChangeArrowheads="1"/>
            </p:cNvSpPr>
            <p:nvPr/>
          </p:nvSpPr>
          <p:spPr bwMode="auto">
            <a:xfrm>
              <a:off x="368300" y="2736850"/>
              <a:ext cx="1562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pt-BR" altLang="pt-BR" sz="2400"/>
                <a:t>Floculador</a:t>
              </a:r>
            </a:p>
          </p:txBody>
        </p:sp>
        <p:sp>
          <p:nvSpPr>
            <p:cNvPr id="225288" name="Rectangle 8"/>
            <p:cNvSpPr>
              <a:spLocks noChangeArrowheads="1"/>
            </p:cNvSpPr>
            <p:nvPr/>
          </p:nvSpPr>
          <p:spPr bwMode="auto">
            <a:xfrm>
              <a:off x="0" y="3128963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25289" name="Rectangle 9"/>
            <p:cNvSpPr>
              <a:spLocks noChangeArrowheads="1"/>
            </p:cNvSpPr>
            <p:nvPr/>
          </p:nvSpPr>
          <p:spPr bwMode="auto">
            <a:xfrm>
              <a:off x="0" y="3119438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grpSp>
          <p:nvGrpSpPr>
            <p:cNvPr id="225311" name="Group 31"/>
            <p:cNvGrpSpPr>
              <a:grpSpLocks/>
            </p:cNvGrpSpPr>
            <p:nvPr/>
          </p:nvGrpSpPr>
          <p:grpSpPr bwMode="auto">
            <a:xfrm>
              <a:off x="2268538" y="1268413"/>
              <a:ext cx="6480175" cy="2959100"/>
              <a:chOff x="1474" y="1434"/>
              <a:chExt cx="4082" cy="1864"/>
            </a:xfrm>
          </p:grpSpPr>
          <p:sp>
            <p:nvSpPr>
              <p:cNvPr id="225293" name="Rectangle 13"/>
              <p:cNvSpPr>
                <a:spLocks noChangeArrowheads="1"/>
              </p:cNvSpPr>
              <p:nvPr/>
            </p:nvSpPr>
            <p:spPr bwMode="auto">
              <a:xfrm>
                <a:off x="2154" y="1933"/>
                <a:ext cx="2720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pt-BR" altLang="pt-BR" sz="2400"/>
                  <a:t>Decantador convencional</a:t>
                </a:r>
              </a:p>
            </p:txBody>
          </p:sp>
          <p:sp>
            <p:nvSpPr>
              <p:cNvPr id="225294" name="Line 14"/>
              <p:cNvSpPr>
                <a:spLocks noChangeShapeType="1"/>
              </p:cNvSpPr>
              <p:nvPr/>
            </p:nvSpPr>
            <p:spPr bwMode="auto">
              <a:xfrm>
                <a:off x="4921" y="193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295" name="Line 15"/>
              <p:cNvSpPr>
                <a:spLocks noChangeShapeType="1"/>
              </p:cNvSpPr>
              <p:nvPr/>
            </p:nvSpPr>
            <p:spPr bwMode="auto">
              <a:xfrm>
                <a:off x="4921" y="2840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296" name="Line 16"/>
              <p:cNvSpPr>
                <a:spLocks noChangeShapeType="1"/>
              </p:cNvSpPr>
              <p:nvPr/>
            </p:nvSpPr>
            <p:spPr bwMode="auto">
              <a:xfrm>
                <a:off x="5030" y="1806"/>
                <a:ext cx="0" cy="1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298" name="Text Box 18"/>
              <p:cNvSpPr txBox="1">
                <a:spLocks noChangeArrowheads="1"/>
              </p:cNvSpPr>
              <p:nvPr/>
            </p:nvSpPr>
            <p:spPr bwMode="auto">
              <a:xfrm>
                <a:off x="4993" y="2251"/>
                <a:ext cx="5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12,0 m</a:t>
                </a:r>
              </a:p>
            </p:txBody>
          </p:sp>
          <p:sp>
            <p:nvSpPr>
              <p:cNvPr id="225300" name="Rectangle 20"/>
              <p:cNvSpPr>
                <a:spLocks noChangeArrowheads="1"/>
              </p:cNvSpPr>
              <p:nvPr/>
            </p:nvSpPr>
            <p:spPr bwMode="auto">
              <a:xfrm>
                <a:off x="1973" y="1933"/>
                <a:ext cx="181" cy="90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t-BR" altLang="pt-BR" sz="2400"/>
              </a:p>
            </p:txBody>
          </p:sp>
          <p:sp>
            <p:nvSpPr>
              <p:cNvPr id="225301" name="Rectangle 21"/>
              <p:cNvSpPr>
                <a:spLocks noChangeArrowheads="1"/>
              </p:cNvSpPr>
              <p:nvPr/>
            </p:nvSpPr>
            <p:spPr bwMode="auto">
              <a:xfrm>
                <a:off x="1792" y="1933"/>
                <a:ext cx="181" cy="90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t-BR" altLang="pt-BR" sz="2400"/>
              </a:p>
            </p:txBody>
          </p:sp>
          <p:sp>
            <p:nvSpPr>
              <p:cNvPr id="225302" name="Rectangle 22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181" cy="90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t-BR" altLang="pt-BR" sz="2400"/>
              </a:p>
            </p:txBody>
          </p:sp>
          <p:sp>
            <p:nvSpPr>
              <p:cNvPr id="225303" name="Line 23"/>
              <p:cNvSpPr>
                <a:spLocks noChangeShapeType="1"/>
              </p:cNvSpPr>
              <p:nvPr/>
            </p:nvSpPr>
            <p:spPr bwMode="auto">
              <a:xfrm>
                <a:off x="1610" y="157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304" name="Line 24"/>
              <p:cNvSpPr>
                <a:spLocks noChangeShapeType="1"/>
              </p:cNvSpPr>
              <p:nvPr/>
            </p:nvSpPr>
            <p:spPr bwMode="auto">
              <a:xfrm>
                <a:off x="2154" y="157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305" name="Line 25"/>
              <p:cNvSpPr>
                <a:spLocks noChangeShapeType="1"/>
              </p:cNvSpPr>
              <p:nvPr/>
            </p:nvSpPr>
            <p:spPr bwMode="auto">
              <a:xfrm>
                <a:off x="1474" y="1706"/>
                <a:ext cx="7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306" name="Text Box 26"/>
              <p:cNvSpPr txBox="1">
                <a:spLocks noChangeArrowheads="1"/>
              </p:cNvSpPr>
              <p:nvPr/>
            </p:nvSpPr>
            <p:spPr bwMode="auto">
              <a:xfrm>
                <a:off x="1655" y="1434"/>
                <a:ext cx="4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8,4 m</a:t>
                </a:r>
              </a:p>
            </p:txBody>
          </p:sp>
          <p:sp>
            <p:nvSpPr>
              <p:cNvPr id="225307" name="Line 27"/>
              <p:cNvSpPr>
                <a:spLocks noChangeShapeType="1"/>
              </p:cNvSpPr>
              <p:nvPr/>
            </p:nvSpPr>
            <p:spPr bwMode="auto">
              <a:xfrm>
                <a:off x="1610" y="288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308" name="Line 28"/>
              <p:cNvSpPr>
                <a:spLocks noChangeShapeType="1"/>
              </p:cNvSpPr>
              <p:nvPr/>
            </p:nvSpPr>
            <p:spPr bwMode="auto">
              <a:xfrm>
                <a:off x="1791" y="288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309" name="Line 29"/>
              <p:cNvSpPr>
                <a:spLocks noChangeShapeType="1"/>
              </p:cNvSpPr>
              <p:nvPr/>
            </p:nvSpPr>
            <p:spPr bwMode="auto">
              <a:xfrm>
                <a:off x="1528" y="295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310" name="Text Box 30"/>
              <p:cNvSpPr txBox="1">
                <a:spLocks noChangeArrowheads="1"/>
              </p:cNvSpPr>
              <p:nvPr/>
            </p:nvSpPr>
            <p:spPr bwMode="auto">
              <a:xfrm>
                <a:off x="1474" y="3067"/>
                <a:ext cx="4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/>
                  <a:t>2,8 m</a:t>
                </a:r>
              </a:p>
            </p:txBody>
          </p:sp>
        </p:grpSp>
        <p:cxnSp>
          <p:nvCxnSpPr>
            <p:cNvPr id="225315" name="AutoShape 35"/>
            <p:cNvCxnSpPr>
              <a:cxnSpLocks noChangeShapeType="1"/>
              <a:stCxn id="225287" idx="3"/>
              <a:endCxn id="225302" idx="1"/>
            </p:cNvCxnSpPr>
            <p:nvPr/>
          </p:nvCxnSpPr>
          <p:spPr bwMode="auto">
            <a:xfrm flipV="1">
              <a:off x="1930400" y="2781300"/>
              <a:ext cx="554038" cy="184150"/>
            </a:xfrm>
            <a:prstGeom prst="curvedConnector3">
              <a:avLst>
                <a:gd name="adj1" fmla="val 4985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25318" name="Picture 38" descr="ETA Ribeirão da Estiva 0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4603918"/>
            <a:ext cx="2303387" cy="1727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3" name="Picture 43" descr="ETA Ribeirão da Estiva 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534" y="4603918"/>
            <a:ext cx="2350435" cy="1763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423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idx="1"/>
          </p:nvPr>
        </p:nvSpPr>
        <p:spPr>
          <a:xfrm>
            <a:off x="532338" y="2347830"/>
            <a:ext cx="8353425" cy="865188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Cálculo da extensão dos canais</a:t>
            </a:r>
            <a:r>
              <a:rPr lang="pt-BR" altLang="pt-BR" sz="3600" dirty="0"/>
              <a:t> </a:t>
            </a:r>
          </a:p>
        </p:txBody>
      </p:sp>
      <p:pic>
        <p:nvPicPr>
          <p:cNvPr id="23040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HIDRÁULICOS 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415" name="Object 15"/>
              <p:cNvSpPr txBox="1"/>
              <p:nvPr/>
            </p:nvSpPr>
            <p:spPr bwMode="auto">
              <a:xfrm>
                <a:off x="3443287" y="3214604"/>
                <a:ext cx="1759639" cy="67499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0415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3287" y="3214604"/>
                <a:ext cx="1759639" cy="674992"/>
              </a:xfrm>
              <a:prstGeom prst="rect">
                <a:avLst/>
              </a:prstGeom>
              <a:blipFill>
                <a:blip r:embed="rId3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417" name="Rectangle 17"/>
          <p:cNvSpPr>
            <a:spLocks noChangeArrowheads="1"/>
          </p:cNvSpPr>
          <p:nvPr/>
        </p:nvSpPr>
        <p:spPr bwMode="auto">
          <a:xfrm>
            <a:off x="557526" y="4148138"/>
            <a:ext cx="8353425" cy="8651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Cálculo do Raio Hidráulico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418" name="Object 18"/>
              <p:cNvSpPr txBox="1"/>
              <p:nvPr/>
            </p:nvSpPr>
            <p:spPr bwMode="auto">
              <a:xfrm>
                <a:off x="3135139" y="5013325"/>
                <a:ext cx="2375933" cy="107997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0418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5139" y="5013325"/>
                <a:ext cx="2375933" cy="10799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7138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HIDRÁULICOS </a:t>
            </a:r>
          </a:p>
        </p:txBody>
      </p:sp>
      <p:sp>
        <p:nvSpPr>
          <p:cNvPr id="231440" name="Rectangle 16"/>
          <p:cNvSpPr>
            <a:spLocks noChangeArrowheads="1"/>
          </p:cNvSpPr>
          <p:nvPr/>
        </p:nvSpPr>
        <p:spPr bwMode="auto">
          <a:xfrm>
            <a:off x="488428" y="4491364"/>
            <a:ext cx="8353425" cy="7938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Cálculo das perdas de carga localizadas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43" name="Object 19"/>
              <p:cNvSpPr txBox="1"/>
              <p:nvPr/>
            </p:nvSpPr>
            <p:spPr bwMode="auto">
              <a:xfrm>
                <a:off x="1856058" y="2971342"/>
                <a:ext cx="2232248" cy="129575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Sup>
                                    <m:sSub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1443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6058" y="2971342"/>
                <a:ext cx="2232248" cy="1295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445" name="Object 21"/>
              <p:cNvSpPr txBox="1"/>
              <p:nvPr/>
            </p:nvSpPr>
            <p:spPr bwMode="auto">
              <a:xfrm>
                <a:off x="5055696" y="3281363"/>
                <a:ext cx="1800200" cy="60144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1445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5696" y="3281363"/>
                <a:ext cx="1800200" cy="601448"/>
              </a:xfrm>
              <a:prstGeom prst="rect">
                <a:avLst/>
              </a:prstGeom>
              <a:blipFill>
                <a:blip r:embed="rId4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1426" name="Rectangle 2"/>
          <p:cNvSpPr>
            <a:spLocks noGrp="1" noChangeArrowheads="1"/>
          </p:cNvSpPr>
          <p:nvPr>
            <p:ph idx="1"/>
          </p:nvPr>
        </p:nvSpPr>
        <p:spPr>
          <a:xfrm>
            <a:off x="488428" y="2182813"/>
            <a:ext cx="8497889" cy="865187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Cálculo das perdas de carga distribuídas</a:t>
            </a:r>
            <a:r>
              <a:rPr lang="pt-BR" altLang="pt-BR" sz="3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47" name="Object 23"/>
              <p:cNvSpPr txBox="1"/>
              <p:nvPr/>
            </p:nvSpPr>
            <p:spPr bwMode="auto">
              <a:xfrm>
                <a:off x="2684920" y="5285213"/>
                <a:ext cx="3960440" cy="100811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1447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4920" y="5285213"/>
                <a:ext cx="3960440" cy="1008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97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HIDRÁULICOS </a:t>
            </a: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2463" name="Rectangle 15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2464" name="Rectangle 16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2466" name="Rectangle 1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2468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03450"/>
            <a:ext cx="5905500" cy="1296988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Cálculo do gradiente de velocidade</a:t>
            </a:r>
            <a:r>
              <a:rPr lang="pt-BR" altLang="pt-BR" sz="3600" dirty="0"/>
              <a:t> </a:t>
            </a:r>
          </a:p>
        </p:txBody>
      </p:sp>
      <p:pic>
        <p:nvPicPr>
          <p:cNvPr id="232477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1759" y="3212179"/>
            <a:ext cx="4134422" cy="3100818"/>
          </a:xfrm>
          <a:noFill/>
          <a:ln/>
        </p:spPr>
      </p:pic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2471" name="Object 23"/>
              <p:cNvSpPr txBox="1"/>
              <p:nvPr/>
            </p:nvSpPr>
            <p:spPr bwMode="auto">
              <a:xfrm>
                <a:off x="1043608" y="3742435"/>
                <a:ext cx="1964772" cy="117653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2471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742435"/>
                <a:ext cx="1964772" cy="11765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9164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419350"/>
            <a:ext cx="8604250" cy="1296988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pt-BR" sz="3600" dirty="0">
                <a:sym typeface="Symbol" pitchFamily="18" charset="2"/>
              </a:rPr>
              <a:t>Quadro resumo dos cálculos finais</a:t>
            </a:r>
            <a:r>
              <a:rPr lang="pt-BR" altLang="pt-BR" sz="3600" dirty="0"/>
              <a:t> </a:t>
            </a:r>
          </a:p>
        </p:txBody>
      </p:sp>
      <p:pic>
        <p:nvPicPr>
          <p:cNvPr id="23347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1752600" y="333375"/>
            <a:ext cx="7212013" cy="136683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rtlCol="0" anchor="ctr" anchorCtr="1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DIMENSIONAMENTO DE FLOCULADORES HIDRÁULICOS 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3481" name="Rectangle 9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33485" name="Rectangle 13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33487" name="Object 15"/>
          <p:cNvGraphicFramePr>
            <a:graphicFrameLocks noChangeAspect="1"/>
          </p:cNvGraphicFramePr>
          <p:nvPr/>
        </p:nvGraphicFramePr>
        <p:xfrm>
          <a:off x="323850" y="3429000"/>
          <a:ext cx="8424863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4" imgW="5918023" imgH="1570507" progId="Word.Document.8">
                  <p:embed/>
                </p:oleObj>
              </mc:Choice>
              <mc:Fallback>
                <p:oleObj name="Document" r:id="rId4" imgW="5918023" imgH="1570507" progId="Word.Document.8">
                  <p:embed/>
                  <p:pic>
                    <p:nvPicPr>
                      <p:cNvPr id="2334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429000"/>
                        <a:ext cx="8424863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3147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2941</TotalTime>
  <Words>2288</Words>
  <Application>Microsoft Office PowerPoint</Application>
  <PresentationFormat>Apresentação na tela (4:3)</PresentationFormat>
  <Paragraphs>425</Paragraphs>
  <Slides>96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96</vt:i4>
      </vt:variant>
    </vt:vector>
  </HeadingPairs>
  <TitlesOfParts>
    <vt:vector size="108" baseType="lpstr">
      <vt:lpstr>Arial</vt:lpstr>
      <vt:lpstr>Calibri</vt:lpstr>
      <vt:lpstr>Calibri Light</vt:lpstr>
      <vt:lpstr>Cambria Math</vt:lpstr>
      <vt:lpstr>Garamond</vt:lpstr>
      <vt:lpstr>Tahoma</vt:lpstr>
      <vt:lpstr>Times</vt:lpstr>
      <vt:lpstr>Times New Roman</vt:lpstr>
      <vt:lpstr>Wingdings</vt:lpstr>
      <vt:lpstr>Wingdings 3</vt:lpstr>
      <vt:lpstr>Retrospectiva</vt:lpstr>
      <vt:lpstr>Document</vt:lpstr>
      <vt:lpstr>ESCOLA POLITÉCNICA DA USP DEPARTAMENTO DE ENGENHARIA  HIDRÁULICA E AMBIENTAL PHA 3411 – TRATAMENTO DE ÁGUAS DE ABASTECIMENTO    TRATAMENTO DE ÁGUAS DE ABASTECIMENTO FLOCULAÇÃO</vt:lpstr>
      <vt:lpstr>FLOCULAÇÃO</vt:lpstr>
      <vt:lpstr>FLOCULAÇÃO</vt:lpstr>
      <vt:lpstr>TRATAMENTO CONVENCIONAL DE ÁGUAS  DE ABASTECIMENTO</vt:lpstr>
      <vt:lpstr>SISTEMAS DE FLOCULAÇÃO </vt:lpstr>
      <vt:lpstr>FLOCULAÇÃO</vt:lpstr>
      <vt:lpstr>FLOCULAÇÃO</vt:lpstr>
      <vt:lpstr>DISTRIBUIÇÃO DE TAMANHO DE PARTÍCULAS EM ÁGUAS NATURAIS </vt:lpstr>
      <vt:lpstr>TRATAMENTO CONVENCIONAL DE ÁGUAS  DE ABASTECIMENTO</vt:lpstr>
      <vt:lpstr>FLOCULAÇÃO</vt:lpstr>
      <vt:lpstr>COALESCÊNCIA E FLOCULAÇÃO</vt:lpstr>
      <vt:lpstr>FLOCULAÇÃO</vt:lpstr>
      <vt:lpstr>FLOCULAÇÃO:OBJETIVO </vt:lpstr>
      <vt:lpstr>FLOCULAÇÃO MECANISMOS DE TRANSPORTE</vt:lpstr>
      <vt:lpstr>FLOCULAÇÃO MECANISMOS DE TRANSPORTE</vt:lpstr>
      <vt:lpstr>Apresentação do PowerPoint</vt:lpstr>
      <vt:lpstr>CONCEITO: GRADIENTE DE VELOCIDADE</vt:lpstr>
      <vt:lpstr>CONCEITO: GRADIENTE DE VELOCIDADE</vt:lpstr>
      <vt:lpstr>CONCEITO: GRADIENTE DE VELOCIDADE</vt:lpstr>
      <vt:lpstr>PROCESSOS DE FLOCULAÇÃO EM ETAs CONVENCIONAIS</vt:lpstr>
      <vt:lpstr>PROCESSO DE FLOCULAÇÃO</vt:lpstr>
      <vt:lpstr>PROCESSO DE FLOCULAÇÃO FLOCULADORES MECANIZADOS</vt:lpstr>
      <vt:lpstr>PROCESSO DE FLOCULAÇÃO FLOCULADORES MECANIZADOS</vt:lpstr>
      <vt:lpstr>PROCESSO DE FLOCULAÇÃO ETA ALTO DA BOA VISTA</vt:lpstr>
      <vt:lpstr>PROCESSO DE FLOCULAÇÃO ETA ALTO DA BOA VISTA</vt:lpstr>
      <vt:lpstr>PROCESSO DE FLOCULAÇÃO ETA ALTO DA BOA VISTA</vt:lpstr>
      <vt:lpstr>PROCESSO DE FLOCULAÇÃO ETA TAIAÇUPEBA (SABESP) </vt:lpstr>
      <vt:lpstr>PROCESSO DE FLOCULAÇÃO ETA TAIAÇUPEBA (SABESP) </vt:lpstr>
      <vt:lpstr>PROCESSO DE FLOCULAÇÃO ETA TAIAÇUPEBA (SABESP) </vt:lpstr>
      <vt:lpstr>PROCESSO DE FLOCULAÇÃO ETA TAIAÇUPEBA (SABESP) </vt:lpstr>
      <vt:lpstr>PROCESSO DE FLOCULAÇÃO ETA TAIAÇUPEBA (SABESP) </vt:lpstr>
      <vt:lpstr>PROCESSO DE FLOCULAÇÃO FLOCULADORES MECANIZADOS</vt:lpstr>
      <vt:lpstr>SISTEMAS DE AGITAÇÃO ESCOAMENTO AXIAL E RADIAL</vt:lpstr>
      <vt:lpstr>SISTEMAS DE AGITAÇÃO ESCOAMENTO AXIAL E RADIAL</vt:lpstr>
      <vt:lpstr>SISTEMAS DE AGITAÇÃO ESCOAMENTO AXIAL E RADIAL</vt:lpstr>
      <vt:lpstr>CÁLCULO DO GRADIENTE DE VELOCIDADE</vt:lpstr>
      <vt:lpstr>CÁLCULO DO GRADIENTE DE VELOCIDADE</vt:lpstr>
      <vt:lpstr>SISTEMAS DE AGITAÇÃO  ESCOAMENTO RADIAL</vt:lpstr>
      <vt:lpstr>SISTEMAS DE AGITAÇÃO  ESCOAMENTO AXIAL</vt:lpstr>
      <vt:lpstr>SISTEMAS DE AGITAÇÃO  ESCOAMENTO AXIAL</vt:lpstr>
      <vt:lpstr>SISTEMAS DE AGITAÇÃO  ESCOAMENTO AXIAL</vt:lpstr>
      <vt:lpstr>SISTEMAS DE FLOCULAÇÃO MECANIZADOS  DIRETRIZES PARA PROJETO</vt:lpstr>
      <vt:lpstr>PROCESSO DE FLOCULAÇÃO FLOCULADORES MECANIZADOS</vt:lpstr>
      <vt:lpstr>PROCESSO DE FLOCULAÇÃO FLOCULADORES MECANIZADOS</vt:lpstr>
      <vt:lpstr>PROCESSO DE FLOCULAÇÃO FLOCULADORES MECANIZADOS</vt:lpstr>
      <vt:lpstr>UNIDADES DE FLOCULAÇÃO DIMENSIONAMENTO</vt:lpstr>
      <vt:lpstr>PROCESSO DE FLOCULAÇÃO</vt:lpstr>
      <vt:lpstr>PROCESSO DE FLOCULAÇÃO FLOCULADORES HIDRÁULICOS</vt:lpstr>
      <vt:lpstr>PROCESSO DE FLOCULAÇÃO FLOCULADORES HIDRÁULICOS</vt:lpstr>
      <vt:lpstr>PROCESSO DE FLOCULAÇÃO FLOCULADORES HIDRÁULICOS</vt:lpstr>
      <vt:lpstr>ETA DUARTINA (SABESP) FLOCULADOR DE FLUXO HORIZONTAL</vt:lpstr>
      <vt:lpstr>ETA SANTA ISABEL  FLOCULADOR DE FLUXO HORIZONTAL</vt:lpstr>
      <vt:lpstr>ETA SANTA ISABEL  FLOCULADOR DE FLUXO HORIZONTAL</vt:lpstr>
      <vt:lpstr>ETA SANTA ISABEL  FLOCULADOR DE FLUXO HORIZONTAL</vt:lpstr>
      <vt:lpstr>PROCESSO DE FLOCULAÇÃO FLOCULADORES HIDRÁULICOS</vt:lpstr>
      <vt:lpstr>ETA RIBEIRÃO DA ESTIVA FLOCULADOR DE FLUXO VERTICAL</vt:lpstr>
      <vt:lpstr>ETA RIBEIRÃO DA ESTIVA FLOCULADOR DE FLUXO VERTICAL</vt:lpstr>
      <vt:lpstr>ETA RIBEIRÃO DA ESTIVA FLOCULADOR DE FLUXO VERTICAL</vt:lpstr>
      <vt:lpstr>SISTEMAS DE FLOCULAÇÃO HIDRÁULICOS  DIRETRIZES PARA PROJETO</vt:lpstr>
      <vt:lpstr>Apresentação do PowerPoint</vt:lpstr>
      <vt:lpstr>Apresentação do PowerPoint</vt:lpstr>
      <vt:lpstr>UNIDADES DE FLOCULAÇÃO DIMENSIONAMENTO</vt:lpstr>
      <vt:lpstr>DIMENSIONAMENTO DE SISTEMAS DE FLOCULAÇÃO </vt:lpstr>
      <vt:lpstr>DIMENSIONAMENTO DE FLOCULADORES MECANIZADOS </vt:lpstr>
      <vt:lpstr>DIMENSIONAMENTO DE FLOCULADORES MECANIZADOS </vt:lpstr>
      <vt:lpstr>DIMENSIONAMENTO DE FLOCULADORES MECANIZADOS </vt:lpstr>
      <vt:lpstr>DIMENSIONAMENTO DE FLOCULADORES MECANIZADOS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DIMENSIONAMENTO DE FLOCULADORES HIDRÁULICOS </vt:lpstr>
      <vt:lpstr>DIMENSIONAMENTO DE FLOCULADORES HIDRÁULICOS </vt:lpstr>
      <vt:lpstr>DIMENSIONAMENTO DE FLOCULADORES HIDRÁULICOS </vt:lpstr>
      <vt:lpstr>DIMENSIONAMENTO DE FLOCULADORES HIDRÁULICOS </vt:lpstr>
      <vt:lpstr>DIMENSIONAMENTO DE FLOCULADORES HIDRÁULICOS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2020-04-22T14:28:36Z</dcterms:modified>
</cp:coreProperties>
</file>