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8"/>
  </p:notesMasterIdLst>
  <p:sldIdLst>
    <p:sldId id="605" r:id="rId2"/>
    <p:sldId id="606" r:id="rId3"/>
    <p:sldId id="756" r:id="rId4"/>
    <p:sldId id="673" r:id="rId5"/>
    <p:sldId id="711" r:id="rId6"/>
    <p:sldId id="713" r:id="rId7"/>
    <p:sldId id="712" r:id="rId8"/>
    <p:sldId id="717" r:id="rId9"/>
    <p:sldId id="687" r:id="rId10"/>
    <p:sldId id="714" r:id="rId11"/>
    <p:sldId id="699" r:id="rId12"/>
    <p:sldId id="718" r:id="rId13"/>
    <p:sldId id="715" r:id="rId14"/>
    <p:sldId id="716" r:id="rId15"/>
    <p:sldId id="684" r:id="rId16"/>
    <p:sldId id="341" r:id="rId17"/>
    <p:sldId id="719" r:id="rId18"/>
    <p:sldId id="720" r:id="rId19"/>
    <p:sldId id="721" r:id="rId20"/>
    <p:sldId id="722" r:id="rId21"/>
    <p:sldId id="724" r:id="rId22"/>
    <p:sldId id="723" r:id="rId23"/>
    <p:sldId id="725" r:id="rId24"/>
    <p:sldId id="726" r:id="rId25"/>
    <p:sldId id="727" r:id="rId26"/>
    <p:sldId id="621" r:id="rId27"/>
    <p:sldId id="622" r:id="rId28"/>
    <p:sldId id="623" r:id="rId29"/>
    <p:sldId id="728" r:id="rId30"/>
    <p:sldId id="729" r:id="rId31"/>
    <p:sldId id="730" r:id="rId32"/>
    <p:sldId id="731" r:id="rId33"/>
    <p:sldId id="709" r:id="rId34"/>
    <p:sldId id="732" r:id="rId35"/>
    <p:sldId id="733" r:id="rId36"/>
    <p:sldId id="734" r:id="rId37"/>
    <p:sldId id="500" r:id="rId38"/>
    <p:sldId id="737" r:id="rId39"/>
    <p:sldId id="740" r:id="rId40"/>
    <p:sldId id="741" r:id="rId41"/>
    <p:sldId id="742" r:id="rId42"/>
    <p:sldId id="745" r:id="rId43"/>
    <p:sldId id="743" r:id="rId44"/>
    <p:sldId id="746" r:id="rId45"/>
    <p:sldId id="744" r:id="rId46"/>
    <p:sldId id="747" r:id="rId47"/>
    <p:sldId id="783" r:id="rId48"/>
    <p:sldId id="784" r:id="rId49"/>
    <p:sldId id="787" r:id="rId50"/>
    <p:sldId id="785" r:id="rId51"/>
    <p:sldId id="748" r:id="rId52"/>
    <p:sldId id="672" r:id="rId53"/>
    <p:sldId id="779" r:id="rId54"/>
    <p:sldId id="749" r:id="rId55"/>
    <p:sldId id="780" r:id="rId56"/>
    <p:sldId id="750" r:id="rId57"/>
    <p:sldId id="751" r:id="rId58"/>
    <p:sldId id="752" r:id="rId59"/>
    <p:sldId id="753" r:id="rId60"/>
    <p:sldId id="755" r:id="rId61"/>
    <p:sldId id="754" r:id="rId62"/>
    <p:sldId id="757" r:id="rId63"/>
    <p:sldId id="758" r:id="rId64"/>
    <p:sldId id="759" r:id="rId65"/>
    <p:sldId id="760" r:id="rId66"/>
    <p:sldId id="761" r:id="rId67"/>
    <p:sldId id="762" r:id="rId68"/>
    <p:sldId id="763" r:id="rId69"/>
    <p:sldId id="764" r:id="rId70"/>
    <p:sldId id="765" r:id="rId71"/>
    <p:sldId id="766" r:id="rId72"/>
    <p:sldId id="767" r:id="rId73"/>
    <p:sldId id="768" r:id="rId74"/>
    <p:sldId id="769" r:id="rId75"/>
    <p:sldId id="770" r:id="rId76"/>
    <p:sldId id="771" r:id="rId77"/>
    <p:sldId id="773" r:id="rId78"/>
    <p:sldId id="772" r:id="rId79"/>
    <p:sldId id="774" r:id="rId80"/>
    <p:sldId id="775" r:id="rId81"/>
    <p:sldId id="781" r:id="rId82"/>
    <p:sldId id="776" r:id="rId83"/>
    <p:sldId id="782" r:id="rId84"/>
    <p:sldId id="777" r:id="rId85"/>
    <p:sldId id="778" r:id="rId86"/>
    <p:sldId id="392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66FFFF"/>
    <a:srgbClr val="0099FF"/>
    <a:srgbClr val="CC0000"/>
    <a:srgbClr val="FF0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4F9E4-4AF0-4D00-9E01-D9B75BDED7E4}" v="1" dt="2019-05-28T11:05:41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81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5823E5EF-87B8-43AC-8338-8B712359F7D0}"/>
    <pc:docChg chg="undo custSel addSld delSld modSld">
      <pc:chgData name="Sidney Seckler" userId="73470fc2d5f88927" providerId="LiveId" clId="{5823E5EF-87B8-43AC-8338-8B712359F7D0}" dt="2019-04-02T23:13:21.510" v="858" actId="1076"/>
      <pc:docMkLst>
        <pc:docMk/>
      </pc:docMkLst>
    </pc:docChg>
  </pc:docChgLst>
  <pc:docChgLst>
    <pc:chgData name="Sidney Seckler" userId="73470fc2d5f88927" providerId="LiveId" clId="{0C457143-DB76-4AC6-865D-F28307BBFFDE}"/>
    <pc:docChg chg="undo custSel addSld delSld modSld sldOrd">
      <pc:chgData name="Sidney Seckler" userId="73470fc2d5f88927" providerId="LiveId" clId="{0C457143-DB76-4AC6-865D-F28307BBFFDE}" dt="2019-05-06T15:11:48.614" v="8165" actId="1076"/>
      <pc:docMkLst>
        <pc:docMk/>
      </pc:docMkLst>
      <pc:sldChg chg="modSp add">
        <pc:chgData name="Sidney Seckler" userId="73470fc2d5f88927" providerId="LiveId" clId="{0C457143-DB76-4AC6-865D-F28307BBFFDE}" dt="2019-04-18T23:35:13.108" v="2822" actId="1076"/>
        <pc:sldMkLst>
          <pc:docMk/>
          <pc:sldMk cId="0" sldId="500"/>
        </pc:sldMkLst>
        <pc:spChg chg="mod">
          <ac:chgData name="Sidney Seckler" userId="73470fc2d5f88927" providerId="LiveId" clId="{0C457143-DB76-4AC6-865D-F28307BBFFDE}" dt="2019-04-18T23:35:13.108" v="2822" actId="1076"/>
          <ac:spMkLst>
            <pc:docMk/>
            <pc:sldMk cId="0" sldId="500"/>
            <ac:spMk id="304131" creationId="{3FD46931-1260-486D-89A6-B0D903563948}"/>
          </ac:spMkLst>
        </pc:spChg>
      </pc:sldChg>
      <pc:sldChg chg="modSp">
        <pc:chgData name="Sidney Seckler" userId="73470fc2d5f88927" providerId="LiveId" clId="{0C457143-DB76-4AC6-865D-F28307BBFFDE}" dt="2019-04-18T20:12:49.769" v="401" actId="20577"/>
        <pc:sldMkLst>
          <pc:docMk/>
          <pc:sldMk cId="0" sldId="606"/>
        </pc:sldMkLst>
        <pc:spChg chg="mod">
          <ac:chgData name="Sidney Seckler" userId="73470fc2d5f88927" providerId="LiveId" clId="{0C457143-DB76-4AC6-865D-F28307BBFFDE}" dt="2019-04-18T20:12:49.769" v="401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 ord">
        <pc:chgData name="Sidney Seckler" userId="73470fc2d5f88927" providerId="LiveId" clId="{0C457143-DB76-4AC6-865D-F28307BBFFDE}" dt="2019-04-18T20:11:30.114" v="324" actId="1076"/>
        <pc:sldMkLst>
          <pc:docMk/>
          <pc:sldMk cId="3878002148" sldId="673"/>
        </pc:sldMkLst>
        <pc:spChg chg="add del mod">
          <ac:chgData name="Sidney Seckler" userId="73470fc2d5f88927" providerId="LiveId" clId="{0C457143-DB76-4AC6-865D-F28307BBFFDE}" dt="2019-04-18T19:57:30.822" v="155" actId="478"/>
          <ac:spMkLst>
            <pc:docMk/>
            <pc:sldMk cId="3878002148" sldId="673"/>
            <ac:spMk id="3" creationId="{CB27B1F0-3169-41E7-9B9F-3D5A8D148D4B}"/>
          </ac:spMkLst>
        </pc:spChg>
        <pc:spChg chg="add del mod">
          <ac:chgData name="Sidney Seckler" userId="73470fc2d5f88927" providerId="LiveId" clId="{0C457143-DB76-4AC6-865D-F28307BBFFDE}" dt="2019-04-18T19:57:38.154" v="157" actId="478"/>
          <ac:spMkLst>
            <pc:docMk/>
            <pc:sldMk cId="3878002148" sldId="673"/>
            <ac:spMk id="5" creationId="{A507B21B-E5EF-4D6C-9F50-C32250EA8F7F}"/>
          </ac:spMkLst>
        </pc:spChg>
        <pc:spChg chg="add mod">
          <ac:chgData name="Sidney Seckler" userId="73470fc2d5f88927" providerId="LiveId" clId="{0C457143-DB76-4AC6-865D-F28307BBFFDE}" dt="2019-04-18T19:58:29.806" v="206" actId="1036"/>
          <ac:spMkLst>
            <pc:docMk/>
            <pc:sldMk cId="3878002148" sldId="673"/>
            <ac:spMk id="9" creationId="{681668D2-83F1-4750-BD1A-065B336EE0F3}"/>
          </ac:spMkLst>
        </pc:spChg>
        <pc:spChg chg="add mod">
          <ac:chgData name="Sidney Seckler" userId="73470fc2d5f88927" providerId="LiveId" clId="{0C457143-DB76-4AC6-865D-F28307BBFFDE}" dt="2019-04-18T20:09:08.642" v="289" actId="1076"/>
          <ac:spMkLst>
            <pc:docMk/>
            <pc:sldMk cId="3878002148" sldId="673"/>
            <ac:spMk id="11" creationId="{A830346D-6F78-4712-B26F-75B3F70A3CD5}"/>
          </ac:spMkLst>
        </pc:spChg>
        <pc:spChg chg="add mod">
          <ac:chgData name="Sidney Seckler" userId="73470fc2d5f88927" providerId="LiveId" clId="{0C457143-DB76-4AC6-865D-F28307BBFFDE}" dt="2019-04-18T20:04:12.852" v="263" actId="1036"/>
          <ac:spMkLst>
            <pc:docMk/>
            <pc:sldMk cId="3878002148" sldId="673"/>
            <ac:spMk id="15" creationId="{2BB921A2-9FC1-4628-9238-0B3CDA690C57}"/>
          </ac:spMkLst>
        </pc:spChg>
        <pc:spChg chg="add del mod">
          <ac:chgData name="Sidney Seckler" userId="73470fc2d5f88927" providerId="LiveId" clId="{0C457143-DB76-4AC6-865D-F28307BBFFDE}" dt="2019-04-18T20:06:08.670" v="269" actId="478"/>
          <ac:spMkLst>
            <pc:docMk/>
            <pc:sldMk cId="3878002148" sldId="673"/>
            <ac:spMk id="16" creationId="{485B68AF-50AE-4842-9F29-259449CED85E}"/>
          </ac:spMkLst>
        </pc:spChg>
        <pc:spChg chg="add del mod">
          <ac:chgData name="Sidney Seckler" userId="73470fc2d5f88927" providerId="LiveId" clId="{0C457143-DB76-4AC6-865D-F28307BBFFDE}" dt="2019-04-18T20:06:17.735" v="272" actId="478"/>
          <ac:spMkLst>
            <pc:docMk/>
            <pc:sldMk cId="3878002148" sldId="673"/>
            <ac:spMk id="17" creationId="{273445CC-A616-4020-9A46-465FFC26062F}"/>
          </ac:spMkLst>
        </pc:spChg>
        <pc:spChg chg="add mod">
          <ac:chgData name="Sidney Seckler" userId="73470fc2d5f88927" providerId="LiveId" clId="{0C457143-DB76-4AC6-865D-F28307BBFFDE}" dt="2019-04-18T20:01:10.106" v="243" actId="20577"/>
          <ac:spMkLst>
            <pc:docMk/>
            <pc:sldMk cId="3878002148" sldId="673"/>
            <ac:spMk id="18" creationId="{5F5DC015-2008-424E-B574-56396D3E6E4D}"/>
          </ac:spMkLst>
        </pc:spChg>
        <pc:spChg chg="add del mod">
          <ac:chgData name="Sidney Seckler" userId="73470fc2d5f88927" providerId="LiveId" clId="{0C457143-DB76-4AC6-865D-F28307BBFFDE}" dt="2019-04-18T20:06:35.360" v="274" actId="478"/>
          <ac:spMkLst>
            <pc:docMk/>
            <pc:sldMk cId="3878002148" sldId="673"/>
            <ac:spMk id="19" creationId="{AAD47504-D160-4087-A974-93AAC20FDF34}"/>
          </ac:spMkLst>
        </pc:spChg>
        <pc:spChg chg="add mod">
          <ac:chgData name="Sidney Seckler" userId="73470fc2d5f88927" providerId="LiveId" clId="{0C457143-DB76-4AC6-865D-F28307BBFFDE}" dt="2019-04-18T20:07:30.803" v="276" actId="1582"/>
          <ac:spMkLst>
            <pc:docMk/>
            <pc:sldMk cId="3878002148" sldId="673"/>
            <ac:spMk id="20" creationId="{082396D3-B86D-4FD7-B72F-339113441F34}"/>
          </ac:spMkLst>
        </pc:spChg>
        <pc:spChg chg="add del mod">
          <ac:chgData name="Sidney Seckler" userId="73470fc2d5f88927" providerId="LiveId" clId="{0C457143-DB76-4AC6-865D-F28307BBFFDE}" dt="2019-04-18T20:08:49.543" v="286" actId="478"/>
          <ac:spMkLst>
            <pc:docMk/>
            <pc:sldMk cId="3878002148" sldId="673"/>
            <ac:spMk id="25" creationId="{20B72D4D-C93D-4CEE-B555-C4DE98A2274E}"/>
          </ac:spMkLst>
        </pc:spChg>
        <pc:spChg chg="add mod">
          <ac:chgData name="Sidney Seckler" userId="73470fc2d5f88927" providerId="LiveId" clId="{0C457143-DB76-4AC6-865D-F28307BBFFDE}" dt="2019-04-18T20:09:34.159" v="293" actId="947"/>
          <ac:spMkLst>
            <pc:docMk/>
            <pc:sldMk cId="3878002148" sldId="673"/>
            <ac:spMk id="31" creationId="{82A030EA-49D3-487F-9D2D-BB7C29B3F100}"/>
          </ac:spMkLst>
        </pc:spChg>
        <pc:spChg chg="add mod">
          <ac:chgData name="Sidney Seckler" userId="73470fc2d5f88927" providerId="LiveId" clId="{0C457143-DB76-4AC6-865D-F28307BBFFDE}" dt="2019-04-18T20:10:02.198" v="298" actId="1076"/>
          <ac:spMkLst>
            <pc:docMk/>
            <pc:sldMk cId="3878002148" sldId="673"/>
            <ac:spMk id="32" creationId="{27F31226-90DD-43A9-B246-7816367046BD}"/>
          </ac:spMkLst>
        </pc:spChg>
        <pc:spChg chg="add mod">
          <ac:chgData name="Sidney Seckler" userId="73470fc2d5f88927" providerId="LiveId" clId="{0C457143-DB76-4AC6-865D-F28307BBFFDE}" dt="2019-04-18T20:11:23.844" v="323" actId="1076"/>
          <ac:spMkLst>
            <pc:docMk/>
            <pc:sldMk cId="3878002148" sldId="673"/>
            <ac:spMk id="37" creationId="{CB5C3E44-0217-4B52-8877-CF9D5E8A142E}"/>
          </ac:spMkLst>
        </pc:spChg>
        <pc:spChg chg="del">
          <ac:chgData name="Sidney Seckler" userId="73470fc2d5f88927" providerId="LiveId" clId="{0C457143-DB76-4AC6-865D-F28307BBFFDE}" dt="2019-04-18T19:57:34.707" v="156" actId="478"/>
          <ac:spMkLst>
            <pc:docMk/>
            <pc:sldMk cId="3878002148" sldId="673"/>
            <ac:spMk id="4099" creationId="{F8B96A61-C72F-4AE6-BD11-C8F2087FCF79}"/>
          </ac:spMkLst>
        </pc:spChg>
        <pc:spChg chg="del">
          <ac:chgData name="Sidney Seckler" userId="73470fc2d5f88927" providerId="LiveId" clId="{0C457143-DB76-4AC6-865D-F28307BBFFDE}" dt="2019-04-18T19:57:27.143" v="154" actId="478"/>
          <ac:spMkLst>
            <pc:docMk/>
            <pc:sldMk cId="3878002148" sldId="673"/>
            <ac:spMk id="4100" creationId="{E5CC45C3-CF65-4286-AA07-1D8008364C0B}"/>
          </ac:spMkLst>
        </pc:spChg>
        <pc:picChg chg="add mod">
          <ac:chgData name="Sidney Seckler" userId="73470fc2d5f88927" providerId="LiveId" clId="{0C457143-DB76-4AC6-865D-F28307BBFFDE}" dt="2019-04-18T20:11:30.114" v="324" actId="1076"/>
          <ac:picMkLst>
            <pc:docMk/>
            <pc:sldMk cId="3878002148" sldId="673"/>
            <ac:picMk id="3074" creationId="{AF4A2006-CF9E-4D18-9659-0B2A596BC2A9}"/>
          </ac:picMkLst>
        </pc:picChg>
        <pc:cxnChg chg="add mod">
          <ac:chgData name="Sidney Seckler" userId="73470fc2d5f88927" providerId="LiveId" clId="{0C457143-DB76-4AC6-865D-F28307BBFFDE}" dt="2019-04-18T20:04:18.001" v="264" actId="14100"/>
          <ac:cxnSpMkLst>
            <pc:docMk/>
            <pc:sldMk cId="3878002148" sldId="673"/>
            <ac:cxnSpMk id="7" creationId="{F5152284-C00B-4B48-8785-2E00216667B2}"/>
          </ac:cxnSpMkLst>
        </pc:cxnChg>
        <pc:cxnChg chg="add mod">
          <ac:chgData name="Sidney Seckler" userId="73470fc2d5f88927" providerId="LiveId" clId="{0C457143-DB76-4AC6-865D-F28307BBFFDE}" dt="2019-04-18T20:04:12.852" v="263" actId="1036"/>
          <ac:cxnSpMkLst>
            <pc:docMk/>
            <pc:sldMk cId="3878002148" sldId="673"/>
            <ac:cxnSpMk id="10" creationId="{985610DE-5CCB-47B3-BA55-982B14EB9B4A}"/>
          </ac:cxnSpMkLst>
        </pc:cxnChg>
        <pc:cxnChg chg="add mod">
          <ac:chgData name="Sidney Seckler" userId="73470fc2d5f88927" providerId="LiveId" clId="{0C457143-DB76-4AC6-865D-F28307BBFFDE}" dt="2019-04-18T20:00:51.833" v="232" actId="693"/>
          <ac:cxnSpMkLst>
            <pc:docMk/>
            <pc:sldMk cId="3878002148" sldId="673"/>
            <ac:cxnSpMk id="13" creationId="{5AE05322-026B-47AE-9A4C-50D7ACCBD644}"/>
          </ac:cxnSpMkLst>
        </pc:cxnChg>
        <pc:cxnChg chg="add mod">
          <ac:chgData name="Sidney Seckler" userId="73470fc2d5f88927" providerId="LiveId" clId="{0C457143-DB76-4AC6-865D-F28307BBFFDE}" dt="2019-04-18T20:07:44.968" v="277" actId="11529"/>
          <ac:cxnSpMkLst>
            <pc:docMk/>
            <pc:sldMk cId="3878002148" sldId="673"/>
            <ac:cxnSpMk id="22" creationId="{E6F7C5A6-C905-451B-9614-74EEB5C093EE}"/>
          </ac:cxnSpMkLst>
        </pc:cxnChg>
        <pc:cxnChg chg="add mod">
          <ac:chgData name="Sidney Seckler" userId="73470fc2d5f88927" providerId="LiveId" clId="{0C457143-DB76-4AC6-865D-F28307BBFFDE}" dt="2019-04-18T20:09:01.520" v="288" actId="1076"/>
          <ac:cxnSpMkLst>
            <pc:docMk/>
            <pc:sldMk cId="3878002148" sldId="673"/>
            <ac:cxnSpMk id="24" creationId="{056FD8E9-36B4-4019-8584-C68DC099D370}"/>
          </ac:cxnSpMkLst>
        </pc:cxnChg>
        <pc:cxnChg chg="add mod">
          <ac:chgData name="Sidney Seckler" userId="73470fc2d5f88927" providerId="LiveId" clId="{0C457143-DB76-4AC6-865D-F28307BBFFDE}" dt="2019-04-18T20:10:52.528" v="305" actId="14100"/>
          <ac:cxnSpMkLst>
            <pc:docMk/>
            <pc:sldMk cId="3878002148" sldId="673"/>
            <ac:cxnSpMk id="33" creationId="{D3605B3E-021F-4514-B964-5560B9C5026D}"/>
          </ac:cxnSpMkLst>
        </pc:cxnChg>
      </pc:sldChg>
      <pc:sldChg chg="addSp delSp modSp add">
        <pc:chgData name="Sidney Seckler" userId="73470fc2d5f88927" providerId="LiveId" clId="{0C457143-DB76-4AC6-865D-F28307BBFFDE}" dt="2019-04-18T22:21:59.578" v="2284" actId="1076"/>
        <pc:sldMkLst>
          <pc:docMk/>
          <pc:sldMk cId="3395910202" sldId="684"/>
        </pc:sldMkLst>
        <pc:spChg chg="mod">
          <ac:chgData name="Sidney Seckler" userId="73470fc2d5f88927" providerId="LiveId" clId="{0C457143-DB76-4AC6-865D-F28307BBFFDE}" dt="2019-04-18T22:18:57.453" v="2279" actId="1076"/>
          <ac:spMkLst>
            <pc:docMk/>
            <pc:sldMk cId="3395910202" sldId="684"/>
            <ac:spMk id="6" creationId="{FB29ED9A-4338-4F3E-BAC5-EBBBD17D5C9A}"/>
          </ac:spMkLst>
        </pc:spChg>
        <pc:picChg chg="del">
          <ac:chgData name="Sidney Seckler" userId="73470fc2d5f88927" providerId="LiveId" clId="{0C457143-DB76-4AC6-865D-F28307BBFFDE}" dt="2019-04-18T22:18:05.950" v="2189" actId="478"/>
          <ac:picMkLst>
            <pc:docMk/>
            <pc:sldMk cId="3395910202" sldId="684"/>
            <ac:picMk id="15362" creationId="{7AB674CE-C714-49CD-B267-8ED8368F2780}"/>
          </ac:picMkLst>
        </pc:picChg>
        <pc:picChg chg="add mod">
          <ac:chgData name="Sidney Seckler" userId="73470fc2d5f88927" providerId="LiveId" clId="{0C457143-DB76-4AC6-865D-F28307BBFFDE}" dt="2019-04-18T22:21:59.578" v="2284" actId="1076"/>
          <ac:picMkLst>
            <pc:docMk/>
            <pc:sldMk cId="3395910202" sldId="684"/>
            <ac:picMk id="16386" creationId="{42C01D0E-33E8-4E1F-9ADB-15E68402CF83}"/>
          </ac:picMkLst>
        </pc:picChg>
      </pc:sldChg>
      <pc:sldChg chg="modSp add">
        <pc:chgData name="Sidney Seckler" userId="73470fc2d5f88927" providerId="LiveId" clId="{0C457143-DB76-4AC6-865D-F28307BBFFDE}" dt="2019-04-19T14:44:02.695" v="6200" actId="20577"/>
        <pc:sldMkLst>
          <pc:docMk/>
          <pc:sldMk cId="4178993733" sldId="709"/>
        </pc:sldMkLst>
        <pc:spChg chg="mod">
          <ac:chgData name="Sidney Seckler" userId="73470fc2d5f88927" providerId="LiveId" clId="{0C457143-DB76-4AC6-865D-F28307BBFFDE}" dt="2019-04-19T14:44:02.695" v="6200" actId="20577"/>
          <ac:spMkLst>
            <pc:docMk/>
            <pc:sldMk cId="4178993733" sldId="709"/>
            <ac:spMk id="40" creationId="{6F4CB59C-52D3-49B3-9D3F-D7685EE04F66}"/>
          </ac:spMkLst>
        </pc:spChg>
        <pc:cxnChg chg="mod">
          <ac:chgData name="Sidney Seckler" userId="73470fc2d5f88927" providerId="LiveId" clId="{0C457143-DB76-4AC6-865D-F28307BBFFDE}" dt="2019-04-19T14:44:00.905" v="6197" actId="20577"/>
          <ac:cxnSpMkLst>
            <pc:docMk/>
            <pc:sldMk cId="4178993733" sldId="709"/>
            <ac:cxnSpMk id="4" creationId="{3BDB4AF4-3DCC-415C-A551-4FB1BDA28E86}"/>
          </ac:cxnSpMkLst>
        </pc:cxnChg>
      </pc:sldChg>
    </pc:docChg>
  </pc:docChgLst>
  <pc:docChgLst>
    <pc:chgData name="Sidney Seckler" userId="73470fc2d5f88927" providerId="LiveId" clId="{9B770DB1-B689-42FF-AC7F-20AF39B19349}"/>
    <pc:docChg chg="undo custSel addSld delSld modSld sldOrd">
      <pc:chgData name="Sidney Seckler" userId="73470fc2d5f88927" providerId="LiveId" clId="{9B770DB1-B689-42FF-AC7F-20AF39B19349}" dt="2019-04-07T16:11:28.365" v="4425" actId="2696"/>
      <pc:docMkLst>
        <pc:docMk/>
      </pc:docMkLst>
      <pc:sldChg chg="modSp">
        <pc:chgData name="Sidney Seckler" userId="73470fc2d5f88927" providerId="LiveId" clId="{9B770DB1-B689-42FF-AC7F-20AF39B19349}" dt="2019-04-04T15:48:11.760" v="85" actId="20577"/>
        <pc:sldMkLst>
          <pc:docMk/>
          <pc:sldMk cId="0" sldId="606"/>
        </pc:sldMkLst>
        <pc:spChg chg="mod">
          <ac:chgData name="Sidney Seckler" userId="73470fc2d5f88927" providerId="LiveId" clId="{9B770DB1-B689-42FF-AC7F-20AF39B19349}" dt="2019-04-04T15:48:11.760" v="85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0DD59C47-9532-4E4D-AD16-E1A1684EBEB3}"/>
  </pc:docChgLst>
  <pc:docChgLst>
    <pc:chgData name="Sidney Seckler" userId="73470fc2d5f88927" providerId="LiveId" clId="{B54520CF-4B9E-4058-B394-65505F31F46D}"/>
    <pc:docChg chg="undo custSel addSld delSld modSld sldOrd">
      <pc:chgData name="Sidney Seckler" userId="73470fc2d5f88927" providerId="LiveId" clId="{B54520CF-4B9E-4058-B394-65505F31F46D}" dt="2019-05-21T18:42:00.756" v="4616" actId="1076"/>
      <pc:docMkLst>
        <pc:docMk/>
      </pc:docMkLst>
      <pc:sldChg chg="addSp modSp">
        <pc:chgData name="Sidney Seckler" userId="73470fc2d5f88927" providerId="LiveId" clId="{B54520CF-4B9E-4058-B394-65505F31F46D}" dt="2019-05-14T13:14:39.189" v="2147" actId="1076"/>
        <pc:sldMkLst>
          <pc:docMk/>
          <pc:sldMk cId="0" sldId="500"/>
        </pc:sldMkLst>
        <pc:spChg chg="add mod">
          <ac:chgData name="Sidney Seckler" userId="73470fc2d5f88927" providerId="LiveId" clId="{B54520CF-4B9E-4058-B394-65505F31F46D}" dt="2019-05-14T13:14:39.189" v="2147" actId="1076"/>
          <ac:spMkLst>
            <pc:docMk/>
            <pc:sldMk cId="0" sldId="500"/>
            <ac:spMk id="3" creationId="{0B2D3EC1-612E-4BB4-90A6-B1A4A55C1EC6}"/>
          </ac:spMkLst>
        </pc:spChg>
      </pc:sldChg>
      <pc:sldChg chg="addSp delSp modSp add">
        <pc:chgData name="Sidney Seckler" userId="73470fc2d5f88927" providerId="LiveId" clId="{B54520CF-4B9E-4058-B394-65505F31F46D}" dt="2019-05-14T11:18:28.393" v="578"/>
        <pc:sldMkLst>
          <pc:docMk/>
          <pc:sldMk cId="2564254927" sldId="621"/>
        </pc:sldMkLst>
        <pc:spChg chg="add del mod">
          <ac:chgData name="Sidney Seckler" userId="73470fc2d5f88927" providerId="LiveId" clId="{B54520CF-4B9E-4058-B394-65505F31F46D}" dt="2019-05-14T11:18:27.025" v="577" actId="478"/>
          <ac:spMkLst>
            <pc:docMk/>
            <pc:sldMk cId="2564254927" sldId="621"/>
            <ac:spMk id="3" creationId="{FDA4D27B-B830-4C13-825D-1E6BCC3634D5}"/>
          </ac:spMkLst>
        </pc:spChg>
        <pc:spChg chg="add">
          <ac:chgData name="Sidney Seckler" userId="73470fc2d5f88927" providerId="LiveId" clId="{B54520CF-4B9E-4058-B394-65505F31F46D}" dt="2019-05-14T11:18:28.393" v="578"/>
          <ac:spMkLst>
            <pc:docMk/>
            <pc:sldMk cId="2564254927" sldId="621"/>
            <ac:spMk id="11" creationId="{C243484B-3EED-4BF4-B70D-683053F1658C}"/>
          </ac:spMkLst>
        </pc:spChg>
        <pc:spChg chg="del">
          <ac:chgData name="Sidney Seckler" userId="73470fc2d5f88927" providerId="LiveId" clId="{B54520CF-4B9E-4058-B394-65505F31F46D}" dt="2019-05-14T11:18:21.549" v="576" actId="478"/>
          <ac:spMkLst>
            <pc:docMk/>
            <pc:sldMk cId="2564254927" sldId="621"/>
            <ac:spMk id="12" creationId="{72248FAE-44CD-4EA1-BCE2-330AF0B29483}"/>
          </ac:spMkLst>
        </pc:spChg>
      </pc:sldChg>
      <pc:sldChg chg="addSp delSp modSp add">
        <pc:chgData name="Sidney Seckler" userId="73470fc2d5f88927" providerId="LiveId" clId="{B54520CF-4B9E-4058-B394-65505F31F46D}" dt="2019-05-14T11:18:36.649" v="581"/>
        <pc:sldMkLst>
          <pc:docMk/>
          <pc:sldMk cId="3347383260" sldId="622"/>
        </pc:sldMkLst>
        <pc:spChg chg="add del mod">
          <ac:chgData name="Sidney Seckler" userId="73470fc2d5f88927" providerId="LiveId" clId="{B54520CF-4B9E-4058-B394-65505F31F46D}" dt="2019-05-14T11:18:35.350" v="580" actId="478"/>
          <ac:spMkLst>
            <pc:docMk/>
            <pc:sldMk cId="3347383260" sldId="622"/>
            <ac:spMk id="3" creationId="{7FA73413-F321-43C7-9FAC-67D0C0A9B37C}"/>
          </ac:spMkLst>
        </pc:spChg>
        <pc:spChg chg="add">
          <ac:chgData name="Sidney Seckler" userId="73470fc2d5f88927" providerId="LiveId" clId="{B54520CF-4B9E-4058-B394-65505F31F46D}" dt="2019-05-14T11:18:36.649" v="581"/>
          <ac:spMkLst>
            <pc:docMk/>
            <pc:sldMk cId="3347383260" sldId="622"/>
            <ac:spMk id="11" creationId="{043931D6-1C1D-4D1D-A6D5-CEE82D116164}"/>
          </ac:spMkLst>
        </pc:spChg>
        <pc:spChg chg="del">
          <ac:chgData name="Sidney Seckler" userId="73470fc2d5f88927" providerId="LiveId" clId="{B54520CF-4B9E-4058-B394-65505F31F46D}" dt="2019-05-14T11:18:32.752" v="579" actId="478"/>
          <ac:spMkLst>
            <pc:docMk/>
            <pc:sldMk cId="3347383260" sldId="622"/>
            <ac:spMk id="12" creationId="{72248FAE-44CD-4EA1-BCE2-330AF0B29483}"/>
          </ac:spMkLst>
        </pc:spChg>
      </pc:sldChg>
      <pc:sldChg chg="addSp delSp modSp add">
        <pc:chgData name="Sidney Seckler" userId="73470fc2d5f88927" providerId="LiveId" clId="{B54520CF-4B9E-4058-B394-65505F31F46D}" dt="2019-05-14T11:18:46.459" v="584"/>
        <pc:sldMkLst>
          <pc:docMk/>
          <pc:sldMk cId="831084579" sldId="623"/>
        </pc:sldMkLst>
        <pc:spChg chg="add del mod">
          <ac:chgData name="Sidney Seckler" userId="73470fc2d5f88927" providerId="LiveId" clId="{B54520CF-4B9E-4058-B394-65505F31F46D}" dt="2019-05-14T11:18:45.075" v="583" actId="478"/>
          <ac:spMkLst>
            <pc:docMk/>
            <pc:sldMk cId="831084579" sldId="623"/>
            <ac:spMk id="2" creationId="{680F2B3D-AE4B-478A-82B0-BB2F7CBB0857}"/>
          </ac:spMkLst>
        </pc:spChg>
        <pc:spChg chg="del">
          <ac:chgData name="Sidney Seckler" userId="73470fc2d5f88927" providerId="LiveId" clId="{B54520CF-4B9E-4058-B394-65505F31F46D}" dt="2019-05-14T11:18:41.145" v="582" actId="478"/>
          <ac:spMkLst>
            <pc:docMk/>
            <pc:sldMk cId="831084579" sldId="623"/>
            <ac:spMk id="36" creationId="{676E23AC-AD68-477E-8057-348208B71681}"/>
          </ac:spMkLst>
        </pc:spChg>
        <pc:spChg chg="add">
          <ac:chgData name="Sidney Seckler" userId="73470fc2d5f88927" providerId="LiveId" clId="{B54520CF-4B9E-4058-B394-65505F31F46D}" dt="2019-05-14T11:18:46.459" v="584"/>
          <ac:spMkLst>
            <pc:docMk/>
            <pc:sldMk cId="831084579" sldId="623"/>
            <ac:spMk id="38" creationId="{D5F5BCAE-5CA2-42D2-877C-F000786C66BF}"/>
          </ac:spMkLst>
        </pc:spChg>
      </pc:sldChg>
      <pc:sldChg chg="addSp delSp modSp ord">
        <pc:chgData name="Sidney Seckler" userId="73470fc2d5f88927" providerId="LiveId" clId="{B54520CF-4B9E-4058-B394-65505F31F46D}" dt="2019-05-14T12:32:22.209" v="1893" actId="20577"/>
        <pc:sldMkLst>
          <pc:docMk/>
          <pc:sldMk cId="4178993733" sldId="709"/>
        </pc:sldMkLst>
        <pc:spChg chg="mod">
          <ac:chgData name="Sidney Seckler" userId="73470fc2d5f88927" providerId="LiveId" clId="{B54520CF-4B9E-4058-B394-65505F31F46D}" dt="2019-05-14T12:31:48.004" v="1757" actId="1036"/>
          <ac:spMkLst>
            <pc:docMk/>
            <pc:sldMk cId="4178993733" sldId="709"/>
            <ac:spMk id="2" creationId="{01299B75-1E1D-4C66-A913-5D5781D5ADED}"/>
          </ac:spMkLst>
        </pc:spChg>
        <pc:spChg chg="add del mod">
          <ac:chgData name="Sidney Seckler" userId="73470fc2d5f88927" providerId="LiveId" clId="{B54520CF-4B9E-4058-B394-65505F31F46D}" dt="2019-05-14T12:30:46.960" v="1728" actId="478"/>
          <ac:spMkLst>
            <pc:docMk/>
            <pc:sldMk cId="4178993733" sldId="709"/>
            <ac:spMk id="5" creationId="{427783BF-5EE8-485E-8665-4107F9C1E917}"/>
          </ac:spMkLst>
        </pc:spChg>
        <pc:spChg chg="del">
          <ac:chgData name="Sidney Seckler" userId="73470fc2d5f88927" providerId="LiveId" clId="{B54520CF-4B9E-4058-B394-65505F31F46D}" dt="2019-05-14T12:30:44.303" v="1727" actId="478"/>
          <ac:spMkLst>
            <pc:docMk/>
            <pc:sldMk cId="4178993733" sldId="709"/>
            <ac:spMk id="9" creationId="{681668D2-83F1-4750-BD1A-065B336EE0F3}"/>
          </ac:spMkLst>
        </pc:spChg>
        <pc:spChg chg="add">
          <ac:chgData name="Sidney Seckler" userId="73470fc2d5f88927" providerId="LiveId" clId="{B54520CF-4B9E-4058-B394-65505F31F46D}" dt="2019-05-14T12:30:54.415" v="1729"/>
          <ac:spMkLst>
            <pc:docMk/>
            <pc:sldMk cId="4178993733" sldId="709"/>
            <ac:spMk id="12" creationId="{2807D073-2139-4FB9-96D3-92D89AF13E32}"/>
          </ac:spMkLst>
        </pc:spChg>
        <pc:spChg chg="add mod">
          <ac:chgData name="Sidney Seckler" userId="73470fc2d5f88927" providerId="LiveId" clId="{B54520CF-4B9E-4058-B394-65505F31F46D}" dt="2019-05-14T12:32:22.209" v="1893" actId="20577"/>
          <ac:spMkLst>
            <pc:docMk/>
            <pc:sldMk cId="4178993733" sldId="709"/>
            <ac:spMk id="13" creationId="{597AA05A-69AD-4A6E-BF26-EEC912DE49EF}"/>
          </ac:spMkLst>
        </pc:spChg>
        <pc:spChg chg="mod">
          <ac:chgData name="Sidney Seckler" userId="73470fc2d5f88927" providerId="LiveId" clId="{B54520CF-4B9E-4058-B394-65505F31F46D}" dt="2019-05-14T12:31:48.004" v="1757" actId="1036"/>
          <ac:spMkLst>
            <pc:docMk/>
            <pc:sldMk cId="4178993733" sldId="709"/>
            <ac:spMk id="32" creationId="{52B2A8AB-ED12-4715-80F3-0880ECA7A663}"/>
          </ac:spMkLst>
        </pc:spChg>
        <pc:spChg chg="mod">
          <ac:chgData name="Sidney Seckler" userId="73470fc2d5f88927" providerId="LiveId" clId="{B54520CF-4B9E-4058-B394-65505F31F46D}" dt="2019-05-14T12:31:48.004" v="1757" actId="1036"/>
          <ac:spMkLst>
            <pc:docMk/>
            <pc:sldMk cId="4178993733" sldId="709"/>
            <ac:spMk id="33" creationId="{CD897A99-64F9-46E9-811D-D1208480CD63}"/>
          </ac:spMkLst>
        </pc:spChg>
        <pc:spChg chg="del">
          <ac:chgData name="Sidney Seckler" userId="73470fc2d5f88927" providerId="LiveId" clId="{B54520CF-4B9E-4058-B394-65505F31F46D}" dt="2019-05-14T12:30:33.997" v="1725" actId="478"/>
          <ac:spMkLst>
            <pc:docMk/>
            <pc:sldMk cId="4178993733" sldId="709"/>
            <ac:spMk id="40" creationId="{6F4CB59C-52D3-49B3-9D3F-D7685EE04F66}"/>
          </ac:spMkLst>
        </pc:spChg>
        <pc:picChg chg="del">
          <ac:chgData name="Sidney Seckler" userId="73470fc2d5f88927" providerId="LiveId" clId="{B54520CF-4B9E-4058-B394-65505F31F46D}" dt="2019-05-14T12:30:30.614" v="1724" actId="478"/>
          <ac:picMkLst>
            <pc:docMk/>
            <pc:sldMk cId="4178993733" sldId="709"/>
            <ac:picMk id="12290" creationId="{57FC4A11-E538-4199-9C96-B7F15027BA5E}"/>
          </ac:picMkLst>
        </pc:picChg>
        <pc:cxnChg chg="del mod">
          <ac:chgData name="Sidney Seckler" userId="73470fc2d5f88927" providerId="LiveId" clId="{B54520CF-4B9E-4058-B394-65505F31F46D}" dt="2019-05-14T12:30:36.061" v="1726" actId="478"/>
          <ac:cxnSpMkLst>
            <pc:docMk/>
            <pc:sldMk cId="4178993733" sldId="709"/>
            <ac:cxnSpMk id="4" creationId="{3BDB4AF4-3DCC-415C-A551-4FB1BDA28E86}"/>
          </ac:cxnSpMkLst>
        </pc:cxnChg>
      </pc:sldChg>
      <pc:sldChg chg="addSp delSp modSp">
        <pc:chgData name="Sidney Seckler" userId="73470fc2d5f88927" providerId="LiveId" clId="{B54520CF-4B9E-4058-B394-65505F31F46D}" dt="2019-05-14T12:16:27.821" v="1280" actId="1076"/>
        <pc:sldMkLst>
          <pc:docMk/>
          <pc:sldMk cId="4136097308" sldId="724"/>
        </pc:sldMkLst>
        <pc:spChg chg="mod">
          <ac:chgData name="Sidney Seckler" userId="73470fc2d5f88927" providerId="LiveId" clId="{B54520CF-4B9E-4058-B394-65505F31F46D}" dt="2019-05-14T12:13:33.361" v="1051" actId="1076"/>
          <ac:spMkLst>
            <pc:docMk/>
            <pc:sldMk cId="4136097308" sldId="724"/>
            <ac:spMk id="2" creationId="{01299B75-1E1D-4C66-A913-5D5781D5ADED}"/>
          </ac:spMkLst>
        </pc:spChg>
        <pc:spChg chg="add del mod">
          <ac:chgData name="Sidney Seckler" userId="73470fc2d5f88927" providerId="LiveId" clId="{B54520CF-4B9E-4058-B394-65505F31F46D}" dt="2019-05-14T12:13:27.356" v="1050" actId="478"/>
          <ac:spMkLst>
            <pc:docMk/>
            <pc:sldMk cId="4136097308" sldId="724"/>
            <ac:spMk id="7" creationId="{F15AC133-1607-4A60-8849-06433A0BBA33}"/>
          </ac:spMkLst>
        </pc:spChg>
        <pc:spChg chg="del mod">
          <ac:chgData name="Sidney Seckler" userId="73470fc2d5f88927" providerId="LiveId" clId="{B54520CF-4B9E-4058-B394-65505F31F46D}" dt="2019-05-14T12:13:24.248" v="1049" actId="478"/>
          <ac:spMkLst>
            <pc:docMk/>
            <pc:sldMk cId="4136097308" sldId="724"/>
            <ac:spMk id="15" creationId="{F36CF248-DDBB-4ADC-BEE1-AAA54EF73D57}"/>
          </ac:spMkLst>
        </pc:spChg>
        <pc:spChg chg="add mod ord">
          <ac:chgData name="Sidney Seckler" userId="73470fc2d5f88927" providerId="LiveId" clId="{B54520CF-4B9E-4058-B394-65505F31F46D}" dt="2019-05-14T12:15:22.798" v="1243" actId="1035"/>
          <ac:spMkLst>
            <pc:docMk/>
            <pc:sldMk cId="4136097308" sldId="724"/>
            <ac:spMk id="16" creationId="{C395C3D0-ACEB-47C9-9F77-30E67ECB80E0}"/>
          </ac:spMkLst>
        </pc:spChg>
        <pc:spChg chg="add mod">
          <ac:chgData name="Sidney Seckler" userId="73470fc2d5f88927" providerId="LiveId" clId="{B54520CF-4B9E-4058-B394-65505F31F46D}" dt="2019-05-14T12:16:27.821" v="1280" actId="1076"/>
          <ac:spMkLst>
            <pc:docMk/>
            <pc:sldMk cId="4136097308" sldId="724"/>
            <ac:spMk id="17" creationId="{A83AD1FB-5B6B-4F5F-A1AB-26E34D9185D6}"/>
          </ac:spMkLst>
        </pc:spChg>
        <pc:spChg chg="del mod">
          <ac:chgData name="Sidney Seckler" userId="73470fc2d5f88927" providerId="LiveId" clId="{B54520CF-4B9E-4058-B394-65505F31F46D}" dt="2019-05-14T12:16:13.889" v="1274" actId="478"/>
          <ac:spMkLst>
            <pc:docMk/>
            <pc:sldMk cId="4136097308" sldId="724"/>
            <ac:spMk id="40" creationId="{6F4CB59C-52D3-49B3-9D3F-D7685EE04F66}"/>
          </ac:spMkLst>
        </pc:spChg>
        <pc:picChg chg="mod">
          <ac:chgData name="Sidney Seckler" userId="73470fc2d5f88927" providerId="LiveId" clId="{B54520CF-4B9E-4058-B394-65505F31F46D}" dt="2019-05-14T11:49:54.915" v="1046" actId="1076"/>
          <ac:picMkLst>
            <pc:docMk/>
            <pc:sldMk cId="4136097308" sldId="724"/>
            <ac:picMk id="12290" creationId="{57FC4A11-E538-4199-9C96-B7F15027BA5E}"/>
          </ac:picMkLst>
        </pc:picChg>
        <pc:cxnChg chg="del mod">
          <ac:chgData name="Sidney Seckler" userId="73470fc2d5f88927" providerId="LiveId" clId="{B54520CF-4B9E-4058-B394-65505F31F46D}" dt="2019-05-14T12:16:16.564" v="1275" actId="478"/>
          <ac:cxnSpMkLst>
            <pc:docMk/>
            <pc:sldMk cId="4136097308" sldId="724"/>
            <ac:cxnSpMk id="4" creationId="{3BDB4AF4-3DCC-415C-A551-4FB1BDA28E86}"/>
          </ac:cxnSpMkLst>
        </pc:cxnChg>
      </pc:sldChg>
      <pc:sldChg chg="addSp delSp modSp add">
        <pc:chgData name="Sidney Seckler" userId="73470fc2d5f88927" providerId="LiveId" clId="{B54520CF-4B9E-4058-B394-65505F31F46D}" dt="2019-05-14T11:12:22.149" v="394" actId="14100"/>
        <pc:sldMkLst>
          <pc:docMk/>
          <pc:sldMk cId="2806474648" sldId="725"/>
        </pc:sldMkLst>
        <pc:spChg chg="add del mod">
          <ac:chgData name="Sidney Seckler" userId="73470fc2d5f88927" providerId="LiveId" clId="{B54520CF-4B9E-4058-B394-65505F31F46D}" dt="2019-05-14T10:37:12.583" v="2" actId="478"/>
          <ac:spMkLst>
            <pc:docMk/>
            <pc:sldMk cId="2806474648" sldId="725"/>
            <ac:spMk id="3" creationId="{742333AA-F5E2-4A15-A375-71381D2A7E32}"/>
          </ac:spMkLst>
        </pc:spChg>
        <pc:spChg chg="add mod">
          <ac:chgData name="Sidney Seckler" userId="73470fc2d5f88927" providerId="LiveId" clId="{B54520CF-4B9E-4058-B394-65505F31F46D}" dt="2019-05-14T10:42:22.032" v="109" actId="1076"/>
          <ac:spMkLst>
            <pc:docMk/>
            <pc:sldMk cId="2806474648" sldId="725"/>
            <ac:spMk id="4" creationId="{216E0213-98F8-4ED2-808F-5BC26224777D}"/>
          </ac:spMkLst>
        </pc:spChg>
        <pc:spChg chg="add mod">
          <ac:chgData name="Sidney Seckler" userId="73470fc2d5f88927" providerId="LiveId" clId="{B54520CF-4B9E-4058-B394-65505F31F46D}" dt="2019-05-14T10:45:51.913" v="127" actId="1076"/>
          <ac:spMkLst>
            <pc:docMk/>
            <pc:sldMk cId="2806474648" sldId="725"/>
            <ac:spMk id="10" creationId="{D0FB1D18-2E89-43FF-BCF4-3C7A7D403A2C}"/>
          </ac:spMkLst>
        </pc:spChg>
        <pc:spChg chg="add mod">
          <ac:chgData name="Sidney Seckler" userId="73470fc2d5f88927" providerId="LiveId" clId="{B54520CF-4B9E-4058-B394-65505F31F46D}" dt="2019-05-14T10:45:57.643" v="129" actId="1076"/>
          <ac:spMkLst>
            <pc:docMk/>
            <pc:sldMk cId="2806474648" sldId="725"/>
            <ac:spMk id="11" creationId="{D175A7F0-9765-47EC-BA40-5C5B19E62779}"/>
          </ac:spMkLst>
        </pc:spChg>
        <pc:spChg chg="del">
          <ac:chgData name="Sidney Seckler" userId="73470fc2d5f88927" providerId="LiveId" clId="{B54520CF-4B9E-4058-B394-65505F31F46D}" dt="2019-05-14T10:37:09.268" v="1" actId="478"/>
          <ac:spMkLst>
            <pc:docMk/>
            <pc:sldMk cId="2806474648" sldId="725"/>
            <ac:spMk id="4100" creationId="{E5CC45C3-CF65-4286-AA07-1D8008364C0B}"/>
          </ac:spMkLst>
        </pc:spChg>
        <pc:picChg chg="add mod">
          <ac:chgData name="Sidney Seckler" userId="73470fc2d5f88927" providerId="LiveId" clId="{B54520CF-4B9E-4058-B394-65505F31F46D}" dt="2019-05-14T11:12:16.262" v="393" actId="1076"/>
          <ac:picMkLst>
            <pc:docMk/>
            <pc:sldMk cId="2806474648" sldId="725"/>
            <ac:picMk id="1026" creationId="{6F33DF33-8542-4D4C-9258-3C14E5352881}"/>
          </ac:picMkLst>
        </pc:picChg>
        <pc:picChg chg="mod">
          <ac:chgData name="Sidney Seckler" userId="73470fc2d5f88927" providerId="LiveId" clId="{B54520CF-4B9E-4058-B394-65505F31F46D}" dt="2019-05-14T10:42:27.230" v="111" actId="14100"/>
          <ac:picMkLst>
            <pc:docMk/>
            <pc:sldMk cId="2806474648" sldId="725"/>
            <ac:picMk id="263170" creationId="{44E17DD8-A134-4A1A-9989-D60F3EB3F57F}"/>
          </ac:picMkLst>
        </pc:picChg>
        <pc:cxnChg chg="add mod">
          <ac:chgData name="Sidney Seckler" userId="73470fc2d5f88927" providerId="LiveId" clId="{B54520CF-4B9E-4058-B394-65505F31F46D}" dt="2019-05-14T11:12:11.152" v="392" actId="14100"/>
          <ac:cxnSpMkLst>
            <pc:docMk/>
            <pc:sldMk cId="2806474648" sldId="725"/>
            <ac:cxnSpMk id="6" creationId="{02473ADA-1274-4360-A72D-331988F252EE}"/>
          </ac:cxnSpMkLst>
        </pc:cxnChg>
        <pc:cxnChg chg="add mod">
          <ac:chgData name="Sidney Seckler" userId="73470fc2d5f88927" providerId="LiveId" clId="{B54520CF-4B9E-4058-B394-65505F31F46D}" dt="2019-05-14T11:12:22.149" v="394" actId="14100"/>
          <ac:cxnSpMkLst>
            <pc:docMk/>
            <pc:sldMk cId="2806474648" sldId="725"/>
            <ac:cxnSpMk id="8" creationId="{FA70C21D-101B-429C-87B6-B29FCC56DAED}"/>
          </ac:cxnSpMkLst>
        </pc:cxnChg>
      </pc:sldChg>
      <pc:sldChg chg="addSp delSp modSp add">
        <pc:chgData name="Sidney Seckler" userId="73470fc2d5f88927" providerId="LiveId" clId="{B54520CF-4B9E-4058-B394-65505F31F46D}" dt="2019-05-14T11:10:06.731" v="388" actId="1076"/>
        <pc:sldMkLst>
          <pc:docMk/>
          <pc:sldMk cId="205244105" sldId="726"/>
        </pc:sldMkLst>
        <pc:spChg chg="add mod">
          <ac:chgData name="Sidney Seckler" userId="73470fc2d5f88927" providerId="LiveId" clId="{B54520CF-4B9E-4058-B394-65505F31F46D}" dt="2019-05-14T11:02:26.147" v="383" actId="947"/>
          <ac:spMkLst>
            <pc:docMk/>
            <pc:sldMk cId="205244105" sldId="726"/>
            <ac:spMk id="6" creationId="{0DB7F1F4-D185-4E24-BA21-3D3A2796134C}"/>
          </ac:spMkLst>
        </pc:spChg>
        <pc:spChg chg="mod">
          <ac:chgData name="Sidney Seckler" userId="73470fc2d5f88927" providerId="LiveId" clId="{B54520CF-4B9E-4058-B394-65505F31F46D}" dt="2019-05-14T10:47:07.509" v="302" actId="20577"/>
          <ac:spMkLst>
            <pc:docMk/>
            <pc:sldMk cId="205244105" sldId="726"/>
            <ac:spMk id="4100" creationId="{E5CC45C3-CF65-4286-AA07-1D8008364C0B}"/>
          </ac:spMkLst>
        </pc:spChg>
        <pc:picChg chg="add mod">
          <ac:chgData name="Sidney Seckler" userId="73470fc2d5f88927" providerId="LiveId" clId="{B54520CF-4B9E-4058-B394-65505F31F46D}" dt="2019-05-14T11:10:06.731" v="388" actId="1076"/>
          <ac:picMkLst>
            <pc:docMk/>
            <pc:sldMk cId="205244105" sldId="726"/>
            <ac:picMk id="2050" creationId="{831D55D3-10D7-4D4F-B240-6619420C3F6C}"/>
          </ac:picMkLst>
        </pc:picChg>
        <pc:picChg chg="del">
          <ac:chgData name="Sidney Seckler" userId="73470fc2d5f88927" providerId="LiveId" clId="{B54520CF-4B9E-4058-B394-65505F31F46D}" dt="2019-05-14T10:46:34.238" v="219" actId="478"/>
          <ac:picMkLst>
            <pc:docMk/>
            <pc:sldMk cId="205244105" sldId="726"/>
            <ac:picMk id="263170" creationId="{44E17DD8-A134-4A1A-9989-D60F3EB3F57F}"/>
          </ac:picMkLst>
        </pc:picChg>
      </pc:sldChg>
      <pc:sldChg chg="delSp modSp add">
        <pc:chgData name="Sidney Seckler" userId="73470fc2d5f88927" providerId="LiveId" clId="{B54520CF-4B9E-4058-B394-65505F31F46D}" dt="2019-05-14T11:20:17.727" v="658" actId="947"/>
        <pc:sldMkLst>
          <pc:docMk/>
          <pc:sldMk cId="1410377182" sldId="727"/>
        </pc:sldMkLst>
        <pc:spChg chg="del">
          <ac:chgData name="Sidney Seckler" userId="73470fc2d5f88927" providerId="LiveId" clId="{B54520CF-4B9E-4058-B394-65505F31F46D}" dt="2019-05-14T11:14:38.351" v="397" actId="478"/>
          <ac:spMkLst>
            <pc:docMk/>
            <pc:sldMk cId="1410377182" sldId="727"/>
            <ac:spMk id="6" creationId="{0DB7F1F4-D185-4E24-BA21-3D3A2796134C}"/>
          </ac:spMkLst>
        </pc:spChg>
        <pc:spChg chg="mod">
          <ac:chgData name="Sidney Seckler" userId="73470fc2d5f88927" providerId="LiveId" clId="{B54520CF-4B9E-4058-B394-65505F31F46D}" dt="2019-05-14T11:20:17.727" v="658" actId="947"/>
          <ac:spMkLst>
            <pc:docMk/>
            <pc:sldMk cId="1410377182" sldId="727"/>
            <ac:spMk id="4100" creationId="{E5CC45C3-CF65-4286-AA07-1D8008364C0B}"/>
          </ac:spMkLst>
        </pc:spChg>
        <pc:picChg chg="del">
          <ac:chgData name="Sidney Seckler" userId="73470fc2d5f88927" providerId="LiveId" clId="{B54520CF-4B9E-4058-B394-65505F31F46D}" dt="2019-05-14T11:14:30.457" v="396" actId="478"/>
          <ac:picMkLst>
            <pc:docMk/>
            <pc:sldMk cId="1410377182" sldId="727"/>
            <ac:picMk id="2050" creationId="{831D55D3-10D7-4D4F-B240-6619420C3F6C}"/>
          </ac:picMkLst>
        </pc:picChg>
      </pc:sldChg>
      <pc:sldChg chg="addSp modSp add">
        <pc:chgData name="Sidney Seckler" userId="73470fc2d5f88927" providerId="LiveId" clId="{B54520CF-4B9E-4058-B394-65505F31F46D}" dt="2019-05-14T11:43:22.571" v="1015" actId="1076"/>
        <pc:sldMkLst>
          <pc:docMk/>
          <pc:sldMk cId="2459436349" sldId="728"/>
        </pc:sldMkLst>
        <pc:spChg chg="add mod">
          <ac:chgData name="Sidney Seckler" userId="73470fc2d5f88927" providerId="LiveId" clId="{B54520CF-4B9E-4058-B394-65505F31F46D}" dt="2019-05-14T11:23:03.135" v="1010" actId="6549"/>
          <ac:spMkLst>
            <pc:docMk/>
            <pc:sldMk cId="2459436349" sldId="728"/>
            <ac:spMk id="5" creationId="{4F501189-CDC0-461B-BBE0-B90E61642067}"/>
          </ac:spMkLst>
        </pc:spChg>
        <pc:spChg chg="mod">
          <ac:chgData name="Sidney Seckler" userId="73470fc2d5f88927" providerId="LiveId" clId="{B54520CF-4B9E-4058-B394-65505F31F46D}" dt="2019-05-14T11:21:57.949" v="897" actId="14100"/>
          <ac:spMkLst>
            <pc:docMk/>
            <pc:sldMk cId="2459436349" sldId="728"/>
            <ac:spMk id="4100" creationId="{E5CC45C3-CF65-4286-AA07-1D8008364C0B}"/>
          </ac:spMkLst>
        </pc:spChg>
        <pc:picChg chg="add mod">
          <ac:chgData name="Sidney Seckler" userId="73470fc2d5f88927" providerId="LiveId" clId="{B54520CF-4B9E-4058-B394-65505F31F46D}" dt="2019-05-14T11:43:22.571" v="1015" actId="1076"/>
          <ac:picMkLst>
            <pc:docMk/>
            <pc:sldMk cId="2459436349" sldId="728"/>
            <ac:picMk id="3074" creationId="{72FD46E4-B708-424B-98B6-F24EA4C622BB}"/>
          </ac:picMkLst>
        </pc:picChg>
      </pc:sldChg>
      <pc:sldChg chg="addSp delSp modSp add">
        <pc:chgData name="Sidney Seckler" userId="73470fc2d5f88927" providerId="LiveId" clId="{B54520CF-4B9E-4058-B394-65505F31F46D}" dt="2019-05-14T11:46:20.955" v="1038" actId="1076"/>
        <pc:sldMkLst>
          <pc:docMk/>
          <pc:sldMk cId="3135161386" sldId="729"/>
        </pc:sldMkLst>
        <pc:spChg chg="mod">
          <ac:chgData name="Sidney Seckler" userId="73470fc2d5f88927" providerId="LiveId" clId="{B54520CF-4B9E-4058-B394-65505F31F46D}" dt="2019-05-14T11:43:58.696" v="1030" actId="6549"/>
          <ac:spMkLst>
            <pc:docMk/>
            <pc:sldMk cId="3135161386" sldId="729"/>
            <ac:spMk id="5" creationId="{4F501189-CDC0-461B-BBE0-B90E61642067}"/>
          </ac:spMkLst>
        </pc:spChg>
        <pc:picChg chg="add mod">
          <ac:chgData name="Sidney Seckler" userId="73470fc2d5f88927" providerId="LiveId" clId="{B54520CF-4B9E-4058-B394-65505F31F46D}" dt="2019-05-14T11:46:20.955" v="1038" actId="1076"/>
          <ac:picMkLst>
            <pc:docMk/>
            <pc:sldMk cId="3135161386" sldId="729"/>
            <ac:picMk id="3" creationId="{161F7DCF-FCF9-46B2-9BA7-C8A3C80B45D5}"/>
          </ac:picMkLst>
        </pc:picChg>
        <pc:picChg chg="del">
          <ac:chgData name="Sidney Seckler" userId="73470fc2d5f88927" providerId="LiveId" clId="{B54520CF-4B9E-4058-B394-65505F31F46D}" dt="2019-05-14T11:44:02.155" v="1031" actId="478"/>
          <ac:picMkLst>
            <pc:docMk/>
            <pc:sldMk cId="3135161386" sldId="729"/>
            <ac:picMk id="3074" creationId="{72FD46E4-B708-424B-98B6-F24EA4C622BB}"/>
          </ac:picMkLst>
        </pc:picChg>
      </pc:sldChg>
      <pc:sldChg chg="addSp delSp modSp add">
        <pc:chgData name="Sidney Seckler" userId="73470fc2d5f88927" providerId="LiveId" clId="{B54520CF-4B9E-4058-B394-65505F31F46D}" dt="2019-05-14T12:21:44.748" v="1721" actId="1036"/>
        <pc:sldMkLst>
          <pc:docMk/>
          <pc:sldMk cId="1410048952" sldId="730"/>
        </pc:sldMkLst>
        <pc:spChg chg="mod">
          <ac:chgData name="Sidney Seckler" userId="73470fc2d5f88927" providerId="LiveId" clId="{B54520CF-4B9E-4058-B394-65505F31F46D}" dt="2019-05-14T12:21:11.884" v="1711" actId="1076"/>
          <ac:spMkLst>
            <pc:docMk/>
            <pc:sldMk cId="1410048952" sldId="730"/>
            <ac:spMk id="5" creationId="{4F501189-CDC0-461B-BBE0-B90E61642067}"/>
          </ac:spMkLst>
        </pc:spChg>
        <pc:spChg chg="add">
          <ac:chgData name="Sidney Seckler" userId="73470fc2d5f88927" providerId="LiveId" clId="{B54520CF-4B9E-4058-B394-65505F31F46D}" dt="2019-05-14T12:18:34.745" v="1331"/>
          <ac:spMkLst>
            <pc:docMk/>
            <pc:sldMk cId="1410048952" sldId="730"/>
            <ac:spMk id="7" creationId="{D350E58B-8487-4A33-8179-EB57ED2B493C}"/>
          </ac:spMkLst>
        </pc:spChg>
        <pc:spChg chg="add mod">
          <ac:chgData name="Sidney Seckler" userId="73470fc2d5f88927" providerId="LiveId" clId="{B54520CF-4B9E-4058-B394-65505F31F46D}" dt="2019-05-14T12:21:44.748" v="1721" actId="1036"/>
          <ac:spMkLst>
            <pc:docMk/>
            <pc:sldMk cId="1410048952" sldId="730"/>
            <ac:spMk id="8" creationId="{A52FFDA4-8272-4AE0-8D19-F063C6EF7FFC}"/>
          </ac:spMkLst>
        </pc:spChg>
        <pc:spChg chg="del mod">
          <ac:chgData name="Sidney Seckler" userId="73470fc2d5f88927" providerId="LiveId" clId="{B54520CF-4B9E-4058-B394-65505F31F46D}" dt="2019-05-14T12:18:23.266" v="1330" actId="478"/>
          <ac:spMkLst>
            <pc:docMk/>
            <pc:sldMk cId="1410048952" sldId="730"/>
            <ac:spMk id="4099" creationId="{F8B96A61-C72F-4AE6-BD11-C8F2087FCF79}"/>
          </ac:spMkLst>
        </pc:spChg>
        <pc:spChg chg="mod">
          <ac:chgData name="Sidney Seckler" userId="73470fc2d5f88927" providerId="LiveId" clId="{B54520CF-4B9E-4058-B394-65505F31F46D}" dt="2019-05-14T12:19:24.266" v="1531" actId="20577"/>
          <ac:spMkLst>
            <pc:docMk/>
            <pc:sldMk cId="1410048952" sldId="730"/>
            <ac:spMk id="4100" creationId="{E5CC45C3-CF65-4286-AA07-1D8008364C0B}"/>
          </ac:spMkLst>
        </pc:spChg>
        <pc:picChg chg="del">
          <ac:chgData name="Sidney Seckler" userId="73470fc2d5f88927" providerId="LiveId" clId="{B54520CF-4B9E-4058-B394-65505F31F46D}" dt="2019-05-14T12:19:39.211" v="1533" actId="478"/>
          <ac:picMkLst>
            <pc:docMk/>
            <pc:sldMk cId="1410048952" sldId="730"/>
            <ac:picMk id="3074" creationId="{72FD46E4-B708-424B-98B6-F24EA4C622BB}"/>
          </ac:picMkLst>
        </pc:picChg>
      </pc:sldChg>
      <pc:sldChg chg="add">
        <pc:chgData name="Sidney Seckler" userId="73470fc2d5f88927" providerId="LiveId" clId="{B54520CF-4B9E-4058-B394-65505F31F46D}" dt="2019-05-14T12:29:49.697" v="1722"/>
        <pc:sldMkLst>
          <pc:docMk/>
          <pc:sldMk cId="1778599721" sldId="731"/>
        </pc:sldMkLst>
      </pc:sldChg>
      <pc:sldChg chg="addSp delSp modSp add">
        <pc:chgData name="Sidney Seckler" userId="73470fc2d5f88927" providerId="LiveId" clId="{B54520CF-4B9E-4058-B394-65505F31F46D}" dt="2019-05-14T13:10:24.040" v="2041" actId="14100"/>
        <pc:sldMkLst>
          <pc:docMk/>
          <pc:sldMk cId="1103563107" sldId="732"/>
        </pc:sldMkLst>
        <pc:spChg chg="mod">
          <ac:chgData name="Sidney Seckler" userId="73470fc2d5f88927" providerId="LiveId" clId="{B54520CF-4B9E-4058-B394-65505F31F46D}" dt="2019-05-14T13:06:15.445" v="2003" actId="1076"/>
          <ac:spMkLst>
            <pc:docMk/>
            <pc:sldMk cId="1103563107" sldId="732"/>
            <ac:spMk id="2" creationId="{01299B75-1E1D-4C66-A913-5D5781D5ADED}"/>
          </ac:spMkLst>
        </pc:spChg>
        <pc:spChg chg="add mod">
          <ac:chgData name="Sidney Seckler" userId="73470fc2d5f88927" providerId="LiveId" clId="{B54520CF-4B9E-4058-B394-65505F31F46D}" dt="2019-05-14T13:07:10.571" v="2020" actId="1076"/>
          <ac:spMkLst>
            <pc:docMk/>
            <pc:sldMk cId="1103563107" sldId="732"/>
            <ac:spMk id="8" creationId="{BEFD38FF-82B8-4C44-9501-C644C0981CFD}"/>
          </ac:spMkLst>
        </pc:spChg>
        <pc:spChg chg="add mod">
          <ac:chgData name="Sidney Seckler" userId="73470fc2d5f88927" providerId="LiveId" clId="{B54520CF-4B9E-4058-B394-65505F31F46D}" dt="2019-05-14T13:08:22.143" v="2038" actId="1076"/>
          <ac:spMkLst>
            <pc:docMk/>
            <pc:sldMk cId="1103563107" sldId="732"/>
            <ac:spMk id="11" creationId="{6176F414-358A-415D-A878-0A51F3FA4EDB}"/>
          </ac:spMkLst>
        </pc:spChg>
        <pc:spChg chg="mod ord">
          <ac:chgData name="Sidney Seckler" userId="73470fc2d5f88927" providerId="LiveId" clId="{B54520CF-4B9E-4058-B394-65505F31F46D}" dt="2019-05-14T12:33:17.572" v="1956" actId="167"/>
          <ac:spMkLst>
            <pc:docMk/>
            <pc:sldMk cId="1103563107" sldId="732"/>
            <ac:spMk id="13" creationId="{597AA05A-69AD-4A6E-BF26-EEC912DE49EF}"/>
          </ac:spMkLst>
        </pc:spChg>
        <pc:spChg chg="add mod">
          <ac:chgData name="Sidney Seckler" userId="73470fc2d5f88927" providerId="LiveId" clId="{B54520CF-4B9E-4058-B394-65505F31F46D}" dt="2019-05-14T13:10:24.040" v="2041" actId="14100"/>
          <ac:spMkLst>
            <pc:docMk/>
            <pc:sldMk cId="1103563107" sldId="732"/>
            <ac:spMk id="14" creationId="{ECC4C0ED-CBF0-4F32-A0F3-F24F7957C073}"/>
          </ac:spMkLst>
        </pc:spChg>
        <pc:spChg chg="del">
          <ac:chgData name="Sidney Seckler" userId="73470fc2d5f88927" providerId="LiveId" clId="{B54520CF-4B9E-4058-B394-65505F31F46D}" dt="2019-05-14T12:33:19.575" v="1957" actId="478"/>
          <ac:spMkLst>
            <pc:docMk/>
            <pc:sldMk cId="1103563107" sldId="732"/>
            <ac:spMk id="32" creationId="{52B2A8AB-ED12-4715-80F3-0880ECA7A663}"/>
          </ac:spMkLst>
        </pc:spChg>
        <pc:spChg chg="del">
          <ac:chgData name="Sidney Seckler" userId="73470fc2d5f88927" providerId="LiveId" clId="{B54520CF-4B9E-4058-B394-65505F31F46D}" dt="2019-05-14T12:33:21.668" v="1958" actId="478"/>
          <ac:spMkLst>
            <pc:docMk/>
            <pc:sldMk cId="1103563107" sldId="732"/>
            <ac:spMk id="33" creationId="{CD897A99-64F9-46E9-811D-D1208480CD63}"/>
          </ac:spMkLst>
        </pc:spChg>
        <pc:cxnChg chg="add mod">
          <ac:chgData name="Sidney Seckler" userId="73470fc2d5f88927" providerId="LiveId" clId="{B54520CF-4B9E-4058-B394-65505F31F46D}" dt="2019-05-14T13:07:37.593" v="2023" actId="1076"/>
          <ac:cxnSpMkLst>
            <pc:docMk/>
            <pc:sldMk cId="1103563107" sldId="732"/>
            <ac:cxnSpMk id="4" creationId="{B924D48D-E613-4E99-A56B-CB88E1B4D869}"/>
          </ac:cxnSpMkLst>
        </pc:cxnChg>
      </pc:sldChg>
      <pc:sldChg chg="modSp add">
        <pc:chgData name="Sidney Seckler" userId="73470fc2d5f88927" providerId="LiveId" clId="{B54520CF-4B9E-4058-B394-65505F31F46D}" dt="2019-05-14T13:10:39.674" v="2079" actId="1036"/>
        <pc:sldMkLst>
          <pc:docMk/>
          <pc:sldMk cId="3037219226" sldId="733"/>
        </pc:sldMkLst>
        <pc:spChg chg="mod">
          <ac:chgData name="Sidney Seckler" userId="73470fc2d5f88927" providerId="LiveId" clId="{B54520CF-4B9E-4058-B394-65505F31F46D}" dt="2019-05-14T13:10:39.674" v="2079" actId="1036"/>
          <ac:spMkLst>
            <pc:docMk/>
            <pc:sldMk cId="3037219226" sldId="733"/>
            <ac:spMk id="14" creationId="{ECC4C0ED-CBF0-4F32-A0F3-F24F7957C073}"/>
          </ac:spMkLst>
        </pc:spChg>
      </pc:sldChg>
      <pc:sldChg chg="addSp modSp add">
        <pc:chgData name="Sidney Seckler" userId="73470fc2d5f88927" providerId="LiveId" clId="{B54520CF-4B9E-4058-B394-65505F31F46D}" dt="2019-05-14T13:12:04.070" v="2129" actId="14100"/>
        <pc:sldMkLst>
          <pc:docMk/>
          <pc:sldMk cId="475424796" sldId="734"/>
        </pc:sldMkLst>
        <pc:spChg chg="add mod">
          <ac:chgData name="Sidney Seckler" userId="73470fc2d5f88927" providerId="LiveId" clId="{B54520CF-4B9E-4058-B394-65505F31F46D}" dt="2019-05-14T13:11:48.834" v="2126" actId="1076"/>
          <ac:spMkLst>
            <pc:docMk/>
            <pc:sldMk cId="475424796" sldId="734"/>
            <ac:spMk id="10" creationId="{2876834D-1190-47D8-87FA-BB5A194E5801}"/>
          </ac:spMkLst>
        </pc:spChg>
        <pc:spChg chg="mod">
          <ac:chgData name="Sidney Seckler" userId="73470fc2d5f88927" providerId="LiveId" clId="{B54520CF-4B9E-4058-B394-65505F31F46D}" dt="2019-05-14T13:10:57.134" v="2116" actId="1036"/>
          <ac:spMkLst>
            <pc:docMk/>
            <pc:sldMk cId="475424796" sldId="734"/>
            <ac:spMk id="14" creationId="{ECC4C0ED-CBF0-4F32-A0F3-F24F7957C073}"/>
          </ac:spMkLst>
        </pc:spChg>
        <pc:spChg chg="add mod">
          <ac:chgData name="Sidney Seckler" userId="73470fc2d5f88927" providerId="LiveId" clId="{B54520CF-4B9E-4058-B394-65505F31F46D}" dt="2019-05-14T13:12:04.070" v="2129" actId="14100"/>
          <ac:spMkLst>
            <pc:docMk/>
            <pc:sldMk cId="475424796" sldId="734"/>
            <ac:spMk id="15" creationId="{EAF9C128-1031-453A-A0CB-55462610F2E5}"/>
          </ac:spMkLst>
        </pc:spChg>
      </pc:sldChg>
      <pc:sldChg chg="addSp delSp modSp add">
        <pc:chgData name="Sidney Seckler" userId="73470fc2d5f88927" providerId="LiveId" clId="{B54520CF-4B9E-4058-B394-65505F31F46D}" dt="2019-05-14T13:31:28.134" v="2450" actId="1076"/>
        <pc:sldMkLst>
          <pc:docMk/>
          <pc:sldMk cId="3929906162" sldId="735"/>
        </pc:sldMkLst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2" creationId="{9625E5F9-68D2-4A07-8CB5-DCD9CEB50266}"/>
          </ac:spMkLst>
        </pc:spChg>
        <pc:spChg chg="del">
          <ac:chgData name="Sidney Seckler" userId="73470fc2d5f88927" providerId="LiveId" clId="{B54520CF-4B9E-4058-B394-65505F31F46D}" dt="2019-05-14T13:14:30.233" v="2145" actId="478"/>
          <ac:spMkLst>
            <pc:docMk/>
            <pc:sldMk cId="3929906162" sldId="735"/>
            <ac:spMk id="3" creationId="{0B2D3EC1-612E-4BB4-90A6-B1A4A55C1EC6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4" creationId="{C72E534B-5E4C-45C9-81F9-A09EB505F64B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5" creationId="{2694559F-A69F-4E68-99E0-C5372E3464CF}"/>
          </ac:spMkLst>
        </pc:spChg>
        <pc:spChg chg="add mod">
          <ac:chgData name="Sidney Seckler" userId="73470fc2d5f88927" providerId="LiveId" clId="{B54520CF-4B9E-4058-B394-65505F31F46D}" dt="2019-05-14T13:31:28.134" v="2450" actId="1076"/>
          <ac:spMkLst>
            <pc:docMk/>
            <pc:sldMk cId="3929906162" sldId="735"/>
            <ac:spMk id="6" creationId="{E41ADA7C-8AC8-49F3-B2E4-6B4F9618EA3C}"/>
          </ac:spMkLst>
        </pc:spChg>
        <pc:spChg chg="add del mod">
          <ac:chgData name="Sidney Seckler" userId="73470fc2d5f88927" providerId="LiveId" clId="{B54520CF-4B9E-4058-B394-65505F31F46D}" dt="2019-05-14T13:24:31.546" v="2175" actId="478"/>
          <ac:spMkLst>
            <pc:docMk/>
            <pc:sldMk cId="3929906162" sldId="735"/>
            <ac:spMk id="8" creationId="{25BA664B-5592-4B58-9650-D2154C55743C}"/>
          </ac:spMkLst>
        </pc:spChg>
        <pc:spChg chg="add mod">
          <ac:chgData name="Sidney Seckler" userId="73470fc2d5f88927" providerId="LiveId" clId="{B54520CF-4B9E-4058-B394-65505F31F46D}" dt="2019-05-14T13:31:28.134" v="2450" actId="1076"/>
          <ac:spMkLst>
            <pc:docMk/>
            <pc:sldMk cId="3929906162" sldId="735"/>
            <ac:spMk id="9" creationId="{4F925247-9876-4019-B816-1496564139B9}"/>
          </ac:spMkLst>
        </pc:spChg>
        <pc:spChg chg="add mod">
          <ac:chgData name="Sidney Seckler" userId="73470fc2d5f88927" providerId="LiveId" clId="{B54520CF-4B9E-4058-B394-65505F31F46D}" dt="2019-05-14T13:31:28.134" v="2450" actId="1076"/>
          <ac:spMkLst>
            <pc:docMk/>
            <pc:sldMk cId="3929906162" sldId="735"/>
            <ac:spMk id="31" creationId="{E3DA4877-F5D3-4F28-8DB8-62675109EA17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37" creationId="{B05EB75C-798E-49A2-A48B-B8BC15F188A7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38" creationId="{A32DC4E2-3FCE-4AF7-BF61-E29B3D6682A1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39" creationId="{74F8C59F-B7BB-4BC9-BB4B-94A132984D9D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40" creationId="{C70AC4DF-6D3E-4D4F-A4D9-AEE180B77575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41" creationId="{D7F65AB9-BA8A-47D5-8610-89583639DC38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44" creationId="{61E46DDD-F97E-48F7-8FB3-AA52D286B801}"/>
          </ac:spMkLst>
        </pc:spChg>
        <pc:spChg chg="add mod">
          <ac:chgData name="Sidney Seckler" userId="73470fc2d5f88927" providerId="LiveId" clId="{B54520CF-4B9E-4058-B394-65505F31F46D}" dt="2019-05-14T13:31:28.134" v="2450" actId="1076"/>
          <ac:spMkLst>
            <pc:docMk/>
            <pc:sldMk cId="3929906162" sldId="735"/>
            <ac:spMk id="48" creationId="{557770ED-3EC8-45D5-90E3-54A3664EB61F}"/>
          </ac:spMkLst>
        </pc:spChg>
        <pc:spChg chg="add mod">
          <ac:chgData name="Sidney Seckler" userId="73470fc2d5f88927" providerId="LiveId" clId="{B54520CF-4B9E-4058-B394-65505F31F46D}" dt="2019-05-14T13:31:28.134" v="2450" actId="1076"/>
          <ac:spMkLst>
            <pc:docMk/>
            <pc:sldMk cId="3929906162" sldId="735"/>
            <ac:spMk id="49" creationId="{40311C60-9E6B-4334-866A-E91B9473F037}"/>
          </ac:spMkLst>
        </pc:spChg>
        <pc:spChg chg="add mod">
          <ac:chgData name="Sidney Seckler" userId="73470fc2d5f88927" providerId="LiveId" clId="{B54520CF-4B9E-4058-B394-65505F31F46D}" dt="2019-05-14T13:31:28.134" v="2450" actId="1076"/>
          <ac:spMkLst>
            <pc:docMk/>
            <pc:sldMk cId="3929906162" sldId="735"/>
            <ac:spMk id="50" creationId="{E5063320-62BD-46C2-A9C7-6ADE3F19467B}"/>
          </ac:spMkLst>
        </pc:spChg>
        <pc:spChg chg="add mod">
          <ac:chgData name="Sidney Seckler" userId="73470fc2d5f88927" providerId="LiveId" clId="{B54520CF-4B9E-4058-B394-65505F31F46D}" dt="2019-05-14T13:31:28.134" v="2450" actId="1076"/>
          <ac:spMkLst>
            <pc:docMk/>
            <pc:sldMk cId="3929906162" sldId="735"/>
            <ac:spMk id="51" creationId="{CDC9E533-2B16-4096-B227-4CEA1CE9B8BC}"/>
          </ac:spMkLst>
        </pc:spChg>
        <pc:spChg chg="add mod">
          <ac:chgData name="Sidney Seckler" userId="73470fc2d5f88927" providerId="LiveId" clId="{B54520CF-4B9E-4058-B394-65505F31F46D}" dt="2019-05-14T13:31:21.668" v="2449" actId="1076"/>
          <ac:spMkLst>
            <pc:docMk/>
            <pc:sldMk cId="3929906162" sldId="735"/>
            <ac:spMk id="52" creationId="{90E82957-F226-4030-AE4E-B5AFC242D7D2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61" creationId="{08112B47-76EB-47F0-9D8B-012F78EDCE0B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67" creationId="{E86E88A3-2116-4331-AB84-EA3F65DD55E4}"/>
          </ac:spMkLst>
        </pc:spChg>
        <pc:spChg chg="del">
          <ac:chgData name="Sidney Seckler" userId="73470fc2d5f88927" providerId="LiveId" clId="{B54520CF-4B9E-4058-B394-65505F31F46D}" dt="2019-05-14T13:14:28.174" v="2144" actId="478"/>
          <ac:spMkLst>
            <pc:docMk/>
            <pc:sldMk cId="3929906162" sldId="735"/>
            <ac:spMk id="75" creationId="{4F68C8B5-7EA0-4281-9410-2350C81D06BE}"/>
          </ac:spMkLst>
        </pc:sp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7" creationId="{EECC4C5E-60D6-4E64-88F2-5F168E585369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10" creationId="{F50B3C30-7208-4E02-9D02-655EFB5FC9BB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12" creationId="{4F32A249-0AD7-48FE-9C06-4A8CAEA3AF9B}"/>
          </ac:cxnSpMkLst>
        </pc:cxnChg>
        <pc:cxnChg chg="add mod">
          <ac:chgData name="Sidney Seckler" userId="73470fc2d5f88927" providerId="LiveId" clId="{B54520CF-4B9E-4058-B394-65505F31F46D}" dt="2019-05-14T13:31:28.134" v="2450" actId="1076"/>
          <ac:cxnSpMkLst>
            <pc:docMk/>
            <pc:sldMk cId="3929906162" sldId="735"/>
            <ac:cxnSpMk id="13" creationId="{AF6CA1A2-3851-4C2E-80FF-FD78706BAEB2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14" creationId="{28936021-BD92-4B7E-8CF7-52A5386FF483}"/>
          </ac:cxnSpMkLst>
        </pc:cxnChg>
        <pc:cxnChg chg="add mod">
          <ac:chgData name="Sidney Seckler" userId="73470fc2d5f88927" providerId="LiveId" clId="{B54520CF-4B9E-4058-B394-65505F31F46D}" dt="2019-05-14T13:31:28.134" v="2450" actId="1076"/>
          <ac:cxnSpMkLst>
            <pc:docMk/>
            <pc:sldMk cId="3929906162" sldId="735"/>
            <ac:cxnSpMk id="16" creationId="{065CB023-AC8D-4C43-B57C-033CB62FDE81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17" creationId="{C1050869-44D5-4DDB-BAB9-EA3892C3BCDA}"/>
          </ac:cxnSpMkLst>
        </pc:cxnChg>
        <pc:cxnChg chg="add mod">
          <ac:chgData name="Sidney Seckler" userId="73470fc2d5f88927" providerId="LiveId" clId="{B54520CF-4B9E-4058-B394-65505F31F46D}" dt="2019-05-14T13:31:28.134" v="2450" actId="1076"/>
          <ac:cxnSpMkLst>
            <pc:docMk/>
            <pc:sldMk cId="3929906162" sldId="735"/>
            <ac:cxnSpMk id="19" creationId="{B2DA2E18-0829-4F62-927A-060E209CA858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20" creationId="{2BE2E2CC-0D72-4FB3-BC12-B76F27D8D4EC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22" creationId="{1D3D3519-39A0-4880-9870-2EB5329177B7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24" creationId="{33D2FC03-225B-4257-B465-840E363E9360}"/>
          </ac:cxnSpMkLst>
        </pc:cxnChg>
        <pc:cxnChg chg="add mod">
          <ac:chgData name="Sidney Seckler" userId="73470fc2d5f88927" providerId="LiveId" clId="{B54520CF-4B9E-4058-B394-65505F31F46D}" dt="2019-05-14T13:31:28.134" v="2450" actId="1076"/>
          <ac:cxnSpMkLst>
            <pc:docMk/>
            <pc:sldMk cId="3929906162" sldId="735"/>
            <ac:cxnSpMk id="26" creationId="{D78B65CF-A67E-4FD5-B88C-D29A51E407AC}"/>
          </ac:cxnSpMkLst>
        </pc:cxnChg>
        <pc:cxnChg chg="add del mod">
          <ac:chgData name="Sidney Seckler" userId="73470fc2d5f88927" providerId="LiveId" clId="{B54520CF-4B9E-4058-B394-65505F31F46D}" dt="2019-05-14T13:27:49.555" v="2212" actId="478"/>
          <ac:cxnSpMkLst>
            <pc:docMk/>
            <pc:sldMk cId="3929906162" sldId="735"/>
            <ac:cxnSpMk id="28" creationId="{9A1A92FD-0887-409D-8CB0-4A3DD1B31E94}"/>
          </ac:cxnSpMkLst>
        </pc:cxnChg>
        <pc:cxnChg chg="add mod">
          <ac:chgData name="Sidney Seckler" userId="73470fc2d5f88927" providerId="LiveId" clId="{B54520CF-4B9E-4058-B394-65505F31F46D}" dt="2019-05-14T13:31:28.134" v="2450" actId="1076"/>
          <ac:cxnSpMkLst>
            <pc:docMk/>
            <pc:sldMk cId="3929906162" sldId="735"/>
            <ac:cxnSpMk id="30" creationId="{263E4D9A-5B6B-4613-9A94-BF6AE426F46B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68" creationId="{559733F9-91F4-4454-9A33-D934B2E9BFFB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76" creationId="{7BC6CB55-C10F-4DF8-956D-7BE55A8644B3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79" creationId="{64C630FF-0E9C-4002-8853-74B5458EBB03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82" creationId="{5566CD69-288E-4E1B-A29A-0FF86FF79CF3}"/>
          </ac:cxnSpMkLst>
        </pc:cxnChg>
        <pc:cxnChg chg="del mod">
          <ac:chgData name="Sidney Seckler" userId="73470fc2d5f88927" providerId="LiveId" clId="{B54520CF-4B9E-4058-B394-65505F31F46D}" dt="2019-05-14T13:14:28.174" v="2144" actId="478"/>
          <ac:cxnSpMkLst>
            <pc:docMk/>
            <pc:sldMk cId="3929906162" sldId="735"/>
            <ac:cxnSpMk id="85" creationId="{E2DC6204-DB1E-40CA-BA09-2A0946517CEC}"/>
          </ac:cxnSpMkLst>
        </pc:cxnChg>
      </pc:sldChg>
      <pc:sldChg chg="addSp delSp modSp add">
        <pc:chgData name="Sidney Seckler" userId="73470fc2d5f88927" providerId="LiveId" clId="{B54520CF-4B9E-4058-B394-65505F31F46D}" dt="2019-05-14T13:41:15.256" v="2676" actId="1076"/>
        <pc:sldMkLst>
          <pc:docMk/>
          <pc:sldMk cId="1503380956" sldId="736"/>
        </pc:sldMkLst>
        <pc:spChg chg="mod">
          <ac:chgData name="Sidney Seckler" userId="73470fc2d5f88927" providerId="LiveId" clId="{B54520CF-4B9E-4058-B394-65505F31F46D}" dt="2019-05-14T13:37:25.108" v="2518" actId="1036"/>
          <ac:spMkLst>
            <pc:docMk/>
            <pc:sldMk cId="1503380956" sldId="736"/>
            <ac:spMk id="6" creationId="{E41ADA7C-8AC8-49F3-B2E4-6B4F9618EA3C}"/>
          </ac:spMkLst>
        </pc:spChg>
        <pc:spChg chg="mod">
          <ac:chgData name="Sidney Seckler" userId="73470fc2d5f88927" providerId="LiveId" clId="{B54520CF-4B9E-4058-B394-65505F31F46D}" dt="2019-05-14T13:37:25.108" v="2518" actId="1036"/>
          <ac:spMkLst>
            <pc:docMk/>
            <pc:sldMk cId="1503380956" sldId="736"/>
            <ac:spMk id="9" creationId="{4F925247-9876-4019-B816-1496564139B9}"/>
          </ac:spMkLst>
        </pc:spChg>
        <pc:spChg chg="mod">
          <ac:chgData name="Sidney Seckler" userId="73470fc2d5f88927" providerId="LiveId" clId="{B54520CF-4B9E-4058-B394-65505F31F46D}" dt="2019-05-14T13:37:25.108" v="2518" actId="1036"/>
          <ac:spMkLst>
            <pc:docMk/>
            <pc:sldMk cId="1503380956" sldId="736"/>
            <ac:spMk id="31" creationId="{E3DA4877-F5D3-4F28-8DB8-62675109EA17}"/>
          </ac:spMkLst>
        </pc:spChg>
        <pc:spChg chg="add mod">
          <ac:chgData name="Sidney Seckler" userId="73470fc2d5f88927" providerId="LiveId" clId="{B54520CF-4B9E-4058-B394-65505F31F46D}" dt="2019-05-14T13:38:10.520" v="2561" actId="1038"/>
          <ac:spMkLst>
            <pc:docMk/>
            <pc:sldMk cId="1503380956" sldId="736"/>
            <ac:spMk id="32" creationId="{D3156F9D-0CDD-4220-B36B-072042293295}"/>
          </ac:spMkLst>
        </pc:spChg>
        <pc:spChg chg="add mod">
          <ac:chgData name="Sidney Seckler" userId="73470fc2d5f88927" providerId="LiveId" clId="{B54520CF-4B9E-4058-B394-65505F31F46D}" dt="2019-05-14T13:38:10.520" v="2561" actId="1038"/>
          <ac:spMkLst>
            <pc:docMk/>
            <pc:sldMk cId="1503380956" sldId="736"/>
            <ac:spMk id="33" creationId="{D359175A-DCF6-4076-AEB9-0C3684F30F1E}"/>
          </ac:spMkLst>
        </pc:spChg>
        <pc:spChg chg="add mod">
          <ac:chgData name="Sidney Seckler" userId="73470fc2d5f88927" providerId="LiveId" clId="{B54520CF-4B9E-4058-B394-65505F31F46D}" dt="2019-05-14T13:38:10.520" v="2561" actId="1038"/>
          <ac:spMkLst>
            <pc:docMk/>
            <pc:sldMk cId="1503380956" sldId="736"/>
            <ac:spMk id="41" creationId="{9036FFA3-7D8D-499D-943D-B991F7383E70}"/>
          </ac:spMkLst>
        </pc:spChg>
        <pc:spChg chg="add mod">
          <ac:chgData name="Sidney Seckler" userId="73470fc2d5f88927" providerId="LiveId" clId="{B54520CF-4B9E-4058-B394-65505F31F46D}" dt="2019-05-14T13:38:10.520" v="2561" actId="1038"/>
          <ac:spMkLst>
            <pc:docMk/>
            <pc:sldMk cId="1503380956" sldId="736"/>
            <ac:spMk id="45" creationId="{5476F047-993E-4E8C-AAF1-0AAC99E123F6}"/>
          </ac:spMkLst>
        </pc:spChg>
        <pc:spChg chg="add mod">
          <ac:chgData name="Sidney Seckler" userId="73470fc2d5f88927" providerId="LiveId" clId="{B54520CF-4B9E-4058-B394-65505F31F46D}" dt="2019-05-14T13:38:10.520" v="2561" actId="1038"/>
          <ac:spMkLst>
            <pc:docMk/>
            <pc:sldMk cId="1503380956" sldId="736"/>
            <ac:spMk id="46" creationId="{DB5C9BA8-29CA-4F32-B85F-E97184A6A54C}"/>
          </ac:spMkLst>
        </pc:spChg>
        <pc:spChg chg="mod">
          <ac:chgData name="Sidney Seckler" userId="73470fc2d5f88927" providerId="LiveId" clId="{B54520CF-4B9E-4058-B394-65505F31F46D}" dt="2019-05-14T13:37:25.108" v="2518" actId="1036"/>
          <ac:spMkLst>
            <pc:docMk/>
            <pc:sldMk cId="1503380956" sldId="736"/>
            <ac:spMk id="48" creationId="{557770ED-3EC8-45D5-90E3-54A3664EB61F}"/>
          </ac:spMkLst>
        </pc:spChg>
        <pc:spChg chg="mod">
          <ac:chgData name="Sidney Seckler" userId="73470fc2d5f88927" providerId="LiveId" clId="{B54520CF-4B9E-4058-B394-65505F31F46D}" dt="2019-05-14T13:37:25.108" v="2518" actId="1036"/>
          <ac:spMkLst>
            <pc:docMk/>
            <pc:sldMk cId="1503380956" sldId="736"/>
            <ac:spMk id="49" creationId="{40311C60-9E6B-4334-866A-E91B9473F037}"/>
          </ac:spMkLst>
        </pc:spChg>
        <pc:spChg chg="mod">
          <ac:chgData name="Sidney Seckler" userId="73470fc2d5f88927" providerId="LiveId" clId="{B54520CF-4B9E-4058-B394-65505F31F46D}" dt="2019-05-14T13:38:10.520" v="2561" actId="1038"/>
          <ac:spMkLst>
            <pc:docMk/>
            <pc:sldMk cId="1503380956" sldId="736"/>
            <ac:spMk id="50" creationId="{E5063320-62BD-46C2-A9C7-6ADE3F19467B}"/>
          </ac:spMkLst>
        </pc:spChg>
        <pc:spChg chg="mod">
          <ac:chgData name="Sidney Seckler" userId="73470fc2d5f88927" providerId="LiveId" clId="{B54520CF-4B9E-4058-B394-65505F31F46D}" dt="2019-05-14T13:37:25.108" v="2518" actId="1036"/>
          <ac:spMkLst>
            <pc:docMk/>
            <pc:sldMk cId="1503380956" sldId="736"/>
            <ac:spMk id="51" creationId="{CDC9E533-2B16-4096-B227-4CEA1CE9B8BC}"/>
          </ac:spMkLst>
        </pc:spChg>
        <pc:spChg chg="mod ord">
          <ac:chgData name="Sidney Seckler" userId="73470fc2d5f88927" providerId="LiveId" clId="{B54520CF-4B9E-4058-B394-65505F31F46D}" dt="2019-05-14T13:37:47.675" v="2535" actId="1076"/>
          <ac:spMkLst>
            <pc:docMk/>
            <pc:sldMk cId="1503380956" sldId="736"/>
            <ac:spMk id="52" creationId="{90E82957-F226-4030-AE4E-B5AFC242D7D2}"/>
          </ac:spMkLst>
        </pc:spChg>
        <pc:spChg chg="add mod">
          <ac:chgData name="Sidney Seckler" userId="73470fc2d5f88927" providerId="LiveId" clId="{B54520CF-4B9E-4058-B394-65505F31F46D}" dt="2019-05-14T13:40:19.003" v="2603" actId="1076"/>
          <ac:spMkLst>
            <pc:docMk/>
            <pc:sldMk cId="1503380956" sldId="736"/>
            <ac:spMk id="73" creationId="{D0DE18D1-34E1-422F-BC70-7986A06CC5FE}"/>
          </ac:spMkLst>
        </pc:spChg>
        <pc:spChg chg="add mod">
          <ac:chgData name="Sidney Seckler" userId="73470fc2d5f88927" providerId="LiveId" clId="{B54520CF-4B9E-4058-B394-65505F31F46D}" dt="2019-05-14T13:40:54.319" v="2645" actId="1076"/>
          <ac:spMkLst>
            <pc:docMk/>
            <pc:sldMk cId="1503380956" sldId="736"/>
            <ac:spMk id="74" creationId="{44846995-322C-4214-AD86-E37C7C0580CE}"/>
          </ac:spMkLst>
        </pc:spChg>
        <pc:spChg chg="add mod">
          <ac:chgData name="Sidney Seckler" userId="73470fc2d5f88927" providerId="LiveId" clId="{B54520CF-4B9E-4058-B394-65505F31F46D}" dt="2019-05-14T13:41:15.256" v="2676" actId="1076"/>
          <ac:spMkLst>
            <pc:docMk/>
            <pc:sldMk cId="1503380956" sldId="736"/>
            <ac:spMk id="75" creationId="{1D6AA79F-3DDC-43EF-A336-32A5D3539401}"/>
          </ac:spMkLst>
        </pc:spChg>
        <pc:cxnChg chg="mod">
          <ac:chgData name="Sidney Seckler" userId="73470fc2d5f88927" providerId="LiveId" clId="{B54520CF-4B9E-4058-B394-65505F31F46D}" dt="2019-05-14T13:37:25.108" v="2518" actId="1036"/>
          <ac:cxnSpMkLst>
            <pc:docMk/>
            <pc:sldMk cId="1503380956" sldId="736"/>
            <ac:cxnSpMk id="13" creationId="{AF6CA1A2-3851-4C2E-80FF-FD78706BAEB2}"/>
          </ac:cxnSpMkLst>
        </pc:cxnChg>
        <pc:cxnChg chg="mod">
          <ac:chgData name="Sidney Seckler" userId="73470fc2d5f88927" providerId="LiveId" clId="{B54520CF-4B9E-4058-B394-65505F31F46D}" dt="2019-05-14T13:37:25.108" v="2518" actId="1036"/>
          <ac:cxnSpMkLst>
            <pc:docMk/>
            <pc:sldMk cId="1503380956" sldId="736"/>
            <ac:cxnSpMk id="16" creationId="{065CB023-AC8D-4C43-B57C-033CB62FDE81}"/>
          </ac:cxnSpMkLst>
        </pc:cxnChg>
        <pc:cxnChg chg="mod">
          <ac:chgData name="Sidney Seckler" userId="73470fc2d5f88927" providerId="LiveId" clId="{B54520CF-4B9E-4058-B394-65505F31F46D}" dt="2019-05-14T13:37:25.108" v="2518" actId="1036"/>
          <ac:cxnSpMkLst>
            <pc:docMk/>
            <pc:sldMk cId="1503380956" sldId="736"/>
            <ac:cxnSpMk id="19" creationId="{B2DA2E18-0829-4F62-927A-060E209CA858}"/>
          </ac:cxnSpMkLst>
        </pc:cxnChg>
        <pc:cxnChg chg="add mod">
          <ac:chgData name="Sidney Seckler" userId="73470fc2d5f88927" providerId="LiveId" clId="{B54520CF-4B9E-4058-B394-65505F31F46D}" dt="2019-05-14T13:38:10.520" v="2561" actId="1038"/>
          <ac:cxnSpMkLst>
            <pc:docMk/>
            <pc:sldMk cId="1503380956" sldId="736"/>
            <ac:cxnSpMk id="22" creationId="{895A0EA5-4C9D-4649-B4C7-4A64670ABE94}"/>
          </ac:cxnSpMkLst>
        </pc:cxnChg>
        <pc:cxnChg chg="mod">
          <ac:chgData name="Sidney Seckler" userId="73470fc2d5f88927" providerId="LiveId" clId="{B54520CF-4B9E-4058-B394-65505F31F46D}" dt="2019-05-14T13:38:10.520" v="2561" actId="1038"/>
          <ac:cxnSpMkLst>
            <pc:docMk/>
            <pc:sldMk cId="1503380956" sldId="736"/>
            <ac:cxnSpMk id="26" creationId="{D78B65CF-A67E-4FD5-B88C-D29A51E407AC}"/>
          </ac:cxnSpMkLst>
        </pc:cxnChg>
        <pc:cxnChg chg="add mod">
          <ac:chgData name="Sidney Seckler" userId="73470fc2d5f88927" providerId="LiveId" clId="{B54520CF-4B9E-4058-B394-65505F31F46D}" dt="2019-05-14T13:38:10.520" v="2561" actId="1038"/>
          <ac:cxnSpMkLst>
            <pc:docMk/>
            <pc:sldMk cId="1503380956" sldId="736"/>
            <ac:cxnSpMk id="27" creationId="{0F9E289F-6AAE-4BE7-8C90-EEC55868F13C}"/>
          </ac:cxnSpMkLst>
        </pc:cxnChg>
        <pc:cxnChg chg="mod">
          <ac:chgData name="Sidney Seckler" userId="73470fc2d5f88927" providerId="LiveId" clId="{B54520CF-4B9E-4058-B394-65505F31F46D}" dt="2019-05-14T13:37:25.108" v="2518" actId="1036"/>
          <ac:cxnSpMkLst>
            <pc:docMk/>
            <pc:sldMk cId="1503380956" sldId="736"/>
            <ac:cxnSpMk id="30" creationId="{263E4D9A-5B6B-4613-9A94-BF6AE426F46B}"/>
          </ac:cxnSpMkLst>
        </pc:cxnChg>
        <pc:cxnChg chg="add mod">
          <ac:chgData name="Sidney Seckler" userId="73470fc2d5f88927" providerId="LiveId" clId="{B54520CF-4B9E-4058-B394-65505F31F46D}" dt="2019-05-14T13:39:29.717" v="2573" actId="14100"/>
          <ac:cxnSpMkLst>
            <pc:docMk/>
            <pc:sldMk cId="1503380956" sldId="736"/>
            <ac:cxnSpMk id="35" creationId="{99E1B244-A470-47B8-954C-784654674DDF}"/>
          </ac:cxnSpMkLst>
        </pc:cxnChg>
        <pc:cxnChg chg="add del mod">
          <ac:chgData name="Sidney Seckler" userId="73470fc2d5f88927" providerId="LiveId" clId="{B54520CF-4B9E-4058-B394-65505F31F46D}" dt="2019-05-14T13:36:44.087" v="2499" actId="478"/>
          <ac:cxnSpMkLst>
            <pc:docMk/>
            <pc:sldMk cId="1503380956" sldId="736"/>
            <ac:cxnSpMk id="38" creationId="{BF5C6F57-29BB-4B0F-9ECF-C383FF801B64}"/>
          </ac:cxnSpMkLst>
        </pc:cxnChg>
        <pc:cxnChg chg="add mod">
          <ac:chgData name="Sidney Seckler" userId="73470fc2d5f88927" providerId="LiveId" clId="{B54520CF-4B9E-4058-B394-65505F31F46D}" dt="2019-05-14T13:38:10.520" v="2561" actId="1038"/>
          <ac:cxnSpMkLst>
            <pc:docMk/>
            <pc:sldMk cId="1503380956" sldId="736"/>
            <ac:cxnSpMk id="42" creationId="{E2C2DF77-4D0C-4FFD-92FF-12C2A6E639AA}"/>
          </ac:cxnSpMkLst>
        </pc:cxnChg>
        <pc:cxnChg chg="add mod">
          <ac:chgData name="Sidney Seckler" userId="73470fc2d5f88927" providerId="LiveId" clId="{B54520CF-4B9E-4058-B394-65505F31F46D}" dt="2019-05-14T13:39:51.144" v="2578" actId="14100"/>
          <ac:cxnSpMkLst>
            <pc:docMk/>
            <pc:sldMk cId="1503380956" sldId="736"/>
            <ac:cxnSpMk id="44" creationId="{7ABEB7B3-C82D-4774-9104-429491901975}"/>
          </ac:cxnSpMkLst>
        </pc:cxnChg>
      </pc:sldChg>
      <pc:sldChg chg="addSp delSp modSp add">
        <pc:chgData name="Sidney Seckler" userId="73470fc2d5f88927" providerId="LiveId" clId="{B54520CF-4B9E-4058-B394-65505F31F46D}" dt="2019-05-14T13:52:32.549" v="2919" actId="1076"/>
        <pc:sldMkLst>
          <pc:docMk/>
          <pc:sldMk cId="2333945532" sldId="737"/>
        </pc:sldMkLst>
        <pc:spChg chg="del">
          <ac:chgData name="Sidney Seckler" userId="73470fc2d5f88927" providerId="LiveId" clId="{B54520CF-4B9E-4058-B394-65505F31F46D}" dt="2019-05-14T13:48:27.999" v="2748" actId="478"/>
          <ac:spMkLst>
            <pc:docMk/>
            <pc:sldMk cId="2333945532" sldId="737"/>
            <ac:spMk id="2" creationId="{01299B75-1E1D-4C66-A913-5D5781D5ADED}"/>
          </ac:spMkLst>
        </pc:spChg>
        <pc:spChg chg="mod">
          <ac:chgData name="Sidney Seckler" userId="73470fc2d5f88927" providerId="LiveId" clId="{B54520CF-4B9E-4058-B394-65505F31F46D}" dt="2019-05-14T13:49:41.297" v="2774" actId="20577"/>
          <ac:spMkLst>
            <pc:docMk/>
            <pc:sldMk cId="2333945532" sldId="737"/>
            <ac:spMk id="8" creationId="{BEFD38FF-82B8-4C44-9501-C644C0981CFD}"/>
          </ac:spMkLst>
        </pc:spChg>
        <pc:spChg chg="mod">
          <ac:chgData name="Sidney Seckler" userId="73470fc2d5f88927" providerId="LiveId" clId="{B54520CF-4B9E-4058-B394-65505F31F46D}" dt="2019-05-14T13:50:12.061" v="2784" actId="14100"/>
          <ac:spMkLst>
            <pc:docMk/>
            <pc:sldMk cId="2333945532" sldId="737"/>
            <ac:spMk id="10" creationId="{2876834D-1190-47D8-87FA-BB5A194E5801}"/>
          </ac:spMkLst>
        </pc:spChg>
        <pc:spChg chg="del">
          <ac:chgData name="Sidney Seckler" userId="73470fc2d5f88927" providerId="LiveId" clId="{B54520CF-4B9E-4058-B394-65505F31F46D}" dt="2019-05-14T13:49:51.449" v="2777" actId="478"/>
          <ac:spMkLst>
            <pc:docMk/>
            <pc:sldMk cId="2333945532" sldId="737"/>
            <ac:spMk id="11" creationId="{6176F414-358A-415D-A878-0A51F3FA4EDB}"/>
          </ac:spMkLst>
        </pc:spChg>
        <pc:spChg chg="mod">
          <ac:chgData name="Sidney Seckler" userId="73470fc2d5f88927" providerId="LiveId" clId="{B54520CF-4B9E-4058-B394-65505F31F46D}" dt="2019-05-14T13:51:11.855" v="2785" actId="14100"/>
          <ac:spMkLst>
            <pc:docMk/>
            <pc:sldMk cId="2333945532" sldId="737"/>
            <ac:spMk id="13" creationId="{597AA05A-69AD-4A6E-BF26-EEC912DE49EF}"/>
          </ac:spMkLst>
        </pc:spChg>
        <pc:spChg chg="del">
          <ac:chgData name="Sidney Seckler" userId="73470fc2d5f88927" providerId="LiveId" clId="{B54520CF-4B9E-4058-B394-65505F31F46D}" dt="2019-05-14T13:49:48.355" v="2776" actId="478"/>
          <ac:spMkLst>
            <pc:docMk/>
            <pc:sldMk cId="2333945532" sldId="737"/>
            <ac:spMk id="14" creationId="{ECC4C0ED-CBF0-4F32-A0F3-F24F7957C073}"/>
          </ac:spMkLst>
        </pc:spChg>
        <pc:spChg chg="mod">
          <ac:chgData name="Sidney Seckler" userId="73470fc2d5f88927" providerId="LiveId" clId="{B54520CF-4B9E-4058-B394-65505F31F46D}" dt="2019-05-14T13:50:04.747" v="2782" actId="1076"/>
          <ac:spMkLst>
            <pc:docMk/>
            <pc:sldMk cId="2333945532" sldId="737"/>
            <ac:spMk id="15" creationId="{EAF9C128-1031-453A-A0CB-55462610F2E5}"/>
          </ac:spMkLst>
        </pc:spChg>
        <pc:spChg chg="add mod">
          <ac:chgData name="Sidney Seckler" userId="73470fc2d5f88927" providerId="LiveId" clId="{B54520CF-4B9E-4058-B394-65505F31F46D}" dt="2019-05-14T13:52:32.549" v="2919" actId="1076"/>
          <ac:spMkLst>
            <pc:docMk/>
            <pc:sldMk cId="2333945532" sldId="737"/>
            <ac:spMk id="16" creationId="{5A3B1755-67AB-4D57-8DD0-05B7F7405801}"/>
          </ac:spMkLst>
        </pc:spChg>
        <pc:cxnChg chg="del">
          <ac:chgData name="Sidney Seckler" userId="73470fc2d5f88927" providerId="LiveId" clId="{B54520CF-4B9E-4058-B394-65505F31F46D}" dt="2019-05-14T13:49:44.143" v="2775" actId="478"/>
          <ac:cxnSpMkLst>
            <pc:docMk/>
            <pc:sldMk cId="2333945532" sldId="737"/>
            <ac:cxnSpMk id="4" creationId="{B924D48D-E613-4E99-A56B-CB88E1B4D869}"/>
          </ac:cxnSpMkLst>
        </pc:cxnChg>
      </pc:sldChg>
      <pc:sldChg chg="addSp delSp modSp add">
        <pc:chgData name="Sidney Seckler" userId="73470fc2d5f88927" providerId="LiveId" clId="{B54520CF-4B9E-4058-B394-65505F31F46D}" dt="2019-05-14T13:58:07.650" v="3096" actId="20577"/>
        <pc:sldMkLst>
          <pc:docMk/>
          <pc:sldMk cId="2685851955" sldId="738"/>
        </pc:sldMkLst>
        <pc:spChg chg="add mod">
          <ac:chgData name="Sidney Seckler" userId="73470fc2d5f88927" providerId="LiveId" clId="{B54520CF-4B9E-4058-B394-65505F31F46D}" dt="2019-05-14T13:55:28.774" v="2957" actId="207"/>
          <ac:spMkLst>
            <pc:docMk/>
            <pc:sldMk cId="2685851955" sldId="738"/>
            <ac:spMk id="2" creationId="{C7D2EE3B-CED9-4E03-9D95-5C3293B87894}"/>
          </ac:spMkLst>
        </pc:spChg>
        <pc:spChg chg="del">
          <ac:chgData name="Sidney Seckler" userId="73470fc2d5f88927" providerId="LiveId" clId="{B54520CF-4B9E-4058-B394-65505F31F46D}" dt="2019-05-14T13:53:39.624" v="2921" actId="478"/>
          <ac:spMkLst>
            <pc:docMk/>
            <pc:sldMk cId="2685851955" sldId="738"/>
            <ac:spMk id="6" creationId="{E41ADA7C-8AC8-49F3-B2E4-6B4F9618EA3C}"/>
          </ac:spMkLst>
        </pc:spChg>
        <pc:spChg chg="add mod">
          <ac:chgData name="Sidney Seckler" userId="73470fc2d5f88927" providerId="LiveId" clId="{B54520CF-4B9E-4058-B394-65505F31F46D}" dt="2019-05-14T13:57:11.146" v="3017" actId="20577"/>
          <ac:spMkLst>
            <pc:docMk/>
            <pc:sldMk cId="2685851955" sldId="738"/>
            <ac:spMk id="20" creationId="{A7FF0748-BD27-4654-AF49-4896FC4C3AED}"/>
          </ac:spMkLst>
        </pc:spChg>
        <pc:spChg chg="add mod">
          <ac:chgData name="Sidney Seckler" userId="73470fc2d5f88927" providerId="LiveId" clId="{B54520CF-4B9E-4058-B394-65505F31F46D}" dt="2019-05-14T13:56:52.312" v="3002" actId="1076"/>
          <ac:spMkLst>
            <pc:docMk/>
            <pc:sldMk cId="2685851955" sldId="738"/>
            <ac:spMk id="27" creationId="{50DECBF2-F981-435C-8316-779A27081267}"/>
          </ac:spMkLst>
        </pc:spChg>
        <pc:spChg chg="mod ord">
          <ac:chgData name="Sidney Seckler" userId="73470fc2d5f88927" providerId="LiveId" clId="{B54520CF-4B9E-4058-B394-65505F31F46D}" dt="2019-05-14T13:58:07.650" v="3096" actId="20577"/>
          <ac:spMkLst>
            <pc:docMk/>
            <pc:sldMk cId="2685851955" sldId="738"/>
            <ac:spMk id="52" creationId="{90E82957-F226-4030-AE4E-B5AFC242D7D2}"/>
          </ac:spMkLst>
        </pc:spChg>
        <pc:cxnChg chg="add mod">
          <ac:chgData name="Sidney Seckler" userId="73470fc2d5f88927" providerId="LiveId" clId="{B54520CF-4B9E-4058-B394-65505F31F46D}" dt="2019-05-14T13:56:43.692" v="3001" actId="14100"/>
          <ac:cxnSpMkLst>
            <pc:docMk/>
            <pc:sldMk cId="2685851955" sldId="738"/>
            <ac:cxnSpMk id="8" creationId="{14CD40B7-79DF-4763-B85D-E69B7F9EC2B5}"/>
          </ac:cxnSpMkLst>
        </pc:cxnChg>
        <pc:cxnChg chg="mod">
          <ac:chgData name="Sidney Seckler" userId="73470fc2d5f88927" providerId="LiveId" clId="{B54520CF-4B9E-4058-B394-65505F31F46D}" dt="2019-05-14T13:54:49.418" v="2939" actId="14100"/>
          <ac:cxnSpMkLst>
            <pc:docMk/>
            <pc:sldMk cId="2685851955" sldId="738"/>
            <ac:cxnSpMk id="13" creationId="{AF6CA1A2-3851-4C2E-80FF-FD78706BAEB2}"/>
          </ac:cxnSpMkLst>
        </pc:cxnChg>
        <pc:cxnChg chg="mod">
          <ac:chgData name="Sidney Seckler" userId="73470fc2d5f88927" providerId="LiveId" clId="{B54520CF-4B9E-4058-B394-65505F31F46D}" dt="2019-05-14T13:55:33.910" v="2958" actId="14100"/>
          <ac:cxnSpMkLst>
            <pc:docMk/>
            <pc:sldMk cId="2685851955" sldId="738"/>
            <ac:cxnSpMk id="16" creationId="{065CB023-AC8D-4C43-B57C-033CB62FDE81}"/>
          </ac:cxnSpMkLst>
        </pc:cxnChg>
      </pc:sldChg>
      <pc:sldChg chg="delSp modSp add">
        <pc:chgData name="Sidney Seckler" userId="73470fc2d5f88927" providerId="LiveId" clId="{B54520CF-4B9E-4058-B394-65505F31F46D}" dt="2019-05-14T13:59:49.726" v="3127" actId="1037"/>
        <pc:sldMkLst>
          <pc:docMk/>
          <pc:sldMk cId="2201470744" sldId="739"/>
        </pc:sldMkLst>
        <pc:spChg chg="mod">
          <ac:chgData name="Sidney Seckler" userId="73470fc2d5f88927" providerId="LiveId" clId="{B54520CF-4B9E-4058-B394-65505F31F46D}" dt="2019-05-14T13:59:49.726" v="3127" actId="1037"/>
          <ac:spMkLst>
            <pc:docMk/>
            <pc:sldMk cId="2201470744" sldId="739"/>
            <ac:spMk id="2" creationId="{C7D2EE3B-CED9-4E03-9D95-5C3293B87894}"/>
          </ac:spMkLst>
        </pc:spChg>
        <pc:spChg chg="mod">
          <ac:chgData name="Sidney Seckler" userId="73470fc2d5f88927" providerId="LiveId" clId="{B54520CF-4B9E-4058-B394-65505F31F46D}" dt="2019-05-14T13:59:49.726" v="3127" actId="1037"/>
          <ac:spMkLst>
            <pc:docMk/>
            <pc:sldMk cId="2201470744" sldId="739"/>
            <ac:spMk id="20" creationId="{A7FF0748-BD27-4654-AF49-4896FC4C3AED}"/>
          </ac:spMkLst>
        </pc:spChg>
        <pc:spChg chg="del">
          <ac:chgData name="Sidney Seckler" userId="73470fc2d5f88927" providerId="LiveId" clId="{B54520CF-4B9E-4058-B394-65505F31F46D}" dt="2019-05-14T13:58:49.471" v="3102" actId="478"/>
          <ac:spMkLst>
            <pc:docMk/>
            <pc:sldMk cId="2201470744" sldId="739"/>
            <ac:spMk id="27" creationId="{50DECBF2-F981-435C-8316-779A27081267}"/>
          </ac:spMkLst>
        </pc:spChg>
        <pc:spChg chg="mod">
          <ac:chgData name="Sidney Seckler" userId="73470fc2d5f88927" providerId="LiveId" clId="{B54520CF-4B9E-4058-B394-65505F31F46D}" dt="2019-05-14T13:59:38.463" v="3113" actId="1076"/>
          <ac:spMkLst>
            <pc:docMk/>
            <pc:sldMk cId="2201470744" sldId="739"/>
            <ac:spMk id="31" creationId="{E3DA4877-F5D3-4F28-8DB8-62675109EA17}"/>
          </ac:spMkLst>
        </pc:spChg>
        <pc:spChg chg="mod">
          <ac:chgData name="Sidney Seckler" userId="73470fc2d5f88927" providerId="LiveId" clId="{B54520CF-4B9E-4058-B394-65505F31F46D}" dt="2019-05-14T13:58:25.354" v="3101" actId="20577"/>
          <ac:spMkLst>
            <pc:docMk/>
            <pc:sldMk cId="2201470744" sldId="739"/>
            <ac:spMk id="52" creationId="{90E82957-F226-4030-AE4E-B5AFC242D7D2}"/>
          </ac:spMkLst>
        </pc:spChg>
        <pc:cxnChg chg="del mod">
          <ac:chgData name="Sidney Seckler" userId="73470fc2d5f88927" providerId="LiveId" clId="{B54520CF-4B9E-4058-B394-65505F31F46D}" dt="2019-05-14T13:58:52.176" v="3103" actId="478"/>
          <ac:cxnSpMkLst>
            <pc:docMk/>
            <pc:sldMk cId="2201470744" sldId="739"/>
            <ac:cxnSpMk id="8" creationId="{14CD40B7-79DF-4763-B85D-E69B7F9EC2B5}"/>
          </ac:cxnSpMkLst>
        </pc:cxnChg>
        <pc:cxnChg chg="mod">
          <ac:chgData name="Sidney Seckler" userId="73470fc2d5f88927" providerId="LiveId" clId="{B54520CF-4B9E-4058-B394-65505F31F46D}" dt="2019-05-14T13:59:49.726" v="3127" actId="1037"/>
          <ac:cxnSpMkLst>
            <pc:docMk/>
            <pc:sldMk cId="2201470744" sldId="739"/>
            <ac:cxnSpMk id="13" creationId="{AF6CA1A2-3851-4C2E-80FF-FD78706BAEB2}"/>
          </ac:cxnSpMkLst>
        </pc:cxnChg>
        <pc:cxnChg chg="mod">
          <ac:chgData name="Sidney Seckler" userId="73470fc2d5f88927" providerId="LiveId" clId="{B54520CF-4B9E-4058-B394-65505F31F46D}" dt="2019-05-14T13:59:49.726" v="3127" actId="1037"/>
          <ac:cxnSpMkLst>
            <pc:docMk/>
            <pc:sldMk cId="2201470744" sldId="739"/>
            <ac:cxnSpMk id="16" creationId="{065CB023-AC8D-4C43-B57C-033CB62FDE81}"/>
          </ac:cxnSpMkLst>
        </pc:cxnChg>
      </pc:sldChg>
      <pc:sldChg chg="addSp delSp modSp add">
        <pc:chgData name="Sidney Seckler" userId="73470fc2d5f88927" providerId="LiveId" clId="{B54520CF-4B9E-4058-B394-65505F31F46D}" dt="2019-05-14T14:05:11.900" v="3156" actId="2085"/>
        <pc:sldMkLst>
          <pc:docMk/>
          <pc:sldMk cId="1074095186" sldId="740"/>
        </pc:sldMkLst>
        <pc:spChg chg="mod">
          <ac:chgData name="Sidney Seckler" userId="73470fc2d5f88927" providerId="LiveId" clId="{B54520CF-4B9E-4058-B394-65505F31F46D}" dt="2019-05-14T14:03:19.220" v="3147" actId="20577"/>
          <ac:spMkLst>
            <pc:docMk/>
            <pc:sldMk cId="1074095186" sldId="740"/>
            <ac:spMk id="10" creationId="{0529845F-404C-4D32-B4A1-15F6C278F38A}"/>
          </ac:spMkLst>
        </pc:spChg>
        <pc:graphicFrameChg chg="del">
          <ac:chgData name="Sidney Seckler" userId="73470fc2d5f88927" providerId="LiveId" clId="{B54520CF-4B9E-4058-B394-65505F31F46D}" dt="2019-05-14T14:00:45.550" v="3129" actId="478"/>
          <ac:graphicFrameMkLst>
            <pc:docMk/>
            <pc:sldMk cId="1074095186" sldId="740"/>
            <ac:graphicFrameMk id="6" creationId="{686A7C4B-D633-4408-A2DD-0A62E86F0FB5}"/>
          </ac:graphicFrameMkLst>
        </pc:graphicFrameChg>
        <pc:graphicFrameChg chg="add mod">
          <ac:chgData name="Sidney Seckler" userId="73470fc2d5f88927" providerId="LiveId" clId="{B54520CF-4B9E-4058-B394-65505F31F46D}" dt="2019-05-14T14:05:11.900" v="3156" actId="2085"/>
          <ac:graphicFrameMkLst>
            <pc:docMk/>
            <pc:sldMk cId="1074095186" sldId="740"/>
            <ac:graphicFrameMk id="7" creationId="{221EF18F-0B60-4746-9E67-15A42BB57AF5}"/>
          </ac:graphicFrameMkLst>
        </pc:graphicFrameChg>
      </pc:sldChg>
      <pc:sldChg chg="addSp delSp modSp add">
        <pc:chgData name="Sidney Seckler" userId="73470fc2d5f88927" providerId="LiveId" clId="{B54520CF-4B9E-4058-B394-65505F31F46D}" dt="2019-05-14T14:04:34.036" v="3154" actId="2085"/>
        <pc:sldMkLst>
          <pc:docMk/>
          <pc:sldMk cId="3969237684" sldId="741"/>
        </pc:sldMkLst>
        <pc:graphicFrameChg chg="add mod">
          <ac:chgData name="Sidney Seckler" userId="73470fc2d5f88927" providerId="LiveId" clId="{B54520CF-4B9E-4058-B394-65505F31F46D}" dt="2019-05-14T14:04:34.036" v="3154" actId="2085"/>
          <ac:graphicFrameMkLst>
            <pc:docMk/>
            <pc:sldMk cId="3969237684" sldId="741"/>
            <ac:graphicFrameMk id="6" creationId="{40286A13-6D14-471A-AA89-DF804576303F}"/>
          </ac:graphicFrameMkLst>
        </pc:graphicFrameChg>
        <pc:graphicFrameChg chg="del">
          <ac:chgData name="Sidney Seckler" userId="73470fc2d5f88927" providerId="LiveId" clId="{B54520CF-4B9E-4058-B394-65505F31F46D}" dt="2019-05-14T14:03:36.307" v="3149" actId="478"/>
          <ac:graphicFrameMkLst>
            <pc:docMk/>
            <pc:sldMk cId="3969237684" sldId="741"/>
            <ac:graphicFrameMk id="7" creationId="{221EF18F-0B60-4746-9E67-15A42BB57AF5}"/>
          </ac:graphicFrameMkLst>
        </pc:graphicFrameChg>
      </pc:sldChg>
      <pc:sldChg chg="modSp add">
        <pc:chgData name="Sidney Seckler" userId="73470fc2d5f88927" providerId="LiveId" clId="{B54520CF-4B9E-4058-B394-65505F31F46D}" dt="2019-05-14T14:05:42.328" v="3198" actId="1035"/>
        <pc:sldMkLst>
          <pc:docMk/>
          <pc:sldMk cId="876421085" sldId="742"/>
        </pc:sldMkLst>
        <pc:spChg chg="mod">
          <ac:chgData name="Sidney Seckler" userId="73470fc2d5f88927" providerId="LiveId" clId="{B54520CF-4B9E-4058-B394-65505F31F46D}" dt="2019-05-14T14:05:42.328" v="3198" actId="1035"/>
          <ac:spMkLst>
            <pc:docMk/>
            <pc:sldMk cId="876421085" sldId="742"/>
            <ac:spMk id="8" creationId="{A52FFDA4-8272-4AE0-8D19-F063C6EF7FFC}"/>
          </ac:spMkLst>
        </pc:spChg>
      </pc:sldChg>
      <pc:sldChg chg="modSp add">
        <pc:chgData name="Sidney Seckler" userId="73470fc2d5f88927" providerId="LiveId" clId="{B54520CF-4B9E-4058-B394-65505F31F46D}" dt="2019-05-14T14:06:01.098" v="3235" actId="1035"/>
        <pc:sldMkLst>
          <pc:docMk/>
          <pc:sldMk cId="3536657809" sldId="743"/>
        </pc:sldMkLst>
        <pc:spChg chg="mod">
          <ac:chgData name="Sidney Seckler" userId="73470fc2d5f88927" providerId="LiveId" clId="{B54520CF-4B9E-4058-B394-65505F31F46D}" dt="2019-05-14T14:06:01.098" v="3235" actId="1035"/>
          <ac:spMkLst>
            <pc:docMk/>
            <pc:sldMk cId="3536657809" sldId="743"/>
            <ac:spMk id="8" creationId="{A52FFDA4-8272-4AE0-8D19-F063C6EF7FFC}"/>
          </ac:spMkLst>
        </pc:spChg>
      </pc:sldChg>
      <pc:sldChg chg="modSp add">
        <pc:chgData name="Sidney Seckler" userId="73470fc2d5f88927" providerId="LiveId" clId="{B54520CF-4B9E-4058-B394-65505F31F46D}" dt="2019-05-14T14:06:13.260" v="3260" actId="1036"/>
        <pc:sldMkLst>
          <pc:docMk/>
          <pc:sldMk cId="138220529" sldId="744"/>
        </pc:sldMkLst>
        <pc:spChg chg="mod">
          <ac:chgData name="Sidney Seckler" userId="73470fc2d5f88927" providerId="LiveId" clId="{B54520CF-4B9E-4058-B394-65505F31F46D}" dt="2019-05-14T14:06:13.260" v="3260" actId="1036"/>
          <ac:spMkLst>
            <pc:docMk/>
            <pc:sldMk cId="138220529" sldId="744"/>
            <ac:spMk id="8" creationId="{A52FFDA4-8272-4AE0-8D19-F063C6EF7FFC}"/>
          </ac:spMkLst>
        </pc:spChg>
      </pc:sldChg>
      <pc:sldChg chg="ord">
        <pc:chgData name="Sidney Seckler" userId="73470fc2d5f88927" providerId="LiveId" clId="{B54520CF-4B9E-4058-B394-65505F31F46D}" dt="2019-05-21T18:20:18.059" v="3860"/>
        <pc:sldMkLst>
          <pc:docMk/>
          <pc:sldMk cId="1740015029" sldId="749"/>
        </pc:sldMkLst>
      </pc:sldChg>
      <pc:sldChg chg="addSp delSp modSp">
        <pc:chgData name="Sidney Seckler" userId="73470fc2d5f88927" providerId="LiveId" clId="{B54520CF-4B9E-4058-B394-65505F31F46D}" dt="2019-05-15T01:00:00.985" v="3733" actId="14100"/>
        <pc:sldMkLst>
          <pc:docMk/>
          <pc:sldMk cId="3809761212" sldId="774"/>
        </pc:sldMkLst>
        <pc:spChg chg="add mod">
          <ac:chgData name="Sidney Seckler" userId="73470fc2d5f88927" providerId="LiveId" clId="{B54520CF-4B9E-4058-B394-65505F31F46D}" dt="2019-05-15T00:48:47.857" v="3265" actId="1076"/>
          <ac:spMkLst>
            <pc:docMk/>
            <pc:sldMk cId="3809761212" sldId="774"/>
            <ac:spMk id="11" creationId="{EBA43126-6938-4F88-9036-584413BF3193}"/>
          </ac:spMkLst>
        </pc:spChg>
        <pc:spChg chg="add mod">
          <ac:chgData name="Sidney Seckler" userId="73470fc2d5f88927" providerId="LiveId" clId="{B54520CF-4B9E-4058-B394-65505F31F46D}" dt="2019-05-15T00:58:36.381" v="3668" actId="14100"/>
          <ac:spMkLst>
            <pc:docMk/>
            <pc:sldMk cId="3809761212" sldId="774"/>
            <ac:spMk id="15" creationId="{135560D7-F0BA-4BE2-8855-8F4234418890}"/>
          </ac:spMkLst>
        </pc:spChg>
        <pc:spChg chg="add mod">
          <ac:chgData name="Sidney Seckler" userId="73470fc2d5f88927" providerId="LiveId" clId="{B54520CF-4B9E-4058-B394-65505F31F46D}" dt="2019-05-15T00:59:10.901" v="3728" actId="14100"/>
          <ac:spMkLst>
            <pc:docMk/>
            <pc:sldMk cId="3809761212" sldId="774"/>
            <ac:spMk id="16" creationId="{F895A9A7-87E3-4656-9543-BFC527084B55}"/>
          </ac:spMkLst>
        </pc:spChg>
        <pc:spChg chg="mod">
          <ac:chgData name="Sidney Seckler" userId="73470fc2d5f88927" providerId="LiveId" clId="{B54520CF-4B9E-4058-B394-65505F31F46D}" dt="2019-05-15T00:49:06.608" v="3269" actId="1076"/>
          <ac:spMkLst>
            <pc:docMk/>
            <pc:sldMk cId="3809761212" sldId="774"/>
            <ac:spMk id="23" creationId="{86E61220-F1D3-475D-ABA7-02D26AEE91C9}"/>
          </ac:spMkLst>
        </pc:spChg>
        <pc:cxnChg chg="add mod">
          <ac:chgData name="Sidney Seckler" userId="73470fc2d5f88927" providerId="LiveId" clId="{B54520CF-4B9E-4058-B394-65505F31F46D}" dt="2019-05-15T00:49:06.608" v="3269" actId="1076"/>
          <ac:cxnSpMkLst>
            <pc:docMk/>
            <pc:sldMk cId="3809761212" sldId="774"/>
            <ac:cxnSpMk id="5" creationId="{FCF840EF-4CEA-49E1-8D14-4F74074A290D}"/>
          </ac:cxnSpMkLst>
        </pc:cxnChg>
        <pc:cxnChg chg="add del mod">
          <ac:chgData name="Sidney Seckler" userId="73470fc2d5f88927" providerId="LiveId" clId="{B54520CF-4B9E-4058-B394-65505F31F46D}" dt="2019-05-15T00:59:40.883" v="3730" actId="478"/>
          <ac:cxnSpMkLst>
            <pc:docMk/>
            <pc:sldMk cId="3809761212" sldId="774"/>
            <ac:cxnSpMk id="9" creationId="{C43B8711-C1DD-42F6-9B29-899A9425EFEB}"/>
          </ac:cxnSpMkLst>
        </pc:cxnChg>
        <pc:cxnChg chg="add mod">
          <ac:chgData name="Sidney Seckler" userId="73470fc2d5f88927" providerId="LiveId" clId="{B54520CF-4B9E-4058-B394-65505F31F46D}" dt="2019-05-15T00:59:47.167" v="3731" actId="11529"/>
          <ac:cxnSpMkLst>
            <pc:docMk/>
            <pc:sldMk cId="3809761212" sldId="774"/>
            <ac:cxnSpMk id="13" creationId="{1DD020C2-4FD2-4650-8ED3-EF3F375F8E36}"/>
          </ac:cxnSpMkLst>
        </pc:cxnChg>
        <pc:cxnChg chg="add mod">
          <ac:chgData name="Sidney Seckler" userId="73470fc2d5f88927" providerId="LiveId" clId="{B54520CF-4B9E-4058-B394-65505F31F46D}" dt="2019-05-15T01:00:00.985" v="3733" actId="14100"/>
          <ac:cxnSpMkLst>
            <pc:docMk/>
            <pc:sldMk cId="3809761212" sldId="774"/>
            <ac:cxnSpMk id="17" creationId="{FDB5B996-5248-45BE-BAC9-31FE4A7112F3}"/>
          </ac:cxnSpMkLst>
        </pc:cxnChg>
        <pc:cxnChg chg="del mod">
          <ac:chgData name="Sidney Seckler" userId="73470fc2d5f88927" providerId="LiveId" clId="{B54520CF-4B9E-4058-B394-65505F31F46D}" dt="2019-05-15T00:48:55.090" v="3267" actId="478"/>
          <ac:cxnSpMkLst>
            <pc:docMk/>
            <pc:sldMk cId="3809761212" sldId="774"/>
            <ac:cxnSpMk id="18" creationId="{FA1194A4-5C04-4EE6-AAF2-6AC7A3375612}"/>
          </ac:cxnSpMkLst>
        </pc:cxnChg>
      </pc:sldChg>
      <pc:sldChg chg="addSp delSp modSp add">
        <pc:chgData name="Sidney Seckler" userId="73470fc2d5f88927" providerId="LiveId" clId="{B54520CF-4B9E-4058-B394-65505F31F46D}" dt="2019-05-15T00:55:07.984" v="3528" actId="1076"/>
        <pc:sldMkLst>
          <pc:docMk/>
          <pc:sldMk cId="656492895" sldId="775"/>
        </pc:sldMkLst>
        <pc:spChg chg="mod">
          <ac:chgData name="Sidney Seckler" userId="73470fc2d5f88927" providerId="LiveId" clId="{B54520CF-4B9E-4058-B394-65505F31F46D}" dt="2019-05-15T00:55:02.254" v="3526" actId="14100"/>
          <ac:spMkLst>
            <pc:docMk/>
            <pc:sldMk cId="656492895" sldId="775"/>
            <ac:spMk id="8" creationId="{6A541547-C2C1-4C58-9DBB-CF48F94CEB25}"/>
          </ac:spMkLst>
        </pc:spChg>
        <pc:spChg chg="mod">
          <ac:chgData name="Sidney Seckler" userId="73470fc2d5f88927" providerId="LiveId" clId="{B54520CF-4B9E-4058-B394-65505F31F46D}" dt="2019-05-15T00:49:45.545" v="3296" actId="20577"/>
          <ac:spMkLst>
            <pc:docMk/>
            <pc:sldMk cId="656492895" sldId="775"/>
            <ac:spMk id="12" creationId="{D62DD1FB-0292-43DE-A767-728BFD3A1A02}"/>
          </ac:spMkLst>
        </pc:spChg>
        <pc:spChg chg="mod">
          <ac:chgData name="Sidney Seckler" userId="73470fc2d5f88927" providerId="LiveId" clId="{B54520CF-4B9E-4058-B394-65505F31F46D}" dt="2019-05-15T00:49:59.295" v="3334" actId="20577"/>
          <ac:spMkLst>
            <pc:docMk/>
            <pc:sldMk cId="656492895" sldId="775"/>
            <ac:spMk id="13" creationId="{80E056DC-A7A5-452C-B930-3393B03468BA}"/>
          </ac:spMkLst>
        </pc:spChg>
        <pc:picChg chg="add mod">
          <ac:chgData name="Sidney Seckler" userId="73470fc2d5f88927" providerId="LiveId" clId="{B54520CF-4B9E-4058-B394-65505F31F46D}" dt="2019-05-15T00:55:07.984" v="3528" actId="1076"/>
          <ac:picMkLst>
            <pc:docMk/>
            <pc:sldMk cId="656492895" sldId="775"/>
            <ac:picMk id="1026" creationId="{8EA89C1B-3D3F-4C25-B1BA-09DBE00CC26F}"/>
          </ac:picMkLst>
        </pc:picChg>
        <pc:picChg chg="del">
          <ac:chgData name="Sidney Seckler" userId="73470fc2d5f88927" providerId="LiveId" clId="{B54520CF-4B9E-4058-B394-65505F31F46D}" dt="2019-05-15T00:51:47.091" v="3521" actId="478"/>
          <ac:picMkLst>
            <pc:docMk/>
            <pc:sldMk cId="656492895" sldId="775"/>
            <ac:picMk id="9218" creationId="{6B909EBA-19EC-46E4-96E7-2DBF241B339B}"/>
          </ac:picMkLst>
        </pc:picChg>
      </pc:sldChg>
      <pc:sldChg chg="addSp modSp add">
        <pc:chgData name="Sidney Seckler" userId="73470fc2d5f88927" providerId="LiveId" clId="{B54520CF-4B9E-4058-B394-65505F31F46D}" dt="2019-05-15T00:57:53.514" v="3663" actId="1076"/>
        <pc:sldMkLst>
          <pc:docMk/>
          <pc:sldMk cId="222202632" sldId="776"/>
        </pc:sldMkLst>
        <pc:spChg chg="mod">
          <ac:chgData name="Sidney Seckler" userId="73470fc2d5f88927" providerId="LiveId" clId="{B54520CF-4B9E-4058-B394-65505F31F46D}" dt="2019-05-15T00:57:11.913" v="3651"/>
          <ac:spMkLst>
            <pc:docMk/>
            <pc:sldMk cId="222202632" sldId="776"/>
            <ac:spMk id="8" creationId="{6A541547-C2C1-4C58-9DBB-CF48F94CEB25}"/>
          </ac:spMkLst>
        </pc:spChg>
        <pc:spChg chg="mod">
          <ac:chgData name="Sidney Seckler" userId="73470fc2d5f88927" providerId="LiveId" clId="{B54520CF-4B9E-4058-B394-65505F31F46D}" dt="2019-05-15T00:56:03.185" v="3557" actId="20577"/>
          <ac:spMkLst>
            <pc:docMk/>
            <pc:sldMk cId="222202632" sldId="776"/>
            <ac:spMk id="12" creationId="{D62DD1FB-0292-43DE-A767-728BFD3A1A02}"/>
          </ac:spMkLst>
        </pc:spChg>
        <pc:spChg chg="mod">
          <ac:chgData name="Sidney Seckler" userId="73470fc2d5f88927" providerId="LiveId" clId="{B54520CF-4B9E-4058-B394-65505F31F46D}" dt="2019-05-15T00:56:29.105" v="3617" actId="20577"/>
          <ac:spMkLst>
            <pc:docMk/>
            <pc:sldMk cId="222202632" sldId="776"/>
            <ac:spMk id="13" creationId="{80E056DC-A7A5-452C-B930-3393B03468BA}"/>
          </ac:spMkLst>
        </pc:spChg>
        <pc:picChg chg="add mod">
          <ac:chgData name="Sidney Seckler" userId="73470fc2d5f88927" providerId="LiveId" clId="{B54520CF-4B9E-4058-B394-65505F31F46D}" dt="2019-05-15T00:57:53.514" v="3663" actId="1076"/>
          <ac:picMkLst>
            <pc:docMk/>
            <pc:sldMk cId="222202632" sldId="776"/>
            <ac:picMk id="9" creationId="{EC020825-699E-41E6-84BD-2E055B6B8D33}"/>
          </ac:picMkLst>
        </pc:picChg>
        <pc:picChg chg="mod">
          <ac:chgData name="Sidney Seckler" userId="73470fc2d5f88927" providerId="LiveId" clId="{B54520CF-4B9E-4058-B394-65505F31F46D}" dt="2019-05-15T00:57:49.541" v="3662" actId="1076"/>
          <ac:picMkLst>
            <pc:docMk/>
            <pc:sldMk cId="222202632" sldId="776"/>
            <ac:picMk id="7170" creationId="{4AA1A6DD-7D88-469C-BB00-22AA0533607D}"/>
          </ac:picMkLst>
        </pc:picChg>
      </pc:sldChg>
      <pc:sldChg chg="modSp add">
        <pc:chgData name="Sidney Seckler" userId="73470fc2d5f88927" providerId="LiveId" clId="{B54520CF-4B9E-4058-B394-65505F31F46D}" dt="2019-05-15T01:04:42.969" v="3845" actId="20577"/>
        <pc:sldMkLst>
          <pc:docMk/>
          <pc:sldMk cId="804428524" sldId="777"/>
        </pc:sldMkLst>
        <pc:spChg chg="mod">
          <ac:chgData name="Sidney Seckler" userId="73470fc2d5f88927" providerId="LiveId" clId="{B54520CF-4B9E-4058-B394-65505F31F46D}" dt="2019-05-15T01:04:08.803" v="3762" actId="20577"/>
          <ac:spMkLst>
            <pc:docMk/>
            <pc:sldMk cId="804428524" sldId="777"/>
            <ac:spMk id="12" creationId="{D62DD1FB-0292-43DE-A767-728BFD3A1A02}"/>
          </ac:spMkLst>
        </pc:spChg>
        <pc:spChg chg="mod">
          <ac:chgData name="Sidney Seckler" userId="73470fc2d5f88927" providerId="LiveId" clId="{B54520CF-4B9E-4058-B394-65505F31F46D}" dt="2019-05-15T01:04:42.969" v="3845" actId="20577"/>
          <ac:spMkLst>
            <pc:docMk/>
            <pc:sldMk cId="804428524" sldId="777"/>
            <ac:spMk id="13" creationId="{80E056DC-A7A5-452C-B930-3393B03468BA}"/>
          </ac:spMkLst>
        </pc:spChg>
      </pc:sldChg>
      <pc:sldChg chg="modSp add">
        <pc:chgData name="Sidney Seckler" userId="73470fc2d5f88927" providerId="LiveId" clId="{B54520CF-4B9E-4058-B394-65505F31F46D}" dt="2019-05-15T01:04:20.261" v="3788" actId="20577"/>
        <pc:sldMkLst>
          <pc:docMk/>
          <pc:sldMk cId="2502871392" sldId="778"/>
        </pc:sldMkLst>
        <pc:spChg chg="mod">
          <ac:chgData name="Sidney Seckler" userId="73470fc2d5f88927" providerId="LiveId" clId="{B54520CF-4B9E-4058-B394-65505F31F46D}" dt="2019-05-15T01:04:20.261" v="3788" actId="20577"/>
          <ac:spMkLst>
            <pc:docMk/>
            <pc:sldMk cId="2502871392" sldId="778"/>
            <ac:spMk id="12" creationId="{D62DD1FB-0292-43DE-A767-728BFD3A1A02}"/>
          </ac:spMkLst>
        </pc:spChg>
      </pc:sldChg>
      <pc:sldChg chg="addSp delSp modSp add">
        <pc:chgData name="Sidney Seckler" userId="73470fc2d5f88927" providerId="LiveId" clId="{B54520CF-4B9E-4058-B394-65505F31F46D}" dt="2019-05-21T18:20:11.053" v="3859" actId="1035"/>
        <pc:sldMkLst>
          <pc:docMk/>
          <pc:sldMk cId="3900566034" sldId="779"/>
        </pc:sldMkLst>
        <pc:spChg chg="add del mod">
          <ac:chgData name="Sidney Seckler" userId="73470fc2d5f88927" providerId="LiveId" clId="{B54520CF-4B9E-4058-B394-65505F31F46D}" dt="2019-05-21T18:17:25.796" v="3848" actId="478"/>
          <ac:spMkLst>
            <pc:docMk/>
            <pc:sldMk cId="3900566034" sldId="779"/>
            <ac:spMk id="4" creationId="{55A9CDF4-DA00-4CB0-90BF-3651D9AC7ADC}"/>
          </ac:spMkLst>
        </pc:spChg>
        <pc:spChg chg="add">
          <ac:chgData name="Sidney Seckler" userId="73470fc2d5f88927" providerId="LiveId" clId="{B54520CF-4B9E-4058-B394-65505F31F46D}" dt="2019-05-21T18:17:34.006" v="3849"/>
          <ac:spMkLst>
            <pc:docMk/>
            <pc:sldMk cId="3900566034" sldId="779"/>
            <ac:spMk id="7" creationId="{04AD75D6-5F59-494A-B136-38DC1745B746}"/>
          </ac:spMkLst>
        </pc:spChg>
        <pc:spChg chg="del">
          <ac:chgData name="Sidney Seckler" userId="73470fc2d5f88927" providerId="LiveId" clId="{B54520CF-4B9E-4058-B394-65505F31F46D}" dt="2019-05-21T18:17:21.984" v="3847" actId="478"/>
          <ac:spMkLst>
            <pc:docMk/>
            <pc:sldMk cId="3900566034" sldId="779"/>
            <ac:spMk id="9" creationId="{D0C24583-C9BA-4E06-8F63-93EAE38D2845}"/>
          </ac:spMkLst>
        </pc:spChg>
        <pc:picChg chg="del">
          <ac:chgData name="Sidney Seckler" userId="73470fc2d5f88927" providerId="LiveId" clId="{B54520CF-4B9E-4058-B394-65505F31F46D}" dt="2019-05-21T18:17:37.031" v="3850" actId="478"/>
          <ac:picMkLst>
            <pc:docMk/>
            <pc:sldMk cId="3900566034" sldId="779"/>
            <ac:picMk id="2" creationId="{8B661F1A-79B0-46D0-B96D-9C85CA80210D}"/>
          </ac:picMkLst>
        </pc:picChg>
        <pc:picChg chg="add mod">
          <ac:chgData name="Sidney Seckler" userId="73470fc2d5f88927" providerId="LiveId" clId="{B54520CF-4B9E-4058-B394-65505F31F46D}" dt="2019-05-21T18:20:11.053" v="3859" actId="1035"/>
          <ac:picMkLst>
            <pc:docMk/>
            <pc:sldMk cId="3900566034" sldId="779"/>
            <ac:picMk id="5" creationId="{83460E82-18A9-4B1E-A11C-FD3E8F3F542A}"/>
          </ac:picMkLst>
        </pc:picChg>
      </pc:sldChg>
      <pc:sldChg chg="addSp modSp add">
        <pc:chgData name="Sidney Seckler" userId="73470fc2d5f88927" providerId="LiveId" clId="{B54520CF-4B9E-4058-B394-65505F31F46D}" dt="2019-05-21T18:21:22.505" v="3866" actId="1076"/>
        <pc:sldMkLst>
          <pc:docMk/>
          <pc:sldMk cId="4230757997" sldId="780"/>
        </pc:sldMkLst>
        <pc:picChg chg="add mod">
          <ac:chgData name="Sidney Seckler" userId="73470fc2d5f88927" providerId="LiveId" clId="{B54520CF-4B9E-4058-B394-65505F31F46D}" dt="2019-05-21T18:21:22.505" v="3866" actId="1076"/>
          <ac:picMkLst>
            <pc:docMk/>
            <pc:sldMk cId="4230757997" sldId="780"/>
            <ac:picMk id="2" creationId="{8815AD52-13E4-4A9F-9DD9-17397E714DD7}"/>
          </ac:picMkLst>
        </pc:picChg>
      </pc:sldChg>
      <pc:sldChg chg="addSp delSp modSp add">
        <pc:chgData name="Sidney Seckler" userId="73470fc2d5f88927" providerId="LiveId" clId="{B54520CF-4B9E-4058-B394-65505F31F46D}" dt="2019-05-21T18:23:27.517" v="3875" actId="1076"/>
        <pc:sldMkLst>
          <pc:docMk/>
          <pc:sldMk cId="3160259055" sldId="781"/>
        </pc:sldMkLst>
        <pc:spChg chg="add del mod">
          <ac:chgData name="Sidney Seckler" userId="73470fc2d5f88927" providerId="LiveId" clId="{B54520CF-4B9E-4058-B394-65505F31F46D}" dt="2019-05-21T18:22:25.813" v="3869" actId="478"/>
          <ac:spMkLst>
            <pc:docMk/>
            <pc:sldMk cId="3160259055" sldId="781"/>
            <ac:spMk id="3" creationId="{2993D367-A7B3-490B-ACB9-3747C3933610}"/>
          </ac:spMkLst>
        </pc:spChg>
        <pc:spChg chg="add">
          <ac:chgData name="Sidney Seckler" userId="73470fc2d5f88927" providerId="LiveId" clId="{B54520CF-4B9E-4058-B394-65505F31F46D}" dt="2019-05-21T18:22:34.730" v="3870"/>
          <ac:spMkLst>
            <pc:docMk/>
            <pc:sldMk cId="3160259055" sldId="781"/>
            <ac:spMk id="6" creationId="{484C7776-B7A8-43D7-910B-B602693BA1A5}"/>
          </ac:spMkLst>
        </pc:spChg>
        <pc:spChg chg="del">
          <ac:chgData name="Sidney Seckler" userId="73470fc2d5f88927" providerId="LiveId" clId="{B54520CF-4B9E-4058-B394-65505F31F46D}" dt="2019-05-21T18:22:23.286" v="3868" actId="478"/>
          <ac:spMkLst>
            <pc:docMk/>
            <pc:sldMk cId="3160259055" sldId="781"/>
            <ac:spMk id="7" creationId="{04AD75D6-5F59-494A-B136-38DC1745B746}"/>
          </ac:spMkLst>
        </pc:spChg>
        <pc:picChg chg="add mod">
          <ac:chgData name="Sidney Seckler" userId="73470fc2d5f88927" providerId="LiveId" clId="{B54520CF-4B9E-4058-B394-65505F31F46D}" dt="2019-05-21T18:23:27.517" v="3875" actId="1076"/>
          <ac:picMkLst>
            <pc:docMk/>
            <pc:sldMk cId="3160259055" sldId="781"/>
            <ac:picMk id="4" creationId="{C7D0EBE7-2CBA-42B5-B3D6-C2F454D828F6}"/>
          </ac:picMkLst>
        </pc:picChg>
      </pc:sldChg>
      <pc:sldChg chg="addSp modSp add ord">
        <pc:chgData name="Sidney Seckler" userId="73470fc2d5f88927" providerId="LiveId" clId="{B54520CF-4B9E-4058-B394-65505F31F46D}" dt="2019-05-21T18:24:20.084" v="3882" actId="1076"/>
        <pc:sldMkLst>
          <pc:docMk/>
          <pc:sldMk cId="604914280" sldId="782"/>
        </pc:sldMkLst>
        <pc:picChg chg="add mod">
          <ac:chgData name="Sidney Seckler" userId="73470fc2d5f88927" providerId="LiveId" clId="{B54520CF-4B9E-4058-B394-65505F31F46D}" dt="2019-05-21T18:24:20.084" v="3882" actId="1076"/>
          <ac:picMkLst>
            <pc:docMk/>
            <pc:sldMk cId="604914280" sldId="782"/>
            <ac:picMk id="2" creationId="{5B71CAE5-A75C-4BB2-BD36-B852D99A201E}"/>
          </ac:picMkLst>
        </pc:picChg>
      </pc:sldChg>
      <pc:sldChg chg="modSp add">
        <pc:chgData name="Sidney Seckler" userId="73470fc2d5f88927" providerId="LiveId" clId="{B54520CF-4B9E-4058-B394-65505F31F46D}" dt="2019-05-21T18:34:13.640" v="4383" actId="20577"/>
        <pc:sldMkLst>
          <pc:docMk/>
          <pc:sldMk cId="2850792811" sldId="783"/>
        </pc:sldMkLst>
        <pc:spChg chg="mod">
          <ac:chgData name="Sidney Seckler" userId="73470fc2d5f88927" providerId="LiveId" clId="{B54520CF-4B9E-4058-B394-65505F31F46D}" dt="2019-05-21T18:33:47.634" v="4362" actId="1076"/>
          <ac:spMkLst>
            <pc:docMk/>
            <pc:sldMk cId="2850792811" sldId="783"/>
            <ac:spMk id="5" creationId="{4F501189-CDC0-461B-BBE0-B90E61642067}"/>
          </ac:spMkLst>
        </pc:spChg>
        <pc:spChg chg="mod">
          <ac:chgData name="Sidney Seckler" userId="73470fc2d5f88927" providerId="LiveId" clId="{B54520CF-4B9E-4058-B394-65505F31F46D}" dt="2019-05-21T18:33:55.851" v="4363" actId="1076"/>
          <ac:spMkLst>
            <pc:docMk/>
            <pc:sldMk cId="2850792811" sldId="783"/>
            <ac:spMk id="8" creationId="{A52FFDA4-8272-4AE0-8D19-F063C6EF7FFC}"/>
          </ac:spMkLst>
        </pc:spChg>
        <pc:spChg chg="mod">
          <ac:chgData name="Sidney Seckler" userId="73470fc2d5f88927" providerId="LiveId" clId="{B54520CF-4B9E-4058-B394-65505F31F46D}" dt="2019-05-21T18:34:13.640" v="4383" actId="20577"/>
          <ac:spMkLst>
            <pc:docMk/>
            <pc:sldMk cId="2850792811" sldId="783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B54520CF-4B9E-4058-B394-65505F31F46D}" dt="2019-05-21T18:32:58.889" v="4288" actId="6549"/>
        <pc:sldMkLst>
          <pc:docMk/>
          <pc:sldMk cId="2984122417" sldId="784"/>
        </pc:sldMkLst>
        <pc:spChg chg="mod">
          <ac:chgData name="Sidney Seckler" userId="73470fc2d5f88927" providerId="LiveId" clId="{B54520CF-4B9E-4058-B394-65505F31F46D}" dt="2019-05-21T18:32:49.675" v="4278" actId="20577"/>
          <ac:spMkLst>
            <pc:docMk/>
            <pc:sldMk cId="2984122417" sldId="784"/>
            <ac:spMk id="24" creationId="{7A48B0C6-BA4B-4FAD-81E4-F9CE3CA35E10}"/>
          </ac:spMkLst>
        </pc:spChg>
        <pc:spChg chg="mod">
          <ac:chgData name="Sidney Seckler" userId="73470fc2d5f88927" providerId="LiveId" clId="{B54520CF-4B9E-4058-B394-65505F31F46D}" dt="2019-05-21T18:32:58.889" v="4288" actId="6549"/>
          <ac:spMkLst>
            <pc:docMk/>
            <pc:sldMk cId="2984122417" sldId="784"/>
            <ac:spMk id="52" creationId="{90E82957-F226-4030-AE4E-B5AFC242D7D2}"/>
          </ac:spMkLst>
        </pc:spChg>
        <pc:picChg chg="add mod">
          <ac:chgData name="Sidney Seckler" userId="73470fc2d5f88927" providerId="LiveId" clId="{B54520CF-4B9E-4058-B394-65505F31F46D}" dt="2019-05-21T18:30:56.439" v="4098" actId="1076"/>
          <ac:picMkLst>
            <pc:docMk/>
            <pc:sldMk cId="2984122417" sldId="784"/>
            <ac:picMk id="1026" creationId="{D14ACD9F-AB4B-4C85-82F7-72E519CC09EF}"/>
          </ac:picMkLst>
        </pc:picChg>
        <pc:picChg chg="del">
          <ac:chgData name="Sidney Seckler" userId="73470fc2d5f88927" providerId="LiveId" clId="{B54520CF-4B9E-4058-B394-65505F31F46D}" dt="2019-05-21T18:27:05.477" v="4017" actId="478"/>
          <ac:picMkLst>
            <pc:docMk/>
            <pc:sldMk cId="2984122417" sldId="784"/>
            <ac:picMk id="3074" creationId="{D251FD8F-57DF-48C9-B19F-D706AAC1B236}"/>
          </ac:picMkLst>
        </pc:picChg>
      </pc:sldChg>
      <pc:sldChg chg="addSp modSp add">
        <pc:chgData name="Sidney Seckler" userId="73470fc2d5f88927" providerId="LiveId" clId="{B54520CF-4B9E-4058-B394-65505F31F46D}" dt="2019-05-21T18:42:00.756" v="4616" actId="1076"/>
        <pc:sldMkLst>
          <pc:docMk/>
          <pc:sldMk cId="3109236616" sldId="785"/>
        </pc:sldMkLst>
        <pc:spChg chg="mod">
          <ac:chgData name="Sidney Seckler" userId="73470fc2d5f88927" providerId="LiveId" clId="{B54520CF-4B9E-4058-B394-65505F31F46D}" dt="2019-05-21T18:35:42.416" v="4612" actId="20577"/>
          <ac:spMkLst>
            <pc:docMk/>
            <pc:sldMk cId="3109236616" sldId="785"/>
            <ac:spMk id="24" creationId="{7A48B0C6-BA4B-4FAD-81E4-F9CE3CA35E10}"/>
          </ac:spMkLst>
        </pc:spChg>
        <pc:spChg chg="mod">
          <ac:chgData name="Sidney Seckler" userId="73470fc2d5f88927" providerId="LiveId" clId="{B54520CF-4B9E-4058-B394-65505F31F46D}" dt="2019-05-21T18:34:59.400" v="4446" actId="20577"/>
          <ac:spMkLst>
            <pc:docMk/>
            <pc:sldMk cId="3109236616" sldId="785"/>
            <ac:spMk id="52" creationId="{90E82957-F226-4030-AE4E-B5AFC242D7D2}"/>
          </ac:spMkLst>
        </pc:spChg>
        <pc:picChg chg="add mod">
          <ac:chgData name="Sidney Seckler" userId="73470fc2d5f88927" providerId="LiveId" clId="{B54520CF-4B9E-4058-B394-65505F31F46D}" dt="2019-05-21T18:42:00.756" v="4616" actId="1076"/>
          <ac:picMkLst>
            <pc:docMk/>
            <pc:sldMk cId="3109236616" sldId="785"/>
            <ac:picMk id="2050" creationId="{CBFF9EB0-730C-4E60-BA74-92AD249A87A0}"/>
          </ac:picMkLst>
        </pc:picChg>
      </pc:sldChg>
      <pc:sldChg chg="modSp add">
        <pc:chgData name="Sidney Seckler" userId="73470fc2d5f88927" providerId="LiveId" clId="{B54520CF-4B9E-4058-B394-65505F31F46D}" dt="2019-05-21T18:34:39.980" v="4416" actId="1036"/>
        <pc:sldMkLst>
          <pc:docMk/>
          <pc:sldMk cId="2562890245" sldId="787"/>
        </pc:sldMkLst>
        <pc:spChg chg="mod">
          <ac:chgData name="Sidney Seckler" userId="73470fc2d5f88927" providerId="LiveId" clId="{B54520CF-4B9E-4058-B394-65505F31F46D}" dt="2019-05-21T18:34:39.980" v="4416" actId="1036"/>
          <ac:spMkLst>
            <pc:docMk/>
            <pc:sldMk cId="2562890245" sldId="787"/>
            <ac:spMk id="8" creationId="{A52FFDA4-8272-4AE0-8D19-F063C6EF7FFC}"/>
          </ac:spMkLst>
        </pc:spChg>
      </pc:sldChg>
    </pc:docChg>
  </pc:docChgLst>
  <pc:docChgLst>
    <pc:chgData name="Sidney Seckler" userId="73470fc2d5f88927" providerId="LiveId" clId="{834AD62A-0CD7-4AD9-891C-F95B20488CF2}"/>
  </pc:docChgLst>
  <pc:docChgLst>
    <pc:chgData name="Sidney Seckler" userId="73470fc2d5f88927" providerId="LiveId" clId="{CB34F9E4-4AF0-4D00-9E01-D9B75BDED7E4}"/>
    <pc:docChg chg="addSld delSld modSld">
      <pc:chgData name="Sidney Seckler" userId="73470fc2d5f88927" providerId="LiveId" clId="{CB34F9E4-4AF0-4D00-9E01-D9B75BDED7E4}" dt="2019-05-28T11:09:28.570" v="5" actId="2696"/>
      <pc:docMkLst>
        <pc:docMk/>
      </pc:docMkLst>
      <pc:sldChg chg="del">
        <pc:chgData name="Sidney Seckler" userId="73470fc2d5f88927" providerId="LiveId" clId="{CB34F9E4-4AF0-4D00-9E01-D9B75BDED7E4}" dt="2019-05-28T11:05:45.029" v="1" actId="2696"/>
        <pc:sldMkLst>
          <pc:docMk/>
          <pc:sldMk cId="0" sldId="257"/>
        </pc:sldMkLst>
      </pc:sldChg>
      <pc:sldChg chg="add">
        <pc:chgData name="Sidney Seckler" userId="73470fc2d5f88927" providerId="LiveId" clId="{CB34F9E4-4AF0-4D00-9E01-D9B75BDED7E4}" dt="2019-05-28T11:05:41.164" v="0"/>
        <pc:sldMkLst>
          <pc:docMk/>
          <pc:sldMk cId="0" sldId="605"/>
        </pc:sldMkLst>
      </pc:sldChg>
      <pc:sldChg chg="del">
        <pc:chgData name="Sidney Seckler" userId="73470fc2d5f88927" providerId="LiveId" clId="{CB34F9E4-4AF0-4D00-9E01-D9B75BDED7E4}" dt="2019-05-28T11:09:10.986" v="2" actId="2696"/>
        <pc:sldMkLst>
          <pc:docMk/>
          <pc:sldMk cId="3929906162" sldId="735"/>
        </pc:sldMkLst>
      </pc:sldChg>
      <pc:sldChg chg="del">
        <pc:chgData name="Sidney Seckler" userId="73470fc2d5f88927" providerId="LiveId" clId="{CB34F9E4-4AF0-4D00-9E01-D9B75BDED7E4}" dt="2019-05-28T11:09:13.536" v="3" actId="2696"/>
        <pc:sldMkLst>
          <pc:docMk/>
          <pc:sldMk cId="1503380956" sldId="736"/>
        </pc:sldMkLst>
      </pc:sldChg>
      <pc:sldChg chg="del">
        <pc:chgData name="Sidney Seckler" userId="73470fc2d5f88927" providerId="LiveId" clId="{CB34F9E4-4AF0-4D00-9E01-D9B75BDED7E4}" dt="2019-05-28T11:09:24.981" v="4" actId="2696"/>
        <pc:sldMkLst>
          <pc:docMk/>
          <pc:sldMk cId="2685851955" sldId="738"/>
        </pc:sldMkLst>
      </pc:sldChg>
      <pc:sldChg chg="del">
        <pc:chgData name="Sidney Seckler" userId="73470fc2d5f88927" providerId="LiveId" clId="{CB34F9E4-4AF0-4D00-9E01-D9B75BDED7E4}" dt="2019-05-28T11:09:28.570" v="5" actId="2696"/>
        <pc:sldMkLst>
          <pc:docMk/>
          <pc:sldMk cId="2201470744" sldId="739"/>
        </pc:sldMkLst>
      </pc:sldChg>
    </pc:docChg>
  </pc:docChgLst>
  <pc:docChgLst>
    <pc:chgData name="Sidney Seckler" userId="73470fc2d5f88927" providerId="LiveId" clId="{02095FBF-E1C2-42D6-9260-E6C86DB4F95A}"/>
    <pc:docChg chg="undo custSel mod addSld delSld modSld sldOrd">
      <pc:chgData name="Sidney Seckler" userId="73470fc2d5f88927" providerId="LiveId" clId="{02095FBF-E1C2-42D6-9260-E6C86DB4F95A}" dt="2019-04-16T16:49:19.853" v="800"/>
      <pc:docMkLst>
        <pc:docMk/>
      </pc:docMkLst>
      <pc:sldChg chg="modSp">
        <pc:chgData name="Sidney Seckler" userId="73470fc2d5f88927" providerId="LiveId" clId="{02095FBF-E1C2-42D6-9260-E6C86DB4F95A}" dt="2019-04-16T10:30:27.609" v="476" actId="20577"/>
        <pc:sldMkLst>
          <pc:docMk/>
          <pc:sldMk cId="0" sldId="606"/>
        </pc:sldMkLst>
        <pc:spChg chg="mod">
          <ac:chgData name="Sidney Seckler" userId="73470fc2d5f88927" providerId="LiveId" clId="{02095FBF-E1C2-42D6-9260-E6C86DB4F95A}" dt="2019-04-16T10:30:27.609" v="476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02095FBF-E1C2-42D6-9260-E6C86DB4F95A}" dt="2019-04-16T10:11:15.024" v="28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E451AAF5-2A54-4459-A780-52F38250C78E}"/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3-25T13:07:43.297" v="6264"/>
      <pc:docMkLst>
        <pc:docMk/>
      </pc:docMkLst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</pc:docChg>
  </pc:docChgLst>
  <pc:docChgLst>
    <pc:chgData name="Sidney Seckler" userId="73470fc2d5f88927" providerId="LiveId" clId="{711724C2-7A5D-4FBE-977F-D82BB5000E83}"/>
    <pc:docChg chg="undo custSel addSld delSld modSld">
      <pc:chgData name="Sidney Seckler" userId="73470fc2d5f88927" providerId="LiveId" clId="{711724C2-7A5D-4FBE-977F-D82BB5000E83}" dt="2019-04-16T22:22:24.956" v="2512" actId="20577"/>
      <pc:docMkLst>
        <pc:docMk/>
      </pc:docMkLst>
    </pc:docChg>
  </pc:docChgLst>
  <pc:docChgLst>
    <pc:chgData name="Sidney Seckler" userId="73470fc2d5f88927" providerId="LiveId" clId="{D120DF23-F146-43F3-8CEF-597562777434}"/>
    <pc:docChg chg="custSel addSld delSld modSld">
      <pc:chgData name="Sidney Seckler" userId="73470fc2d5f88927" providerId="LiveId" clId="{D120DF23-F146-43F3-8CEF-597562777434}" dt="2019-04-02T19:07:37.808" v="770" actId="1076"/>
      <pc:docMkLst>
        <pc:docMk/>
      </pc:docMkLst>
      <pc:sldChg chg="addSp delSp modSp">
        <pc:chgData name="Sidney Seckler" userId="73470fc2d5f88927" providerId="LiveId" clId="{D120DF23-F146-43F3-8CEF-597562777434}" dt="2019-04-02T15:48:02.187" v="35" actId="478"/>
        <pc:sldMkLst>
          <pc:docMk/>
          <pc:sldMk cId="0" sldId="392"/>
        </pc:sldMkLst>
        <pc:picChg chg="add del mod">
          <ac:chgData name="Sidney Seckler" userId="73470fc2d5f88927" providerId="LiveId" clId="{D120DF23-F146-43F3-8CEF-597562777434}" dt="2019-04-02T15:48:02.187" v="35" actId="478"/>
          <ac:picMkLst>
            <pc:docMk/>
            <pc:sldMk cId="0" sldId="392"/>
            <ac:picMk id="1026" creationId="{7FFA8883-B970-4D27-8B31-910A3822ECEE}"/>
          </ac:picMkLst>
        </pc:picChg>
      </pc:sldChg>
      <pc:sldChg chg="modSp">
        <pc:chgData name="Sidney Seckler" userId="73470fc2d5f88927" providerId="LiveId" clId="{D120DF23-F146-43F3-8CEF-597562777434}" dt="2019-04-02T15:41:03.377" v="31" actId="20577"/>
        <pc:sldMkLst>
          <pc:docMk/>
          <pc:sldMk cId="0" sldId="606"/>
        </pc:sldMkLst>
        <pc:spChg chg="mod">
          <ac:chgData name="Sidney Seckler" userId="73470fc2d5f88927" providerId="LiveId" clId="{D120DF23-F146-43F3-8CEF-597562777434}" dt="2019-04-02T15:41:03.377" v="31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FCD8FF97-B2D8-4ABB-9AA6-7260AB154381}"/>
    <pc:docChg chg="undo custSel addSld delSld modSld sldOrd">
      <pc:chgData name="Sidney Seckler" userId="73470fc2d5f88927" providerId="LiveId" clId="{FCD8FF97-B2D8-4ABB-9AA6-7260AB154381}" dt="2019-05-14T23:10:56.934" v="6538" actId="1076"/>
      <pc:docMkLst>
        <pc:docMk/>
      </pc:docMkLst>
      <pc:sldChg chg="addSp delSp modSp add">
        <pc:chgData name="Sidney Seckler" userId="73470fc2d5f88927" providerId="LiveId" clId="{FCD8FF97-B2D8-4ABB-9AA6-7260AB154381}" dt="2019-05-13T22:13:46.098" v="2238" actId="1076"/>
        <pc:sldMkLst>
          <pc:docMk/>
          <pc:sldMk cId="0" sldId="341"/>
        </pc:sldMkLst>
        <pc:spChg chg="add">
          <ac:chgData name="Sidney Seckler" userId="73470fc2d5f88927" providerId="LiveId" clId="{FCD8FF97-B2D8-4ABB-9AA6-7260AB154381}" dt="2019-05-13T22:05:53.130" v="2228"/>
          <ac:spMkLst>
            <pc:docMk/>
            <pc:sldMk cId="0" sldId="341"/>
            <ac:spMk id="7" creationId="{F12FA751-F847-455B-83E9-1C96D4A071A6}"/>
          </ac:spMkLst>
        </pc:spChg>
        <pc:spChg chg="mod">
          <ac:chgData name="Sidney Seckler" userId="73470fc2d5f88927" providerId="LiveId" clId="{FCD8FF97-B2D8-4ABB-9AA6-7260AB154381}" dt="2019-05-13T22:13:46.098" v="2238" actId="1076"/>
          <ac:spMkLst>
            <pc:docMk/>
            <pc:sldMk cId="0" sldId="341"/>
            <ac:spMk id="147468" creationId="{C4C06067-7C84-41ED-8D1F-A7AB3C649697}"/>
          </ac:spMkLst>
        </pc:spChg>
        <pc:spChg chg="mod">
          <ac:chgData name="Sidney Seckler" userId="73470fc2d5f88927" providerId="LiveId" clId="{FCD8FF97-B2D8-4ABB-9AA6-7260AB154381}" dt="2019-05-13T22:13:40.745" v="2237" actId="1076"/>
          <ac:spMkLst>
            <pc:docMk/>
            <pc:sldMk cId="0" sldId="341"/>
            <ac:spMk id="147469" creationId="{4FB4C3D5-B1E6-4DF7-B026-34440D0C6FD3}"/>
          </ac:spMkLst>
        </pc:spChg>
        <pc:spChg chg="del">
          <ac:chgData name="Sidney Seckler" userId="73470fc2d5f88927" providerId="LiveId" clId="{FCD8FF97-B2D8-4ABB-9AA6-7260AB154381}" dt="2019-05-13T22:05:41.858" v="2227" actId="478"/>
          <ac:spMkLst>
            <pc:docMk/>
            <pc:sldMk cId="0" sldId="341"/>
            <ac:spMk id="147472" creationId="{C4FF7A69-497D-4DE3-BEDE-D0284B0F6BA4}"/>
          </ac:spMkLst>
        </pc:spChg>
        <pc:graphicFrameChg chg="add mod">
          <ac:chgData name="Sidney Seckler" userId="73470fc2d5f88927" providerId="LiveId" clId="{FCD8FF97-B2D8-4ABB-9AA6-7260AB154381}" dt="2019-05-13T22:13:36.676" v="2236" actId="1076"/>
          <ac:graphicFrameMkLst>
            <pc:docMk/>
            <pc:sldMk cId="0" sldId="341"/>
            <ac:graphicFrameMk id="8" creationId="{9BFED801-EB96-4F57-B6A9-5DE3BAB2CFC2}"/>
          </ac:graphicFrameMkLst>
        </pc:graphicFrameChg>
        <pc:graphicFrameChg chg="del">
          <ac:chgData name="Sidney Seckler" userId="73470fc2d5f88927" providerId="LiveId" clId="{FCD8FF97-B2D8-4ABB-9AA6-7260AB154381}" dt="2019-05-13T22:04:10.577" v="2199" actId="478"/>
          <ac:graphicFrameMkLst>
            <pc:docMk/>
            <pc:sldMk cId="0" sldId="341"/>
            <ac:graphicFrameMk id="147470" creationId="{198A0DD7-6CDA-487D-9FE8-2E80478E6053}"/>
          </ac:graphicFrameMkLst>
        </pc:graphicFrameChg>
      </pc:sldChg>
      <pc:sldChg chg="modSp">
        <pc:chgData name="Sidney Seckler" userId="73470fc2d5f88927" providerId="LiveId" clId="{FCD8FF97-B2D8-4ABB-9AA6-7260AB154381}" dt="2019-05-14T22:17:12.406" v="5389" actId="20577"/>
        <pc:sldMkLst>
          <pc:docMk/>
          <pc:sldMk cId="0" sldId="606"/>
        </pc:sldMkLst>
        <pc:spChg chg="mod">
          <ac:chgData name="Sidney Seckler" userId="73470fc2d5f88927" providerId="LiveId" clId="{FCD8FF97-B2D8-4ABB-9AA6-7260AB154381}" dt="2019-05-14T22:17:12.406" v="5389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 del">
        <pc:chgData name="Sidney Seckler" userId="73470fc2d5f88927" providerId="LiveId" clId="{FCD8FF97-B2D8-4ABB-9AA6-7260AB154381}" dt="2019-05-14T19:04:58.320" v="4520" actId="20577"/>
        <pc:sldMkLst>
          <pc:docMk/>
          <pc:sldMk cId="3662670807" sldId="672"/>
        </pc:sldMkLst>
        <pc:spChg chg="add del mod">
          <ac:chgData name="Sidney Seckler" userId="73470fc2d5f88927" providerId="LiveId" clId="{FCD8FF97-B2D8-4ABB-9AA6-7260AB154381}" dt="2019-05-14T18:55:41.163" v="4193" actId="478"/>
          <ac:spMkLst>
            <pc:docMk/>
            <pc:sldMk cId="3662670807" sldId="672"/>
            <ac:spMk id="3" creationId="{7E569D1A-6B13-454C-A261-6F1A878836B7}"/>
          </ac:spMkLst>
        </pc:spChg>
        <pc:spChg chg="add del mod">
          <ac:chgData name="Sidney Seckler" userId="73470fc2d5f88927" providerId="LiveId" clId="{FCD8FF97-B2D8-4ABB-9AA6-7260AB154381}" dt="2019-05-14T19:04:21.433" v="4494" actId="478"/>
          <ac:spMkLst>
            <pc:docMk/>
            <pc:sldMk cId="3662670807" sldId="672"/>
            <ac:spMk id="5" creationId="{70FF0783-E146-4864-9A11-2398CF1946AE}"/>
          </ac:spMkLst>
        </pc:spChg>
        <pc:spChg chg="add del mod">
          <ac:chgData name="Sidney Seckler" userId="73470fc2d5f88927" providerId="LiveId" clId="{FCD8FF97-B2D8-4ABB-9AA6-7260AB154381}" dt="2019-05-14T19:04:24.503" v="4498" actId="14100"/>
          <ac:spMkLst>
            <pc:docMk/>
            <pc:sldMk cId="3662670807" sldId="672"/>
            <ac:spMk id="8" creationId="{6A541547-C2C1-4C58-9DBB-CF48F94CEB25}"/>
          </ac:spMkLst>
        </pc:spChg>
        <pc:spChg chg="del">
          <ac:chgData name="Sidney Seckler" userId="73470fc2d5f88927" providerId="LiveId" clId="{FCD8FF97-B2D8-4ABB-9AA6-7260AB154381}" dt="2019-05-14T18:55:37.637" v="4192" actId="478"/>
          <ac:spMkLst>
            <pc:docMk/>
            <pc:sldMk cId="3662670807" sldId="672"/>
            <ac:spMk id="11" creationId="{4A82D181-8737-414B-9D11-FF259033C14D}"/>
          </ac:spMkLst>
        </pc:spChg>
        <pc:spChg chg="add">
          <ac:chgData name="Sidney Seckler" userId="73470fc2d5f88927" providerId="LiveId" clId="{FCD8FF97-B2D8-4ABB-9AA6-7260AB154381}" dt="2019-05-14T18:55:49.352" v="4194"/>
          <ac:spMkLst>
            <pc:docMk/>
            <pc:sldMk cId="3662670807" sldId="672"/>
            <ac:spMk id="12" creationId="{D62DD1FB-0292-43DE-A767-728BFD3A1A02}"/>
          </ac:spMkLst>
        </pc:spChg>
        <pc:spChg chg="add mod">
          <ac:chgData name="Sidney Seckler" userId="73470fc2d5f88927" providerId="LiveId" clId="{FCD8FF97-B2D8-4ABB-9AA6-7260AB154381}" dt="2019-05-14T19:04:58.320" v="4520" actId="20577"/>
          <ac:spMkLst>
            <pc:docMk/>
            <pc:sldMk cId="3662670807" sldId="672"/>
            <ac:spMk id="13" creationId="{80E056DC-A7A5-452C-B930-3393B03468BA}"/>
          </ac:spMkLst>
        </pc:spChg>
        <pc:picChg chg="add del mod">
          <ac:chgData name="Sidney Seckler" userId="73470fc2d5f88927" providerId="LiveId" clId="{FCD8FF97-B2D8-4ABB-9AA6-7260AB154381}" dt="2019-05-14T19:04:25.515" v="4499"/>
          <ac:picMkLst>
            <pc:docMk/>
            <pc:sldMk cId="3662670807" sldId="672"/>
            <ac:picMk id="5122" creationId="{B7E74407-9C9D-4D32-B6AF-275A413AB4DB}"/>
          </ac:picMkLst>
        </pc:picChg>
        <pc:picChg chg="add mod">
          <ac:chgData name="Sidney Seckler" userId="73470fc2d5f88927" providerId="LiveId" clId="{FCD8FF97-B2D8-4ABB-9AA6-7260AB154381}" dt="2019-05-14T19:04:41.974" v="4505" actId="1076"/>
          <ac:picMkLst>
            <pc:docMk/>
            <pc:sldMk cId="3662670807" sldId="672"/>
            <ac:picMk id="5124" creationId="{866EC54D-3EE1-4CCE-B0D4-CC8503B91A2C}"/>
          </ac:picMkLst>
        </pc:picChg>
        <pc:picChg chg="del">
          <ac:chgData name="Sidney Seckler" userId="73470fc2d5f88927" providerId="LiveId" clId="{FCD8FF97-B2D8-4ABB-9AA6-7260AB154381}" dt="2019-05-14T18:55:34.086" v="4191" actId="478"/>
          <ac:picMkLst>
            <pc:docMk/>
            <pc:sldMk cId="3662670807" sldId="672"/>
            <ac:picMk id="27650" creationId="{C40EA5DC-97F5-4FAF-88A6-34CEFE20E84E}"/>
          </ac:picMkLst>
        </pc:picChg>
      </pc:sldChg>
      <pc:sldChg chg="addSp delSp modSp">
        <pc:chgData name="Sidney Seckler" userId="73470fc2d5f88927" providerId="LiveId" clId="{FCD8FF97-B2D8-4ABB-9AA6-7260AB154381}" dt="2019-05-13T21:16:27.187" v="740" actId="1036"/>
        <pc:sldMkLst>
          <pc:docMk/>
          <pc:sldMk cId="3878002148" sldId="673"/>
        </pc:sldMkLst>
        <pc:spChg chg="mod">
          <ac:chgData name="Sidney Seckler" userId="73470fc2d5f88927" providerId="LiveId" clId="{FCD8FF97-B2D8-4ABB-9AA6-7260AB154381}" dt="2019-05-13T21:16:27.187" v="740" actId="1036"/>
          <ac:spMkLst>
            <pc:docMk/>
            <pc:sldMk cId="3878002148" sldId="673"/>
            <ac:spMk id="9" creationId="{681668D2-83F1-4750-BD1A-065B336EE0F3}"/>
          </ac:spMkLst>
        </pc:spChg>
        <pc:spChg chg="del">
          <ac:chgData name="Sidney Seckler" userId="73470fc2d5f88927" providerId="LiveId" clId="{FCD8FF97-B2D8-4ABB-9AA6-7260AB154381}" dt="2019-05-13T19:45:29.841" v="134" actId="478"/>
          <ac:spMkLst>
            <pc:docMk/>
            <pc:sldMk cId="3878002148" sldId="673"/>
            <ac:spMk id="11" creationId="{A830346D-6F78-4712-B26F-75B3F70A3CD5}"/>
          </ac:spMkLst>
        </pc:spChg>
        <pc:spChg chg="del">
          <ac:chgData name="Sidney Seckler" userId="73470fc2d5f88927" providerId="LiveId" clId="{FCD8FF97-B2D8-4ABB-9AA6-7260AB154381}" dt="2019-05-13T19:45:29.841" v="134" actId="478"/>
          <ac:spMkLst>
            <pc:docMk/>
            <pc:sldMk cId="3878002148" sldId="673"/>
            <ac:spMk id="15" creationId="{2BB921A2-9FC1-4628-9238-0B3CDA690C57}"/>
          </ac:spMkLst>
        </pc:spChg>
        <pc:spChg chg="del">
          <ac:chgData name="Sidney Seckler" userId="73470fc2d5f88927" providerId="LiveId" clId="{FCD8FF97-B2D8-4ABB-9AA6-7260AB154381}" dt="2019-05-13T19:45:29.841" v="134" actId="478"/>
          <ac:spMkLst>
            <pc:docMk/>
            <pc:sldMk cId="3878002148" sldId="673"/>
            <ac:spMk id="18" creationId="{5F5DC015-2008-424E-B574-56396D3E6E4D}"/>
          </ac:spMkLst>
        </pc:spChg>
        <pc:spChg chg="del">
          <ac:chgData name="Sidney Seckler" userId="73470fc2d5f88927" providerId="LiveId" clId="{FCD8FF97-B2D8-4ABB-9AA6-7260AB154381}" dt="2019-05-13T19:45:29.841" v="134" actId="478"/>
          <ac:spMkLst>
            <pc:docMk/>
            <pc:sldMk cId="3878002148" sldId="673"/>
            <ac:spMk id="20" creationId="{082396D3-B86D-4FD7-B72F-339113441F34}"/>
          </ac:spMkLst>
        </pc:spChg>
        <pc:spChg chg="del">
          <ac:chgData name="Sidney Seckler" userId="73470fc2d5f88927" providerId="LiveId" clId="{FCD8FF97-B2D8-4ABB-9AA6-7260AB154381}" dt="2019-05-13T19:45:29.841" v="134" actId="478"/>
          <ac:spMkLst>
            <pc:docMk/>
            <pc:sldMk cId="3878002148" sldId="673"/>
            <ac:spMk id="31" creationId="{82A030EA-49D3-487F-9D2D-BB7C29B3F100}"/>
          </ac:spMkLst>
        </pc:spChg>
        <pc:spChg chg="del">
          <ac:chgData name="Sidney Seckler" userId="73470fc2d5f88927" providerId="LiveId" clId="{FCD8FF97-B2D8-4ABB-9AA6-7260AB154381}" dt="2019-05-13T19:45:29.841" v="134" actId="478"/>
          <ac:spMkLst>
            <pc:docMk/>
            <pc:sldMk cId="3878002148" sldId="673"/>
            <ac:spMk id="32" creationId="{27F31226-90DD-43A9-B246-7816367046BD}"/>
          </ac:spMkLst>
        </pc:spChg>
        <pc:spChg chg="del">
          <ac:chgData name="Sidney Seckler" userId="73470fc2d5f88927" providerId="LiveId" clId="{FCD8FF97-B2D8-4ABB-9AA6-7260AB154381}" dt="2019-05-13T19:45:29.841" v="134" actId="478"/>
          <ac:spMkLst>
            <pc:docMk/>
            <pc:sldMk cId="3878002148" sldId="673"/>
            <ac:spMk id="37" creationId="{CB5C3E44-0217-4B52-8877-CF9D5E8A142E}"/>
          </ac:spMkLst>
        </pc:spChg>
        <pc:picChg chg="add mod">
          <ac:chgData name="Sidney Seckler" userId="73470fc2d5f88927" providerId="LiveId" clId="{FCD8FF97-B2D8-4ABB-9AA6-7260AB154381}" dt="2019-05-13T20:17:04.022" v="323" actId="1076"/>
          <ac:picMkLst>
            <pc:docMk/>
            <pc:sldMk cId="3878002148" sldId="673"/>
            <ac:picMk id="1026" creationId="{FB4D803A-D223-41C2-9709-5C65133ED79C}"/>
          </ac:picMkLst>
        </pc:picChg>
        <pc:picChg chg="del">
          <ac:chgData name="Sidney Seckler" userId="73470fc2d5f88927" providerId="LiveId" clId="{FCD8FF97-B2D8-4ABB-9AA6-7260AB154381}" dt="2019-05-13T19:45:29.841" v="134" actId="478"/>
          <ac:picMkLst>
            <pc:docMk/>
            <pc:sldMk cId="3878002148" sldId="673"/>
            <ac:picMk id="3074" creationId="{AF4A2006-CF9E-4D18-9659-0B2A596BC2A9}"/>
          </ac:picMkLst>
        </pc:picChg>
        <pc:cxnChg chg="del">
          <ac:chgData name="Sidney Seckler" userId="73470fc2d5f88927" providerId="LiveId" clId="{FCD8FF97-B2D8-4ABB-9AA6-7260AB154381}" dt="2019-05-13T19:45:29.841" v="134" actId="478"/>
          <ac:cxnSpMkLst>
            <pc:docMk/>
            <pc:sldMk cId="3878002148" sldId="673"/>
            <ac:cxnSpMk id="7" creationId="{F5152284-C00B-4B48-8785-2E00216667B2}"/>
          </ac:cxnSpMkLst>
        </pc:cxnChg>
        <pc:cxnChg chg="del">
          <ac:chgData name="Sidney Seckler" userId="73470fc2d5f88927" providerId="LiveId" clId="{FCD8FF97-B2D8-4ABB-9AA6-7260AB154381}" dt="2019-05-13T19:45:29.841" v="134" actId="478"/>
          <ac:cxnSpMkLst>
            <pc:docMk/>
            <pc:sldMk cId="3878002148" sldId="673"/>
            <ac:cxnSpMk id="10" creationId="{985610DE-5CCB-47B3-BA55-982B14EB9B4A}"/>
          </ac:cxnSpMkLst>
        </pc:cxnChg>
        <pc:cxnChg chg="del">
          <ac:chgData name="Sidney Seckler" userId="73470fc2d5f88927" providerId="LiveId" clId="{FCD8FF97-B2D8-4ABB-9AA6-7260AB154381}" dt="2019-05-13T19:45:29.841" v="134" actId="478"/>
          <ac:cxnSpMkLst>
            <pc:docMk/>
            <pc:sldMk cId="3878002148" sldId="673"/>
            <ac:cxnSpMk id="13" creationId="{5AE05322-026B-47AE-9A4C-50D7ACCBD644}"/>
          </ac:cxnSpMkLst>
        </pc:cxnChg>
        <pc:cxnChg chg="del">
          <ac:chgData name="Sidney Seckler" userId="73470fc2d5f88927" providerId="LiveId" clId="{FCD8FF97-B2D8-4ABB-9AA6-7260AB154381}" dt="2019-05-13T19:45:29.841" v="134" actId="478"/>
          <ac:cxnSpMkLst>
            <pc:docMk/>
            <pc:sldMk cId="3878002148" sldId="673"/>
            <ac:cxnSpMk id="22" creationId="{E6F7C5A6-C905-451B-9614-74EEB5C093EE}"/>
          </ac:cxnSpMkLst>
        </pc:cxnChg>
        <pc:cxnChg chg="del">
          <ac:chgData name="Sidney Seckler" userId="73470fc2d5f88927" providerId="LiveId" clId="{FCD8FF97-B2D8-4ABB-9AA6-7260AB154381}" dt="2019-05-13T19:45:29.841" v="134" actId="478"/>
          <ac:cxnSpMkLst>
            <pc:docMk/>
            <pc:sldMk cId="3878002148" sldId="673"/>
            <ac:cxnSpMk id="24" creationId="{056FD8E9-36B4-4019-8584-C68DC099D370}"/>
          </ac:cxnSpMkLst>
        </pc:cxnChg>
        <pc:cxnChg chg="del">
          <ac:chgData name="Sidney Seckler" userId="73470fc2d5f88927" providerId="LiveId" clId="{FCD8FF97-B2D8-4ABB-9AA6-7260AB154381}" dt="2019-05-13T19:45:29.841" v="134" actId="478"/>
          <ac:cxnSpMkLst>
            <pc:docMk/>
            <pc:sldMk cId="3878002148" sldId="673"/>
            <ac:cxnSpMk id="33" creationId="{D3605B3E-021F-4514-B964-5560B9C5026D}"/>
          </ac:cxnSpMkLst>
        </pc:cxnChg>
      </pc:sldChg>
      <pc:sldChg chg="addSp delSp modSp ord">
        <pc:chgData name="Sidney Seckler" userId="73470fc2d5f88927" providerId="LiveId" clId="{FCD8FF97-B2D8-4ABB-9AA6-7260AB154381}" dt="2019-05-13T22:48:06.626" v="2818" actId="1076"/>
        <pc:sldMkLst>
          <pc:docMk/>
          <pc:sldMk cId="3395910202" sldId="684"/>
        </pc:sldMkLst>
        <pc:spChg chg="del mod">
          <ac:chgData name="Sidney Seckler" userId="73470fc2d5f88927" providerId="LiveId" clId="{FCD8FF97-B2D8-4ABB-9AA6-7260AB154381}" dt="2019-05-13T22:00:01.194" v="2148" actId="478"/>
          <ac:spMkLst>
            <pc:docMk/>
            <pc:sldMk cId="3395910202" sldId="684"/>
            <ac:spMk id="6" creationId="{FB29ED9A-4338-4F3E-BAC5-EBBBD17D5C9A}"/>
          </ac:spMkLst>
        </pc:spChg>
        <pc:spChg chg="add mod">
          <ac:chgData name="Sidney Seckler" userId="73470fc2d5f88927" providerId="LiveId" clId="{FCD8FF97-B2D8-4ABB-9AA6-7260AB154381}" dt="2019-05-13T22:47:48.766" v="2815" actId="1076"/>
          <ac:spMkLst>
            <pc:docMk/>
            <pc:sldMk cId="3395910202" sldId="684"/>
            <ac:spMk id="7" creationId="{EE569BCE-76B5-4940-911E-E42E5E8DE726}"/>
          </ac:spMkLst>
        </pc:spChg>
        <pc:spChg chg="add mod">
          <ac:chgData name="Sidney Seckler" userId="73470fc2d5f88927" providerId="LiveId" clId="{FCD8FF97-B2D8-4ABB-9AA6-7260AB154381}" dt="2019-05-13T22:47:51.328" v="2816" actId="1076"/>
          <ac:spMkLst>
            <pc:docMk/>
            <pc:sldMk cId="3395910202" sldId="684"/>
            <ac:spMk id="8" creationId="{2E50A8CA-038C-4A51-B1C3-1DAE0183BF1A}"/>
          </ac:spMkLst>
        </pc:spChg>
        <pc:spChg chg="mod">
          <ac:chgData name="Sidney Seckler" userId="73470fc2d5f88927" providerId="LiveId" clId="{FCD8FF97-B2D8-4ABB-9AA6-7260AB154381}" dt="2019-05-13T22:00:14.777" v="2152" actId="1076"/>
          <ac:spMkLst>
            <pc:docMk/>
            <pc:sldMk cId="3395910202" sldId="684"/>
            <ac:spMk id="4100" creationId="{E5CC45C3-CF65-4286-AA07-1D8008364C0B}"/>
          </ac:spMkLst>
        </pc:spChg>
        <pc:picChg chg="del">
          <ac:chgData name="Sidney Seckler" userId="73470fc2d5f88927" providerId="LiveId" clId="{FCD8FF97-B2D8-4ABB-9AA6-7260AB154381}" dt="2019-05-13T21:59:55.003" v="2147" actId="478"/>
          <ac:picMkLst>
            <pc:docMk/>
            <pc:sldMk cId="3395910202" sldId="684"/>
            <ac:picMk id="16386" creationId="{42C01D0E-33E8-4E1F-9ADB-15E68402CF83}"/>
          </ac:picMkLst>
        </pc:picChg>
        <pc:picChg chg="add mod">
          <ac:chgData name="Sidney Seckler" userId="73470fc2d5f88927" providerId="LiveId" clId="{FCD8FF97-B2D8-4ABB-9AA6-7260AB154381}" dt="2019-05-13T22:48:06.626" v="2818" actId="1076"/>
          <ac:picMkLst>
            <pc:docMk/>
            <pc:sldMk cId="3395910202" sldId="684"/>
            <ac:picMk id="261122" creationId="{6DA3C511-BFA1-4ED4-A74D-9D5978552295}"/>
          </ac:picMkLst>
        </pc:picChg>
      </pc:sldChg>
      <pc:sldChg chg="addSp delSp modSp add del">
        <pc:chgData name="Sidney Seckler" userId="73470fc2d5f88927" providerId="LiveId" clId="{FCD8FF97-B2D8-4ABB-9AA6-7260AB154381}" dt="2019-05-13T21:27:51.447" v="1156" actId="1076"/>
        <pc:sldMkLst>
          <pc:docMk/>
          <pc:sldMk cId="3350311093" sldId="687"/>
        </pc:sldMkLst>
        <pc:spChg chg="mod">
          <ac:chgData name="Sidney Seckler" userId="73470fc2d5f88927" providerId="LiveId" clId="{FCD8FF97-B2D8-4ABB-9AA6-7260AB154381}" dt="2019-05-13T21:26:33.179" v="1148" actId="1036"/>
          <ac:spMkLst>
            <pc:docMk/>
            <pc:sldMk cId="3350311093" sldId="687"/>
            <ac:spMk id="10" creationId="{0529845F-404C-4D32-B4A1-15F6C278F38A}"/>
          </ac:spMkLst>
        </pc:spChg>
        <pc:graphicFrameChg chg="add mod">
          <ac:chgData name="Sidney Seckler" userId="73470fc2d5f88927" providerId="LiveId" clId="{FCD8FF97-B2D8-4ABB-9AA6-7260AB154381}" dt="2019-05-13T21:27:51.447" v="1156" actId="1076"/>
          <ac:graphicFrameMkLst>
            <pc:docMk/>
            <pc:sldMk cId="3350311093" sldId="687"/>
            <ac:graphicFrameMk id="6" creationId="{686A7C4B-D633-4408-A2DD-0A62E86F0FB5}"/>
          </ac:graphicFrameMkLst>
        </pc:graphicFrameChg>
        <pc:graphicFrameChg chg="del">
          <ac:chgData name="Sidney Seckler" userId="73470fc2d5f88927" providerId="LiveId" clId="{FCD8FF97-B2D8-4ABB-9AA6-7260AB154381}" dt="2019-05-13T21:19:21.515" v="742" actId="478"/>
          <ac:graphicFrameMkLst>
            <pc:docMk/>
            <pc:sldMk cId="3350311093" sldId="687"/>
            <ac:graphicFrameMk id="9" creationId="{425F2D12-C9F5-4F43-8AE5-087BEBAD1C94}"/>
          </ac:graphicFrameMkLst>
        </pc:graphicFrameChg>
      </pc:sldChg>
      <pc:sldChg chg="addSp delSp modSp add del">
        <pc:chgData name="Sidney Seckler" userId="73470fc2d5f88927" providerId="LiveId" clId="{FCD8FF97-B2D8-4ABB-9AA6-7260AB154381}" dt="2019-05-13T21:52:43.225" v="1861" actId="1076"/>
        <pc:sldMkLst>
          <pc:docMk/>
          <pc:sldMk cId="272608436" sldId="699"/>
        </pc:sldMkLst>
        <pc:spChg chg="add del mod">
          <ac:chgData name="Sidney Seckler" userId="73470fc2d5f88927" providerId="LiveId" clId="{FCD8FF97-B2D8-4ABB-9AA6-7260AB154381}" dt="2019-05-13T21:47:40.404" v="1536" actId="478"/>
          <ac:spMkLst>
            <pc:docMk/>
            <pc:sldMk cId="272608436" sldId="699"/>
            <ac:spMk id="3" creationId="{C575BA3D-A055-4849-AA21-53AF709F58B2}"/>
          </ac:spMkLst>
        </pc:spChg>
        <pc:spChg chg="mod">
          <ac:chgData name="Sidney Seckler" userId="73470fc2d5f88927" providerId="LiveId" clId="{FCD8FF97-B2D8-4ABB-9AA6-7260AB154381}" dt="2019-05-13T21:49:20.358" v="1843" actId="20577"/>
          <ac:spMkLst>
            <pc:docMk/>
            <pc:sldMk cId="272608436" sldId="699"/>
            <ac:spMk id="8" creationId="{6A541547-C2C1-4C58-9DBB-CF48F94CEB25}"/>
          </ac:spMkLst>
        </pc:spChg>
        <pc:spChg chg="mod">
          <ac:chgData name="Sidney Seckler" userId="73470fc2d5f88927" providerId="LiveId" clId="{FCD8FF97-B2D8-4ABB-9AA6-7260AB154381}" dt="2019-05-13T21:52:43.225" v="1861" actId="1076"/>
          <ac:spMkLst>
            <pc:docMk/>
            <pc:sldMk cId="272608436" sldId="699"/>
            <ac:spMk id="9" creationId="{63231299-0536-4A78-8B23-4452B5490888}"/>
          </ac:spMkLst>
        </pc:spChg>
        <pc:spChg chg="del">
          <ac:chgData name="Sidney Seckler" userId="73470fc2d5f88927" providerId="LiveId" clId="{FCD8FF97-B2D8-4ABB-9AA6-7260AB154381}" dt="2019-05-13T21:47:35.856" v="1535" actId="478"/>
          <ac:spMkLst>
            <pc:docMk/>
            <pc:sldMk cId="272608436" sldId="699"/>
            <ac:spMk id="11" creationId="{4A82D181-8737-414B-9D11-FF259033C14D}"/>
          </ac:spMkLst>
        </pc:spChg>
        <pc:spChg chg="add mod">
          <ac:chgData name="Sidney Seckler" userId="73470fc2d5f88927" providerId="LiveId" clId="{FCD8FF97-B2D8-4ABB-9AA6-7260AB154381}" dt="2019-05-13T21:52:24.155" v="1855" actId="1076"/>
          <ac:spMkLst>
            <pc:docMk/>
            <pc:sldMk cId="272608436" sldId="699"/>
            <ac:spMk id="12" creationId="{615AF289-5E6D-4D18-8CA3-50609DBF03BA}"/>
          </ac:spMkLst>
        </pc:spChg>
        <pc:picChg chg="add mod">
          <ac:chgData name="Sidney Seckler" userId="73470fc2d5f88927" providerId="LiveId" clId="{FCD8FF97-B2D8-4ABB-9AA6-7260AB154381}" dt="2019-05-13T21:50:49.723" v="1853" actId="1076"/>
          <ac:picMkLst>
            <pc:docMk/>
            <pc:sldMk cId="272608436" sldId="699"/>
            <ac:picMk id="6" creationId="{FA97D57B-4F8D-49B1-8D6E-E349D953A369}"/>
          </ac:picMkLst>
        </pc:picChg>
        <pc:picChg chg="del">
          <ac:chgData name="Sidney Seckler" userId="73470fc2d5f88927" providerId="LiveId" clId="{FCD8FF97-B2D8-4ABB-9AA6-7260AB154381}" dt="2019-05-13T21:47:47.265" v="1538" actId="478"/>
          <ac:picMkLst>
            <pc:docMk/>
            <pc:sldMk cId="272608436" sldId="699"/>
            <ac:picMk id="35842" creationId="{0EEADBC0-4BF3-4174-BE14-E2B3D4AD8144}"/>
          </ac:picMkLst>
        </pc:picChg>
      </pc:sldChg>
      <pc:sldChg chg="addSp delSp modSp add">
        <pc:chgData name="Sidney Seckler" userId="73470fc2d5f88927" providerId="LiveId" clId="{FCD8FF97-B2D8-4ABB-9AA6-7260AB154381}" dt="2019-05-14T21:17:40.149" v="5226" actId="14100"/>
        <pc:sldMkLst>
          <pc:docMk/>
          <pc:sldMk cId="2049867428" sldId="711"/>
        </pc:sldMkLst>
        <pc:spChg chg="add mod">
          <ac:chgData name="Sidney Seckler" userId="73470fc2d5f88927" providerId="LiveId" clId="{FCD8FF97-B2D8-4ABB-9AA6-7260AB154381}" dt="2019-05-13T20:31:44.994" v="611" actId="1076"/>
          <ac:spMkLst>
            <pc:docMk/>
            <pc:sldMk cId="2049867428" sldId="711"/>
            <ac:spMk id="2" creationId="{C26B56D6-93D7-459A-A8DA-802E9949CC8D}"/>
          </ac:spMkLst>
        </pc:spChg>
        <pc:spChg chg="add mod">
          <ac:chgData name="Sidney Seckler" userId="73470fc2d5f88927" providerId="LiveId" clId="{FCD8FF97-B2D8-4ABB-9AA6-7260AB154381}" dt="2019-05-13T20:22:38.033" v="378" actId="1076"/>
          <ac:spMkLst>
            <pc:docMk/>
            <pc:sldMk cId="2049867428" sldId="711"/>
            <ac:spMk id="6" creationId="{EFC6B87A-8E1A-4E43-BA8E-AE5F3C369004}"/>
          </ac:spMkLst>
        </pc:spChg>
        <pc:spChg chg="add mod">
          <ac:chgData name="Sidney Seckler" userId="73470fc2d5f88927" providerId="LiveId" clId="{FCD8FF97-B2D8-4ABB-9AA6-7260AB154381}" dt="2019-05-13T20:31:48.166" v="612" actId="1076"/>
          <ac:spMkLst>
            <pc:docMk/>
            <pc:sldMk cId="2049867428" sldId="711"/>
            <ac:spMk id="8" creationId="{63961448-6F42-459B-AAC8-A9BC90A26A0E}"/>
          </ac:spMkLst>
        </pc:spChg>
        <pc:spChg chg="mod">
          <ac:chgData name="Sidney Seckler" userId="73470fc2d5f88927" providerId="LiveId" clId="{FCD8FF97-B2D8-4ABB-9AA6-7260AB154381}" dt="2019-05-13T21:16:15.995" v="730" actId="1035"/>
          <ac:spMkLst>
            <pc:docMk/>
            <pc:sldMk cId="2049867428" sldId="711"/>
            <ac:spMk id="9" creationId="{681668D2-83F1-4750-BD1A-065B336EE0F3}"/>
          </ac:spMkLst>
        </pc:spChg>
        <pc:spChg chg="add mod">
          <ac:chgData name="Sidney Seckler" userId="73470fc2d5f88927" providerId="LiveId" clId="{FCD8FF97-B2D8-4ABB-9AA6-7260AB154381}" dt="2019-05-13T20:35:35.005" v="658" actId="1076"/>
          <ac:spMkLst>
            <pc:docMk/>
            <pc:sldMk cId="2049867428" sldId="711"/>
            <ac:spMk id="12" creationId="{59F4BD88-7329-4A67-9440-752E0A37FFA3}"/>
          </ac:spMkLst>
        </pc:spChg>
        <pc:spChg chg="add mod">
          <ac:chgData name="Sidney Seckler" userId="73470fc2d5f88927" providerId="LiveId" clId="{FCD8FF97-B2D8-4ABB-9AA6-7260AB154381}" dt="2019-05-13T20:31:35.704" v="609" actId="1076"/>
          <ac:spMkLst>
            <pc:docMk/>
            <pc:sldMk cId="2049867428" sldId="711"/>
            <ac:spMk id="17" creationId="{D3F1C681-0B66-437A-A875-B283FDEAAB3E}"/>
          </ac:spMkLst>
        </pc:spChg>
        <pc:spChg chg="add mod">
          <ac:chgData name="Sidney Seckler" userId="73470fc2d5f88927" providerId="LiveId" clId="{FCD8FF97-B2D8-4ABB-9AA6-7260AB154381}" dt="2019-05-13T20:31:38.553" v="610" actId="1076"/>
          <ac:spMkLst>
            <pc:docMk/>
            <pc:sldMk cId="2049867428" sldId="711"/>
            <ac:spMk id="18" creationId="{432D0F84-600C-49E1-8C7B-775FD9E691EB}"/>
          </ac:spMkLst>
        </pc:spChg>
        <pc:spChg chg="add mod">
          <ac:chgData name="Sidney Seckler" userId="73470fc2d5f88927" providerId="LiveId" clId="{FCD8FF97-B2D8-4ABB-9AA6-7260AB154381}" dt="2019-05-13T20:35:30.174" v="657" actId="1076"/>
          <ac:spMkLst>
            <pc:docMk/>
            <pc:sldMk cId="2049867428" sldId="711"/>
            <ac:spMk id="19" creationId="{2B1A7F88-4506-438E-9AD9-4F23995C9519}"/>
          </ac:spMkLst>
        </pc:spChg>
        <pc:spChg chg="add mod">
          <ac:chgData name="Sidney Seckler" userId="73470fc2d5f88927" providerId="LiveId" clId="{FCD8FF97-B2D8-4ABB-9AA6-7260AB154381}" dt="2019-05-13T20:27:30.558" v="533" actId="1076"/>
          <ac:spMkLst>
            <pc:docMk/>
            <pc:sldMk cId="2049867428" sldId="711"/>
            <ac:spMk id="22" creationId="{372E33C5-3FF2-4587-B2F0-C50244F91003}"/>
          </ac:spMkLst>
        </pc:spChg>
        <pc:spChg chg="add mod">
          <ac:chgData name="Sidney Seckler" userId="73470fc2d5f88927" providerId="LiveId" clId="{FCD8FF97-B2D8-4ABB-9AA6-7260AB154381}" dt="2019-05-13T20:35:00.789" v="655" actId="1076"/>
          <ac:spMkLst>
            <pc:docMk/>
            <pc:sldMk cId="2049867428" sldId="711"/>
            <ac:spMk id="23" creationId="{28CFBCCC-3727-4201-83B0-88895EB764E1}"/>
          </ac:spMkLst>
        </pc:spChg>
        <pc:spChg chg="add mod">
          <ac:chgData name="Sidney Seckler" userId="73470fc2d5f88927" providerId="LiveId" clId="{FCD8FF97-B2D8-4ABB-9AA6-7260AB154381}" dt="2019-05-13T20:29:18.209" v="600" actId="1076"/>
          <ac:spMkLst>
            <pc:docMk/>
            <pc:sldMk cId="2049867428" sldId="711"/>
            <ac:spMk id="24" creationId="{E4B95364-E329-4FC4-8EB2-5B949C770B28}"/>
          </ac:spMkLst>
        </pc:spChg>
        <pc:spChg chg="add mod">
          <ac:chgData name="Sidney Seckler" userId="73470fc2d5f88927" providerId="LiveId" clId="{FCD8FF97-B2D8-4ABB-9AA6-7260AB154381}" dt="2019-05-13T20:29:21.016" v="601" actId="1076"/>
          <ac:spMkLst>
            <pc:docMk/>
            <pc:sldMk cId="2049867428" sldId="711"/>
            <ac:spMk id="29" creationId="{FC8784EA-2689-40FF-8B97-4401C5C61978}"/>
          </ac:spMkLst>
        </pc:spChg>
        <pc:spChg chg="add mod">
          <ac:chgData name="Sidney Seckler" userId="73470fc2d5f88927" providerId="LiveId" clId="{FCD8FF97-B2D8-4ABB-9AA6-7260AB154381}" dt="2019-05-13T20:29:15.141" v="599" actId="20577"/>
          <ac:spMkLst>
            <pc:docMk/>
            <pc:sldMk cId="2049867428" sldId="711"/>
            <ac:spMk id="30" creationId="{F88D7426-A3CE-4C51-80EB-9E88A5625EB0}"/>
          </ac:spMkLst>
        </pc:spChg>
        <pc:spChg chg="add mod">
          <ac:chgData name="Sidney Seckler" userId="73470fc2d5f88927" providerId="LiveId" clId="{FCD8FF97-B2D8-4ABB-9AA6-7260AB154381}" dt="2019-05-13T20:31:50.995" v="613" actId="1076"/>
          <ac:spMkLst>
            <pc:docMk/>
            <pc:sldMk cId="2049867428" sldId="711"/>
            <ac:spMk id="36" creationId="{8B7890A0-CB66-4069-AAB9-A4400C727279}"/>
          </ac:spMkLst>
        </pc:spChg>
        <pc:spChg chg="add mod">
          <ac:chgData name="Sidney Seckler" userId="73470fc2d5f88927" providerId="LiveId" clId="{FCD8FF97-B2D8-4ABB-9AA6-7260AB154381}" dt="2019-05-13T20:34:11.251" v="636" actId="1076"/>
          <ac:spMkLst>
            <pc:docMk/>
            <pc:sldMk cId="2049867428" sldId="711"/>
            <ac:spMk id="42" creationId="{AE69D138-1D0B-4F6B-993F-7E2CFBAA4FA3}"/>
          </ac:spMkLst>
        </pc:spChg>
        <pc:spChg chg="add mod">
          <ac:chgData name="Sidney Seckler" userId="73470fc2d5f88927" providerId="LiveId" clId="{FCD8FF97-B2D8-4ABB-9AA6-7260AB154381}" dt="2019-05-13T20:40:27.219" v="661" actId="1076"/>
          <ac:spMkLst>
            <pc:docMk/>
            <pc:sldMk cId="2049867428" sldId="711"/>
            <ac:spMk id="51" creationId="{285193BD-2C2E-46E0-9420-DA64073A8A22}"/>
          </ac:spMkLst>
        </pc:spChg>
        <pc:picChg chg="del">
          <ac:chgData name="Sidney Seckler" userId="73470fc2d5f88927" providerId="LiveId" clId="{FCD8FF97-B2D8-4ABB-9AA6-7260AB154381}" dt="2019-05-13T20:17:14.681" v="325" actId="478"/>
          <ac:picMkLst>
            <pc:docMk/>
            <pc:sldMk cId="2049867428" sldId="711"/>
            <ac:picMk id="1026" creationId="{FB4D803A-D223-41C2-9709-5C65133ED79C}"/>
          </ac:picMkLst>
        </pc:picChg>
        <pc:cxnChg chg="add del mod">
          <ac:chgData name="Sidney Seckler" userId="73470fc2d5f88927" providerId="LiveId" clId="{FCD8FF97-B2D8-4ABB-9AA6-7260AB154381}" dt="2019-05-13T20:23:00.127" v="380" actId="478"/>
          <ac:cxnSpMkLst>
            <pc:docMk/>
            <pc:sldMk cId="2049867428" sldId="711"/>
            <ac:cxnSpMk id="4" creationId="{C7EC3D61-4513-41FD-AC82-D1AE6718A97A}"/>
          </ac:cxnSpMkLst>
        </pc:cxnChg>
        <pc:cxnChg chg="add mod">
          <ac:chgData name="Sidney Seckler" userId="73470fc2d5f88927" providerId="LiveId" clId="{FCD8FF97-B2D8-4ABB-9AA6-7260AB154381}" dt="2019-05-13T20:31:44.994" v="611" actId="1076"/>
          <ac:cxnSpMkLst>
            <pc:docMk/>
            <pc:sldMk cId="2049867428" sldId="711"/>
            <ac:cxnSpMk id="7" creationId="{4BEE4400-3332-4848-9830-CC98A82612CA}"/>
          </ac:cxnSpMkLst>
        </pc:cxnChg>
        <pc:cxnChg chg="add del mod">
          <ac:chgData name="Sidney Seckler" userId="73470fc2d5f88927" providerId="LiveId" clId="{FCD8FF97-B2D8-4ABB-9AA6-7260AB154381}" dt="2019-05-13T20:24:45.740" v="437" actId="478"/>
          <ac:cxnSpMkLst>
            <pc:docMk/>
            <pc:sldMk cId="2049867428" sldId="711"/>
            <ac:cxnSpMk id="11" creationId="{69026355-95DA-48CE-ABF3-C93388FD3545}"/>
          </ac:cxnSpMkLst>
        </pc:cxnChg>
        <pc:cxnChg chg="add mod">
          <ac:chgData name="Sidney Seckler" userId="73470fc2d5f88927" providerId="LiveId" clId="{FCD8FF97-B2D8-4ABB-9AA6-7260AB154381}" dt="2019-05-13T20:35:35.005" v="658" actId="1076"/>
          <ac:cxnSpMkLst>
            <pc:docMk/>
            <pc:sldMk cId="2049867428" sldId="711"/>
            <ac:cxnSpMk id="14" creationId="{39C19EBC-FE8E-431A-8110-3D5B40F2FE50}"/>
          </ac:cxnSpMkLst>
        </pc:cxnChg>
        <pc:cxnChg chg="add mod">
          <ac:chgData name="Sidney Seckler" userId="73470fc2d5f88927" providerId="LiveId" clId="{FCD8FF97-B2D8-4ABB-9AA6-7260AB154381}" dt="2019-05-13T20:35:30.174" v="657" actId="1076"/>
          <ac:cxnSpMkLst>
            <pc:docMk/>
            <pc:sldMk cId="2049867428" sldId="711"/>
            <ac:cxnSpMk id="16" creationId="{5C2FCEF2-76B4-4012-964D-71BB1483B567}"/>
          </ac:cxnSpMkLst>
        </pc:cxnChg>
        <pc:cxnChg chg="add mod">
          <ac:chgData name="Sidney Seckler" userId="73470fc2d5f88927" providerId="LiveId" clId="{FCD8FF97-B2D8-4ABB-9AA6-7260AB154381}" dt="2019-05-13T20:35:30.174" v="657" actId="1076"/>
          <ac:cxnSpMkLst>
            <pc:docMk/>
            <pc:sldMk cId="2049867428" sldId="711"/>
            <ac:cxnSpMk id="25" creationId="{1BF05A65-3E9E-4D4B-BEF6-5FB2A91B4B7F}"/>
          </ac:cxnSpMkLst>
        </pc:cxnChg>
        <pc:cxnChg chg="add mod">
          <ac:chgData name="Sidney Seckler" userId="73470fc2d5f88927" providerId="LiveId" clId="{FCD8FF97-B2D8-4ABB-9AA6-7260AB154381}" dt="2019-05-14T21:17:40.149" v="5226" actId="14100"/>
          <ac:cxnSpMkLst>
            <pc:docMk/>
            <pc:sldMk cId="2049867428" sldId="711"/>
            <ac:cxnSpMk id="26" creationId="{EDBBA61E-12FC-45D3-B551-EA0D0170E412}"/>
          </ac:cxnSpMkLst>
        </pc:cxnChg>
        <pc:cxnChg chg="add del mod">
          <ac:chgData name="Sidney Seckler" userId="73470fc2d5f88927" providerId="LiveId" clId="{FCD8FF97-B2D8-4ABB-9AA6-7260AB154381}" dt="2019-05-14T21:17:10.503" v="5223" actId="478"/>
          <ac:cxnSpMkLst>
            <pc:docMk/>
            <pc:sldMk cId="2049867428" sldId="711"/>
            <ac:cxnSpMk id="33" creationId="{18F24C58-1F2B-41C7-B8C7-364C4C749A7F}"/>
          </ac:cxnSpMkLst>
        </pc:cxnChg>
        <pc:cxnChg chg="add mod">
          <ac:chgData name="Sidney Seckler" userId="73470fc2d5f88927" providerId="LiveId" clId="{FCD8FF97-B2D8-4ABB-9AA6-7260AB154381}" dt="2019-05-13T20:35:35.005" v="658" actId="1076"/>
          <ac:cxnSpMkLst>
            <pc:docMk/>
            <pc:sldMk cId="2049867428" sldId="711"/>
            <ac:cxnSpMk id="39" creationId="{F006E895-023B-4279-93EA-D4E81F2792D9}"/>
          </ac:cxnSpMkLst>
        </pc:cxnChg>
        <pc:cxnChg chg="add mod">
          <ac:chgData name="Sidney Seckler" userId="73470fc2d5f88927" providerId="LiveId" clId="{FCD8FF97-B2D8-4ABB-9AA6-7260AB154381}" dt="2019-05-13T20:40:18.135" v="659" actId="11529"/>
          <ac:cxnSpMkLst>
            <pc:docMk/>
            <pc:sldMk cId="2049867428" sldId="711"/>
            <ac:cxnSpMk id="48" creationId="{EC3D402D-E620-41BA-998E-CB415F4F0E02}"/>
          </ac:cxnSpMkLst>
        </pc:cxnChg>
      </pc:sldChg>
      <pc:sldChg chg="addSp delSp modSp add">
        <pc:chgData name="Sidney Seckler" userId="73470fc2d5f88927" providerId="LiveId" clId="{FCD8FF97-B2D8-4ABB-9AA6-7260AB154381}" dt="2019-05-13T21:16:03.663" v="716" actId="1035"/>
        <pc:sldMkLst>
          <pc:docMk/>
          <pc:sldMk cId="3801222783" sldId="712"/>
        </pc:sldMkLst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2" creationId="{C26B56D6-93D7-459A-A8DA-802E9949CC8D}"/>
          </ac:spMkLst>
        </pc:spChg>
        <pc:spChg chg="add mod">
          <ac:chgData name="Sidney Seckler" userId="73470fc2d5f88927" providerId="LiveId" clId="{FCD8FF97-B2D8-4ABB-9AA6-7260AB154381}" dt="2019-05-13T21:15:13.153" v="702" actId="14100"/>
          <ac:spMkLst>
            <pc:docMk/>
            <pc:sldMk cId="3801222783" sldId="712"/>
            <ac:spMk id="4" creationId="{513BC66F-02E5-4748-B71F-5BD44146B75F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6" creationId="{EFC6B87A-8E1A-4E43-BA8E-AE5F3C369004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8" creationId="{63961448-6F42-459B-AAC8-A9BC90A26A0E}"/>
          </ac:spMkLst>
        </pc:spChg>
        <pc:spChg chg="mod">
          <ac:chgData name="Sidney Seckler" userId="73470fc2d5f88927" providerId="LiveId" clId="{FCD8FF97-B2D8-4ABB-9AA6-7260AB154381}" dt="2019-05-13T21:16:03.663" v="716" actId="1035"/>
          <ac:spMkLst>
            <pc:docMk/>
            <pc:sldMk cId="3801222783" sldId="712"/>
            <ac:spMk id="9" creationId="{681668D2-83F1-4750-BD1A-065B336EE0F3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12" creationId="{59F4BD88-7329-4A67-9440-752E0A37FFA3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17" creationId="{D3F1C681-0B66-437A-A875-B283FDEAAB3E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18" creationId="{432D0F84-600C-49E1-8C7B-775FD9E691EB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19" creationId="{2B1A7F88-4506-438E-9AD9-4F23995C9519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22" creationId="{372E33C5-3FF2-4587-B2F0-C50244F91003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23" creationId="{28CFBCCC-3727-4201-83B0-88895EB764E1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24" creationId="{E4B95364-E329-4FC4-8EB2-5B949C770B28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29" creationId="{FC8784EA-2689-40FF-8B97-4401C5C61978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30" creationId="{F88D7426-A3CE-4C51-80EB-9E88A5625EB0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36" creationId="{8B7890A0-CB66-4069-AAB9-A4400C727279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42" creationId="{AE69D138-1D0B-4F6B-993F-7E2CFBAA4FA3}"/>
          </ac:spMkLst>
        </pc:spChg>
        <pc:spChg chg="del">
          <ac:chgData name="Sidney Seckler" userId="73470fc2d5f88927" providerId="LiveId" clId="{FCD8FF97-B2D8-4ABB-9AA6-7260AB154381}" dt="2019-05-13T21:09:32.329" v="663" actId="478"/>
          <ac:spMkLst>
            <pc:docMk/>
            <pc:sldMk cId="3801222783" sldId="712"/>
            <ac:spMk id="51" creationId="{285193BD-2C2E-46E0-9420-DA64073A8A22}"/>
          </ac:spMkLst>
        </pc:spChg>
        <pc:graphicFrameChg chg="add mod modGraphic">
          <ac:chgData name="Sidney Seckler" userId="73470fc2d5f88927" providerId="LiveId" clId="{FCD8FF97-B2D8-4ABB-9AA6-7260AB154381}" dt="2019-05-13T21:14:05.825" v="696" actId="20577"/>
          <ac:graphicFrameMkLst>
            <pc:docMk/>
            <pc:sldMk cId="3801222783" sldId="712"/>
            <ac:graphicFrameMk id="3" creationId="{FB4CE0FF-1558-4138-96D5-E460A5BFF1CE}"/>
          </ac:graphicFrameMkLst>
        </pc:graphicFrameChg>
        <pc:graphicFrameChg chg="add del mod">
          <ac:chgData name="Sidney Seckler" userId="73470fc2d5f88927" providerId="LiveId" clId="{FCD8FF97-B2D8-4ABB-9AA6-7260AB154381}" dt="2019-05-13T21:10:03.400" v="668" actId="478"/>
          <ac:graphicFrameMkLst>
            <pc:docMk/>
            <pc:sldMk cId="3801222783" sldId="712"/>
            <ac:graphicFrameMk id="26" creationId="{A970EC13-E4EB-46FC-A7C8-A2CA0362012C}"/>
          </ac:graphicFrameMkLst>
        </pc:graphicFrameChg>
        <pc:cxnChg chg="del mod">
          <ac:chgData name="Sidney Seckler" userId="73470fc2d5f88927" providerId="LiveId" clId="{FCD8FF97-B2D8-4ABB-9AA6-7260AB154381}" dt="2019-05-13T21:09:32.329" v="663" actId="478"/>
          <ac:cxnSpMkLst>
            <pc:docMk/>
            <pc:sldMk cId="3801222783" sldId="712"/>
            <ac:cxnSpMk id="7" creationId="{4BEE4400-3332-4848-9830-CC98A82612CA}"/>
          </ac:cxnSpMkLst>
        </pc:cxnChg>
        <pc:cxnChg chg="del mod">
          <ac:chgData name="Sidney Seckler" userId="73470fc2d5f88927" providerId="LiveId" clId="{FCD8FF97-B2D8-4ABB-9AA6-7260AB154381}" dt="2019-05-13T21:09:32.329" v="663" actId="478"/>
          <ac:cxnSpMkLst>
            <pc:docMk/>
            <pc:sldMk cId="3801222783" sldId="712"/>
            <ac:cxnSpMk id="14" creationId="{39C19EBC-FE8E-431A-8110-3D5B40F2FE50}"/>
          </ac:cxnSpMkLst>
        </pc:cxnChg>
        <pc:cxnChg chg="del mod">
          <ac:chgData name="Sidney Seckler" userId="73470fc2d5f88927" providerId="LiveId" clId="{FCD8FF97-B2D8-4ABB-9AA6-7260AB154381}" dt="2019-05-13T21:09:32.329" v="663" actId="478"/>
          <ac:cxnSpMkLst>
            <pc:docMk/>
            <pc:sldMk cId="3801222783" sldId="712"/>
            <ac:cxnSpMk id="16" creationId="{5C2FCEF2-76B4-4012-964D-71BB1483B567}"/>
          </ac:cxnSpMkLst>
        </pc:cxnChg>
        <pc:cxnChg chg="del mod">
          <ac:chgData name="Sidney Seckler" userId="73470fc2d5f88927" providerId="LiveId" clId="{FCD8FF97-B2D8-4ABB-9AA6-7260AB154381}" dt="2019-05-13T21:09:32.329" v="663" actId="478"/>
          <ac:cxnSpMkLst>
            <pc:docMk/>
            <pc:sldMk cId="3801222783" sldId="712"/>
            <ac:cxnSpMk id="25" creationId="{1BF05A65-3E9E-4D4B-BEF6-5FB2A91B4B7F}"/>
          </ac:cxnSpMkLst>
        </pc:cxnChg>
        <pc:cxnChg chg="del mod">
          <ac:chgData name="Sidney Seckler" userId="73470fc2d5f88927" providerId="LiveId" clId="{FCD8FF97-B2D8-4ABB-9AA6-7260AB154381}" dt="2019-05-13T21:09:32.329" v="663" actId="478"/>
          <ac:cxnSpMkLst>
            <pc:docMk/>
            <pc:sldMk cId="3801222783" sldId="712"/>
            <ac:cxnSpMk id="33" creationId="{18F24C58-1F2B-41C7-B8C7-364C4C749A7F}"/>
          </ac:cxnSpMkLst>
        </pc:cxnChg>
        <pc:cxnChg chg="del mod">
          <ac:chgData name="Sidney Seckler" userId="73470fc2d5f88927" providerId="LiveId" clId="{FCD8FF97-B2D8-4ABB-9AA6-7260AB154381}" dt="2019-05-13T21:09:32.329" v="663" actId="478"/>
          <ac:cxnSpMkLst>
            <pc:docMk/>
            <pc:sldMk cId="3801222783" sldId="712"/>
            <ac:cxnSpMk id="39" creationId="{F006E895-023B-4279-93EA-D4E81F2792D9}"/>
          </ac:cxnSpMkLst>
        </pc:cxnChg>
        <pc:cxnChg chg="del mod">
          <ac:chgData name="Sidney Seckler" userId="73470fc2d5f88927" providerId="LiveId" clId="{FCD8FF97-B2D8-4ABB-9AA6-7260AB154381}" dt="2019-05-13T21:09:32.329" v="663" actId="478"/>
          <ac:cxnSpMkLst>
            <pc:docMk/>
            <pc:sldMk cId="3801222783" sldId="712"/>
            <ac:cxnSpMk id="48" creationId="{EC3D402D-E620-41BA-998E-CB415F4F0E02}"/>
          </ac:cxnSpMkLst>
        </pc:cxnChg>
      </pc:sldChg>
      <pc:sldChg chg="addSp delSp modSp add">
        <pc:chgData name="Sidney Seckler" userId="73470fc2d5f88927" providerId="LiveId" clId="{FCD8FF97-B2D8-4ABB-9AA6-7260AB154381}" dt="2019-05-13T21:26:17.729" v="1143" actId="1035"/>
        <pc:sldMkLst>
          <pc:docMk/>
          <pc:sldMk cId="1176837388" sldId="713"/>
        </pc:sldMkLst>
        <pc:spChg chg="add del mod">
          <ac:chgData name="Sidney Seckler" userId="73470fc2d5f88927" providerId="LiveId" clId="{FCD8FF97-B2D8-4ABB-9AA6-7260AB154381}" dt="2019-05-13T21:23:09.928" v="794" actId="478"/>
          <ac:spMkLst>
            <pc:docMk/>
            <pc:sldMk cId="1176837388" sldId="713"/>
            <ac:spMk id="3" creationId="{5F3D58E3-4859-417E-AAF3-FD3A3CB8638E}"/>
          </ac:spMkLst>
        </pc:spChg>
        <pc:spChg chg="mod">
          <ac:chgData name="Sidney Seckler" userId="73470fc2d5f88927" providerId="LiveId" clId="{FCD8FF97-B2D8-4ABB-9AA6-7260AB154381}" dt="2019-05-13T21:25:54.695" v="1140" actId="20577"/>
          <ac:spMkLst>
            <pc:docMk/>
            <pc:sldMk cId="1176837388" sldId="713"/>
            <ac:spMk id="4" creationId="{D27E04B2-37AB-4E8E-AF30-2DDBA4A193F2}"/>
          </ac:spMkLst>
        </pc:spChg>
        <pc:spChg chg="add">
          <ac:chgData name="Sidney Seckler" userId="73470fc2d5f88927" providerId="LiveId" clId="{FCD8FF97-B2D8-4ABB-9AA6-7260AB154381}" dt="2019-05-13T21:23:17.879" v="795"/>
          <ac:spMkLst>
            <pc:docMk/>
            <pc:sldMk cId="1176837388" sldId="713"/>
            <ac:spMk id="7" creationId="{14784683-C74E-4B20-94DF-4D6BCC09D663}"/>
          </ac:spMkLst>
        </pc:spChg>
        <pc:spChg chg="add mod">
          <ac:chgData name="Sidney Seckler" userId="73470fc2d5f88927" providerId="LiveId" clId="{FCD8FF97-B2D8-4ABB-9AA6-7260AB154381}" dt="2019-05-13T21:26:17.729" v="1143" actId="1035"/>
          <ac:spMkLst>
            <pc:docMk/>
            <pc:sldMk cId="1176837388" sldId="713"/>
            <ac:spMk id="8" creationId="{1B308372-F5D7-4472-A4D7-85F55A001E9A}"/>
          </ac:spMkLst>
        </pc:spChg>
        <pc:spChg chg="del">
          <ac:chgData name="Sidney Seckler" userId="73470fc2d5f88927" providerId="LiveId" clId="{FCD8FF97-B2D8-4ABB-9AA6-7260AB154381}" dt="2019-05-13T21:23:06.563" v="793" actId="478"/>
          <ac:spMkLst>
            <pc:docMk/>
            <pc:sldMk cId="1176837388" sldId="713"/>
            <ac:spMk id="9" creationId="{681668D2-83F1-4750-BD1A-065B336EE0F3}"/>
          </ac:spMkLst>
        </pc:spChg>
      </pc:sldChg>
      <pc:sldChg chg="addSp delSp modSp add">
        <pc:chgData name="Sidney Seckler" userId="73470fc2d5f88927" providerId="LiveId" clId="{FCD8FF97-B2D8-4ABB-9AA6-7260AB154381}" dt="2019-05-13T21:28:07.941" v="1158" actId="1076"/>
        <pc:sldMkLst>
          <pc:docMk/>
          <pc:sldMk cId="353826100" sldId="714"/>
        </pc:sldMkLst>
        <pc:graphicFrameChg chg="del">
          <ac:chgData name="Sidney Seckler" userId="73470fc2d5f88927" providerId="LiveId" clId="{FCD8FF97-B2D8-4ABB-9AA6-7260AB154381}" dt="2019-05-13T21:26:45.622" v="1150" actId="478"/>
          <ac:graphicFrameMkLst>
            <pc:docMk/>
            <pc:sldMk cId="353826100" sldId="714"/>
            <ac:graphicFrameMk id="6" creationId="{686A7C4B-D633-4408-A2DD-0A62E86F0FB5}"/>
          </ac:graphicFrameMkLst>
        </pc:graphicFrameChg>
        <pc:graphicFrameChg chg="add mod">
          <ac:chgData name="Sidney Seckler" userId="73470fc2d5f88927" providerId="LiveId" clId="{FCD8FF97-B2D8-4ABB-9AA6-7260AB154381}" dt="2019-05-13T21:28:07.941" v="1158" actId="1076"/>
          <ac:graphicFrameMkLst>
            <pc:docMk/>
            <pc:sldMk cId="353826100" sldId="714"/>
            <ac:graphicFrameMk id="7" creationId="{5DE4F96B-35AF-4F06-BE69-E1BF186E3CA2}"/>
          </ac:graphicFrameMkLst>
        </pc:graphicFrameChg>
      </pc:sldChg>
      <pc:sldChg chg="modSp add">
        <pc:chgData name="Sidney Seckler" userId="73470fc2d5f88927" providerId="LiveId" clId="{FCD8FF97-B2D8-4ABB-9AA6-7260AB154381}" dt="2019-05-13T21:28:39.263" v="1194" actId="1036"/>
        <pc:sldMkLst>
          <pc:docMk/>
          <pc:sldMk cId="1403921833" sldId="715"/>
        </pc:sldMkLst>
        <pc:spChg chg="mod">
          <ac:chgData name="Sidney Seckler" userId="73470fc2d5f88927" providerId="LiveId" clId="{FCD8FF97-B2D8-4ABB-9AA6-7260AB154381}" dt="2019-05-13T21:28:39.263" v="1194" actId="1036"/>
          <ac:spMkLst>
            <pc:docMk/>
            <pc:sldMk cId="1403921833" sldId="715"/>
            <ac:spMk id="8" creationId="{1B308372-F5D7-4472-A4D7-85F55A001E9A}"/>
          </ac:spMkLst>
        </pc:spChg>
      </pc:sldChg>
      <pc:sldChg chg="modSp add">
        <pc:chgData name="Sidney Seckler" userId="73470fc2d5f88927" providerId="LiveId" clId="{FCD8FF97-B2D8-4ABB-9AA6-7260AB154381}" dt="2019-05-13T21:28:59.048" v="1224" actId="14100"/>
        <pc:sldMkLst>
          <pc:docMk/>
          <pc:sldMk cId="2794873262" sldId="716"/>
        </pc:sldMkLst>
        <pc:spChg chg="mod">
          <ac:chgData name="Sidney Seckler" userId="73470fc2d5f88927" providerId="LiveId" clId="{FCD8FF97-B2D8-4ABB-9AA6-7260AB154381}" dt="2019-05-13T21:28:59.048" v="1224" actId="14100"/>
          <ac:spMkLst>
            <pc:docMk/>
            <pc:sldMk cId="2794873262" sldId="716"/>
            <ac:spMk id="8" creationId="{1B308372-F5D7-4472-A4D7-85F55A001E9A}"/>
          </ac:spMkLst>
        </pc:spChg>
      </pc:sldChg>
      <pc:sldChg chg="addSp delSp modSp add ord">
        <pc:chgData name="Sidney Seckler" userId="73470fc2d5f88927" providerId="LiveId" clId="{FCD8FF97-B2D8-4ABB-9AA6-7260AB154381}" dt="2019-05-13T21:47:10.051" v="1533" actId="20577"/>
        <pc:sldMkLst>
          <pc:docMk/>
          <pc:sldMk cId="467610127" sldId="717"/>
        </pc:sldMkLst>
        <pc:spChg chg="mod">
          <ac:chgData name="Sidney Seckler" userId="73470fc2d5f88927" providerId="LiveId" clId="{FCD8FF97-B2D8-4ABB-9AA6-7260AB154381}" dt="2019-05-13T21:37:57.686" v="1304" actId="1076"/>
          <ac:spMkLst>
            <pc:docMk/>
            <pc:sldMk cId="467610127" sldId="717"/>
            <ac:spMk id="2" creationId="{01299B75-1E1D-4C66-A913-5D5781D5ADED}"/>
          </ac:spMkLst>
        </pc:spChg>
        <pc:spChg chg="add del mod">
          <ac:chgData name="Sidney Seckler" userId="73470fc2d5f88927" providerId="LiveId" clId="{FCD8FF97-B2D8-4ABB-9AA6-7260AB154381}" dt="2019-05-13T21:35:48.891" v="1227" actId="478"/>
          <ac:spMkLst>
            <pc:docMk/>
            <pc:sldMk cId="467610127" sldId="717"/>
            <ac:spMk id="5" creationId="{9FE605AA-6F0F-4833-8792-17A33C3FB723}"/>
          </ac:spMkLst>
        </pc:spChg>
        <pc:spChg chg="del">
          <ac:chgData name="Sidney Seckler" userId="73470fc2d5f88927" providerId="LiveId" clId="{FCD8FF97-B2D8-4ABB-9AA6-7260AB154381}" dt="2019-05-13T21:35:46.459" v="1226" actId="478"/>
          <ac:spMkLst>
            <pc:docMk/>
            <pc:sldMk cId="467610127" sldId="717"/>
            <ac:spMk id="9" creationId="{681668D2-83F1-4750-BD1A-065B336EE0F3}"/>
          </ac:spMkLst>
        </pc:spChg>
        <pc:spChg chg="add">
          <ac:chgData name="Sidney Seckler" userId="73470fc2d5f88927" providerId="LiveId" clId="{FCD8FF97-B2D8-4ABB-9AA6-7260AB154381}" dt="2019-05-13T21:35:56.601" v="1228"/>
          <ac:spMkLst>
            <pc:docMk/>
            <pc:sldMk cId="467610127" sldId="717"/>
            <ac:spMk id="12" creationId="{08FF0C1D-8F98-4C70-ABC5-2C7C7442F27E}"/>
          </ac:spMkLst>
        </pc:spChg>
        <pc:spChg chg="add mod">
          <ac:chgData name="Sidney Seckler" userId="73470fc2d5f88927" providerId="LiveId" clId="{FCD8FF97-B2D8-4ABB-9AA6-7260AB154381}" dt="2019-05-13T21:39:05.983" v="1324" actId="1076"/>
          <ac:spMkLst>
            <pc:docMk/>
            <pc:sldMk cId="467610127" sldId="717"/>
            <ac:spMk id="23" creationId="{2C64B8B7-D74C-4202-B28B-4E95FDF69301}"/>
          </ac:spMkLst>
        </pc:spChg>
        <pc:spChg chg="add mod">
          <ac:chgData name="Sidney Seckler" userId="73470fc2d5f88927" providerId="LiveId" clId="{FCD8FF97-B2D8-4ABB-9AA6-7260AB154381}" dt="2019-05-13T21:39:12.601" v="1326" actId="1076"/>
          <ac:spMkLst>
            <pc:docMk/>
            <pc:sldMk cId="467610127" sldId="717"/>
            <ac:spMk id="24" creationId="{463E5C37-9BAF-41AE-90E6-8EBDCE5C4F99}"/>
          </ac:spMkLst>
        </pc:spChg>
        <pc:spChg chg="add mod">
          <ac:chgData name="Sidney Seckler" userId="73470fc2d5f88927" providerId="LiveId" clId="{FCD8FF97-B2D8-4ABB-9AA6-7260AB154381}" dt="2019-05-13T21:39:37.448" v="1365" actId="1076"/>
          <ac:spMkLst>
            <pc:docMk/>
            <pc:sldMk cId="467610127" sldId="717"/>
            <ac:spMk id="25" creationId="{F3EEBC03-E486-4D66-B5F5-173DA1F6CF46}"/>
          </ac:spMkLst>
        </pc:spChg>
        <pc:spChg chg="add mod">
          <ac:chgData name="Sidney Seckler" userId="73470fc2d5f88927" providerId="LiveId" clId="{FCD8FF97-B2D8-4ABB-9AA6-7260AB154381}" dt="2019-05-13T21:47:10.051" v="1533" actId="20577"/>
          <ac:spMkLst>
            <pc:docMk/>
            <pc:sldMk cId="467610127" sldId="717"/>
            <ac:spMk id="29" creationId="{77138EAC-B121-4EF0-8360-38552ADA99E3}"/>
          </ac:spMkLst>
        </pc:spChg>
        <pc:spChg chg="mod">
          <ac:chgData name="Sidney Seckler" userId="73470fc2d5f88927" providerId="LiveId" clId="{FCD8FF97-B2D8-4ABB-9AA6-7260AB154381}" dt="2019-05-13T21:36:46.504" v="1240" actId="1076"/>
          <ac:spMkLst>
            <pc:docMk/>
            <pc:sldMk cId="467610127" sldId="717"/>
            <ac:spMk id="32" creationId="{52B2A8AB-ED12-4715-80F3-0880ECA7A663}"/>
          </ac:spMkLst>
        </pc:spChg>
        <pc:spChg chg="del">
          <ac:chgData name="Sidney Seckler" userId="73470fc2d5f88927" providerId="LiveId" clId="{FCD8FF97-B2D8-4ABB-9AA6-7260AB154381}" dt="2019-05-13T21:36:12.971" v="1232" actId="478"/>
          <ac:spMkLst>
            <pc:docMk/>
            <pc:sldMk cId="467610127" sldId="717"/>
            <ac:spMk id="33" creationId="{CD897A99-64F9-46E9-811D-D1208480CD63}"/>
          </ac:spMkLst>
        </pc:spChg>
        <pc:spChg chg="add del mod">
          <ac:chgData name="Sidney Seckler" userId="73470fc2d5f88927" providerId="LiveId" clId="{FCD8FF97-B2D8-4ABB-9AA6-7260AB154381}" dt="2019-05-13T21:38:10.149" v="1307" actId="1076"/>
          <ac:spMkLst>
            <pc:docMk/>
            <pc:sldMk cId="467610127" sldId="717"/>
            <ac:spMk id="40" creationId="{6F4CB59C-52D3-49B3-9D3F-D7685EE04F66}"/>
          </ac:spMkLst>
        </pc:spChg>
        <pc:picChg chg="del">
          <ac:chgData name="Sidney Seckler" userId="73470fc2d5f88927" providerId="LiveId" clId="{FCD8FF97-B2D8-4ABB-9AA6-7260AB154381}" dt="2019-05-13T21:36:04.330" v="1229" actId="478"/>
          <ac:picMkLst>
            <pc:docMk/>
            <pc:sldMk cId="467610127" sldId="717"/>
            <ac:picMk id="12290" creationId="{57FC4A11-E538-4199-9C96-B7F15027BA5E}"/>
          </ac:picMkLst>
        </pc:picChg>
        <pc:cxnChg chg="mod">
          <ac:chgData name="Sidney Seckler" userId="73470fc2d5f88927" providerId="LiveId" clId="{FCD8FF97-B2D8-4ABB-9AA6-7260AB154381}" dt="2019-05-13T21:38:10.149" v="1307" actId="1076"/>
          <ac:cxnSpMkLst>
            <pc:docMk/>
            <pc:sldMk cId="467610127" sldId="717"/>
            <ac:cxnSpMk id="4" creationId="{3BDB4AF4-3DCC-415C-A551-4FB1BDA28E86}"/>
          </ac:cxnSpMkLst>
        </pc:cxnChg>
        <pc:cxnChg chg="add mod">
          <ac:chgData name="Sidney Seckler" userId="73470fc2d5f88927" providerId="LiveId" clId="{FCD8FF97-B2D8-4ABB-9AA6-7260AB154381}" dt="2019-05-13T21:39:49.857" v="1369" actId="14100"/>
          <ac:cxnSpMkLst>
            <pc:docMk/>
            <pc:sldMk cId="467610127" sldId="717"/>
            <ac:cxnSpMk id="26" creationId="{55CDB5E9-668E-4587-8EE9-14703438166D}"/>
          </ac:cxnSpMkLst>
        </pc:cxnChg>
      </pc:sldChg>
      <pc:sldChg chg="modSp add">
        <pc:chgData name="Sidney Seckler" userId="73470fc2d5f88927" providerId="LiveId" clId="{FCD8FF97-B2D8-4ABB-9AA6-7260AB154381}" dt="2019-05-13T21:53:53.041" v="1873" actId="1076"/>
        <pc:sldMkLst>
          <pc:docMk/>
          <pc:sldMk cId="3786930443" sldId="718"/>
        </pc:sldMkLst>
        <pc:spChg chg="mod">
          <ac:chgData name="Sidney Seckler" userId="73470fc2d5f88927" providerId="LiveId" clId="{FCD8FF97-B2D8-4ABB-9AA6-7260AB154381}" dt="2019-05-13T21:53:53.041" v="1873" actId="1076"/>
          <ac:spMkLst>
            <pc:docMk/>
            <pc:sldMk cId="3786930443" sldId="718"/>
            <ac:spMk id="9" creationId="{63231299-0536-4A78-8B23-4452B5490888}"/>
          </ac:spMkLst>
        </pc:spChg>
      </pc:sldChg>
      <pc:sldChg chg="addSp delSp modSp add">
        <pc:chgData name="Sidney Seckler" userId="73470fc2d5f88927" providerId="LiveId" clId="{FCD8FF97-B2D8-4ABB-9AA6-7260AB154381}" dt="2019-05-13T22:17:37.659" v="2266" actId="1036"/>
        <pc:sldMkLst>
          <pc:docMk/>
          <pc:sldMk cId="3172510512" sldId="719"/>
        </pc:sldMkLst>
        <pc:spChg chg="add del mod">
          <ac:chgData name="Sidney Seckler" userId="73470fc2d5f88927" providerId="LiveId" clId="{FCD8FF97-B2D8-4ABB-9AA6-7260AB154381}" dt="2019-05-13T22:16:24.641" v="2247" actId="478"/>
          <ac:spMkLst>
            <pc:docMk/>
            <pc:sldMk cId="3172510512" sldId="719"/>
            <ac:spMk id="11" creationId="{CFE1AE68-2AF7-482B-87CF-336EE8211593}"/>
          </ac:spMkLst>
        </pc:spChg>
        <pc:spChg chg="add mod">
          <ac:chgData name="Sidney Seckler" userId="73470fc2d5f88927" providerId="LiveId" clId="{FCD8FF97-B2D8-4ABB-9AA6-7260AB154381}" dt="2019-05-13T22:17:37.659" v="2266" actId="1036"/>
          <ac:spMkLst>
            <pc:docMk/>
            <pc:sldMk cId="3172510512" sldId="719"/>
            <ac:spMk id="13" creationId="{CFE1AE68-2AF7-482B-87CF-336EE8211593}"/>
          </ac:spMkLst>
        </pc:spChg>
        <pc:spChg chg="del">
          <ac:chgData name="Sidney Seckler" userId="73470fc2d5f88927" providerId="LiveId" clId="{FCD8FF97-B2D8-4ABB-9AA6-7260AB154381}" dt="2019-05-13T22:14:03.936" v="2241" actId="478"/>
          <ac:spMkLst>
            <pc:docMk/>
            <pc:sldMk cId="3172510512" sldId="719"/>
            <ac:spMk id="147468" creationId="{C4C06067-7C84-41ED-8D1F-A7AB3C649697}"/>
          </ac:spMkLst>
        </pc:spChg>
        <pc:spChg chg="del">
          <ac:chgData name="Sidney Seckler" userId="73470fc2d5f88927" providerId="LiveId" clId="{FCD8FF97-B2D8-4ABB-9AA6-7260AB154381}" dt="2019-05-13T22:14:00.565" v="2240" actId="478"/>
          <ac:spMkLst>
            <pc:docMk/>
            <pc:sldMk cId="3172510512" sldId="719"/>
            <ac:spMk id="147469" creationId="{4FB4C3D5-B1E6-4DF7-B026-34440D0C6FD3}"/>
          </ac:spMkLst>
        </pc:spChg>
        <pc:graphicFrameChg chg="add del mod">
          <ac:chgData name="Sidney Seckler" userId="73470fc2d5f88927" providerId="LiveId" clId="{FCD8FF97-B2D8-4ABB-9AA6-7260AB154381}" dt="2019-05-13T22:16:24.641" v="2247" actId="478"/>
          <ac:graphicFrameMkLst>
            <pc:docMk/>
            <pc:sldMk cId="3172510512" sldId="719"/>
            <ac:graphicFrameMk id="2" creationId="{ABC1A3CD-0E32-45E5-B314-77DCA63180E7}"/>
          </ac:graphicFrameMkLst>
        </pc:graphicFrameChg>
        <pc:graphicFrameChg chg="del">
          <ac:chgData name="Sidney Seckler" userId="73470fc2d5f88927" providerId="LiveId" clId="{FCD8FF97-B2D8-4ABB-9AA6-7260AB154381}" dt="2019-05-13T22:14:06.789" v="2242" actId="478"/>
          <ac:graphicFrameMkLst>
            <pc:docMk/>
            <pc:sldMk cId="3172510512" sldId="719"/>
            <ac:graphicFrameMk id="8" creationId="{9BFED801-EB96-4F57-B6A9-5DE3BAB2CFC2}"/>
          </ac:graphicFrameMkLst>
        </pc:graphicFrameChg>
        <pc:graphicFrameChg chg="add del">
          <ac:chgData name="Sidney Seckler" userId="73470fc2d5f88927" providerId="LiveId" clId="{FCD8FF97-B2D8-4ABB-9AA6-7260AB154381}" dt="2019-05-13T22:15:27.984" v="2244" actId="478"/>
          <ac:graphicFrameMkLst>
            <pc:docMk/>
            <pc:sldMk cId="3172510512" sldId="719"/>
            <ac:graphicFrameMk id="9" creationId="{9BFED801-EB96-4F57-B6A9-5DE3BAB2CFC2}"/>
          </ac:graphicFrameMkLst>
        </pc:graphicFrameChg>
        <pc:graphicFrameChg chg="add del mod">
          <ac:chgData name="Sidney Seckler" userId="73470fc2d5f88927" providerId="LiveId" clId="{FCD8FF97-B2D8-4ABB-9AA6-7260AB154381}" dt="2019-05-13T22:16:24.641" v="2247" actId="478"/>
          <ac:graphicFrameMkLst>
            <pc:docMk/>
            <pc:sldMk cId="3172510512" sldId="719"/>
            <ac:graphicFrameMk id="10" creationId="{9BFED801-EB96-4F57-B6A9-5DE3BAB2CFC2}"/>
          </ac:graphicFrameMkLst>
        </pc:graphicFrameChg>
        <pc:graphicFrameChg chg="add mod">
          <ac:chgData name="Sidney Seckler" userId="73470fc2d5f88927" providerId="LiveId" clId="{FCD8FF97-B2D8-4ABB-9AA6-7260AB154381}" dt="2019-05-13T22:17:26.323" v="2259" actId="1076"/>
          <ac:graphicFrameMkLst>
            <pc:docMk/>
            <pc:sldMk cId="3172510512" sldId="719"/>
            <ac:graphicFrameMk id="12" creationId="{9BFED801-EB96-4F57-B6A9-5DE3BAB2CFC2}"/>
          </ac:graphicFrameMkLst>
        </pc:graphicFrameChg>
      </pc:sldChg>
      <pc:sldChg chg="addSp modSp add">
        <pc:chgData name="Sidney Seckler" userId="73470fc2d5f88927" providerId="LiveId" clId="{FCD8FF97-B2D8-4ABB-9AA6-7260AB154381}" dt="2019-05-13T22:20:10.266" v="2302" actId="20577"/>
        <pc:sldMkLst>
          <pc:docMk/>
          <pc:sldMk cId="2616219297" sldId="720"/>
        </pc:sldMkLst>
        <pc:spChg chg="add mod">
          <ac:chgData name="Sidney Seckler" userId="73470fc2d5f88927" providerId="LiveId" clId="{FCD8FF97-B2D8-4ABB-9AA6-7260AB154381}" dt="2019-05-13T22:20:10.266" v="2302" actId="20577"/>
          <ac:spMkLst>
            <pc:docMk/>
            <pc:sldMk cId="2616219297" sldId="720"/>
            <ac:spMk id="6" creationId="{8A1AC00D-D77B-421D-A184-17B34F567970}"/>
          </ac:spMkLst>
        </pc:spChg>
        <pc:spChg chg="mod">
          <ac:chgData name="Sidney Seckler" userId="73470fc2d5f88927" providerId="LiveId" clId="{FCD8FF97-B2D8-4ABB-9AA6-7260AB154381}" dt="2019-05-13T22:19:51.279" v="2299" actId="20577"/>
          <ac:spMkLst>
            <pc:docMk/>
            <pc:sldMk cId="2616219297" sldId="720"/>
            <ac:spMk id="13" creationId="{CFE1AE68-2AF7-482B-87CF-336EE8211593}"/>
          </ac:spMkLst>
        </pc:spChg>
      </pc:sldChg>
      <pc:sldChg chg="addSp delSp modSp add">
        <pc:chgData name="Sidney Seckler" userId="73470fc2d5f88927" providerId="LiveId" clId="{FCD8FF97-B2D8-4ABB-9AA6-7260AB154381}" dt="2019-05-13T22:33:58.295" v="2447" actId="1076"/>
        <pc:sldMkLst>
          <pc:docMk/>
          <pc:sldMk cId="2733634462" sldId="721"/>
        </pc:sldMkLst>
        <pc:spChg chg="mod">
          <ac:chgData name="Sidney Seckler" userId="73470fc2d5f88927" providerId="LiveId" clId="{FCD8FF97-B2D8-4ABB-9AA6-7260AB154381}" dt="2019-05-13T22:32:39.908" v="2441" actId="6549"/>
          <ac:spMkLst>
            <pc:docMk/>
            <pc:sldMk cId="2733634462" sldId="721"/>
            <ac:spMk id="6" creationId="{FB29ED9A-4338-4F3E-BAC5-EBBBD17D5C9A}"/>
          </ac:spMkLst>
        </pc:spChg>
        <pc:spChg chg="del mod">
          <ac:chgData name="Sidney Seckler" userId="73470fc2d5f88927" providerId="LiveId" clId="{FCD8FF97-B2D8-4ABB-9AA6-7260AB154381}" dt="2019-05-13T22:21:11.898" v="2307" actId="478"/>
          <ac:spMkLst>
            <pc:docMk/>
            <pc:sldMk cId="2733634462" sldId="721"/>
            <ac:spMk id="4100" creationId="{E5CC45C3-CF65-4286-AA07-1D8008364C0B}"/>
          </ac:spMkLst>
        </pc:spChg>
        <pc:picChg chg="del mod">
          <ac:chgData name="Sidney Seckler" userId="73470fc2d5f88927" providerId="LiveId" clId="{FCD8FF97-B2D8-4ABB-9AA6-7260AB154381}" dt="2019-05-13T22:32:44.689" v="2442" actId="478"/>
          <ac:picMkLst>
            <pc:docMk/>
            <pc:sldMk cId="2733634462" sldId="721"/>
            <ac:picMk id="16386" creationId="{42C01D0E-33E8-4E1F-9ADB-15E68402CF83}"/>
          </ac:picMkLst>
        </pc:picChg>
        <pc:picChg chg="add mod">
          <ac:chgData name="Sidney Seckler" userId="73470fc2d5f88927" providerId="LiveId" clId="{FCD8FF97-B2D8-4ABB-9AA6-7260AB154381}" dt="2019-05-13T22:33:58.295" v="2447" actId="1076"/>
          <ac:picMkLst>
            <pc:docMk/>
            <pc:sldMk cId="2733634462" sldId="721"/>
            <ac:picMk id="259074" creationId="{15BD5CF5-B221-4AA2-BFD8-F318900547A8}"/>
          </ac:picMkLst>
        </pc:picChg>
      </pc:sldChg>
      <pc:sldChg chg="addSp delSp modSp add del">
        <pc:chgData name="Sidney Seckler" userId="73470fc2d5f88927" providerId="LiveId" clId="{FCD8FF97-B2D8-4ABB-9AA6-7260AB154381}" dt="2019-05-13T22:44:04.506" v="2804" actId="1076"/>
        <pc:sldMkLst>
          <pc:docMk/>
          <pc:sldMk cId="2097326237" sldId="722"/>
        </pc:sldMkLst>
        <pc:spChg chg="add del mod">
          <ac:chgData name="Sidney Seckler" userId="73470fc2d5f88927" providerId="LiveId" clId="{FCD8FF97-B2D8-4ABB-9AA6-7260AB154381}" dt="2019-05-13T22:34:48.644" v="2450" actId="478"/>
          <ac:spMkLst>
            <pc:docMk/>
            <pc:sldMk cId="2097326237" sldId="722"/>
            <ac:spMk id="3" creationId="{4812CB4E-4AC6-44BC-9F77-035A79CD9E38}"/>
          </ac:spMkLst>
        </pc:spChg>
        <pc:spChg chg="mod">
          <ac:chgData name="Sidney Seckler" userId="73470fc2d5f88927" providerId="LiveId" clId="{FCD8FF97-B2D8-4ABB-9AA6-7260AB154381}" dt="2019-05-13T22:43:55.285" v="2802" actId="1076"/>
          <ac:spMkLst>
            <pc:docMk/>
            <pc:sldMk cId="2097326237" sldId="722"/>
            <ac:spMk id="6" creationId="{FB29ED9A-4338-4F3E-BAC5-EBBBD17D5C9A}"/>
          </ac:spMkLst>
        </pc:spChg>
        <pc:spChg chg="add mod">
          <ac:chgData name="Sidney Seckler" userId="73470fc2d5f88927" providerId="LiveId" clId="{FCD8FF97-B2D8-4ABB-9AA6-7260AB154381}" dt="2019-05-13T22:43:58.564" v="2803" actId="1076"/>
          <ac:spMkLst>
            <pc:docMk/>
            <pc:sldMk cId="2097326237" sldId="722"/>
            <ac:spMk id="9" creationId="{51EA0BB9-0E9E-4665-8515-DBD52E0B9AF2}"/>
          </ac:spMkLst>
        </pc:spChg>
        <pc:spChg chg="del">
          <ac:chgData name="Sidney Seckler" userId="73470fc2d5f88927" providerId="LiveId" clId="{FCD8FF97-B2D8-4ABB-9AA6-7260AB154381}" dt="2019-05-13T22:34:45.625" v="2449" actId="478"/>
          <ac:spMkLst>
            <pc:docMk/>
            <pc:sldMk cId="2097326237" sldId="722"/>
            <ac:spMk id="4100" creationId="{E5CC45C3-CF65-4286-AA07-1D8008364C0B}"/>
          </ac:spMkLst>
        </pc:spChg>
        <pc:picChg chg="mod">
          <ac:chgData name="Sidney Seckler" userId="73470fc2d5f88927" providerId="LiveId" clId="{FCD8FF97-B2D8-4ABB-9AA6-7260AB154381}" dt="2019-05-13T22:44:04.506" v="2804" actId="1076"/>
          <ac:picMkLst>
            <pc:docMk/>
            <pc:sldMk cId="2097326237" sldId="722"/>
            <ac:picMk id="16386" creationId="{42C01D0E-33E8-4E1F-9ADB-15E68402CF83}"/>
          </ac:picMkLst>
        </pc:picChg>
      </pc:sldChg>
      <pc:sldChg chg="addSp delSp modSp add">
        <pc:chgData name="Sidney Seckler" userId="73470fc2d5f88927" providerId="LiveId" clId="{FCD8FF97-B2D8-4ABB-9AA6-7260AB154381}" dt="2019-05-13T22:55:05.570" v="3172" actId="1076"/>
        <pc:sldMkLst>
          <pc:docMk/>
          <pc:sldMk cId="1597420443" sldId="723"/>
        </pc:sldMkLst>
        <pc:spChg chg="del">
          <ac:chgData name="Sidney Seckler" userId="73470fc2d5f88927" providerId="LiveId" clId="{FCD8FF97-B2D8-4ABB-9AA6-7260AB154381}" dt="2019-05-13T22:49:10.783" v="2934" actId="478"/>
          <ac:spMkLst>
            <pc:docMk/>
            <pc:sldMk cId="1597420443" sldId="723"/>
            <ac:spMk id="7" creationId="{EE569BCE-76B5-4940-911E-E42E5E8DE726}"/>
          </ac:spMkLst>
        </pc:spChg>
        <pc:spChg chg="del">
          <ac:chgData name="Sidney Seckler" userId="73470fc2d5f88927" providerId="LiveId" clId="{FCD8FF97-B2D8-4ABB-9AA6-7260AB154381}" dt="2019-05-13T22:49:13.361" v="2935" actId="478"/>
          <ac:spMkLst>
            <pc:docMk/>
            <pc:sldMk cId="1597420443" sldId="723"/>
            <ac:spMk id="8" creationId="{2E50A8CA-038C-4A51-B1C3-1DAE0183BF1A}"/>
          </ac:spMkLst>
        </pc:spChg>
        <pc:spChg chg="mod">
          <ac:chgData name="Sidney Seckler" userId="73470fc2d5f88927" providerId="LiveId" clId="{FCD8FF97-B2D8-4ABB-9AA6-7260AB154381}" dt="2019-05-13T22:53:51.611" v="3165" actId="20577"/>
          <ac:spMkLst>
            <pc:docMk/>
            <pc:sldMk cId="1597420443" sldId="723"/>
            <ac:spMk id="4100" creationId="{E5CC45C3-CF65-4286-AA07-1D8008364C0B}"/>
          </ac:spMkLst>
        </pc:spChg>
        <pc:picChg chg="del">
          <ac:chgData name="Sidney Seckler" userId="73470fc2d5f88927" providerId="LiveId" clId="{FCD8FF97-B2D8-4ABB-9AA6-7260AB154381}" dt="2019-05-13T22:49:15.242" v="2936" actId="478"/>
          <ac:picMkLst>
            <pc:docMk/>
            <pc:sldMk cId="1597420443" sldId="723"/>
            <ac:picMk id="261122" creationId="{6DA3C511-BFA1-4ED4-A74D-9D5978552295}"/>
          </ac:picMkLst>
        </pc:picChg>
        <pc:picChg chg="add mod">
          <ac:chgData name="Sidney Seckler" userId="73470fc2d5f88927" providerId="LiveId" clId="{FCD8FF97-B2D8-4ABB-9AA6-7260AB154381}" dt="2019-05-13T22:55:05.570" v="3172" actId="1076"/>
          <ac:picMkLst>
            <pc:docMk/>
            <pc:sldMk cId="1597420443" sldId="723"/>
            <ac:picMk id="263170" creationId="{44E17DD8-A134-4A1A-9989-D60F3EB3F57F}"/>
          </ac:picMkLst>
        </pc:picChg>
      </pc:sldChg>
      <pc:sldChg chg="addSp delSp modSp add">
        <pc:chgData name="Sidney Seckler" userId="73470fc2d5f88927" providerId="LiveId" clId="{FCD8FF97-B2D8-4ABB-9AA6-7260AB154381}" dt="2019-05-13T23:00:57.849" v="3175" actId="1076"/>
        <pc:sldMkLst>
          <pc:docMk/>
          <pc:sldMk cId="4136097308" sldId="724"/>
        </pc:sldMkLst>
        <pc:spChg chg="mod">
          <ac:chgData name="Sidney Seckler" userId="73470fc2d5f88927" providerId="LiveId" clId="{FCD8FF97-B2D8-4ABB-9AA6-7260AB154381}" dt="2019-05-13T23:00:50.719" v="3174" actId="6549"/>
          <ac:spMkLst>
            <pc:docMk/>
            <pc:sldMk cId="4136097308" sldId="724"/>
            <ac:spMk id="2" creationId="{01299B75-1E1D-4C66-A913-5D5781D5ADED}"/>
          </ac:spMkLst>
        </pc:spChg>
        <pc:spChg chg="add del mod">
          <ac:chgData name="Sidney Seckler" userId="73470fc2d5f88927" providerId="LiveId" clId="{FCD8FF97-B2D8-4ABB-9AA6-7260AB154381}" dt="2019-05-13T22:50:05.810" v="2939" actId="478"/>
          <ac:spMkLst>
            <pc:docMk/>
            <pc:sldMk cId="4136097308" sldId="724"/>
            <ac:spMk id="5" creationId="{82CFCA7E-90D5-46D1-B8FD-4C30356106FB}"/>
          </ac:spMkLst>
        </pc:spChg>
        <pc:spChg chg="del">
          <ac:chgData name="Sidney Seckler" userId="73470fc2d5f88927" providerId="LiveId" clId="{FCD8FF97-B2D8-4ABB-9AA6-7260AB154381}" dt="2019-05-13T22:50:02.888" v="2938" actId="478"/>
          <ac:spMkLst>
            <pc:docMk/>
            <pc:sldMk cId="4136097308" sldId="724"/>
            <ac:spMk id="9" creationId="{681668D2-83F1-4750-BD1A-065B336EE0F3}"/>
          </ac:spMkLst>
        </pc:spChg>
        <pc:spChg chg="add">
          <ac:chgData name="Sidney Seckler" userId="73470fc2d5f88927" providerId="LiveId" clId="{FCD8FF97-B2D8-4ABB-9AA6-7260AB154381}" dt="2019-05-13T22:50:13.731" v="2940"/>
          <ac:spMkLst>
            <pc:docMk/>
            <pc:sldMk cId="4136097308" sldId="724"/>
            <ac:spMk id="13" creationId="{721391F1-FE37-4625-989F-61A565F24FF2}"/>
          </ac:spMkLst>
        </pc:spChg>
        <pc:spChg chg="del mod">
          <ac:chgData name="Sidney Seckler" userId="73470fc2d5f88927" providerId="LiveId" clId="{FCD8FF97-B2D8-4ABB-9AA6-7260AB154381}" dt="2019-05-13T22:50:39.083" v="2942" actId="478"/>
          <ac:spMkLst>
            <pc:docMk/>
            <pc:sldMk cId="4136097308" sldId="724"/>
            <ac:spMk id="14" creationId="{D0A3A355-9013-4060-AF47-31B6DFBEE0CA}"/>
          </ac:spMkLst>
        </pc:spChg>
        <pc:spChg chg="add mod">
          <ac:chgData name="Sidney Seckler" userId="73470fc2d5f88927" providerId="LiveId" clId="{FCD8FF97-B2D8-4ABB-9AA6-7260AB154381}" dt="2019-05-13T23:00:57.849" v="3175" actId="1076"/>
          <ac:spMkLst>
            <pc:docMk/>
            <pc:sldMk cId="4136097308" sldId="724"/>
            <ac:spMk id="15" creationId="{F36CF248-DDBB-4ADC-BEE1-AAA54EF73D57}"/>
          </ac:spMkLst>
        </pc:spChg>
        <pc:spChg chg="mod">
          <ac:chgData name="Sidney Seckler" userId="73470fc2d5f88927" providerId="LiveId" clId="{FCD8FF97-B2D8-4ABB-9AA6-7260AB154381}" dt="2019-05-13T22:50:46.204" v="2964" actId="1036"/>
          <ac:spMkLst>
            <pc:docMk/>
            <pc:sldMk cId="4136097308" sldId="724"/>
            <ac:spMk id="32" creationId="{52B2A8AB-ED12-4715-80F3-0880ECA7A663}"/>
          </ac:spMkLst>
        </pc:spChg>
        <pc:spChg chg="mod">
          <ac:chgData name="Sidney Seckler" userId="73470fc2d5f88927" providerId="LiveId" clId="{FCD8FF97-B2D8-4ABB-9AA6-7260AB154381}" dt="2019-05-13T22:50:46.204" v="2964" actId="1036"/>
          <ac:spMkLst>
            <pc:docMk/>
            <pc:sldMk cId="4136097308" sldId="724"/>
            <ac:spMk id="33" creationId="{CD897A99-64F9-46E9-811D-D1208480CD63}"/>
          </ac:spMkLst>
        </pc:spChg>
        <pc:spChg chg="mod">
          <ac:chgData name="Sidney Seckler" userId="73470fc2d5f88927" providerId="LiveId" clId="{FCD8FF97-B2D8-4ABB-9AA6-7260AB154381}" dt="2019-05-13T22:50:46.204" v="2964" actId="1036"/>
          <ac:spMkLst>
            <pc:docMk/>
            <pc:sldMk cId="4136097308" sldId="724"/>
            <ac:spMk id="40" creationId="{6F4CB59C-52D3-49B3-9D3F-D7685EE04F66}"/>
          </ac:spMkLst>
        </pc:spChg>
        <pc:picChg chg="mod">
          <ac:chgData name="Sidney Seckler" userId="73470fc2d5f88927" providerId="LiveId" clId="{FCD8FF97-B2D8-4ABB-9AA6-7260AB154381}" dt="2019-05-13T22:50:46.204" v="2964" actId="1036"/>
          <ac:picMkLst>
            <pc:docMk/>
            <pc:sldMk cId="4136097308" sldId="724"/>
            <ac:picMk id="12290" creationId="{57FC4A11-E538-4199-9C96-B7F15027BA5E}"/>
          </ac:picMkLst>
        </pc:picChg>
        <pc:cxnChg chg="mod">
          <ac:chgData name="Sidney Seckler" userId="73470fc2d5f88927" providerId="LiveId" clId="{FCD8FF97-B2D8-4ABB-9AA6-7260AB154381}" dt="2019-05-13T22:50:46.204" v="2964" actId="1036"/>
          <ac:cxnSpMkLst>
            <pc:docMk/>
            <pc:sldMk cId="4136097308" sldId="724"/>
            <ac:cxnSpMk id="4" creationId="{3BDB4AF4-3DCC-415C-A551-4FB1BDA28E86}"/>
          </ac:cxnSpMkLst>
        </pc:cxnChg>
      </pc:sldChg>
      <pc:sldChg chg="modSp">
        <pc:chgData name="Sidney Seckler" userId="73470fc2d5f88927" providerId="LiveId" clId="{FCD8FF97-B2D8-4ABB-9AA6-7260AB154381}" dt="2019-05-14T16:04:14.248" v="3349" actId="14100"/>
        <pc:sldMkLst>
          <pc:docMk/>
          <pc:sldMk cId="3135161386" sldId="729"/>
        </pc:sldMkLst>
        <pc:spChg chg="mod">
          <ac:chgData name="Sidney Seckler" userId="73470fc2d5f88927" providerId="LiveId" clId="{FCD8FF97-B2D8-4ABB-9AA6-7260AB154381}" dt="2019-05-14T16:04:14.248" v="3349" actId="14100"/>
          <ac:spMkLst>
            <pc:docMk/>
            <pc:sldMk cId="3135161386" sldId="729"/>
            <ac:spMk id="5" creationId="{4F501189-CDC0-461B-BBE0-B90E61642067}"/>
          </ac:spMkLst>
        </pc:spChg>
      </pc:sldChg>
      <pc:sldChg chg="modSp">
        <pc:chgData name="Sidney Seckler" userId="73470fc2d5f88927" providerId="LiveId" clId="{FCD8FF97-B2D8-4ABB-9AA6-7260AB154381}" dt="2019-05-14T16:03:55.989" v="3348" actId="20577"/>
        <pc:sldMkLst>
          <pc:docMk/>
          <pc:sldMk cId="2333945532" sldId="737"/>
        </pc:sldMkLst>
        <pc:spChg chg="mod">
          <ac:chgData name="Sidney Seckler" userId="73470fc2d5f88927" providerId="LiveId" clId="{FCD8FF97-B2D8-4ABB-9AA6-7260AB154381}" dt="2019-05-14T16:03:55.989" v="3348" actId="20577"/>
          <ac:spMkLst>
            <pc:docMk/>
            <pc:sldMk cId="2333945532" sldId="737"/>
            <ac:spMk id="16" creationId="{5A3B1755-67AB-4D57-8DD0-05B7F7405801}"/>
          </ac:spMkLst>
        </pc:spChg>
      </pc:sldChg>
      <pc:sldChg chg="addSp delSp modSp add">
        <pc:chgData name="Sidney Seckler" userId="73470fc2d5f88927" providerId="LiveId" clId="{FCD8FF97-B2D8-4ABB-9AA6-7260AB154381}" dt="2019-05-14T16:05:48.963" v="3498" actId="255"/>
        <pc:sldMkLst>
          <pc:docMk/>
          <pc:sldMk cId="3261861598" sldId="745"/>
        </pc:sldMkLst>
        <pc:spChg chg="del">
          <ac:chgData name="Sidney Seckler" userId="73470fc2d5f88927" providerId="LiveId" clId="{FCD8FF97-B2D8-4ABB-9AA6-7260AB154381}" dt="2019-05-14T16:03:14.295" v="3341" actId="478"/>
          <ac:spMkLst>
            <pc:docMk/>
            <pc:sldMk cId="3261861598" sldId="745"/>
            <ac:spMk id="2" creationId="{C7D2EE3B-CED9-4E03-9D95-5C3293B87894}"/>
          </ac:spMkLst>
        </pc:spChg>
        <pc:spChg chg="add del mod">
          <ac:chgData name="Sidney Seckler" userId="73470fc2d5f88927" providerId="LiveId" clId="{FCD8FF97-B2D8-4ABB-9AA6-7260AB154381}" dt="2019-05-14T16:01:45.936" v="3178" actId="478"/>
          <ac:spMkLst>
            <pc:docMk/>
            <pc:sldMk cId="3261861598" sldId="745"/>
            <ac:spMk id="4" creationId="{FE7AFADE-A3BF-4A28-9D75-C4F1107BBBA9}"/>
          </ac:spMkLst>
        </pc:spChg>
        <pc:spChg chg="add del mod">
          <ac:chgData name="Sidney Seckler" userId="73470fc2d5f88927" providerId="LiveId" clId="{FCD8FF97-B2D8-4ABB-9AA6-7260AB154381}" dt="2019-05-14T16:02:52.620" v="3339" actId="478"/>
          <ac:spMkLst>
            <pc:docMk/>
            <pc:sldMk cId="3261861598" sldId="745"/>
            <ac:spMk id="6" creationId="{E49C8516-FDD4-4945-91CE-173E45BD5D7E}"/>
          </ac:spMkLst>
        </pc:spChg>
        <pc:spChg chg="del">
          <ac:chgData name="Sidney Seckler" userId="73470fc2d5f88927" providerId="LiveId" clId="{FCD8FF97-B2D8-4ABB-9AA6-7260AB154381}" dt="2019-05-14T16:03:14.295" v="3341" actId="478"/>
          <ac:spMkLst>
            <pc:docMk/>
            <pc:sldMk cId="3261861598" sldId="745"/>
            <ac:spMk id="9" creationId="{4F925247-9876-4019-B816-1496564139B9}"/>
          </ac:spMkLst>
        </pc:spChg>
        <pc:spChg chg="del">
          <ac:chgData name="Sidney Seckler" userId="73470fc2d5f88927" providerId="LiveId" clId="{FCD8FF97-B2D8-4ABB-9AA6-7260AB154381}" dt="2019-05-14T16:03:14.295" v="3341" actId="478"/>
          <ac:spMkLst>
            <pc:docMk/>
            <pc:sldMk cId="3261861598" sldId="745"/>
            <ac:spMk id="20" creationId="{A7FF0748-BD27-4654-AF49-4896FC4C3AED}"/>
          </ac:spMkLst>
        </pc:spChg>
        <pc:spChg chg="add">
          <ac:chgData name="Sidney Seckler" userId="73470fc2d5f88927" providerId="LiveId" clId="{FCD8FF97-B2D8-4ABB-9AA6-7260AB154381}" dt="2019-05-14T16:03:08.839" v="3340"/>
          <ac:spMkLst>
            <pc:docMk/>
            <pc:sldMk cId="3261861598" sldId="745"/>
            <ac:spMk id="22" creationId="{5FCD1C20-FA61-4BB0-8E68-21E970CCBFEA}"/>
          </ac:spMkLst>
        </pc:spChg>
        <pc:spChg chg="add mod">
          <ac:chgData name="Sidney Seckler" userId="73470fc2d5f88927" providerId="LiveId" clId="{FCD8FF97-B2D8-4ABB-9AA6-7260AB154381}" dt="2019-05-14T16:05:48.963" v="3498" actId="255"/>
          <ac:spMkLst>
            <pc:docMk/>
            <pc:sldMk cId="3261861598" sldId="745"/>
            <ac:spMk id="24" creationId="{7A48B0C6-BA4B-4FAD-81E4-F9CE3CA35E10}"/>
          </ac:spMkLst>
        </pc:spChg>
        <pc:spChg chg="del">
          <ac:chgData name="Sidney Seckler" userId="73470fc2d5f88927" providerId="LiveId" clId="{FCD8FF97-B2D8-4ABB-9AA6-7260AB154381}" dt="2019-05-14T16:03:14.295" v="3341" actId="478"/>
          <ac:spMkLst>
            <pc:docMk/>
            <pc:sldMk cId="3261861598" sldId="745"/>
            <ac:spMk id="31" creationId="{E3DA4877-F5D3-4F28-8DB8-62675109EA17}"/>
          </ac:spMkLst>
        </pc:spChg>
        <pc:spChg chg="del">
          <ac:chgData name="Sidney Seckler" userId="73470fc2d5f88927" providerId="LiveId" clId="{FCD8FF97-B2D8-4ABB-9AA6-7260AB154381}" dt="2019-05-14T16:03:14.295" v="3341" actId="478"/>
          <ac:spMkLst>
            <pc:docMk/>
            <pc:sldMk cId="3261861598" sldId="745"/>
            <ac:spMk id="48" creationId="{557770ED-3EC8-45D5-90E3-54A3664EB61F}"/>
          </ac:spMkLst>
        </pc:spChg>
        <pc:spChg chg="del">
          <ac:chgData name="Sidney Seckler" userId="73470fc2d5f88927" providerId="LiveId" clId="{FCD8FF97-B2D8-4ABB-9AA6-7260AB154381}" dt="2019-05-14T16:03:14.295" v="3341" actId="478"/>
          <ac:spMkLst>
            <pc:docMk/>
            <pc:sldMk cId="3261861598" sldId="745"/>
            <ac:spMk id="49" creationId="{40311C60-9E6B-4334-866A-E91B9473F037}"/>
          </ac:spMkLst>
        </pc:spChg>
        <pc:spChg chg="del">
          <ac:chgData name="Sidney Seckler" userId="73470fc2d5f88927" providerId="LiveId" clId="{FCD8FF97-B2D8-4ABB-9AA6-7260AB154381}" dt="2019-05-14T16:03:14.295" v="3341" actId="478"/>
          <ac:spMkLst>
            <pc:docMk/>
            <pc:sldMk cId="3261861598" sldId="745"/>
            <ac:spMk id="50" creationId="{E5063320-62BD-46C2-A9C7-6ADE3F19467B}"/>
          </ac:spMkLst>
        </pc:spChg>
        <pc:spChg chg="del">
          <ac:chgData name="Sidney Seckler" userId="73470fc2d5f88927" providerId="LiveId" clId="{FCD8FF97-B2D8-4ABB-9AA6-7260AB154381}" dt="2019-05-14T16:03:14.295" v="3341" actId="478"/>
          <ac:spMkLst>
            <pc:docMk/>
            <pc:sldMk cId="3261861598" sldId="745"/>
            <ac:spMk id="51" creationId="{CDC9E533-2B16-4096-B227-4CEA1CE9B8BC}"/>
          </ac:spMkLst>
        </pc:spChg>
        <pc:spChg chg="mod">
          <ac:chgData name="Sidney Seckler" userId="73470fc2d5f88927" providerId="LiveId" clId="{FCD8FF97-B2D8-4ABB-9AA6-7260AB154381}" dt="2019-05-14T16:04:31.345" v="3352" actId="1076"/>
          <ac:spMkLst>
            <pc:docMk/>
            <pc:sldMk cId="3261861598" sldId="745"/>
            <ac:spMk id="52" creationId="{90E82957-F226-4030-AE4E-B5AFC242D7D2}"/>
          </ac:spMkLst>
        </pc:spChg>
        <pc:spChg chg="add del mod">
          <ac:chgData name="Sidney Seckler" userId="73470fc2d5f88927" providerId="LiveId" clId="{FCD8FF97-B2D8-4ABB-9AA6-7260AB154381}" dt="2019-05-14T16:02:50.130" v="3338" actId="478"/>
          <ac:spMkLst>
            <pc:docMk/>
            <pc:sldMk cId="3261861598" sldId="745"/>
            <ac:spMk id="304131" creationId="{3FD46931-1260-486D-89A6-B0D903563948}"/>
          </ac:spMkLst>
        </pc:spChg>
        <pc:picChg chg="add mod">
          <ac:chgData name="Sidney Seckler" userId="73470fc2d5f88927" providerId="LiveId" clId="{FCD8FF97-B2D8-4ABB-9AA6-7260AB154381}" dt="2019-05-14T16:05:39.257" v="3497" actId="1076"/>
          <ac:picMkLst>
            <pc:docMk/>
            <pc:sldMk cId="3261861598" sldId="745"/>
            <ac:picMk id="1026" creationId="{1F388C87-FF91-4B10-BFB3-E94089E22BAD}"/>
          </ac:picMkLst>
        </pc:picChg>
        <pc:cxnChg chg="del mod">
          <ac:chgData name="Sidney Seckler" userId="73470fc2d5f88927" providerId="LiveId" clId="{FCD8FF97-B2D8-4ABB-9AA6-7260AB154381}" dt="2019-05-14T16:03:14.295" v="3341" actId="478"/>
          <ac:cxnSpMkLst>
            <pc:docMk/>
            <pc:sldMk cId="3261861598" sldId="745"/>
            <ac:cxnSpMk id="13" creationId="{AF6CA1A2-3851-4C2E-80FF-FD78706BAEB2}"/>
          </ac:cxnSpMkLst>
        </pc:cxnChg>
        <pc:cxnChg chg="del mod">
          <ac:chgData name="Sidney Seckler" userId="73470fc2d5f88927" providerId="LiveId" clId="{FCD8FF97-B2D8-4ABB-9AA6-7260AB154381}" dt="2019-05-14T16:03:14.295" v="3341" actId="478"/>
          <ac:cxnSpMkLst>
            <pc:docMk/>
            <pc:sldMk cId="3261861598" sldId="745"/>
            <ac:cxnSpMk id="16" creationId="{065CB023-AC8D-4C43-B57C-033CB62FDE81}"/>
          </ac:cxnSpMkLst>
        </pc:cxnChg>
        <pc:cxnChg chg="del mod">
          <ac:chgData name="Sidney Seckler" userId="73470fc2d5f88927" providerId="LiveId" clId="{FCD8FF97-B2D8-4ABB-9AA6-7260AB154381}" dt="2019-05-14T16:03:14.295" v="3341" actId="478"/>
          <ac:cxnSpMkLst>
            <pc:docMk/>
            <pc:sldMk cId="3261861598" sldId="745"/>
            <ac:cxnSpMk id="19" creationId="{B2DA2E18-0829-4F62-927A-060E209CA858}"/>
          </ac:cxnSpMkLst>
        </pc:cxnChg>
        <pc:cxnChg chg="del mod">
          <ac:chgData name="Sidney Seckler" userId="73470fc2d5f88927" providerId="LiveId" clId="{FCD8FF97-B2D8-4ABB-9AA6-7260AB154381}" dt="2019-05-14T16:03:14.295" v="3341" actId="478"/>
          <ac:cxnSpMkLst>
            <pc:docMk/>
            <pc:sldMk cId="3261861598" sldId="745"/>
            <ac:cxnSpMk id="26" creationId="{D78B65CF-A67E-4FD5-B88C-D29A51E407AC}"/>
          </ac:cxnSpMkLst>
        </pc:cxnChg>
        <pc:cxnChg chg="del mod">
          <ac:chgData name="Sidney Seckler" userId="73470fc2d5f88927" providerId="LiveId" clId="{FCD8FF97-B2D8-4ABB-9AA6-7260AB154381}" dt="2019-05-14T16:03:14.295" v="3341" actId="478"/>
          <ac:cxnSpMkLst>
            <pc:docMk/>
            <pc:sldMk cId="3261861598" sldId="745"/>
            <ac:cxnSpMk id="30" creationId="{263E4D9A-5B6B-4613-9A94-BF6AE426F46B}"/>
          </ac:cxnSpMkLst>
        </pc:cxnChg>
      </pc:sldChg>
      <pc:sldChg chg="addSp delSp modSp add">
        <pc:chgData name="Sidney Seckler" userId="73470fc2d5f88927" providerId="LiveId" clId="{FCD8FF97-B2D8-4ABB-9AA6-7260AB154381}" dt="2019-05-14T18:38:29.701" v="3807" actId="1076"/>
        <pc:sldMkLst>
          <pc:docMk/>
          <pc:sldMk cId="1808847393" sldId="746"/>
        </pc:sldMkLst>
        <pc:spChg chg="mod">
          <ac:chgData name="Sidney Seckler" userId="73470fc2d5f88927" providerId="LiveId" clId="{FCD8FF97-B2D8-4ABB-9AA6-7260AB154381}" dt="2019-05-14T18:35:05.518" v="3798" actId="14100"/>
          <ac:spMkLst>
            <pc:docMk/>
            <pc:sldMk cId="1808847393" sldId="746"/>
            <ac:spMk id="24" creationId="{7A48B0C6-BA4B-4FAD-81E4-F9CE3CA35E10}"/>
          </ac:spMkLst>
        </pc:spChg>
        <pc:spChg chg="mod">
          <ac:chgData name="Sidney Seckler" userId="73470fc2d5f88927" providerId="LiveId" clId="{FCD8FF97-B2D8-4ABB-9AA6-7260AB154381}" dt="2019-05-14T18:30:40.067" v="3582" actId="1076"/>
          <ac:spMkLst>
            <pc:docMk/>
            <pc:sldMk cId="1808847393" sldId="746"/>
            <ac:spMk id="52" creationId="{90E82957-F226-4030-AE4E-B5AFC242D7D2}"/>
          </ac:spMkLst>
        </pc:spChg>
        <pc:picChg chg="del">
          <ac:chgData name="Sidney Seckler" userId="73470fc2d5f88927" providerId="LiveId" clId="{FCD8FF97-B2D8-4ABB-9AA6-7260AB154381}" dt="2019-05-14T18:30:41.447" v="3583" actId="478"/>
          <ac:picMkLst>
            <pc:docMk/>
            <pc:sldMk cId="1808847393" sldId="746"/>
            <ac:picMk id="1026" creationId="{1F388C87-FF91-4B10-BFB3-E94089E22BAD}"/>
          </ac:picMkLst>
        </pc:picChg>
        <pc:picChg chg="add mod">
          <ac:chgData name="Sidney Seckler" userId="73470fc2d5f88927" providerId="LiveId" clId="{FCD8FF97-B2D8-4ABB-9AA6-7260AB154381}" dt="2019-05-14T18:38:29.701" v="3807" actId="1076"/>
          <ac:picMkLst>
            <pc:docMk/>
            <pc:sldMk cId="1808847393" sldId="746"/>
            <ac:picMk id="2050" creationId="{74EA4C8D-D7D9-420E-B917-A59DC255D0D7}"/>
          </ac:picMkLst>
        </pc:picChg>
      </pc:sldChg>
      <pc:sldChg chg="addSp delSp modSp add">
        <pc:chgData name="Sidney Seckler" userId="73470fc2d5f88927" providerId="LiveId" clId="{FCD8FF97-B2D8-4ABB-9AA6-7260AB154381}" dt="2019-05-14T18:41:56.372" v="3867" actId="1076"/>
        <pc:sldMkLst>
          <pc:docMk/>
          <pc:sldMk cId="2630651605" sldId="747"/>
        </pc:sldMkLst>
        <pc:spChg chg="mod">
          <ac:chgData name="Sidney Seckler" userId="73470fc2d5f88927" providerId="LiveId" clId="{FCD8FF97-B2D8-4ABB-9AA6-7260AB154381}" dt="2019-05-14T18:39:12.036" v="3862" actId="6549"/>
          <ac:spMkLst>
            <pc:docMk/>
            <pc:sldMk cId="2630651605" sldId="747"/>
            <ac:spMk id="24" creationId="{7A48B0C6-BA4B-4FAD-81E4-F9CE3CA35E10}"/>
          </ac:spMkLst>
        </pc:spChg>
        <pc:spChg chg="mod">
          <ac:chgData name="Sidney Seckler" userId="73470fc2d5f88927" providerId="LiveId" clId="{FCD8FF97-B2D8-4ABB-9AA6-7260AB154381}" dt="2019-05-14T18:39:07.682" v="3861" actId="20577"/>
          <ac:spMkLst>
            <pc:docMk/>
            <pc:sldMk cId="2630651605" sldId="747"/>
            <ac:spMk id="52" creationId="{90E82957-F226-4030-AE4E-B5AFC242D7D2}"/>
          </ac:spMkLst>
        </pc:spChg>
        <pc:picChg chg="del">
          <ac:chgData name="Sidney Seckler" userId="73470fc2d5f88927" providerId="LiveId" clId="{FCD8FF97-B2D8-4ABB-9AA6-7260AB154381}" dt="2019-05-14T18:39:14.781" v="3863" actId="478"/>
          <ac:picMkLst>
            <pc:docMk/>
            <pc:sldMk cId="2630651605" sldId="747"/>
            <ac:picMk id="2050" creationId="{74EA4C8D-D7D9-420E-B917-A59DC255D0D7}"/>
          </ac:picMkLst>
        </pc:picChg>
        <pc:picChg chg="add mod">
          <ac:chgData name="Sidney Seckler" userId="73470fc2d5f88927" providerId="LiveId" clId="{FCD8FF97-B2D8-4ABB-9AA6-7260AB154381}" dt="2019-05-14T18:41:56.372" v="3867" actId="1076"/>
          <ac:picMkLst>
            <pc:docMk/>
            <pc:sldMk cId="2630651605" sldId="747"/>
            <ac:picMk id="3074" creationId="{D251FD8F-57DF-48C9-B19F-D706AAC1B236}"/>
          </ac:picMkLst>
        </pc:picChg>
      </pc:sldChg>
      <pc:sldChg chg="addSp delSp modSp add">
        <pc:chgData name="Sidney Seckler" userId="73470fc2d5f88927" providerId="LiveId" clId="{FCD8FF97-B2D8-4ABB-9AA6-7260AB154381}" dt="2019-05-14T18:55:05.006" v="4189" actId="20577"/>
        <pc:sldMkLst>
          <pc:docMk/>
          <pc:sldMk cId="1638837067" sldId="748"/>
        </pc:sldMkLst>
        <pc:spChg chg="add mod">
          <ac:chgData name="Sidney Seckler" userId="73470fc2d5f88927" providerId="LiveId" clId="{FCD8FF97-B2D8-4ABB-9AA6-7260AB154381}" dt="2019-05-14T18:48:42.969" v="4114" actId="1037"/>
          <ac:spMkLst>
            <pc:docMk/>
            <pc:sldMk cId="1638837067" sldId="748"/>
            <ac:spMk id="2" creationId="{A74EF906-BB01-46A1-954C-CC4E94861AC1}"/>
          </ac:spMkLst>
        </pc:spChg>
        <pc:spChg chg="add del mod">
          <ac:chgData name="Sidney Seckler" userId="73470fc2d5f88927" providerId="LiveId" clId="{FCD8FF97-B2D8-4ABB-9AA6-7260AB154381}" dt="2019-05-14T18:49:35.549" v="4121" actId="478"/>
          <ac:spMkLst>
            <pc:docMk/>
            <pc:sldMk cId="1638837067" sldId="748"/>
            <ac:spMk id="3" creationId="{3A3B9C45-EB30-43DA-B8CF-991CFF5766BF}"/>
          </ac:spMkLst>
        </pc:spChg>
        <pc:spChg chg="add mod">
          <ac:chgData name="Sidney Seckler" userId="73470fc2d5f88927" providerId="LiveId" clId="{FCD8FF97-B2D8-4ABB-9AA6-7260AB154381}" dt="2019-05-14T18:50:20.532" v="4130" actId="1582"/>
          <ac:spMkLst>
            <pc:docMk/>
            <pc:sldMk cId="1638837067" sldId="748"/>
            <ac:spMk id="6" creationId="{99FC8099-999B-4B8C-9836-954BCA1C9B18}"/>
          </ac:spMkLst>
        </pc:spChg>
        <pc:spChg chg="add mod">
          <ac:chgData name="Sidney Seckler" userId="73470fc2d5f88927" providerId="LiveId" clId="{FCD8FF97-B2D8-4ABB-9AA6-7260AB154381}" dt="2019-05-14T18:48:42.969" v="4114" actId="1037"/>
          <ac:spMkLst>
            <pc:docMk/>
            <pc:sldMk cId="1638837067" sldId="748"/>
            <ac:spMk id="8" creationId="{24E7DF38-4858-4777-A704-2F0679FBAFFD}"/>
          </ac:spMkLst>
        </pc:spChg>
        <pc:spChg chg="add mod">
          <ac:chgData name="Sidney Seckler" userId="73470fc2d5f88927" providerId="LiveId" clId="{FCD8FF97-B2D8-4ABB-9AA6-7260AB154381}" dt="2019-05-14T18:48:42.969" v="4114" actId="1037"/>
          <ac:spMkLst>
            <pc:docMk/>
            <pc:sldMk cId="1638837067" sldId="748"/>
            <ac:spMk id="9" creationId="{3F4A69C2-1722-4E02-95A4-0F6FAD854681}"/>
          </ac:spMkLst>
        </pc:spChg>
        <pc:spChg chg="add mod">
          <ac:chgData name="Sidney Seckler" userId="73470fc2d5f88927" providerId="LiveId" clId="{FCD8FF97-B2D8-4ABB-9AA6-7260AB154381}" dt="2019-05-14T18:48:42.969" v="4114" actId="1037"/>
          <ac:spMkLst>
            <pc:docMk/>
            <pc:sldMk cId="1638837067" sldId="748"/>
            <ac:spMk id="10" creationId="{46FE086F-3EBA-460F-A29F-7B5FF0138EF2}"/>
          </ac:spMkLst>
        </pc:spChg>
        <pc:spChg chg="add mod">
          <ac:chgData name="Sidney Seckler" userId="73470fc2d5f88927" providerId="LiveId" clId="{FCD8FF97-B2D8-4ABB-9AA6-7260AB154381}" dt="2019-05-14T18:54:53.363" v="4185" actId="1076"/>
          <ac:spMkLst>
            <pc:docMk/>
            <pc:sldMk cId="1638837067" sldId="748"/>
            <ac:spMk id="14" creationId="{61F4C838-69CE-4546-AE35-6AD5263244D7}"/>
          </ac:spMkLst>
        </pc:spChg>
        <pc:spChg chg="add mod">
          <ac:chgData name="Sidney Seckler" userId="73470fc2d5f88927" providerId="LiveId" clId="{FCD8FF97-B2D8-4ABB-9AA6-7260AB154381}" dt="2019-05-14T18:53:33.558" v="4158" actId="1076"/>
          <ac:spMkLst>
            <pc:docMk/>
            <pc:sldMk cId="1638837067" sldId="748"/>
            <ac:spMk id="15" creationId="{8BF388E8-C56A-4E59-957A-9F7908A72742}"/>
          </ac:spMkLst>
        </pc:spChg>
        <pc:spChg chg="add mod">
          <ac:chgData name="Sidney Seckler" userId="73470fc2d5f88927" providerId="LiveId" clId="{FCD8FF97-B2D8-4ABB-9AA6-7260AB154381}" dt="2019-05-14T18:55:05.006" v="4189" actId="20577"/>
          <ac:spMkLst>
            <pc:docMk/>
            <pc:sldMk cId="1638837067" sldId="748"/>
            <ac:spMk id="23" creationId="{86E61220-F1D3-475D-ABA7-02D26AEE91C9}"/>
          </ac:spMkLst>
        </pc:spChg>
        <pc:spChg chg="del">
          <ac:chgData name="Sidney Seckler" userId="73470fc2d5f88927" providerId="LiveId" clId="{FCD8FF97-B2D8-4ABB-9AA6-7260AB154381}" dt="2019-05-14T18:45:09.878" v="3870" actId="478"/>
          <ac:spMkLst>
            <pc:docMk/>
            <pc:sldMk cId="1638837067" sldId="748"/>
            <ac:spMk id="24" creationId="{7A48B0C6-BA4B-4FAD-81E4-F9CE3CA35E10}"/>
          </ac:spMkLst>
        </pc:spChg>
        <pc:spChg chg="mod">
          <ac:chgData name="Sidney Seckler" userId="73470fc2d5f88927" providerId="LiveId" clId="{FCD8FF97-B2D8-4ABB-9AA6-7260AB154381}" dt="2019-05-14T18:46:17.027" v="4006" actId="20577"/>
          <ac:spMkLst>
            <pc:docMk/>
            <pc:sldMk cId="1638837067" sldId="748"/>
            <ac:spMk id="52" creationId="{90E82957-F226-4030-AE4E-B5AFC242D7D2}"/>
          </ac:spMkLst>
        </pc:spChg>
        <pc:picChg chg="del">
          <ac:chgData name="Sidney Seckler" userId="73470fc2d5f88927" providerId="LiveId" clId="{FCD8FF97-B2D8-4ABB-9AA6-7260AB154381}" dt="2019-05-14T18:45:07.035" v="3869" actId="478"/>
          <ac:picMkLst>
            <pc:docMk/>
            <pc:sldMk cId="1638837067" sldId="748"/>
            <ac:picMk id="3074" creationId="{D251FD8F-57DF-48C9-B19F-D706AAC1B236}"/>
          </ac:picMkLst>
        </pc:picChg>
        <pc:cxnChg chg="add del mod">
          <ac:chgData name="Sidney Seckler" userId="73470fc2d5f88927" providerId="LiveId" clId="{FCD8FF97-B2D8-4ABB-9AA6-7260AB154381}" dt="2019-05-14T18:49:29.207" v="4120" actId="478"/>
          <ac:cxnSpMkLst>
            <pc:docMk/>
            <pc:sldMk cId="1638837067" sldId="748"/>
            <ac:cxnSpMk id="5" creationId="{63FAD4B4-E78F-484C-BDF2-D7658CE6EBC0}"/>
          </ac:cxnSpMkLst>
        </pc:cxnChg>
        <pc:cxnChg chg="add mod">
          <ac:chgData name="Sidney Seckler" userId="73470fc2d5f88927" providerId="LiveId" clId="{FCD8FF97-B2D8-4ABB-9AA6-7260AB154381}" dt="2019-05-14T18:54:15.661" v="4180" actId="14100"/>
          <ac:cxnSpMkLst>
            <pc:docMk/>
            <pc:sldMk cId="1638837067" sldId="748"/>
            <ac:cxnSpMk id="11" creationId="{FC8D7005-1410-4BD3-ABDA-4D17305736D6}"/>
          </ac:cxnSpMkLst>
        </pc:cxnChg>
        <pc:cxnChg chg="add mod">
          <ac:chgData name="Sidney Seckler" userId="73470fc2d5f88927" providerId="LiveId" clId="{FCD8FF97-B2D8-4ABB-9AA6-7260AB154381}" dt="2019-05-14T18:54:08.960" v="4169" actId="14100"/>
          <ac:cxnSpMkLst>
            <pc:docMk/>
            <pc:sldMk cId="1638837067" sldId="748"/>
            <ac:cxnSpMk id="18" creationId="{FA1194A4-5C04-4EE6-AAF2-6AC7A3375612}"/>
          </ac:cxnSpMkLst>
        </pc:cxnChg>
      </pc:sldChg>
      <pc:sldChg chg="addSp delSp modSp add">
        <pc:chgData name="Sidney Seckler" userId="73470fc2d5f88927" providerId="LiveId" clId="{FCD8FF97-B2D8-4ABB-9AA6-7260AB154381}" dt="2019-05-14T19:09:05.554" v="4606" actId="1076"/>
        <pc:sldMkLst>
          <pc:docMk/>
          <pc:sldMk cId="1740015029" sldId="749"/>
        </pc:sldMkLst>
        <pc:spChg chg="mod">
          <ac:chgData name="Sidney Seckler" userId="73470fc2d5f88927" providerId="LiveId" clId="{FCD8FF97-B2D8-4ABB-9AA6-7260AB154381}" dt="2019-05-14T19:08:23.891" v="4585" actId="14100"/>
          <ac:spMkLst>
            <pc:docMk/>
            <pc:sldMk cId="1740015029" sldId="749"/>
            <ac:spMk id="8" creationId="{6A541547-C2C1-4C58-9DBB-CF48F94CEB25}"/>
          </ac:spMkLst>
        </pc:spChg>
        <pc:spChg chg="mod">
          <ac:chgData name="Sidney Seckler" userId="73470fc2d5f88927" providerId="LiveId" clId="{FCD8FF97-B2D8-4ABB-9AA6-7260AB154381}" dt="2019-05-14T19:08:35.367" v="4597" actId="1037"/>
          <ac:spMkLst>
            <pc:docMk/>
            <pc:sldMk cId="1740015029" sldId="749"/>
            <ac:spMk id="13" creationId="{80E056DC-A7A5-452C-B930-3393B03468BA}"/>
          </ac:spMkLst>
        </pc:spChg>
        <pc:picChg chg="del">
          <ac:chgData name="Sidney Seckler" userId="73470fc2d5f88927" providerId="LiveId" clId="{FCD8FF97-B2D8-4ABB-9AA6-7260AB154381}" dt="2019-05-14T19:08:25.351" v="4586" actId="478"/>
          <ac:picMkLst>
            <pc:docMk/>
            <pc:sldMk cId="1740015029" sldId="749"/>
            <ac:picMk id="5124" creationId="{866EC54D-3EE1-4CCE-B0D4-CC8503B91A2C}"/>
          </ac:picMkLst>
        </pc:picChg>
        <pc:picChg chg="add mod">
          <ac:chgData name="Sidney Seckler" userId="73470fc2d5f88927" providerId="LiveId" clId="{FCD8FF97-B2D8-4ABB-9AA6-7260AB154381}" dt="2019-05-14T19:09:05.554" v="4606" actId="1076"/>
          <ac:picMkLst>
            <pc:docMk/>
            <pc:sldMk cId="1740015029" sldId="749"/>
            <ac:picMk id="7170" creationId="{4AA1A6DD-7D88-469C-BB00-22AA0533607D}"/>
          </ac:picMkLst>
        </pc:picChg>
      </pc:sldChg>
      <pc:sldChg chg="addSp delSp modSp add">
        <pc:chgData name="Sidney Seckler" userId="73470fc2d5f88927" providerId="LiveId" clId="{FCD8FF97-B2D8-4ABB-9AA6-7260AB154381}" dt="2019-05-14T20:21:05.276" v="4734" actId="20577"/>
        <pc:sldMkLst>
          <pc:docMk/>
          <pc:sldMk cId="3777672491" sldId="750"/>
        </pc:sldMkLst>
        <pc:spChg chg="mod">
          <ac:chgData name="Sidney Seckler" userId="73470fc2d5f88927" providerId="LiveId" clId="{FCD8FF97-B2D8-4ABB-9AA6-7260AB154381}" dt="2019-05-14T20:21:05.276" v="4734" actId="20577"/>
          <ac:spMkLst>
            <pc:docMk/>
            <pc:sldMk cId="3777672491" sldId="750"/>
            <ac:spMk id="8" creationId="{6A541547-C2C1-4C58-9DBB-CF48F94CEB25}"/>
          </ac:spMkLst>
        </pc:spChg>
        <pc:spChg chg="del">
          <ac:chgData name="Sidney Seckler" userId="73470fc2d5f88927" providerId="LiveId" clId="{FCD8FF97-B2D8-4ABB-9AA6-7260AB154381}" dt="2019-05-14T19:15:22.900" v="4693" actId="478"/>
          <ac:spMkLst>
            <pc:docMk/>
            <pc:sldMk cId="3777672491" sldId="750"/>
            <ac:spMk id="10" creationId="{6392B8E0-336F-4358-90AA-65EDD67A6F2F}"/>
          </ac:spMkLst>
        </pc:spChg>
        <pc:spChg chg="mod">
          <ac:chgData name="Sidney Seckler" userId="73470fc2d5f88927" providerId="LiveId" clId="{FCD8FF97-B2D8-4ABB-9AA6-7260AB154381}" dt="2019-05-14T19:11:41.359" v="4643" actId="20577"/>
          <ac:spMkLst>
            <pc:docMk/>
            <pc:sldMk cId="3777672491" sldId="750"/>
            <ac:spMk id="13" creationId="{80E056DC-A7A5-452C-B930-3393B03468BA}"/>
          </ac:spMkLst>
        </pc:spChg>
        <pc:picChg chg="del">
          <ac:chgData name="Sidney Seckler" userId="73470fc2d5f88927" providerId="LiveId" clId="{FCD8FF97-B2D8-4ABB-9AA6-7260AB154381}" dt="2019-05-14T19:12:12.031" v="4676" actId="478"/>
          <ac:picMkLst>
            <pc:docMk/>
            <pc:sldMk cId="3777672491" sldId="750"/>
            <ac:picMk id="5124" creationId="{866EC54D-3EE1-4CCE-B0D4-CC8503B91A2C}"/>
          </ac:picMkLst>
        </pc:picChg>
        <pc:picChg chg="add mod">
          <ac:chgData name="Sidney Seckler" userId="73470fc2d5f88927" providerId="LiveId" clId="{FCD8FF97-B2D8-4ABB-9AA6-7260AB154381}" dt="2019-05-14T19:15:31.271" v="4695" actId="1076"/>
          <ac:picMkLst>
            <pc:docMk/>
            <pc:sldMk cId="3777672491" sldId="750"/>
            <ac:picMk id="8194" creationId="{2CFD7628-DE30-469B-B25F-E8410C95560B}"/>
          </ac:picMkLst>
        </pc:picChg>
        <pc:picChg chg="add mod">
          <ac:chgData name="Sidney Seckler" userId="73470fc2d5f88927" providerId="LiveId" clId="{FCD8FF97-B2D8-4ABB-9AA6-7260AB154381}" dt="2019-05-14T19:14:58.703" v="4687" actId="1076"/>
          <ac:picMkLst>
            <pc:docMk/>
            <pc:sldMk cId="3777672491" sldId="750"/>
            <ac:picMk id="8196" creationId="{6951EBB2-B579-4F40-9E53-3AFEADCAC25C}"/>
          </ac:picMkLst>
        </pc:picChg>
      </pc:sldChg>
      <pc:sldChg chg="addSp delSp modSp add">
        <pc:chgData name="Sidney Seckler" userId="73470fc2d5f88927" providerId="LiveId" clId="{FCD8FF97-B2D8-4ABB-9AA6-7260AB154381}" dt="2019-05-14T21:03:40.772" v="4928" actId="1076"/>
        <pc:sldMkLst>
          <pc:docMk/>
          <pc:sldMk cId="931880968" sldId="751"/>
        </pc:sldMkLst>
        <pc:spChg chg="mod">
          <ac:chgData name="Sidney Seckler" userId="73470fc2d5f88927" providerId="LiveId" clId="{FCD8FF97-B2D8-4ABB-9AA6-7260AB154381}" dt="2019-05-14T20:55:43.131" v="4923" actId="14100"/>
          <ac:spMkLst>
            <pc:docMk/>
            <pc:sldMk cId="931880968" sldId="751"/>
            <ac:spMk id="8" creationId="{6A541547-C2C1-4C58-9DBB-CF48F94CEB25}"/>
          </ac:spMkLst>
        </pc:spChg>
        <pc:spChg chg="mod">
          <ac:chgData name="Sidney Seckler" userId="73470fc2d5f88927" providerId="LiveId" clId="{FCD8FF97-B2D8-4ABB-9AA6-7260AB154381}" dt="2019-05-14T20:53:48.982" v="4823" actId="6549"/>
          <ac:spMkLst>
            <pc:docMk/>
            <pc:sldMk cId="931880968" sldId="751"/>
            <ac:spMk id="13" creationId="{80E056DC-A7A5-452C-B930-3393B03468BA}"/>
          </ac:spMkLst>
        </pc:spChg>
        <pc:picChg chg="del">
          <ac:chgData name="Sidney Seckler" userId="73470fc2d5f88927" providerId="LiveId" clId="{FCD8FF97-B2D8-4ABB-9AA6-7260AB154381}" dt="2019-05-14T20:53:53.043" v="4825" actId="478"/>
          <ac:picMkLst>
            <pc:docMk/>
            <pc:sldMk cId="931880968" sldId="751"/>
            <ac:picMk id="8194" creationId="{2CFD7628-DE30-469B-B25F-E8410C95560B}"/>
          </ac:picMkLst>
        </pc:picChg>
        <pc:picChg chg="del">
          <ac:chgData name="Sidney Seckler" userId="73470fc2d5f88927" providerId="LiveId" clId="{FCD8FF97-B2D8-4ABB-9AA6-7260AB154381}" dt="2019-05-14T20:53:51.230" v="4824" actId="478"/>
          <ac:picMkLst>
            <pc:docMk/>
            <pc:sldMk cId="931880968" sldId="751"/>
            <ac:picMk id="8196" creationId="{6951EBB2-B579-4F40-9E53-3AFEADCAC25C}"/>
          </ac:picMkLst>
        </pc:picChg>
        <pc:picChg chg="add mod">
          <ac:chgData name="Sidney Seckler" userId="73470fc2d5f88927" providerId="LiveId" clId="{FCD8FF97-B2D8-4ABB-9AA6-7260AB154381}" dt="2019-05-14T21:03:40.772" v="4928" actId="1076"/>
          <ac:picMkLst>
            <pc:docMk/>
            <pc:sldMk cId="931880968" sldId="751"/>
            <ac:picMk id="9218" creationId="{6B909EBA-19EC-46E4-96E7-2DBF241B339B}"/>
          </ac:picMkLst>
        </pc:picChg>
      </pc:sldChg>
      <pc:sldChg chg="addSp delSp modSp add">
        <pc:chgData name="Sidney Seckler" userId="73470fc2d5f88927" providerId="LiveId" clId="{FCD8FF97-B2D8-4ABB-9AA6-7260AB154381}" dt="2019-05-14T21:05:10.936" v="4976" actId="1076"/>
        <pc:sldMkLst>
          <pc:docMk/>
          <pc:sldMk cId="854308913" sldId="752"/>
        </pc:sldMkLst>
        <pc:spChg chg="mod">
          <ac:chgData name="Sidney Seckler" userId="73470fc2d5f88927" providerId="LiveId" clId="{FCD8FF97-B2D8-4ABB-9AA6-7260AB154381}" dt="2019-05-14T21:04:14.746" v="4970" actId="1076"/>
          <ac:spMkLst>
            <pc:docMk/>
            <pc:sldMk cId="854308913" sldId="752"/>
            <ac:spMk id="8" creationId="{6A541547-C2C1-4C58-9DBB-CF48F94CEB25}"/>
          </ac:spMkLst>
        </pc:spChg>
        <pc:spChg chg="mod">
          <ac:chgData name="Sidney Seckler" userId="73470fc2d5f88927" providerId="LiveId" clId="{FCD8FF97-B2D8-4ABB-9AA6-7260AB154381}" dt="2019-05-14T21:04:19.423" v="4971" actId="1076"/>
          <ac:spMkLst>
            <pc:docMk/>
            <pc:sldMk cId="854308913" sldId="752"/>
            <ac:spMk id="13" creationId="{80E056DC-A7A5-452C-B930-3393B03468BA}"/>
          </ac:spMkLst>
        </pc:spChg>
        <pc:picChg chg="del">
          <ac:chgData name="Sidney Seckler" userId="73470fc2d5f88927" providerId="LiveId" clId="{FCD8FF97-B2D8-4ABB-9AA6-7260AB154381}" dt="2019-05-14T21:04:20.841" v="4972" actId="478"/>
          <ac:picMkLst>
            <pc:docMk/>
            <pc:sldMk cId="854308913" sldId="752"/>
            <ac:picMk id="9218" creationId="{6B909EBA-19EC-46E4-96E7-2DBF241B339B}"/>
          </ac:picMkLst>
        </pc:picChg>
        <pc:picChg chg="add mod">
          <ac:chgData name="Sidney Seckler" userId="73470fc2d5f88927" providerId="LiveId" clId="{FCD8FF97-B2D8-4ABB-9AA6-7260AB154381}" dt="2019-05-14T21:05:10.936" v="4976" actId="1076"/>
          <ac:picMkLst>
            <pc:docMk/>
            <pc:sldMk cId="854308913" sldId="752"/>
            <ac:picMk id="10242" creationId="{1AC09106-2DDD-4ADF-B52F-F00AF21FCAC2}"/>
          </ac:picMkLst>
        </pc:picChg>
      </pc:sldChg>
      <pc:sldChg chg="addSp delSp modSp add">
        <pc:chgData name="Sidney Seckler" userId="73470fc2d5f88927" providerId="LiveId" clId="{FCD8FF97-B2D8-4ABB-9AA6-7260AB154381}" dt="2019-05-14T21:06:52.268" v="5013" actId="1076"/>
        <pc:sldMkLst>
          <pc:docMk/>
          <pc:sldMk cId="3322984835" sldId="753"/>
        </pc:sldMkLst>
        <pc:spChg chg="mod">
          <ac:chgData name="Sidney Seckler" userId="73470fc2d5f88927" providerId="LiveId" clId="{FCD8FF97-B2D8-4ABB-9AA6-7260AB154381}" dt="2019-05-14T21:05:36.849" v="5007" actId="6549"/>
          <ac:spMkLst>
            <pc:docMk/>
            <pc:sldMk cId="3322984835" sldId="753"/>
            <ac:spMk id="8" creationId="{6A541547-C2C1-4C58-9DBB-CF48F94CEB25}"/>
          </ac:spMkLst>
        </pc:spChg>
        <pc:spChg chg="mod">
          <ac:chgData name="Sidney Seckler" userId="73470fc2d5f88927" providerId="LiveId" clId="{FCD8FF97-B2D8-4ABB-9AA6-7260AB154381}" dt="2019-05-14T21:05:32.444" v="5006" actId="20577"/>
          <ac:spMkLst>
            <pc:docMk/>
            <pc:sldMk cId="3322984835" sldId="753"/>
            <ac:spMk id="13" creationId="{80E056DC-A7A5-452C-B930-3393B03468BA}"/>
          </ac:spMkLst>
        </pc:spChg>
        <pc:picChg chg="del">
          <ac:chgData name="Sidney Seckler" userId="73470fc2d5f88927" providerId="LiveId" clId="{FCD8FF97-B2D8-4ABB-9AA6-7260AB154381}" dt="2019-05-14T21:06:37.497" v="5008" actId="478"/>
          <ac:picMkLst>
            <pc:docMk/>
            <pc:sldMk cId="3322984835" sldId="753"/>
            <ac:picMk id="8194" creationId="{2CFD7628-DE30-469B-B25F-E8410C95560B}"/>
          </ac:picMkLst>
        </pc:picChg>
        <pc:picChg chg="mod">
          <ac:chgData name="Sidney Seckler" userId="73470fc2d5f88927" providerId="LiveId" clId="{FCD8FF97-B2D8-4ABB-9AA6-7260AB154381}" dt="2019-05-14T21:06:52.268" v="5013" actId="1076"/>
          <ac:picMkLst>
            <pc:docMk/>
            <pc:sldMk cId="3322984835" sldId="753"/>
            <ac:picMk id="8196" creationId="{6951EBB2-B579-4F40-9E53-3AFEADCAC25C}"/>
          </ac:picMkLst>
        </pc:picChg>
        <pc:picChg chg="add mod">
          <ac:chgData name="Sidney Seckler" userId="73470fc2d5f88927" providerId="LiveId" clId="{FCD8FF97-B2D8-4ABB-9AA6-7260AB154381}" dt="2019-05-14T21:06:49.999" v="5012" actId="1076"/>
          <ac:picMkLst>
            <pc:docMk/>
            <pc:sldMk cId="3322984835" sldId="753"/>
            <ac:picMk id="11266" creationId="{FA41914E-4B86-448A-896C-99ED46423B07}"/>
          </ac:picMkLst>
        </pc:picChg>
      </pc:sldChg>
      <pc:sldChg chg="addSp delSp modSp add">
        <pc:chgData name="Sidney Seckler" userId="73470fc2d5f88927" providerId="LiveId" clId="{FCD8FF97-B2D8-4ABB-9AA6-7260AB154381}" dt="2019-05-14T21:15:33.013" v="5222" actId="1076"/>
        <pc:sldMkLst>
          <pc:docMk/>
          <pc:sldMk cId="3872948077" sldId="754"/>
        </pc:sldMkLst>
        <pc:spChg chg="add del mod">
          <ac:chgData name="Sidney Seckler" userId="73470fc2d5f88927" providerId="LiveId" clId="{FCD8FF97-B2D8-4ABB-9AA6-7260AB154381}" dt="2019-05-14T21:12:42.060" v="5200" actId="478"/>
          <ac:spMkLst>
            <pc:docMk/>
            <pc:sldMk cId="3872948077" sldId="754"/>
            <ac:spMk id="3" creationId="{EAC92BAB-AA87-407D-8624-B525EEA59F16}"/>
          </ac:spMkLst>
        </pc:spChg>
        <pc:spChg chg="del mod">
          <ac:chgData name="Sidney Seckler" userId="73470fc2d5f88927" providerId="LiveId" clId="{FCD8FF97-B2D8-4ABB-9AA6-7260AB154381}" dt="2019-05-14T21:12:39.229" v="5199" actId="478"/>
          <ac:spMkLst>
            <pc:docMk/>
            <pc:sldMk cId="3872948077" sldId="754"/>
            <ac:spMk id="8" creationId="{6A541547-C2C1-4C58-9DBB-CF48F94CEB25}"/>
          </ac:spMkLst>
        </pc:spChg>
        <pc:spChg chg="del mod">
          <ac:chgData name="Sidney Seckler" userId="73470fc2d5f88927" providerId="LiveId" clId="{FCD8FF97-B2D8-4ABB-9AA6-7260AB154381}" dt="2019-05-14T21:12:59.744" v="5207" actId="478"/>
          <ac:spMkLst>
            <pc:docMk/>
            <pc:sldMk cId="3872948077" sldId="754"/>
            <ac:spMk id="13" creationId="{80E056DC-A7A5-452C-B930-3393B03468BA}"/>
          </ac:spMkLst>
        </pc:spChg>
        <pc:picChg chg="del">
          <ac:chgData name="Sidney Seckler" userId="73470fc2d5f88927" providerId="LiveId" clId="{FCD8FF97-B2D8-4ABB-9AA6-7260AB154381}" dt="2019-05-14T21:07:38.986" v="5071" actId="478"/>
          <ac:picMkLst>
            <pc:docMk/>
            <pc:sldMk cId="3872948077" sldId="754"/>
            <ac:picMk id="8196" creationId="{6951EBB2-B579-4F40-9E53-3AFEADCAC25C}"/>
          </ac:picMkLst>
        </pc:picChg>
        <pc:picChg chg="del">
          <ac:chgData name="Sidney Seckler" userId="73470fc2d5f88927" providerId="LiveId" clId="{FCD8FF97-B2D8-4ABB-9AA6-7260AB154381}" dt="2019-05-14T21:07:40.787" v="5072" actId="478"/>
          <ac:picMkLst>
            <pc:docMk/>
            <pc:sldMk cId="3872948077" sldId="754"/>
            <ac:picMk id="11266" creationId="{FA41914E-4B86-448A-896C-99ED46423B07}"/>
          </ac:picMkLst>
        </pc:picChg>
        <pc:picChg chg="add del mod">
          <ac:chgData name="Sidney Seckler" userId="73470fc2d5f88927" providerId="LiveId" clId="{FCD8FF97-B2D8-4ABB-9AA6-7260AB154381}" dt="2019-05-14T21:12:55.409" v="5206" actId="478"/>
          <ac:picMkLst>
            <pc:docMk/>
            <pc:sldMk cId="3872948077" sldId="754"/>
            <ac:picMk id="12290" creationId="{559EF464-320E-4885-B36C-BF881E5542C2}"/>
          </ac:picMkLst>
        </pc:picChg>
        <pc:picChg chg="add mod">
          <ac:chgData name="Sidney Seckler" userId="73470fc2d5f88927" providerId="LiveId" clId="{FCD8FF97-B2D8-4ABB-9AA6-7260AB154381}" dt="2019-05-14T21:15:31.104" v="5221" actId="1076"/>
          <ac:picMkLst>
            <pc:docMk/>
            <pc:sldMk cId="3872948077" sldId="754"/>
            <ac:picMk id="12292" creationId="{4B899932-EB79-408A-8E0C-C25874C411EC}"/>
          </ac:picMkLst>
        </pc:picChg>
        <pc:picChg chg="add mod">
          <ac:chgData name="Sidney Seckler" userId="73470fc2d5f88927" providerId="LiveId" clId="{FCD8FF97-B2D8-4ABB-9AA6-7260AB154381}" dt="2019-05-14T21:15:33.013" v="5222" actId="1076"/>
          <ac:picMkLst>
            <pc:docMk/>
            <pc:sldMk cId="3872948077" sldId="754"/>
            <ac:picMk id="12294" creationId="{754DE9B9-47CE-4440-87EA-E3BD1876FD60}"/>
          </ac:picMkLst>
        </pc:picChg>
      </pc:sldChg>
      <pc:sldChg chg="addSp delSp modSp add">
        <pc:chgData name="Sidney Seckler" userId="73470fc2d5f88927" providerId="LiveId" clId="{FCD8FF97-B2D8-4ABB-9AA6-7260AB154381}" dt="2019-05-14T21:12:32.721" v="5198" actId="1076"/>
        <pc:sldMkLst>
          <pc:docMk/>
          <pc:sldMk cId="2652455730" sldId="755"/>
        </pc:sldMkLst>
        <pc:spChg chg="mod">
          <ac:chgData name="Sidney Seckler" userId="73470fc2d5f88927" providerId="LiveId" clId="{FCD8FF97-B2D8-4ABB-9AA6-7260AB154381}" dt="2019-05-14T21:12:14.328" v="5190" actId="14100"/>
          <ac:spMkLst>
            <pc:docMk/>
            <pc:sldMk cId="2652455730" sldId="755"/>
            <ac:spMk id="8" creationId="{6A541547-C2C1-4C58-9DBB-CF48F94CEB25}"/>
          </ac:spMkLst>
        </pc:spChg>
        <pc:picChg chg="del">
          <ac:chgData name="Sidney Seckler" userId="73470fc2d5f88927" providerId="LiveId" clId="{FCD8FF97-B2D8-4ABB-9AA6-7260AB154381}" dt="2019-05-14T21:09:51.226" v="5187" actId="478"/>
          <ac:picMkLst>
            <pc:docMk/>
            <pc:sldMk cId="2652455730" sldId="755"/>
            <ac:picMk id="12290" creationId="{559EF464-320E-4885-B36C-BF881E5542C2}"/>
          </ac:picMkLst>
        </pc:picChg>
        <pc:picChg chg="add del mod">
          <ac:chgData name="Sidney Seckler" userId="73470fc2d5f88927" providerId="LiveId" clId="{FCD8FF97-B2D8-4ABB-9AA6-7260AB154381}" dt="2019-05-14T21:12:14.881" v="5191"/>
          <ac:picMkLst>
            <pc:docMk/>
            <pc:sldMk cId="2652455730" sldId="755"/>
            <ac:picMk id="13314" creationId="{288FB1CC-433C-4C12-B4F2-208C0B7580D6}"/>
          </ac:picMkLst>
        </pc:picChg>
        <pc:picChg chg="add mod">
          <ac:chgData name="Sidney Seckler" userId="73470fc2d5f88927" providerId="LiveId" clId="{FCD8FF97-B2D8-4ABB-9AA6-7260AB154381}" dt="2019-05-14T21:12:32.721" v="5198" actId="1076"/>
          <ac:picMkLst>
            <pc:docMk/>
            <pc:sldMk cId="2652455730" sldId="755"/>
            <ac:picMk id="13316" creationId="{F3829750-D21F-4313-9AC1-4AA032408E3D}"/>
          </ac:picMkLst>
        </pc:picChg>
      </pc:sldChg>
      <pc:sldChg chg="modSp add">
        <pc:chgData name="Sidney Seckler" userId="73470fc2d5f88927" providerId="LiveId" clId="{FCD8FF97-B2D8-4ABB-9AA6-7260AB154381}" dt="2019-05-14T22:18:18.694" v="5506" actId="20577"/>
        <pc:sldMkLst>
          <pc:docMk/>
          <pc:sldMk cId="4210179810" sldId="756"/>
        </pc:sldMkLst>
        <pc:spChg chg="mod">
          <ac:chgData name="Sidney Seckler" userId="73470fc2d5f88927" providerId="LiveId" clId="{FCD8FF97-B2D8-4ABB-9AA6-7260AB154381}" dt="2019-05-14T22:18:18.694" v="5506" actId="20577"/>
          <ac:spMkLst>
            <pc:docMk/>
            <pc:sldMk cId="4210179810" sldId="75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FCD8FF97-B2D8-4ABB-9AA6-7260AB154381}" dt="2019-05-14T22:27:25.577" v="5546" actId="1076"/>
        <pc:sldMkLst>
          <pc:docMk/>
          <pc:sldMk cId="3775888996" sldId="757"/>
        </pc:sldMkLst>
        <pc:spChg chg="add mod">
          <ac:chgData name="Sidney Seckler" userId="73470fc2d5f88927" providerId="LiveId" clId="{FCD8FF97-B2D8-4ABB-9AA6-7260AB154381}" dt="2019-05-14T22:27:21.176" v="5545" actId="167"/>
          <ac:spMkLst>
            <pc:docMk/>
            <pc:sldMk cId="3775888996" sldId="757"/>
            <ac:spMk id="2" creationId="{7D378285-94EF-4619-8E9F-26F1508E7C6E}"/>
          </ac:spMkLst>
        </pc:spChg>
        <pc:spChg chg="mod">
          <ac:chgData name="Sidney Seckler" userId="73470fc2d5f88927" providerId="LiveId" clId="{FCD8FF97-B2D8-4ABB-9AA6-7260AB154381}" dt="2019-05-14T22:19:23.015" v="5534" actId="20577"/>
          <ac:spMkLst>
            <pc:docMk/>
            <pc:sldMk cId="3775888996" sldId="757"/>
            <ac:spMk id="9" creationId="{681668D2-83F1-4750-BD1A-065B336EE0F3}"/>
          </ac:spMkLst>
        </pc:spChg>
        <pc:picChg chg="del">
          <ac:chgData name="Sidney Seckler" userId="73470fc2d5f88927" providerId="LiveId" clId="{FCD8FF97-B2D8-4ABB-9AA6-7260AB154381}" dt="2019-05-14T22:19:26.185" v="5535" actId="478"/>
          <ac:picMkLst>
            <pc:docMk/>
            <pc:sldMk cId="3775888996" sldId="757"/>
            <ac:picMk id="1026" creationId="{FB4D803A-D223-41C2-9709-5C65133ED79C}"/>
          </ac:picMkLst>
        </pc:picChg>
        <pc:picChg chg="add mod">
          <ac:chgData name="Sidney Seckler" userId="73470fc2d5f88927" providerId="LiveId" clId="{FCD8FF97-B2D8-4ABB-9AA6-7260AB154381}" dt="2019-05-14T22:27:25.577" v="5546" actId="1076"/>
          <ac:picMkLst>
            <pc:docMk/>
            <pc:sldMk cId="3775888996" sldId="757"/>
            <ac:picMk id="14340" creationId="{714E3C29-FBA7-4018-A764-5EC71A0D6D01}"/>
          </ac:picMkLst>
        </pc:picChg>
      </pc:sldChg>
      <pc:sldChg chg="modSp add">
        <pc:chgData name="Sidney Seckler" userId="73470fc2d5f88927" providerId="LiveId" clId="{FCD8FF97-B2D8-4ABB-9AA6-7260AB154381}" dt="2019-05-14T22:28:27.384" v="5617" actId="20577"/>
        <pc:sldMkLst>
          <pc:docMk/>
          <pc:sldMk cId="1412332466" sldId="758"/>
        </pc:sldMkLst>
        <pc:spChg chg="mod">
          <ac:chgData name="Sidney Seckler" userId="73470fc2d5f88927" providerId="LiveId" clId="{FCD8FF97-B2D8-4ABB-9AA6-7260AB154381}" dt="2019-05-14T22:28:27.384" v="5617" actId="20577"/>
          <ac:spMkLst>
            <pc:docMk/>
            <pc:sldMk cId="1412332466" sldId="758"/>
            <ac:spMk id="4" creationId="{D27E04B2-37AB-4E8E-AF30-2DDBA4A193F2}"/>
          </ac:spMkLst>
        </pc:spChg>
        <pc:spChg chg="mod">
          <ac:chgData name="Sidney Seckler" userId="73470fc2d5f88927" providerId="LiveId" clId="{FCD8FF97-B2D8-4ABB-9AA6-7260AB154381}" dt="2019-05-14T22:28:07.019" v="5573" actId="20577"/>
          <ac:spMkLst>
            <pc:docMk/>
            <pc:sldMk cId="1412332466" sldId="758"/>
            <ac:spMk id="7" creationId="{14784683-C74E-4B20-94DF-4D6BCC09D663}"/>
          </ac:spMkLst>
        </pc:spChg>
      </pc:sldChg>
      <pc:sldChg chg="modSp add">
        <pc:chgData name="Sidney Seckler" userId="73470fc2d5f88927" providerId="LiveId" clId="{FCD8FF97-B2D8-4ABB-9AA6-7260AB154381}" dt="2019-05-14T22:29:05.157" v="5675" actId="1035"/>
        <pc:sldMkLst>
          <pc:docMk/>
          <pc:sldMk cId="48432860" sldId="759"/>
        </pc:sldMkLst>
        <pc:spChg chg="mod">
          <ac:chgData name="Sidney Seckler" userId="73470fc2d5f88927" providerId="LiveId" clId="{FCD8FF97-B2D8-4ABB-9AA6-7260AB154381}" dt="2019-05-14T22:29:05.157" v="5675" actId="1035"/>
          <ac:spMkLst>
            <pc:docMk/>
            <pc:sldMk cId="48432860" sldId="759"/>
            <ac:spMk id="4" creationId="{513BC66F-02E5-4748-B71F-5BD44146B75F}"/>
          </ac:spMkLst>
        </pc:spChg>
        <pc:spChg chg="mod">
          <ac:chgData name="Sidney Seckler" userId="73470fc2d5f88927" providerId="LiveId" clId="{FCD8FF97-B2D8-4ABB-9AA6-7260AB154381}" dt="2019-05-14T22:28:42.137" v="5649" actId="20577"/>
          <ac:spMkLst>
            <pc:docMk/>
            <pc:sldMk cId="48432860" sldId="759"/>
            <ac:spMk id="9" creationId="{681668D2-83F1-4750-BD1A-065B336EE0F3}"/>
          </ac:spMkLst>
        </pc:spChg>
      </pc:sldChg>
      <pc:sldChg chg="addSp delSp modSp add">
        <pc:chgData name="Sidney Seckler" userId="73470fc2d5f88927" providerId="LiveId" clId="{FCD8FF97-B2D8-4ABB-9AA6-7260AB154381}" dt="2019-05-14T22:30:44.826" v="5705" actId="20577"/>
        <pc:sldMkLst>
          <pc:docMk/>
          <pc:sldMk cId="246964684" sldId="760"/>
        </pc:sldMkLst>
        <pc:spChg chg="mod">
          <ac:chgData name="Sidney Seckler" userId="73470fc2d5f88927" providerId="LiveId" clId="{FCD8FF97-B2D8-4ABB-9AA6-7260AB154381}" dt="2019-05-14T22:30:44.826" v="5705" actId="20577"/>
          <ac:spMkLst>
            <pc:docMk/>
            <pc:sldMk cId="246964684" sldId="760"/>
            <ac:spMk id="10" creationId="{0529845F-404C-4D32-B4A1-15F6C278F38A}"/>
          </ac:spMkLst>
        </pc:spChg>
        <pc:graphicFrameChg chg="del">
          <ac:chgData name="Sidney Seckler" userId="73470fc2d5f88927" providerId="LiveId" clId="{FCD8FF97-B2D8-4ABB-9AA6-7260AB154381}" dt="2019-05-14T22:29:32.235" v="5677" actId="478"/>
          <ac:graphicFrameMkLst>
            <pc:docMk/>
            <pc:sldMk cId="246964684" sldId="760"/>
            <ac:graphicFrameMk id="6" creationId="{686A7C4B-D633-4408-A2DD-0A62E86F0FB5}"/>
          </ac:graphicFrameMkLst>
        </pc:graphicFrameChg>
        <pc:graphicFrameChg chg="add mod">
          <ac:chgData name="Sidney Seckler" userId="73470fc2d5f88927" providerId="LiveId" clId="{FCD8FF97-B2D8-4ABB-9AA6-7260AB154381}" dt="2019-05-14T22:30:33.512" v="5683" actId="1076"/>
          <ac:graphicFrameMkLst>
            <pc:docMk/>
            <pc:sldMk cId="246964684" sldId="760"/>
            <ac:graphicFrameMk id="7" creationId="{3F489D68-BE5B-4D31-AC46-589D79A07B33}"/>
          </ac:graphicFrameMkLst>
        </pc:graphicFrameChg>
      </pc:sldChg>
      <pc:sldChg chg="modSp add">
        <pc:chgData name="Sidney Seckler" userId="73470fc2d5f88927" providerId="LiveId" clId="{FCD8FF97-B2D8-4ABB-9AA6-7260AB154381}" dt="2019-05-14T22:31:27.538" v="5742" actId="1036"/>
        <pc:sldMkLst>
          <pc:docMk/>
          <pc:sldMk cId="1698472132" sldId="761"/>
        </pc:sldMkLst>
        <pc:spChg chg="mod">
          <ac:chgData name="Sidney Seckler" userId="73470fc2d5f88927" providerId="LiveId" clId="{FCD8FF97-B2D8-4ABB-9AA6-7260AB154381}" dt="2019-05-14T22:31:27.538" v="5742" actId="1036"/>
          <ac:spMkLst>
            <pc:docMk/>
            <pc:sldMk cId="1698472132" sldId="761"/>
            <ac:spMk id="8" creationId="{1B308372-F5D7-4472-A4D7-85F55A001E9A}"/>
          </ac:spMkLst>
        </pc:spChg>
      </pc:sldChg>
      <pc:sldChg chg="modSp add">
        <pc:chgData name="Sidney Seckler" userId="73470fc2d5f88927" providerId="LiveId" clId="{FCD8FF97-B2D8-4ABB-9AA6-7260AB154381}" dt="2019-05-14T22:31:46.393" v="5776" actId="1035"/>
        <pc:sldMkLst>
          <pc:docMk/>
          <pc:sldMk cId="692613328" sldId="762"/>
        </pc:sldMkLst>
        <pc:spChg chg="mod">
          <ac:chgData name="Sidney Seckler" userId="73470fc2d5f88927" providerId="LiveId" clId="{FCD8FF97-B2D8-4ABB-9AA6-7260AB154381}" dt="2019-05-14T22:31:46.393" v="5776" actId="1035"/>
          <ac:spMkLst>
            <pc:docMk/>
            <pc:sldMk cId="692613328" sldId="762"/>
            <ac:spMk id="8" creationId="{1B308372-F5D7-4472-A4D7-85F55A001E9A}"/>
          </ac:spMkLst>
        </pc:spChg>
      </pc:sldChg>
      <pc:sldChg chg="addSp delSp modSp add">
        <pc:chgData name="Sidney Seckler" userId="73470fc2d5f88927" providerId="LiveId" clId="{FCD8FF97-B2D8-4ABB-9AA6-7260AB154381}" dt="2019-05-14T22:36:42.567" v="5951" actId="14100"/>
        <pc:sldMkLst>
          <pc:docMk/>
          <pc:sldMk cId="3554121384" sldId="763"/>
        </pc:sldMkLst>
        <pc:spChg chg="mod">
          <ac:chgData name="Sidney Seckler" userId="73470fc2d5f88927" providerId="LiveId" clId="{FCD8FF97-B2D8-4ABB-9AA6-7260AB154381}" dt="2019-05-14T22:34:53.887" v="5895" actId="1076"/>
          <ac:spMkLst>
            <pc:docMk/>
            <pc:sldMk cId="3554121384" sldId="763"/>
            <ac:spMk id="2" creationId="{01299B75-1E1D-4C66-A913-5D5781D5ADED}"/>
          </ac:spMkLst>
        </pc:spChg>
        <pc:spChg chg="mod">
          <ac:chgData name="Sidney Seckler" userId="73470fc2d5f88927" providerId="LiveId" clId="{FCD8FF97-B2D8-4ABB-9AA6-7260AB154381}" dt="2019-05-14T22:32:35.483" v="5803" actId="20577"/>
          <ac:spMkLst>
            <pc:docMk/>
            <pc:sldMk cId="3554121384" sldId="763"/>
            <ac:spMk id="12" creationId="{08FF0C1D-8F98-4C70-ABC5-2C7C7442F27E}"/>
          </ac:spMkLst>
        </pc:spChg>
        <pc:spChg chg="add del mod">
          <ac:chgData name="Sidney Seckler" userId="73470fc2d5f88927" providerId="LiveId" clId="{FCD8FF97-B2D8-4ABB-9AA6-7260AB154381}" dt="2019-05-14T22:34:47.235" v="5894" actId="478"/>
          <ac:spMkLst>
            <pc:docMk/>
            <pc:sldMk cId="3554121384" sldId="763"/>
            <ac:spMk id="18" creationId="{D843EDD0-F33B-407F-BD54-FAAB5AA5A516}"/>
          </ac:spMkLst>
        </pc:spChg>
        <pc:spChg chg="mod">
          <ac:chgData name="Sidney Seckler" userId="73470fc2d5f88927" providerId="LiveId" clId="{FCD8FF97-B2D8-4ABB-9AA6-7260AB154381}" dt="2019-05-14T22:34:30.603" v="5887" actId="1076"/>
          <ac:spMkLst>
            <pc:docMk/>
            <pc:sldMk cId="3554121384" sldId="763"/>
            <ac:spMk id="23" creationId="{2C64B8B7-D74C-4202-B28B-4E95FDF69301}"/>
          </ac:spMkLst>
        </pc:spChg>
        <pc:spChg chg="mod">
          <ac:chgData name="Sidney Seckler" userId="73470fc2d5f88927" providerId="LiveId" clId="{FCD8FF97-B2D8-4ABB-9AA6-7260AB154381}" dt="2019-05-14T22:34:35.130" v="5889" actId="14100"/>
          <ac:spMkLst>
            <pc:docMk/>
            <pc:sldMk cId="3554121384" sldId="763"/>
            <ac:spMk id="24" creationId="{463E5C37-9BAF-41AE-90E6-8EBDCE5C4F99}"/>
          </ac:spMkLst>
        </pc:spChg>
        <pc:spChg chg="mod">
          <ac:chgData name="Sidney Seckler" userId="73470fc2d5f88927" providerId="LiveId" clId="{FCD8FF97-B2D8-4ABB-9AA6-7260AB154381}" dt="2019-05-14T22:34:41.623" v="5892" actId="1076"/>
          <ac:spMkLst>
            <pc:docMk/>
            <pc:sldMk cId="3554121384" sldId="763"/>
            <ac:spMk id="25" creationId="{F3EEBC03-E486-4D66-B5F5-173DA1F6CF46}"/>
          </ac:spMkLst>
        </pc:spChg>
        <pc:spChg chg="add mod">
          <ac:chgData name="Sidney Seckler" userId="73470fc2d5f88927" providerId="LiveId" clId="{FCD8FF97-B2D8-4ABB-9AA6-7260AB154381}" dt="2019-05-14T22:36:13.843" v="5943" actId="1076"/>
          <ac:spMkLst>
            <pc:docMk/>
            <pc:sldMk cId="3554121384" sldId="763"/>
            <ac:spMk id="28" creationId="{6D2EF34C-6F68-4BC8-AEF6-B686F3D0C5CE}"/>
          </ac:spMkLst>
        </pc:spChg>
        <pc:spChg chg="del">
          <ac:chgData name="Sidney Seckler" userId="73470fc2d5f88927" providerId="LiveId" clId="{FCD8FF97-B2D8-4ABB-9AA6-7260AB154381}" dt="2019-05-14T22:34:44.723" v="5893" actId="478"/>
          <ac:spMkLst>
            <pc:docMk/>
            <pc:sldMk cId="3554121384" sldId="763"/>
            <ac:spMk id="29" creationId="{77138EAC-B121-4EF0-8360-38552ADA99E3}"/>
          </ac:spMkLst>
        </pc:spChg>
        <pc:spChg chg="mod">
          <ac:chgData name="Sidney Seckler" userId="73470fc2d5f88927" providerId="LiveId" clId="{FCD8FF97-B2D8-4ABB-9AA6-7260AB154381}" dt="2019-05-14T22:34:53.887" v="5895" actId="1076"/>
          <ac:spMkLst>
            <pc:docMk/>
            <pc:sldMk cId="3554121384" sldId="763"/>
            <ac:spMk id="32" creationId="{52B2A8AB-ED12-4715-80F3-0880ECA7A663}"/>
          </ac:spMkLst>
        </pc:spChg>
        <pc:spChg chg="add mod">
          <ac:chgData name="Sidney Seckler" userId="73470fc2d5f88927" providerId="LiveId" clId="{FCD8FF97-B2D8-4ABB-9AA6-7260AB154381}" dt="2019-05-14T22:36:40.227" v="5950" actId="1076"/>
          <ac:spMkLst>
            <pc:docMk/>
            <pc:sldMk cId="3554121384" sldId="763"/>
            <ac:spMk id="33" creationId="{2BA211C8-1D87-4432-BD86-C475EBC7A715}"/>
          </ac:spMkLst>
        </pc:spChg>
        <pc:spChg chg="mod">
          <ac:chgData name="Sidney Seckler" userId="73470fc2d5f88927" providerId="LiveId" clId="{FCD8FF97-B2D8-4ABB-9AA6-7260AB154381}" dt="2019-05-14T22:34:53.887" v="5895" actId="1076"/>
          <ac:spMkLst>
            <pc:docMk/>
            <pc:sldMk cId="3554121384" sldId="763"/>
            <ac:spMk id="40" creationId="{6F4CB59C-52D3-49B3-9D3F-D7685EE04F66}"/>
          </ac:spMkLst>
        </pc:spChg>
        <pc:picChg chg="add mod">
          <ac:chgData name="Sidney Seckler" userId="73470fc2d5f88927" providerId="LiveId" clId="{FCD8FF97-B2D8-4ABB-9AA6-7260AB154381}" dt="2019-05-14T22:35:31.221" v="5898" actId="1076"/>
          <ac:picMkLst>
            <pc:docMk/>
            <pc:sldMk cId="3554121384" sldId="763"/>
            <ac:picMk id="15362" creationId="{26CE63C4-4830-4838-A582-BA6954C4DF45}"/>
          </ac:picMkLst>
        </pc:picChg>
        <pc:cxnChg chg="mod">
          <ac:chgData name="Sidney Seckler" userId="73470fc2d5f88927" providerId="LiveId" clId="{FCD8FF97-B2D8-4ABB-9AA6-7260AB154381}" dt="2019-05-14T22:34:53.887" v="5895" actId="1076"/>
          <ac:cxnSpMkLst>
            <pc:docMk/>
            <pc:sldMk cId="3554121384" sldId="763"/>
            <ac:cxnSpMk id="4" creationId="{3BDB4AF4-3DCC-415C-A551-4FB1BDA28E86}"/>
          </ac:cxnSpMkLst>
        </pc:cxnChg>
        <pc:cxnChg chg="mod">
          <ac:chgData name="Sidney Seckler" userId="73470fc2d5f88927" providerId="LiveId" clId="{FCD8FF97-B2D8-4ABB-9AA6-7260AB154381}" dt="2019-05-14T22:34:41.623" v="5892" actId="1076"/>
          <ac:cxnSpMkLst>
            <pc:docMk/>
            <pc:sldMk cId="3554121384" sldId="763"/>
            <ac:cxnSpMk id="26" creationId="{55CDB5E9-668E-4587-8EE9-14703438166D}"/>
          </ac:cxnSpMkLst>
        </pc:cxnChg>
        <pc:cxnChg chg="add mod">
          <ac:chgData name="Sidney Seckler" userId="73470fc2d5f88927" providerId="LiveId" clId="{FCD8FF97-B2D8-4ABB-9AA6-7260AB154381}" dt="2019-05-14T22:36:42.567" v="5951" actId="14100"/>
          <ac:cxnSpMkLst>
            <pc:docMk/>
            <pc:sldMk cId="3554121384" sldId="763"/>
            <ac:cxnSpMk id="30" creationId="{A8642223-2D4D-40E5-9402-81D931FA64B4}"/>
          </ac:cxnSpMkLst>
        </pc:cxnChg>
      </pc:sldChg>
      <pc:sldChg chg="add">
        <pc:chgData name="Sidney Seckler" userId="73470fc2d5f88927" providerId="LiveId" clId="{FCD8FF97-B2D8-4ABB-9AA6-7260AB154381}" dt="2019-05-14T22:40:22.639" v="5952"/>
        <pc:sldMkLst>
          <pc:docMk/>
          <pc:sldMk cId="1889476159" sldId="764"/>
        </pc:sldMkLst>
      </pc:sldChg>
      <pc:sldChg chg="add">
        <pc:chgData name="Sidney Seckler" userId="73470fc2d5f88927" providerId="LiveId" clId="{FCD8FF97-B2D8-4ABB-9AA6-7260AB154381}" dt="2019-05-14T22:40:22.639" v="5952"/>
        <pc:sldMkLst>
          <pc:docMk/>
          <pc:sldMk cId="3799548024" sldId="765"/>
        </pc:sldMkLst>
      </pc:sldChg>
      <pc:sldChg chg="delSp modSp add">
        <pc:chgData name="Sidney Seckler" userId="73470fc2d5f88927" providerId="LiveId" clId="{FCD8FF97-B2D8-4ABB-9AA6-7260AB154381}" dt="2019-05-14T22:47:08.850" v="6164" actId="20577"/>
        <pc:sldMkLst>
          <pc:docMk/>
          <pc:sldMk cId="1918859036" sldId="766"/>
        </pc:sldMkLst>
        <pc:spChg chg="mod">
          <ac:chgData name="Sidney Seckler" userId="73470fc2d5f88927" providerId="LiveId" clId="{FCD8FF97-B2D8-4ABB-9AA6-7260AB154381}" dt="2019-05-14T22:47:08.850" v="6164" actId="20577"/>
          <ac:spMkLst>
            <pc:docMk/>
            <pc:sldMk cId="1918859036" sldId="766"/>
            <ac:spMk id="9" creationId="{51EA0BB9-0E9E-4665-8515-DBD52E0B9AF2}"/>
          </ac:spMkLst>
        </pc:spChg>
        <pc:picChg chg="del">
          <ac:chgData name="Sidney Seckler" userId="73470fc2d5f88927" providerId="LiveId" clId="{FCD8FF97-B2D8-4ABB-9AA6-7260AB154381}" dt="2019-05-14T22:45:00.966" v="6072" actId="478"/>
          <ac:picMkLst>
            <pc:docMk/>
            <pc:sldMk cId="1918859036" sldId="766"/>
            <ac:picMk id="16386" creationId="{42C01D0E-33E8-4E1F-9ADB-15E68402CF83}"/>
          </ac:picMkLst>
        </pc:picChg>
      </pc:sldChg>
      <pc:sldChg chg="addSp delSp modSp add">
        <pc:chgData name="Sidney Seckler" userId="73470fc2d5f88927" providerId="LiveId" clId="{FCD8FF97-B2D8-4ABB-9AA6-7260AB154381}" dt="2019-05-14T22:53:03.607" v="6274" actId="20577"/>
        <pc:sldMkLst>
          <pc:docMk/>
          <pc:sldMk cId="1838659325" sldId="767"/>
        </pc:sldMkLst>
        <pc:spChg chg="del">
          <ac:chgData name="Sidney Seckler" userId="73470fc2d5f88927" providerId="LiveId" clId="{FCD8FF97-B2D8-4ABB-9AA6-7260AB154381}" dt="2019-05-14T22:47:23.612" v="6166" actId="478"/>
          <ac:spMkLst>
            <pc:docMk/>
            <pc:sldMk cId="1838659325" sldId="767"/>
            <ac:spMk id="6" creationId="{FB29ED9A-4338-4F3E-BAC5-EBBBD17D5C9A}"/>
          </ac:spMkLst>
        </pc:spChg>
        <pc:spChg chg="add mod">
          <ac:chgData name="Sidney Seckler" userId="73470fc2d5f88927" providerId="LiveId" clId="{FCD8FF97-B2D8-4ABB-9AA6-7260AB154381}" dt="2019-05-14T22:53:03.607" v="6274" actId="20577"/>
          <ac:spMkLst>
            <pc:docMk/>
            <pc:sldMk cId="1838659325" sldId="767"/>
            <ac:spMk id="8" creationId="{5B7532C5-4B2B-4BE8-8784-DC2C38B725F2}"/>
          </ac:spMkLst>
        </pc:spChg>
        <pc:spChg chg="del">
          <ac:chgData name="Sidney Seckler" userId="73470fc2d5f88927" providerId="LiveId" clId="{FCD8FF97-B2D8-4ABB-9AA6-7260AB154381}" dt="2019-05-14T22:47:26.717" v="6167" actId="478"/>
          <ac:spMkLst>
            <pc:docMk/>
            <pc:sldMk cId="1838659325" sldId="767"/>
            <ac:spMk id="9" creationId="{51EA0BB9-0E9E-4665-8515-DBD52E0B9AF2}"/>
          </ac:spMkLst>
        </pc:spChg>
        <pc:picChg chg="add del mod">
          <ac:chgData name="Sidney Seckler" userId="73470fc2d5f88927" providerId="LiveId" clId="{FCD8FF97-B2D8-4ABB-9AA6-7260AB154381}" dt="2019-05-14T22:49:51.232" v="6171" actId="478"/>
          <ac:picMkLst>
            <pc:docMk/>
            <pc:sldMk cId="1838659325" sldId="767"/>
            <ac:picMk id="2" creationId="{6257D162-CBD2-4B58-9838-CCC57DCE7E25}"/>
          </ac:picMkLst>
        </pc:picChg>
        <pc:picChg chg="mod">
          <ac:chgData name="Sidney Seckler" userId="73470fc2d5f88927" providerId="LiveId" clId="{FCD8FF97-B2D8-4ABB-9AA6-7260AB154381}" dt="2019-05-14T22:50:09.592" v="6176" actId="1076"/>
          <ac:picMkLst>
            <pc:docMk/>
            <pc:sldMk cId="1838659325" sldId="767"/>
            <ac:picMk id="3" creationId="{F1CF158D-ABD0-4167-9D53-F34A6E47A156}"/>
          </ac:picMkLst>
        </pc:picChg>
      </pc:sldChg>
      <pc:sldChg chg="addSp delSp modSp add">
        <pc:chgData name="Sidney Seckler" userId="73470fc2d5f88927" providerId="LiveId" clId="{FCD8FF97-B2D8-4ABB-9AA6-7260AB154381}" dt="2019-05-14T23:01:12.151" v="6288" actId="1076"/>
        <pc:sldMkLst>
          <pc:docMk/>
          <pc:sldMk cId="2453465901" sldId="768"/>
        </pc:sldMkLst>
        <pc:spChg chg="del">
          <ac:chgData name="Sidney Seckler" userId="73470fc2d5f88927" providerId="LiveId" clId="{FCD8FF97-B2D8-4ABB-9AA6-7260AB154381}" dt="2019-05-14T22:58:26.820" v="6277" actId="478"/>
          <ac:spMkLst>
            <pc:docMk/>
            <pc:sldMk cId="2453465901" sldId="768"/>
            <ac:spMk id="8" creationId="{5B7532C5-4B2B-4BE8-8784-DC2C38B725F2}"/>
          </ac:spMkLst>
        </pc:spChg>
        <pc:picChg chg="mod">
          <ac:chgData name="Sidney Seckler" userId="73470fc2d5f88927" providerId="LiveId" clId="{FCD8FF97-B2D8-4ABB-9AA6-7260AB154381}" dt="2019-05-14T22:59:54.872" v="6283" actId="1076"/>
          <ac:picMkLst>
            <pc:docMk/>
            <pc:sldMk cId="2453465901" sldId="768"/>
            <ac:picMk id="2" creationId="{ABD8A133-4420-4CFC-9C77-4E7C7EBC5506}"/>
          </ac:picMkLst>
        </pc:picChg>
        <pc:picChg chg="del">
          <ac:chgData name="Sidney Seckler" userId="73470fc2d5f88927" providerId="LiveId" clId="{FCD8FF97-B2D8-4ABB-9AA6-7260AB154381}" dt="2019-05-14T22:58:23.925" v="6276" actId="478"/>
          <ac:picMkLst>
            <pc:docMk/>
            <pc:sldMk cId="2453465901" sldId="768"/>
            <ac:picMk id="3" creationId="{F1CF158D-ABD0-4167-9D53-F34A6E47A156}"/>
          </ac:picMkLst>
        </pc:picChg>
        <pc:picChg chg="add mod">
          <ac:chgData name="Sidney Seckler" userId="73470fc2d5f88927" providerId="LiveId" clId="{FCD8FF97-B2D8-4ABB-9AA6-7260AB154381}" dt="2019-05-14T23:01:12.151" v="6288" actId="1076"/>
          <ac:picMkLst>
            <pc:docMk/>
            <pc:sldMk cId="2453465901" sldId="768"/>
            <ac:picMk id="16386" creationId="{C80695F9-EC6B-44FF-A8B6-97F598B186B5}"/>
          </ac:picMkLst>
        </pc:picChg>
      </pc:sldChg>
      <pc:sldChg chg="add">
        <pc:chgData name="Sidney Seckler" userId="73470fc2d5f88927" providerId="LiveId" clId="{FCD8FF97-B2D8-4ABB-9AA6-7260AB154381}" dt="2019-05-14T23:01:45.912" v="6289"/>
        <pc:sldMkLst>
          <pc:docMk/>
          <pc:sldMk cId="49121662" sldId="769"/>
        </pc:sldMkLst>
      </pc:sldChg>
      <pc:sldChg chg="add">
        <pc:chgData name="Sidney Seckler" userId="73470fc2d5f88927" providerId="LiveId" clId="{FCD8FF97-B2D8-4ABB-9AA6-7260AB154381}" dt="2019-05-14T23:01:45.912" v="6289"/>
        <pc:sldMkLst>
          <pc:docMk/>
          <pc:sldMk cId="1144406931" sldId="770"/>
        </pc:sldMkLst>
      </pc:sldChg>
      <pc:sldChg chg="modSp add">
        <pc:chgData name="Sidney Seckler" userId="73470fc2d5f88927" providerId="LiveId" clId="{FCD8FF97-B2D8-4ABB-9AA6-7260AB154381}" dt="2019-05-14T23:03:06.642" v="6368" actId="1036"/>
        <pc:sldMkLst>
          <pc:docMk/>
          <pc:sldMk cId="3626947106" sldId="771"/>
        </pc:sldMkLst>
        <pc:spChg chg="mod">
          <ac:chgData name="Sidney Seckler" userId="73470fc2d5f88927" providerId="LiveId" clId="{FCD8FF97-B2D8-4ABB-9AA6-7260AB154381}" dt="2019-05-14T23:02:57.791" v="6348" actId="1076"/>
          <ac:spMkLst>
            <pc:docMk/>
            <pc:sldMk cId="3626947106" sldId="771"/>
            <ac:spMk id="5" creationId="{4F501189-CDC0-461B-BBE0-B90E61642067}"/>
          </ac:spMkLst>
        </pc:spChg>
        <pc:spChg chg="mod">
          <ac:chgData name="Sidney Seckler" userId="73470fc2d5f88927" providerId="LiveId" clId="{FCD8FF97-B2D8-4ABB-9AA6-7260AB154381}" dt="2019-05-14T23:03:06.642" v="6368" actId="1036"/>
          <ac:spMkLst>
            <pc:docMk/>
            <pc:sldMk cId="3626947106" sldId="771"/>
            <ac:spMk id="8" creationId="{A52FFDA4-8272-4AE0-8D19-F063C6EF7FFC}"/>
          </ac:spMkLst>
        </pc:spChg>
        <pc:spChg chg="mod">
          <ac:chgData name="Sidney Seckler" userId="73470fc2d5f88927" providerId="LiveId" clId="{FCD8FF97-B2D8-4ABB-9AA6-7260AB154381}" dt="2019-05-14T23:02:26.490" v="6309" actId="20577"/>
          <ac:spMkLst>
            <pc:docMk/>
            <pc:sldMk cId="3626947106" sldId="771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FCD8FF97-B2D8-4ABB-9AA6-7260AB154381}" dt="2019-05-14T23:03:20.974" v="6391" actId="1036"/>
        <pc:sldMkLst>
          <pc:docMk/>
          <pc:sldMk cId="2681006120" sldId="772"/>
        </pc:sldMkLst>
        <pc:spChg chg="mod">
          <ac:chgData name="Sidney Seckler" userId="73470fc2d5f88927" providerId="LiveId" clId="{FCD8FF97-B2D8-4ABB-9AA6-7260AB154381}" dt="2019-05-14T23:03:20.974" v="6391" actId="1036"/>
          <ac:spMkLst>
            <pc:docMk/>
            <pc:sldMk cId="2681006120" sldId="772"/>
            <ac:spMk id="8" creationId="{A52FFDA4-8272-4AE0-8D19-F063C6EF7FFC}"/>
          </ac:spMkLst>
        </pc:spChg>
      </pc:sldChg>
      <pc:sldChg chg="add">
        <pc:chgData name="Sidney Seckler" userId="73470fc2d5f88927" providerId="LiveId" clId="{FCD8FF97-B2D8-4ABB-9AA6-7260AB154381}" dt="2019-05-14T23:04:01.866" v="6392"/>
        <pc:sldMkLst>
          <pc:docMk/>
          <pc:sldMk cId="3530381606" sldId="773"/>
        </pc:sldMkLst>
      </pc:sldChg>
      <pc:sldChg chg="delSp modSp add">
        <pc:chgData name="Sidney Seckler" userId="73470fc2d5f88927" providerId="LiveId" clId="{FCD8FF97-B2D8-4ABB-9AA6-7260AB154381}" dt="2019-05-14T23:10:56.934" v="6538" actId="1076"/>
        <pc:sldMkLst>
          <pc:docMk/>
          <pc:sldMk cId="3809761212" sldId="774"/>
        </pc:sldMkLst>
        <pc:spChg chg="mod">
          <ac:chgData name="Sidney Seckler" userId="73470fc2d5f88927" providerId="LiveId" clId="{FCD8FF97-B2D8-4ABB-9AA6-7260AB154381}" dt="2019-05-14T23:07:47.324" v="6468" actId="20577"/>
          <ac:spMkLst>
            <pc:docMk/>
            <pc:sldMk cId="3809761212" sldId="774"/>
            <ac:spMk id="2" creationId="{A74EF906-BB01-46A1-954C-CC4E94861AC1}"/>
          </ac:spMkLst>
        </pc:spChg>
        <pc:spChg chg="del">
          <ac:chgData name="Sidney Seckler" userId="73470fc2d5f88927" providerId="LiveId" clId="{FCD8FF97-B2D8-4ABB-9AA6-7260AB154381}" dt="2019-05-14T23:10:49.212" v="6536" actId="478"/>
          <ac:spMkLst>
            <pc:docMk/>
            <pc:sldMk cId="3809761212" sldId="774"/>
            <ac:spMk id="6" creationId="{99FC8099-999B-4B8C-9836-954BCA1C9B18}"/>
          </ac:spMkLst>
        </pc:spChg>
        <pc:spChg chg="mod">
          <ac:chgData name="Sidney Seckler" userId="73470fc2d5f88927" providerId="LiveId" clId="{FCD8FF97-B2D8-4ABB-9AA6-7260AB154381}" dt="2019-05-14T23:10:56.934" v="6538" actId="1076"/>
          <ac:spMkLst>
            <pc:docMk/>
            <pc:sldMk cId="3809761212" sldId="774"/>
            <ac:spMk id="8" creationId="{24E7DF38-4858-4777-A704-2F0679FBAFFD}"/>
          </ac:spMkLst>
        </pc:spChg>
        <pc:spChg chg="del">
          <ac:chgData name="Sidney Seckler" userId="73470fc2d5f88927" providerId="LiveId" clId="{FCD8FF97-B2D8-4ABB-9AA6-7260AB154381}" dt="2019-05-14T23:08:28.057" v="6507" actId="478"/>
          <ac:spMkLst>
            <pc:docMk/>
            <pc:sldMk cId="3809761212" sldId="774"/>
            <ac:spMk id="9" creationId="{3F4A69C2-1722-4E02-95A4-0F6FAD854681}"/>
          </ac:spMkLst>
        </pc:spChg>
        <pc:spChg chg="mod">
          <ac:chgData name="Sidney Seckler" userId="73470fc2d5f88927" providerId="LiveId" clId="{FCD8FF97-B2D8-4ABB-9AA6-7260AB154381}" dt="2019-05-14T23:09:15.172" v="6534" actId="1076"/>
          <ac:spMkLst>
            <pc:docMk/>
            <pc:sldMk cId="3809761212" sldId="774"/>
            <ac:spMk id="10" creationId="{46FE086F-3EBA-460F-A29F-7B5FF0138EF2}"/>
          </ac:spMkLst>
        </pc:spChg>
        <pc:spChg chg="del">
          <ac:chgData name="Sidney Seckler" userId="73470fc2d5f88927" providerId="LiveId" clId="{FCD8FF97-B2D8-4ABB-9AA6-7260AB154381}" dt="2019-05-14T23:08:32.983" v="6509" actId="478"/>
          <ac:spMkLst>
            <pc:docMk/>
            <pc:sldMk cId="3809761212" sldId="774"/>
            <ac:spMk id="14" creationId="{61F4C838-69CE-4546-AE35-6AD5263244D7}"/>
          </ac:spMkLst>
        </pc:spChg>
        <pc:spChg chg="del">
          <ac:chgData name="Sidney Seckler" userId="73470fc2d5f88927" providerId="LiveId" clId="{FCD8FF97-B2D8-4ABB-9AA6-7260AB154381}" dt="2019-05-14T23:10:52.531" v="6537" actId="478"/>
          <ac:spMkLst>
            <pc:docMk/>
            <pc:sldMk cId="3809761212" sldId="774"/>
            <ac:spMk id="15" creationId="{8BF388E8-C56A-4E59-957A-9F7908A72742}"/>
          </ac:spMkLst>
        </pc:spChg>
        <pc:spChg chg="mod">
          <ac:chgData name="Sidney Seckler" userId="73470fc2d5f88927" providerId="LiveId" clId="{FCD8FF97-B2D8-4ABB-9AA6-7260AB154381}" dt="2019-05-14T23:07:17.056" v="6421" actId="20577"/>
          <ac:spMkLst>
            <pc:docMk/>
            <pc:sldMk cId="3809761212" sldId="774"/>
            <ac:spMk id="22" creationId="{5FCD1C20-FA61-4BB0-8E68-21E970CCBFEA}"/>
          </ac:spMkLst>
        </pc:spChg>
        <pc:spChg chg="mod">
          <ac:chgData name="Sidney Seckler" userId="73470fc2d5f88927" providerId="LiveId" clId="{FCD8FF97-B2D8-4ABB-9AA6-7260AB154381}" dt="2019-05-14T23:09:19.443" v="6535" actId="1076"/>
          <ac:spMkLst>
            <pc:docMk/>
            <pc:sldMk cId="3809761212" sldId="774"/>
            <ac:spMk id="23" creationId="{86E61220-F1D3-475D-ABA7-02D26AEE91C9}"/>
          </ac:spMkLst>
        </pc:spChg>
        <pc:spChg chg="mod">
          <ac:chgData name="Sidney Seckler" userId="73470fc2d5f88927" providerId="LiveId" clId="{FCD8FF97-B2D8-4ABB-9AA6-7260AB154381}" dt="2019-05-14T23:07:29.245" v="6451" actId="20577"/>
          <ac:spMkLst>
            <pc:docMk/>
            <pc:sldMk cId="3809761212" sldId="774"/>
            <ac:spMk id="52" creationId="{90E82957-F226-4030-AE4E-B5AFC242D7D2}"/>
          </ac:spMkLst>
        </pc:spChg>
        <pc:cxnChg chg="del mod">
          <ac:chgData name="Sidney Seckler" userId="73470fc2d5f88927" providerId="LiveId" clId="{FCD8FF97-B2D8-4ABB-9AA6-7260AB154381}" dt="2019-05-14T23:08:30.265" v="6508" actId="478"/>
          <ac:cxnSpMkLst>
            <pc:docMk/>
            <pc:sldMk cId="3809761212" sldId="774"/>
            <ac:cxnSpMk id="11" creationId="{FC8D7005-1410-4BD3-ABDA-4D17305736D6}"/>
          </ac:cxnSpMkLst>
        </pc:cxnChg>
        <pc:cxnChg chg="mod">
          <ac:chgData name="Sidney Seckler" userId="73470fc2d5f88927" providerId="LiveId" clId="{FCD8FF97-B2D8-4ABB-9AA6-7260AB154381}" dt="2019-05-14T23:09:15.172" v="6534" actId="1076"/>
          <ac:cxnSpMkLst>
            <pc:docMk/>
            <pc:sldMk cId="3809761212" sldId="774"/>
            <ac:cxnSpMk id="18" creationId="{FA1194A4-5C04-4EE6-AAF2-6AC7A3375612}"/>
          </ac:cxnSpMkLst>
        </pc:cxnChg>
      </pc:sldChg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Nitrog&#234;nio%20e%20F&#243;sfo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Nitrog&#234;nio%20e%20F&#243;sfo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Nitrog&#234;nio%20e%20F&#243;sfo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Nitrog&#234;nio%20e%20F&#243;sfo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Nitrog&#234;nio%20e%20F&#243;sfor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'[Nitrogênio e Fósforo.xlsx]ETE Franca '!$B$7</c:f>
              <c:strCache>
                <c:ptCount val="1"/>
                <c:pt idx="0">
                  <c:v>NKT afluente (mg NH3-N/L)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'[Nitrogênio e Fósforo.xlsx]ETE Franca '!$C$7:$Z$7</c:f>
              <c:numCache>
                <c:formatCode>0</c:formatCode>
                <c:ptCount val="24"/>
                <c:pt idx="0">
                  <c:v>46</c:v>
                </c:pt>
                <c:pt idx="1">
                  <c:v>50</c:v>
                </c:pt>
                <c:pt idx="2">
                  <c:v>60</c:v>
                </c:pt>
                <c:pt idx="3">
                  <c:v>43</c:v>
                </c:pt>
                <c:pt idx="4">
                  <c:v>75</c:v>
                </c:pt>
                <c:pt idx="5">
                  <c:v>62</c:v>
                </c:pt>
                <c:pt idx="7">
                  <c:v>53</c:v>
                </c:pt>
                <c:pt idx="9">
                  <c:v>65</c:v>
                </c:pt>
                <c:pt idx="10">
                  <c:v>55</c:v>
                </c:pt>
                <c:pt idx="11">
                  <c:v>54</c:v>
                </c:pt>
                <c:pt idx="12">
                  <c:v>54</c:v>
                </c:pt>
                <c:pt idx="13">
                  <c:v>46</c:v>
                </c:pt>
                <c:pt idx="14">
                  <c:v>31</c:v>
                </c:pt>
                <c:pt idx="15">
                  <c:v>29</c:v>
                </c:pt>
                <c:pt idx="16">
                  <c:v>35</c:v>
                </c:pt>
                <c:pt idx="17">
                  <c:v>34</c:v>
                </c:pt>
                <c:pt idx="18">
                  <c:v>44</c:v>
                </c:pt>
                <c:pt idx="19">
                  <c:v>47</c:v>
                </c:pt>
                <c:pt idx="20">
                  <c:v>17</c:v>
                </c:pt>
                <c:pt idx="21">
                  <c:v>35</c:v>
                </c:pt>
                <c:pt idx="2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0-48F2-9592-087C368DF714}"/>
            </c:ext>
          </c:extLst>
        </c:ser>
        <c:ser>
          <c:idx val="1"/>
          <c:order val="1"/>
          <c:tx>
            <c:strRef>
              <c:f>'[Nitrogênio e Fósforo.xlsx]ETE Franca '!$B$8</c:f>
              <c:strCache>
                <c:ptCount val="1"/>
                <c:pt idx="0">
                  <c:v>Nitrogênio orgânico afluente (mg NH3-N/L)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'[Nitrogênio e Fósforo.xlsx]ETE Franca '!$C$8:$Z$8</c:f>
              <c:numCache>
                <c:formatCode>General</c:formatCode>
                <c:ptCount val="24"/>
                <c:pt idx="0">
                  <c:v>19</c:v>
                </c:pt>
                <c:pt idx="1">
                  <c:v>26</c:v>
                </c:pt>
                <c:pt idx="2">
                  <c:v>39</c:v>
                </c:pt>
                <c:pt idx="3">
                  <c:v>14</c:v>
                </c:pt>
                <c:pt idx="4">
                  <c:v>25</c:v>
                </c:pt>
                <c:pt idx="5">
                  <c:v>24</c:v>
                </c:pt>
                <c:pt idx="7">
                  <c:v>10</c:v>
                </c:pt>
                <c:pt idx="9">
                  <c:v>6</c:v>
                </c:pt>
                <c:pt idx="10">
                  <c:v>24</c:v>
                </c:pt>
                <c:pt idx="11">
                  <c:v>35</c:v>
                </c:pt>
                <c:pt idx="12">
                  <c:v>20</c:v>
                </c:pt>
                <c:pt idx="13">
                  <c:v>38</c:v>
                </c:pt>
                <c:pt idx="14">
                  <c:v>14</c:v>
                </c:pt>
                <c:pt idx="15">
                  <c:v>10</c:v>
                </c:pt>
                <c:pt idx="16">
                  <c:v>14</c:v>
                </c:pt>
                <c:pt idx="17">
                  <c:v>14</c:v>
                </c:pt>
                <c:pt idx="18">
                  <c:v>18</c:v>
                </c:pt>
                <c:pt idx="19">
                  <c:v>13</c:v>
                </c:pt>
                <c:pt idx="20">
                  <c:v>2</c:v>
                </c:pt>
                <c:pt idx="21">
                  <c:v>13</c:v>
                </c:pt>
                <c:pt idx="2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0-48F2-9592-087C368DF714}"/>
            </c:ext>
          </c:extLst>
        </c:ser>
        <c:ser>
          <c:idx val="2"/>
          <c:order val="2"/>
          <c:tx>
            <c:strRef>
              <c:f>'[Nitrogênio e Fósforo.xlsx]ETE Franca '!$B$9</c:f>
              <c:strCache>
                <c:ptCount val="1"/>
                <c:pt idx="0">
                  <c:v>Nitrogênio amoniacal afluente (mg NH3-N/L)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'[Nitrogênio e Fósforo.xlsx]ETE Franca '!$C$9:$Z$9</c:f>
              <c:numCache>
                <c:formatCode>0</c:formatCode>
                <c:ptCount val="24"/>
                <c:pt idx="0">
                  <c:v>27</c:v>
                </c:pt>
                <c:pt idx="1">
                  <c:v>24</c:v>
                </c:pt>
                <c:pt idx="2">
                  <c:v>21</c:v>
                </c:pt>
                <c:pt idx="3">
                  <c:v>29</c:v>
                </c:pt>
                <c:pt idx="4">
                  <c:v>50</c:v>
                </c:pt>
                <c:pt idx="5">
                  <c:v>38</c:v>
                </c:pt>
                <c:pt idx="7">
                  <c:v>43</c:v>
                </c:pt>
                <c:pt idx="9">
                  <c:v>59</c:v>
                </c:pt>
                <c:pt idx="10">
                  <c:v>31</c:v>
                </c:pt>
                <c:pt idx="11">
                  <c:v>19</c:v>
                </c:pt>
                <c:pt idx="12">
                  <c:v>34</c:v>
                </c:pt>
                <c:pt idx="13">
                  <c:v>8</c:v>
                </c:pt>
                <c:pt idx="14">
                  <c:v>17</c:v>
                </c:pt>
                <c:pt idx="15">
                  <c:v>19</c:v>
                </c:pt>
                <c:pt idx="16">
                  <c:v>21</c:v>
                </c:pt>
                <c:pt idx="17">
                  <c:v>20</c:v>
                </c:pt>
                <c:pt idx="18">
                  <c:v>26</c:v>
                </c:pt>
                <c:pt idx="19">
                  <c:v>34</c:v>
                </c:pt>
                <c:pt idx="20">
                  <c:v>15</c:v>
                </c:pt>
                <c:pt idx="21">
                  <c:v>21.5</c:v>
                </c:pt>
                <c:pt idx="2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0-48F2-9592-087C368DF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Série Nitrogenada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'[Nitrogênio e Fósforo.xlsx]ETE Franca '!$B$10</c:f>
              <c:strCache>
                <c:ptCount val="1"/>
                <c:pt idx="0">
                  <c:v>NKT efluente (mg NH3-N/L)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'[Nitrogênio e Fósforo.xlsx]ETE Franca '!$C$10:$Z$10</c:f>
              <c:numCache>
                <c:formatCode>0.0</c:formatCode>
                <c:ptCount val="24"/>
                <c:pt idx="0">
                  <c:v>30</c:v>
                </c:pt>
                <c:pt idx="1">
                  <c:v>36</c:v>
                </c:pt>
                <c:pt idx="2">
                  <c:v>39</c:v>
                </c:pt>
                <c:pt idx="3">
                  <c:v>32</c:v>
                </c:pt>
                <c:pt idx="4">
                  <c:v>42</c:v>
                </c:pt>
                <c:pt idx="5">
                  <c:v>50</c:v>
                </c:pt>
                <c:pt idx="7">
                  <c:v>60</c:v>
                </c:pt>
                <c:pt idx="9">
                  <c:v>49</c:v>
                </c:pt>
                <c:pt idx="10">
                  <c:v>33</c:v>
                </c:pt>
                <c:pt idx="11">
                  <c:v>17</c:v>
                </c:pt>
                <c:pt idx="12">
                  <c:v>19</c:v>
                </c:pt>
                <c:pt idx="13">
                  <c:v>19</c:v>
                </c:pt>
                <c:pt idx="14">
                  <c:v>18</c:v>
                </c:pt>
                <c:pt idx="15">
                  <c:v>14</c:v>
                </c:pt>
                <c:pt idx="16">
                  <c:v>17</c:v>
                </c:pt>
                <c:pt idx="17">
                  <c:v>27</c:v>
                </c:pt>
                <c:pt idx="18">
                  <c:v>29</c:v>
                </c:pt>
                <c:pt idx="19">
                  <c:v>29</c:v>
                </c:pt>
                <c:pt idx="20">
                  <c:v>8</c:v>
                </c:pt>
                <c:pt idx="21">
                  <c:v>18</c:v>
                </c:pt>
                <c:pt idx="2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5-43AE-8D96-9C5EE411C9A6}"/>
            </c:ext>
          </c:extLst>
        </c:ser>
        <c:ser>
          <c:idx val="1"/>
          <c:order val="1"/>
          <c:tx>
            <c:strRef>
              <c:f>'[Nitrogênio e Fósforo.xlsx]ETE Franca '!$B$11</c:f>
              <c:strCache>
                <c:ptCount val="1"/>
                <c:pt idx="0">
                  <c:v>Nitrogênio orgânico efluente (mg NH3-N/L)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'[Nitrogênio e Fósforo.xlsx]ETE Franca '!$C$11:$Z$11</c:f>
              <c:numCache>
                <c:formatCode>0.0</c:formatCode>
                <c:ptCount val="24"/>
                <c:pt idx="0">
                  <c:v>10</c:v>
                </c:pt>
                <c:pt idx="1">
                  <c:v>14</c:v>
                </c:pt>
                <c:pt idx="2">
                  <c:v>13</c:v>
                </c:pt>
                <c:pt idx="3">
                  <c:v>1</c:v>
                </c:pt>
                <c:pt idx="4">
                  <c:v>4</c:v>
                </c:pt>
                <c:pt idx="5">
                  <c:v>6</c:v>
                </c:pt>
                <c:pt idx="7">
                  <c:v>14</c:v>
                </c:pt>
                <c:pt idx="9">
                  <c:v>9</c:v>
                </c:pt>
                <c:pt idx="10">
                  <c:v>12</c:v>
                </c:pt>
                <c:pt idx="11">
                  <c:v>5</c:v>
                </c:pt>
                <c:pt idx="12">
                  <c:v>3</c:v>
                </c:pt>
                <c:pt idx="13">
                  <c:v>14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6</c:v>
                </c:pt>
                <c:pt idx="18">
                  <c:v>5</c:v>
                </c:pt>
                <c:pt idx="19">
                  <c:v>8</c:v>
                </c:pt>
                <c:pt idx="20">
                  <c:v>3</c:v>
                </c:pt>
                <c:pt idx="21">
                  <c:v>4</c:v>
                </c:pt>
                <c:pt idx="2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5-43AE-8D96-9C5EE411C9A6}"/>
            </c:ext>
          </c:extLst>
        </c:ser>
        <c:ser>
          <c:idx val="2"/>
          <c:order val="2"/>
          <c:tx>
            <c:strRef>
              <c:f>'[Nitrogênio e Fósforo.xlsx]ETE Franca '!$B$12</c:f>
              <c:strCache>
                <c:ptCount val="1"/>
                <c:pt idx="0">
                  <c:v>Nitrogênio amoniacal efluente (mg NH3-N/L)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'[Nitrogênio e Fósforo.xlsx]ETE Franca '!$C$12:$Z$12</c:f>
              <c:numCache>
                <c:formatCode>0.0</c:formatCode>
                <c:ptCount val="24"/>
                <c:pt idx="0">
                  <c:v>19.600000000000001</c:v>
                </c:pt>
                <c:pt idx="1">
                  <c:v>22</c:v>
                </c:pt>
                <c:pt idx="2">
                  <c:v>28</c:v>
                </c:pt>
                <c:pt idx="3">
                  <c:v>34</c:v>
                </c:pt>
                <c:pt idx="4">
                  <c:v>38.5</c:v>
                </c:pt>
                <c:pt idx="5">
                  <c:v>40</c:v>
                </c:pt>
                <c:pt idx="7">
                  <c:v>46</c:v>
                </c:pt>
                <c:pt idx="9">
                  <c:v>40</c:v>
                </c:pt>
                <c:pt idx="10">
                  <c:v>21</c:v>
                </c:pt>
                <c:pt idx="11">
                  <c:v>12</c:v>
                </c:pt>
                <c:pt idx="12">
                  <c:v>16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21</c:v>
                </c:pt>
                <c:pt idx="18">
                  <c:v>24</c:v>
                </c:pt>
                <c:pt idx="19">
                  <c:v>21</c:v>
                </c:pt>
                <c:pt idx="20">
                  <c:v>5</c:v>
                </c:pt>
                <c:pt idx="21">
                  <c:v>10.5</c:v>
                </c:pt>
                <c:pt idx="2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5-43AE-8D96-9C5EE411C9A6}"/>
            </c:ext>
          </c:extLst>
        </c:ser>
        <c:ser>
          <c:idx val="3"/>
          <c:order val="3"/>
          <c:tx>
            <c:strRef>
              <c:f>'[Nitrogênio e Fósforo.xlsx]ETE Franca '!$B$13</c:f>
              <c:strCache>
                <c:ptCount val="1"/>
                <c:pt idx="0">
                  <c:v>Nitrato efluente (mg NO3-N/L)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Franca '!$C$5:$Z$6</c:f>
              <c:multiLvlStrCache>
                <c:ptCount val="24"/>
                <c:lvl>
                  <c:pt idx="0">
                    <c:v>jan/08</c:v>
                  </c:pt>
                  <c:pt idx="1">
                    <c:v>fev/08</c:v>
                  </c:pt>
                  <c:pt idx="2">
                    <c:v>mar/08</c:v>
                  </c:pt>
                  <c:pt idx="3">
                    <c:v>abr/08</c:v>
                  </c:pt>
                  <c:pt idx="4">
                    <c:v>mai/08</c:v>
                  </c:pt>
                  <c:pt idx="5">
                    <c:v>jun/08</c:v>
                  </c:pt>
                  <c:pt idx="6">
                    <c:v>jul/08</c:v>
                  </c:pt>
                  <c:pt idx="7">
                    <c:v>ago/08</c:v>
                  </c:pt>
                  <c:pt idx="8">
                    <c:v>set/08</c:v>
                  </c:pt>
                  <c:pt idx="9">
                    <c:v>out/08</c:v>
                  </c:pt>
                  <c:pt idx="10">
                    <c:v>nov/08</c:v>
                  </c:pt>
                  <c:pt idx="11">
                    <c:v>dez/08</c:v>
                  </c:pt>
                  <c:pt idx="12">
                    <c:v>jan/09</c:v>
                  </c:pt>
                  <c:pt idx="13">
                    <c:v>fev/09</c:v>
                  </c:pt>
                  <c:pt idx="14">
                    <c:v>mar/09</c:v>
                  </c:pt>
                  <c:pt idx="15">
                    <c:v>abr/09</c:v>
                  </c:pt>
                  <c:pt idx="16">
                    <c:v>mai/09</c:v>
                  </c:pt>
                  <c:pt idx="17">
                    <c:v>jun/09</c:v>
                  </c:pt>
                  <c:pt idx="18">
                    <c:v>jul/09</c:v>
                  </c:pt>
                  <c:pt idx="19">
                    <c:v>ago/09</c:v>
                  </c:pt>
                  <c:pt idx="20">
                    <c:v>set/09</c:v>
                  </c:pt>
                  <c:pt idx="21">
                    <c:v>out/09</c:v>
                  </c:pt>
                  <c:pt idx="22">
                    <c:v>nov/09</c:v>
                  </c:pt>
                  <c:pt idx="23">
                    <c:v>dez/09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</c:lvl>
              </c:multiLvlStrCache>
            </c:multiLvlStrRef>
          </c:cat>
          <c:val>
            <c:numRef>
              <c:f>'[Nitrogênio e Fósforo.xlsx]ETE Franca '!$C$13:$Z$13</c:f>
              <c:numCache>
                <c:formatCode>0.0</c:formatCode>
                <c:ptCount val="24"/>
                <c:pt idx="0">
                  <c:v>3.0624999999999996</c:v>
                </c:pt>
                <c:pt idx="1">
                  <c:v>2.0749999999999997</c:v>
                </c:pt>
                <c:pt idx="2">
                  <c:v>1.8</c:v>
                </c:pt>
                <c:pt idx="3">
                  <c:v>1.9714285714285715</c:v>
                </c:pt>
                <c:pt idx="4">
                  <c:v>1.5666666666666667</c:v>
                </c:pt>
                <c:pt idx="7">
                  <c:v>1.6666666666666667</c:v>
                </c:pt>
                <c:pt idx="8">
                  <c:v>1.6600000000000001</c:v>
                </c:pt>
                <c:pt idx="9">
                  <c:v>1.5750000000000002</c:v>
                </c:pt>
                <c:pt idx="10">
                  <c:v>2.2666666666666666</c:v>
                </c:pt>
                <c:pt idx="11">
                  <c:v>5.8666666666666671</c:v>
                </c:pt>
                <c:pt idx="12">
                  <c:v>5.95</c:v>
                </c:pt>
                <c:pt idx="13">
                  <c:v>5.6999999999999993</c:v>
                </c:pt>
                <c:pt idx="14">
                  <c:v>6.5249999999999995</c:v>
                </c:pt>
                <c:pt idx="15">
                  <c:v>7.5249999999999995</c:v>
                </c:pt>
                <c:pt idx="16">
                  <c:v>5.0666666666666673</c:v>
                </c:pt>
                <c:pt idx="17">
                  <c:v>25.400000000000002</c:v>
                </c:pt>
                <c:pt idx="18">
                  <c:v>2.6749999999999998</c:v>
                </c:pt>
                <c:pt idx="19">
                  <c:v>2.7374999999999998</c:v>
                </c:pt>
                <c:pt idx="20">
                  <c:v>4.3</c:v>
                </c:pt>
                <c:pt idx="21">
                  <c:v>6.9833333333333343</c:v>
                </c:pt>
                <c:pt idx="22">
                  <c:v>4.3250000000000002</c:v>
                </c:pt>
                <c:pt idx="23">
                  <c:v>6.5333333333333341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D5-43AE-8D96-9C5EE411C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Série Nitrogenada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428791330574"/>
          <c:y val="8.0086812853777042E-2"/>
          <c:w val="0.83140426819506719"/>
          <c:h val="0.74242640023906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Aquática.XLS]Amônia'!$C$39</c:f>
              <c:strCache>
                <c:ptCount val="1"/>
                <c:pt idx="0">
                  <c:v>Alfa 0 (pKa=9,3)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Aquática.XLS]Amônia'!$B$40:$B$64</c:f>
              <c:numCache>
                <c:formatCode>General</c:formatCode>
                <c:ptCount val="2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</c:numCache>
            </c:numRef>
          </c:xVal>
          <c:yVal>
            <c:numRef>
              <c:f>'[Aula 4 - Fundamentos de Química Aquática.XLS]Amônia'!$C$40:$C$64</c:f>
              <c:numCache>
                <c:formatCode>General</c:formatCode>
                <c:ptCount val="25"/>
                <c:pt idx="0">
                  <c:v>0.99999999498812775</c:v>
                </c:pt>
                <c:pt idx="1">
                  <c:v>0.99999998415106839</c:v>
                </c:pt>
                <c:pt idx="2">
                  <c:v>0.99999994988127905</c:v>
                </c:pt>
                <c:pt idx="3">
                  <c:v>0.99999984151070587</c:v>
                </c:pt>
                <c:pt idx="4">
                  <c:v>0.99999949881301753</c:v>
                </c:pt>
                <c:pt idx="5">
                  <c:v>0.99999841510931942</c:v>
                </c:pt>
                <c:pt idx="6">
                  <c:v>0.99999498815278243</c:v>
                </c:pt>
                <c:pt idx="7">
                  <c:v>0.99998415131926</c:v>
                </c:pt>
                <c:pt idx="8">
                  <c:v>0.99994988378839789</c:v>
                </c:pt>
                <c:pt idx="9">
                  <c:v>0.99984153579563773</c:v>
                </c:pt>
                <c:pt idx="10">
                  <c:v>0.9994990638291863</c:v>
                </c:pt>
                <c:pt idx="11">
                  <c:v>0.99841761471919832</c:v>
                </c:pt>
                <c:pt idx="12">
                  <c:v>0.99501312126331209</c:v>
                </c:pt>
                <c:pt idx="13">
                  <c:v>0.98439833775817032</c:v>
                </c:pt>
                <c:pt idx="14">
                  <c:v>0.95227327896579628</c:v>
                </c:pt>
                <c:pt idx="15">
                  <c:v>0.86319311139679034</c:v>
                </c:pt>
                <c:pt idx="16">
                  <c:v>0.66613942458312281</c:v>
                </c:pt>
                <c:pt idx="17">
                  <c:v>0.38686317984685742</c:v>
                </c:pt>
                <c:pt idx="18">
                  <c:v>0.16633753081656241</c:v>
                </c:pt>
                <c:pt idx="19">
                  <c:v>5.9350943102767652E-2</c:v>
                </c:pt>
                <c:pt idx="20">
                  <c:v>1.9562303872579588E-2</c:v>
                </c:pt>
                <c:pt idx="21">
                  <c:v>6.270012341433838E-3</c:v>
                </c:pt>
                <c:pt idx="22">
                  <c:v>1.9912891707283267E-3</c:v>
                </c:pt>
                <c:pt idx="23">
                  <c:v>6.3055948833989493E-4</c:v>
                </c:pt>
                <c:pt idx="24">
                  <c:v>1.9948642872153109E-4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0E-4888-890E-DE28B3088FAA}"/>
            </c:ext>
          </c:extLst>
        </c:ser>
        <c:ser>
          <c:idx val="1"/>
          <c:order val="1"/>
          <c:tx>
            <c:strRef>
              <c:f>'[Aula 4 - Fundamentos de Química Aquática.XLS]Amônia'!$D$39</c:f>
              <c:strCache>
                <c:ptCount val="1"/>
                <c:pt idx="0">
                  <c:v>Alfa 1 (pKa=9,3)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Aquática.XLS]Amônia'!$B$40:$B$64</c:f>
              <c:numCache>
                <c:formatCode>General</c:formatCode>
                <c:ptCount val="2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</c:numCache>
            </c:numRef>
          </c:xVal>
          <c:yVal>
            <c:numRef>
              <c:f>'[Aula 4 - Fundamentos de Química Aquática.XLS]Amônia'!$D$40:$D$64</c:f>
              <c:numCache>
                <c:formatCode>General</c:formatCode>
                <c:ptCount val="25"/>
                <c:pt idx="0">
                  <c:v>5.0118722505487767E-9</c:v>
                </c:pt>
                <c:pt idx="1">
                  <c:v>1.5848931611550654E-8</c:v>
                </c:pt>
                <c:pt idx="2">
                  <c:v>5.0118720951175533E-8</c:v>
                </c:pt>
                <c:pt idx="3">
                  <c:v>1.5848929413309065E-7</c:v>
                </c:pt>
                <c:pt idx="4">
                  <c:v>5.0118698247114679E-7</c:v>
                </c:pt>
                <c:pt idx="5">
                  <c:v>1.5848906805837615E-6</c:v>
                </c:pt>
                <c:pt idx="6">
                  <c:v>5.0118472175730844E-6</c:v>
                </c:pt>
                <c:pt idx="7">
                  <c:v>1.5848680740004895E-5</c:v>
                </c:pt>
                <c:pt idx="8">
                  <c:v>5.0116211602113658E-5</c:v>
                </c:pt>
                <c:pt idx="9">
                  <c:v>1.5846420436227415E-4</c:v>
                </c:pt>
                <c:pt idx="10">
                  <c:v>5.009361708137039E-4</c:v>
                </c:pt>
                <c:pt idx="11">
                  <c:v>1.5823852808016792E-3</c:v>
                </c:pt>
                <c:pt idx="12">
                  <c:v>4.9868787366879053E-3</c:v>
                </c:pt>
                <c:pt idx="13">
                  <c:v>1.5601662241829684E-2</c:v>
                </c:pt>
                <c:pt idx="14">
                  <c:v>4.7726721034203723E-2</c:v>
                </c:pt>
                <c:pt idx="15">
                  <c:v>0.13680688860320966</c:v>
                </c:pt>
                <c:pt idx="16">
                  <c:v>0.33386057541687719</c:v>
                </c:pt>
                <c:pt idx="17">
                  <c:v>0.61313682015314264</c:v>
                </c:pt>
                <c:pt idx="18">
                  <c:v>0.83366246918343756</c:v>
                </c:pt>
                <c:pt idx="19">
                  <c:v>0.94064905689723233</c:v>
                </c:pt>
                <c:pt idx="20">
                  <c:v>0.98043769612742038</c:v>
                </c:pt>
                <c:pt idx="21">
                  <c:v>0.99372998765856613</c:v>
                </c:pt>
                <c:pt idx="22">
                  <c:v>0.99800871082927167</c:v>
                </c:pt>
                <c:pt idx="23">
                  <c:v>0.9993694405116601</c:v>
                </c:pt>
                <c:pt idx="24">
                  <c:v>0.99980051357127842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0E-4888-890E-DE28B3088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331216"/>
        <c:axId val="1"/>
      </c:scatterChart>
      <c:valAx>
        <c:axId val="1135331216"/>
        <c:scaling>
          <c:orientation val="minMax"/>
          <c:max val="13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0836637381742067"/>
              <c:y val="0.889612916032554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Fração ionizável</a:t>
                </a:r>
              </a:p>
            </c:rich>
          </c:tx>
          <c:layout>
            <c:manualLayout>
              <c:xMode val="edge"/>
              <c:yMode val="edge"/>
              <c:x val="3.732300343486003E-2"/>
              <c:y val="0.333334215575994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353312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761171734562115"/>
          <c:y val="0.25957931729122091"/>
          <c:w val="0.1784623304723566"/>
          <c:h val="9.524133012785168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428791330574"/>
          <c:y val="8.0086812853777042E-2"/>
          <c:w val="0.83140426819506719"/>
          <c:h val="0.74242640023906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Aquática.XLS]Amônia'!$C$39</c:f>
              <c:strCache>
                <c:ptCount val="1"/>
                <c:pt idx="0">
                  <c:v>Alfa 0 (pKa=9,3)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Aquática.XLS]Amônia'!$B$40:$B$64</c:f>
              <c:numCache>
                <c:formatCode>General</c:formatCode>
                <c:ptCount val="2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</c:numCache>
            </c:numRef>
          </c:xVal>
          <c:yVal>
            <c:numRef>
              <c:f>'[Aula 4 - Fundamentos de Química Aquática.XLS]Amônia'!$C$40:$C$64</c:f>
              <c:numCache>
                <c:formatCode>General</c:formatCode>
                <c:ptCount val="25"/>
                <c:pt idx="0">
                  <c:v>0.99999999498812775</c:v>
                </c:pt>
                <c:pt idx="1">
                  <c:v>0.99999998415106839</c:v>
                </c:pt>
                <c:pt idx="2">
                  <c:v>0.99999994988127905</c:v>
                </c:pt>
                <c:pt idx="3">
                  <c:v>0.99999984151070587</c:v>
                </c:pt>
                <c:pt idx="4">
                  <c:v>0.99999949881301753</c:v>
                </c:pt>
                <c:pt idx="5">
                  <c:v>0.99999841510931942</c:v>
                </c:pt>
                <c:pt idx="6">
                  <c:v>0.99999498815278243</c:v>
                </c:pt>
                <c:pt idx="7">
                  <c:v>0.99998415131926</c:v>
                </c:pt>
                <c:pt idx="8">
                  <c:v>0.99994988378839789</c:v>
                </c:pt>
                <c:pt idx="9">
                  <c:v>0.99984153579563773</c:v>
                </c:pt>
                <c:pt idx="10">
                  <c:v>0.9994990638291863</c:v>
                </c:pt>
                <c:pt idx="11">
                  <c:v>0.99841761471919832</c:v>
                </c:pt>
                <c:pt idx="12">
                  <c:v>0.99501312126331209</c:v>
                </c:pt>
                <c:pt idx="13">
                  <c:v>0.98439833775817032</c:v>
                </c:pt>
                <c:pt idx="14">
                  <c:v>0.95227327896579628</c:v>
                </c:pt>
                <c:pt idx="15">
                  <c:v>0.86319311139679034</c:v>
                </c:pt>
                <c:pt idx="16">
                  <c:v>0.66613942458312281</c:v>
                </c:pt>
                <c:pt idx="17">
                  <c:v>0.38686317984685742</c:v>
                </c:pt>
                <c:pt idx="18">
                  <c:v>0.16633753081656241</c:v>
                </c:pt>
                <c:pt idx="19">
                  <c:v>5.9350943102767652E-2</c:v>
                </c:pt>
                <c:pt idx="20">
                  <c:v>1.9562303872579588E-2</c:v>
                </c:pt>
                <c:pt idx="21">
                  <c:v>6.270012341433838E-3</c:v>
                </c:pt>
                <c:pt idx="22">
                  <c:v>1.9912891707283267E-3</c:v>
                </c:pt>
                <c:pt idx="23">
                  <c:v>6.3055948833989493E-4</c:v>
                </c:pt>
                <c:pt idx="24">
                  <c:v>1.9948642872153109E-4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2F-4D45-A7C5-CB3FD6D5547A}"/>
            </c:ext>
          </c:extLst>
        </c:ser>
        <c:ser>
          <c:idx val="1"/>
          <c:order val="1"/>
          <c:tx>
            <c:strRef>
              <c:f>'[Aula 4 - Fundamentos de Química Aquática.XLS]Amônia'!$D$39</c:f>
              <c:strCache>
                <c:ptCount val="1"/>
                <c:pt idx="0">
                  <c:v>Alfa 1 (pKa=9,3)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Aquática.XLS]Amônia'!$B$40:$B$64</c:f>
              <c:numCache>
                <c:formatCode>General</c:formatCode>
                <c:ptCount val="2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</c:numCache>
            </c:numRef>
          </c:xVal>
          <c:yVal>
            <c:numRef>
              <c:f>'[Aula 4 - Fundamentos de Química Aquática.XLS]Amônia'!$D$40:$D$64</c:f>
              <c:numCache>
                <c:formatCode>General</c:formatCode>
                <c:ptCount val="25"/>
                <c:pt idx="0">
                  <c:v>5.0118722505487767E-9</c:v>
                </c:pt>
                <c:pt idx="1">
                  <c:v>1.5848931611550654E-8</c:v>
                </c:pt>
                <c:pt idx="2">
                  <c:v>5.0118720951175533E-8</c:v>
                </c:pt>
                <c:pt idx="3">
                  <c:v>1.5848929413309065E-7</c:v>
                </c:pt>
                <c:pt idx="4">
                  <c:v>5.0118698247114679E-7</c:v>
                </c:pt>
                <c:pt idx="5">
                  <c:v>1.5848906805837615E-6</c:v>
                </c:pt>
                <c:pt idx="6">
                  <c:v>5.0118472175730844E-6</c:v>
                </c:pt>
                <c:pt idx="7">
                  <c:v>1.5848680740004895E-5</c:v>
                </c:pt>
                <c:pt idx="8">
                  <c:v>5.0116211602113658E-5</c:v>
                </c:pt>
                <c:pt idx="9">
                  <c:v>1.5846420436227415E-4</c:v>
                </c:pt>
                <c:pt idx="10">
                  <c:v>5.009361708137039E-4</c:v>
                </c:pt>
                <c:pt idx="11">
                  <c:v>1.5823852808016792E-3</c:v>
                </c:pt>
                <c:pt idx="12">
                  <c:v>4.9868787366879053E-3</c:v>
                </c:pt>
                <c:pt idx="13">
                  <c:v>1.5601662241829684E-2</c:v>
                </c:pt>
                <c:pt idx="14">
                  <c:v>4.7726721034203723E-2</c:v>
                </c:pt>
                <c:pt idx="15">
                  <c:v>0.13680688860320966</c:v>
                </c:pt>
                <c:pt idx="16">
                  <c:v>0.33386057541687719</c:v>
                </c:pt>
                <c:pt idx="17">
                  <c:v>0.61313682015314264</c:v>
                </c:pt>
                <c:pt idx="18">
                  <c:v>0.83366246918343756</c:v>
                </c:pt>
                <c:pt idx="19">
                  <c:v>0.94064905689723233</c:v>
                </c:pt>
                <c:pt idx="20">
                  <c:v>0.98043769612742038</c:v>
                </c:pt>
                <c:pt idx="21">
                  <c:v>0.99372998765856613</c:v>
                </c:pt>
                <c:pt idx="22">
                  <c:v>0.99800871082927167</c:v>
                </c:pt>
                <c:pt idx="23">
                  <c:v>0.9993694405116601</c:v>
                </c:pt>
                <c:pt idx="24">
                  <c:v>0.99980051357127842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2F-4D45-A7C5-CB3FD6D55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331216"/>
        <c:axId val="1"/>
      </c:scatterChart>
      <c:valAx>
        <c:axId val="1135331216"/>
        <c:scaling>
          <c:orientation val="minMax"/>
          <c:max val="13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0836637381742067"/>
              <c:y val="0.889612916032554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Fração ionizável</a:t>
                </a:r>
              </a:p>
            </c:rich>
          </c:tx>
          <c:layout>
            <c:manualLayout>
              <c:xMode val="edge"/>
              <c:yMode val="edge"/>
              <c:x val="3.732300343486003E-2"/>
              <c:y val="0.333334215575994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353312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761171734562115"/>
          <c:y val="0.25957931729122091"/>
          <c:w val="0.1784623304723566"/>
          <c:h val="9.524133012785168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428791330574"/>
          <c:y val="8.0086812853777042E-2"/>
          <c:w val="0.83140426819506719"/>
          <c:h val="0.74242640023906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Aquática.XLS]Amônia'!$C$39</c:f>
              <c:strCache>
                <c:ptCount val="1"/>
                <c:pt idx="0">
                  <c:v>Alfa 0 (pKa=9,3)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Aquática.XLS]Amônia'!$B$40:$B$64</c:f>
              <c:numCache>
                <c:formatCode>General</c:formatCode>
                <c:ptCount val="2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</c:numCache>
            </c:numRef>
          </c:xVal>
          <c:yVal>
            <c:numRef>
              <c:f>'[Aula 4 - Fundamentos de Química Aquática.XLS]Amônia'!$C$40:$C$64</c:f>
              <c:numCache>
                <c:formatCode>General</c:formatCode>
                <c:ptCount val="25"/>
                <c:pt idx="0">
                  <c:v>0.99999999498812775</c:v>
                </c:pt>
                <c:pt idx="1">
                  <c:v>0.99999998415106839</c:v>
                </c:pt>
                <c:pt idx="2">
                  <c:v>0.99999994988127905</c:v>
                </c:pt>
                <c:pt idx="3">
                  <c:v>0.99999984151070587</c:v>
                </c:pt>
                <c:pt idx="4">
                  <c:v>0.99999949881301753</c:v>
                </c:pt>
                <c:pt idx="5">
                  <c:v>0.99999841510931942</c:v>
                </c:pt>
                <c:pt idx="6">
                  <c:v>0.99999498815278243</c:v>
                </c:pt>
                <c:pt idx="7">
                  <c:v>0.99998415131926</c:v>
                </c:pt>
                <c:pt idx="8">
                  <c:v>0.99994988378839789</c:v>
                </c:pt>
                <c:pt idx="9">
                  <c:v>0.99984153579563773</c:v>
                </c:pt>
                <c:pt idx="10">
                  <c:v>0.9994990638291863</c:v>
                </c:pt>
                <c:pt idx="11">
                  <c:v>0.99841761471919832</c:v>
                </c:pt>
                <c:pt idx="12">
                  <c:v>0.99501312126331209</c:v>
                </c:pt>
                <c:pt idx="13">
                  <c:v>0.98439833775817032</c:v>
                </c:pt>
                <c:pt idx="14">
                  <c:v>0.95227327896579628</c:v>
                </c:pt>
                <c:pt idx="15">
                  <c:v>0.86319311139679034</c:v>
                </c:pt>
                <c:pt idx="16">
                  <c:v>0.66613942458312281</c:v>
                </c:pt>
                <c:pt idx="17">
                  <c:v>0.38686317984685742</c:v>
                </c:pt>
                <c:pt idx="18">
                  <c:v>0.16633753081656241</c:v>
                </c:pt>
                <c:pt idx="19">
                  <c:v>5.9350943102767652E-2</c:v>
                </c:pt>
                <c:pt idx="20">
                  <c:v>1.9562303872579588E-2</c:v>
                </c:pt>
                <c:pt idx="21">
                  <c:v>6.270012341433838E-3</c:v>
                </c:pt>
                <c:pt idx="22">
                  <c:v>1.9912891707283267E-3</c:v>
                </c:pt>
                <c:pt idx="23">
                  <c:v>6.3055948833989493E-4</c:v>
                </c:pt>
                <c:pt idx="24">
                  <c:v>1.9948642872153109E-4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2F-4D45-A7C5-CB3FD6D5547A}"/>
            </c:ext>
          </c:extLst>
        </c:ser>
        <c:ser>
          <c:idx val="1"/>
          <c:order val="1"/>
          <c:tx>
            <c:strRef>
              <c:f>'[Aula 4 - Fundamentos de Química Aquática.XLS]Amônia'!$D$39</c:f>
              <c:strCache>
                <c:ptCount val="1"/>
                <c:pt idx="0">
                  <c:v>Alfa 1 (pKa=9,3)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Aquática.XLS]Amônia'!$B$40:$B$64</c:f>
              <c:numCache>
                <c:formatCode>General</c:formatCode>
                <c:ptCount val="2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  <c:pt idx="22">
                  <c:v>12</c:v>
                </c:pt>
                <c:pt idx="23">
                  <c:v>12.5</c:v>
                </c:pt>
                <c:pt idx="24">
                  <c:v>13</c:v>
                </c:pt>
              </c:numCache>
            </c:numRef>
          </c:xVal>
          <c:yVal>
            <c:numRef>
              <c:f>'[Aula 4 - Fundamentos de Química Aquática.XLS]Amônia'!$D$40:$D$64</c:f>
              <c:numCache>
                <c:formatCode>General</c:formatCode>
                <c:ptCount val="25"/>
                <c:pt idx="0">
                  <c:v>5.0118722505487767E-9</c:v>
                </c:pt>
                <c:pt idx="1">
                  <c:v>1.5848931611550654E-8</c:v>
                </c:pt>
                <c:pt idx="2">
                  <c:v>5.0118720951175533E-8</c:v>
                </c:pt>
                <c:pt idx="3">
                  <c:v>1.5848929413309065E-7</c:v>
                </c:pt>
                <c:pt idx="4">
                  <c:v>5.0118698247114679E-7</c:v>
                </c:pt>
                <c:pt idx="5">
                  <c:v>1.5848906805837615E-6</c:v>
                </c:pt>
                <c:pt idx="6">
                  <c:v>5.0118472175730844E-6</c:v>
                </c:pt>
                <c:pt idx="7">
                  <c:v>1.5848680740004895E-5</c:v>
                </c:pt>
                <c:pt idx="8">
                  <c:v>5.0116211602113658E-5</c:v>
                </c:pt>
                <c:pt idx="9">
                  <c:v>1.5846420436227415E-4</c:v>
                </c:pt>
                <c:pt idx="10">
                  <c:v>5.009361708137039E-4</c:v>
                </c:pt>
                <c:pt idx="11">
                  <c:v>1.5823852808016792E-3</c:v>
                </c:pt>
                <c:pt idx="12">
                  <c:v>4.9868787366879053E-3</c:v>
                </c:pt>
                <c:pt idx="13">
                  <c:v>1.5601662241829684E-2</c:v>
                </c:pt>
                <c:pt idx="14">
                  <c:v>4.7726721034203723E-2</c:v>
                </c:pt>
                <c:pt idx="15">
                  <c:v>0.13680688860320966</c:v>
                </c:pt>
                <c:pt idx="16">
                  <c:v>0.33386057541687719</c:v>
                </c:pt>
                <c:pt idx="17">
                  <c:v>0.61313682015314264</c:v>
                </c:pt>
                <c:pt idx="18">
                  <c:v>0.83366246918343756</c:v>
                </c:pt>
                <c:pt idx="19">
                  <c:v>0.94064905689723233</c:v>
                </c:pt>
                <c:pt idx="20">
                  <c:v>0.98043769612742038</c:v>
                </c:pt>
                <c:pt idx="21">
                  <c:v>0.99372998765856613</c:v>
                </c:pt>
                <c:pt idx="22">
                  <c:v>0.99800871082927167</c:v>
                </c:pt>
                <c:pt idx="23">
                  <c:v>0.9993694405116601</c:v>
                </c:pt>
                <c:pt idx="24">
                  <c:v>0.99980051357127842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2F-4D45-A7C5-CB3FD6D55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331216"/>
        <c:axId val="1"/>
      </c:scatterChart>
      <c:valAx>
        <c:axId val="1135331216"/>
        <c:scaling>
          <c:orientation val="minMax"/>
          <c:max val="13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0836637381742067"/>
              <c:y val="0.889612916032554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Fração ionizável</a:t>
                </a:r>
              </a:p>
            </c:rich>
          </c:tx>
          <c:layout>
            <c:manualLayout>
              <c:xMode val="edge"/>
              <c:yMode val="edge"/>
              <c:x val="3.732300343486003E-2"/>
              <c:y val="0.333334215575994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353312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761171734562115"/>
          <c:y val="0.25957931729122091"/>
          <c:w val="0.1784623304723566"/>
          <c:h val="9.524133012785168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'[Nitrogênio e Fósforo.xlsx]ETE ABC - Nitrogênio'!$B$7</c:f>
              <c:strCache>
                <c:ptCount val="1"/>
                <c:pt idx="0">
                  <c:v>NKT afluente (mg NH3-N/L)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ABC - Nitrogênio'!$C$5:$U$6</c:f>
              <c:multiLvlStrCache>
                <c:ptCount val="19"/>
                <c:lvl>
                  <c:pt idx="0">
                    <c:v>jan/07</c:v>
                  </c:pt>
                  <c:pt idx="1">
                    <c:v>fev/07</c:v>
                  </c:pt>
                  <c:pt idx="2">
                    <c:v>mar/07</c:v>
                  </c:pt>
                  <c:pt idx="3">
                    <c:v>abr/07</c:v>
                  </c:pt>
                  <c:pt idx="4">
                    <c:v>mai/07</c:v>
                  </c:pt>
                  <c:pt idx="5">
                    <c:v>jun/07</c:v>
                  </c:pt>
                  <c:pt idx="6">
                    <c:v>jul/07</c:v>
                  </c:pt>
                  <c:pt idx="7">
                    <c:v>ago/07</c:v>
                  </c:pt>
                  <c:pt idx="8">
                    <c:v>set/07</c:v>
                  </c:pt>
                  <c:pt idx="9">
                    <c:v>out/07</c:v>
                  </c:pt>
                  <c:pt idx="10">
                    <c:v>nov/07</c:v>
                  </c:pt>
                  <c:pt idx="11">
                    <c:v>dez/07</c:v>
                  </c:pt>
                  <c:pt idx="12">
                    <c:v>jan/08</c:v>
                  </c:pt>
                  <c:pt idx="13">
                    <c:v>fev/08</c:v>
                  </c:pt>
                  <c:pt idx="14">
                    <c:v>mar/08</c:v>
                  </c:pt>
                  <c:pt idx="15">
                    <c:v>abr/08</c:v>
                  </c:pt>
                  <c:pt idx="16">
                    <c:v>mai/08</c:v>
                  </c:pt>
                  <c:pt idx="17">
                    <c:v>jun/08</c:v>
                  </c:pt>
                  <c:pt idx="18">
                    <c:v>jul/08</c:v>
                  </c:pt>
                </c:lvl>
                <c:lvl>
                  <c:pt idx="0">
                    <c:v>2007</c:v>
                  </c:pt>
                  <c:pt idx="12">
                    <c:v>2008</c:v>
                  </c:pt>
                </c:lvl>
              </c:multiLvlStrCache>
            </c:multiLvlStrRef>
          </c:cat>
          <c:val>
            <c:numRef>
              <c:f>'[Nitrogênio e Fósforo.xlsx]ETE ABC - Nitrogênio'!$C$7:$U$7</c:f>
              <c:numCache>
                <c:formatCode>0.00</c:formatCode>
                <c:ptCount val="19"/>
                <c:pt idx="0">
                  <c:v>32.04</c:v>
                </c:pt>
                <c:pt idx="1">
                  <c:v>46.4</c:v>
                </c:pt>
                <c:pt idx="2">
                  <c:v>32.1</c:v>
                </c:pt>
                <c:pt idx="3">
                  <c:v>32.9</c:v>
                </c:pt>
                <c:pt idx="4">
                  <c:v>38.1</c:v>
                </c:pt>
                <c:pt idx="5">
                  <c:v>34.299999999999997</c:v>
                </c:pt>
                <c:pt idx="6">
                  <c:v>40</c:v>
                </c:pt>
                <c:pt idx="7">
                  <c:v>0</c:v>
                </c:pt>
                <c:pt idx="8">
                  <c:v>43</c:v>
                </c:pt>
                <c:pt idx="9">
                  <c:v>27.6</c:v>
                </c:pt>
                <c:pt idx="10">
                  <c:v>35.200000000000003</c:v>
                </c:pt>
                <c:pt idx="11">
                  <c:v>42</c:v>
                </c:pt>
                <c:pt idx="12">
                  <c:v>30.9</c:v>
                </c:pt>
                <c:pt idx="13">
                  <c:v>32.799999999999997</c:v>
                </c:pt>
                <c:pt idx="14">
                  <c:v>52.1</c:v>
                </c:pt>
                <c:pt idx="15">
                  <c:v>31.6</c:v>
                </c:pt>
                <c:pt idx="16">
                  <c:v>41.9</c:v>
                </c:pt>
                <c:pt idx="17">
                  <c:v>55.1</c:v>
                </c:pt>
                <c:pt idx="18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A-4E63-A8FC-D30C227FF3B5}"/>
            </c:ext>
          </c:extLst>
        </c:ser>
        <c:ser>
          <c:idx val="1"/>
          <c:order val="1"/>
          <c:tx>
            <c:strRef>
              <c:f>'[Nitrogênio e Fósforo.xlsx]ETE ABC - Nitrogênio'!$B$9</c:f>
              <c:strCache>
                <c:ptCount val="1"/>
                <c:pt idx="0">
                  <c:v>Nitrogênio amoniacal afluente (mg NH3-N/L)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'[Nitrogênio e Fósforo.xlsx]ETE ABC - Nitrogênio'!$C$9:$U$9</c:f>
              <c:numCache>
                <c:formatCode>0.00</c:formatCode>
                <c:ptCount val="19"/>
                <c:pt idx="0">
                  <c:v>19.600000000000001</c:v>
                </c:pt>
                <c:pt idx="1">
                  <c:v>25.13</c:v>
                </c:pt>
                <c:pt idx="2">
                  <c:v>20.100000000000001</c:v>
                </c:pt>
                <c:pt idx="3">
                  <c:v>20.8</c:v>
                </c:pt>
                <c:pt idx="4">
                  <c:v>23.4</c:v>
                </c:pt>
                <c:pt idx="5">
                  <c:v>21.4</c:v>
                </c:pt>
                <c:pt idx="6">
                  <c:v>22</c:v>
                </c:pt>
                <c:pt idx="7">
                  <c:v>26.7</c:v>
                </c:pt>
                <c:pt idx="8">
                  <c:v>27</c:v>
                </c:pt>
                <c:pt idx="9">
                  <c:v>27.8</c:v>
                </c:pt>
                <c:pt idx="10">
                  <c:v>19.2</c:v>
                </c:pt>
                <c:pt idx="11">
                  <c:v>23</c:v>
                </c:pt>
                <c:pt idx="12">
                  <c:v>18.8</c:v>
                </c:pt>
                <c:pt idx="13">
                  <c:v>17.8</c:v>
                </c:pt>
                <c:pt idx="14">
                  <c:v>22.125</c:v>
                </c:pt>
                <c:pt idx="15">
                  <c:v>21.2</c:v>
                </c:pt>
                <c:pt idx="16">
                  <c:v>31.6</c:v>
                </c:pt>
                <c:pt idx="17">
                  <c:v>28.87</c:v>
                </c:pt>
                <c:pt idx="18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A-4E63-A8FC-D30C227FF3B5}"/>
            </c:ext>
          </c:extLst>
        </c:ser>
        <c:ser>
          <c:idx val="2"/>
          <c:order val="2"/>
          <c:tx>
            <c:strRef>
              <c:f>'[Nitrogênio e Fósforo.xlsx]ETE ABC - Nitrogênio'!$B$11</c:f>
              <c:strCache>
                <c:ptCount val="1"/>
                <c:pt idx="0">
                  <c:v>Nitrito afluente (mg NO2-N/L)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'[Nitrogênio e Fósforo.xlsx]ETE ABC - Nitrogênio'!$C$11:$U$11</c:f>
              <c:numCache>
                <c:formatCode>0.000</c:formatCode>
                <c:ptCount val="19"/>
                <c:pt idx="0">
                  <c:v>7.6999999999999999E-2</c:v>
                </c:pt>
                <c:pt idx="1">
                  <c:v>5.8999999999999997E-2</c:v>
                </c:pt>
                <c:pt idx="2">
                  <c:v>4.4999999999999998E-2</c:v>
                </c:pt>
                <c:pt idx="3">
                  <c:v>1.0699999999999999E-2</c:v>
                </c:pt>
                <c:pt idx="4">
                  <c:v>1.4E-2</c:v>
                </c:pt>
                <c:pt idx="5">
                  <c:v>1.7999999999999999E-2</c:v>
                </c:pt>
                <c:pt idx="6">
                  <c:v>8.2000000000000003E-2</c:v>
                </c:pt>
                <c:pt idx="7">
                  <c:v>6.3E-2</c:v>
                </c:pt>
                <c:pt idx="8">
                  <c:v>4.5999999999999999E-2</c:v>
                </c:pt>
                <c:pt idx="9">
                  <c:v>1.34E-2</c:v>
                </c:pt>
                <c:pt idx="10">
                  <c:v>9.5000000000000001E-2</c:v>
                </c:pt>
                <c:pt idx="11">
                  <c:v>2.1000000000000001E-2</c:v>
                </c:pt>
                <c:pt idx="12">
                  <c:v>5.0999999999999997E-2</c:v>
                </c:pt>
                <c:pt idx="13">
                  <c:v>9.4E-2</c:v>
                </c:pt>
                <c:pt idx="14">
                  <c:v>3.4000000000000002E-2</c:v>
                </c:pt>
                <c:pt idx="15">
                  <c:v>2.7E-2</c:v>
                </c:pt>
                <c:pt idx="16">
                  <c:v>1.2999999999999999E-2</c:v>
                </c:pt>
                <c:pt idx="17">
                  <c:v>8.9999999999999993E-3</c:v>
                </c:pt>
                <c:pt idx="18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2A-4E63-A8FC-D30C227FF3B5}"/>
            </c:ext>
          </c:extLst>
        </c:ser>
        <c:ser>
          <c:idx val="3"/>
          <c:order val="3"/>
          <c:tx>
            <c:strRef>
              <c:f>'[Nitrogênio e Fósforo.xlsx]ETE ABC - Nitrogênio'!$B$13</c:f>
              <c:strCache>
                <c:ptCount val="1"/>
                <c:pt idx="0">
                  <c:v>Nitrato afluente (mg NO3-N/L)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'[Nitrogênio e Fósforo.xlsx]ETE ABC - Nitrogênio'!$C$13:$U$13</c:f>
              <c:numCache>
                <c:formatCode>0.00</c:formatCode>
                <c:ptCount val="19"/>
                <c:pt idx="0">
                  <c:v>0.42</c:v>
                </c:pt>
                <c:pt idx="1">
                  <c:v>0.45</c:v>
                </c:pt>
                <c:pt idx="2">
                  <c:v>0.33</c:v>
                </c:pt>
                <c:pt idx="3">
                  <c:v>0.09</c:v>
                </c:pt>
                <c:pt idx="4">
                  <c:v>0.105</c:v>
                </c:pt>
                <c:pt idx="5">
                  <c:v>7.4999999999999997E-2</c:v>
                </c:pt>
                <c:pt idx="6">
                  <c:v>0.15</c:v>
                </c:pt>
                <c:pt idx="7">
                  <c:v>0.20799999999999999</c:v>
                </c:pt>
                <c:pt idx="8">
                  <c:v>0.14000000000000001</c:v>
                </c:pt>
                <c:pt idx="9">
                  <c:v>0.19</c:v>
                </c:pt>
                <c:pt idx="10">
                  <c:v>0.37</c:v>
                </c:pt>
                <c:pt idx="11">
                  <c:v>0.06</c:v>
                </c:pt>
                <c:pt idx="12">
                  <c:v>0.223</c:v>
                </c:pt>
                <c:pt idx="13">
                  <c:v>0.59</c:v>
                </c:pt>
                <c:pt idx="14">
                  <c:v>0.2233</c:v>
                </c:pt>
                <c:pt idx="15">
                  <c:v>0.17</c:v>
                </c:pt>
                <c:pt idx="16">
                  <c:v>0.06</c:v>
                </c:pt>
                <c:pt idx="17">
                  <c:v>0</c:v>
                </c:pt>
                <c:pt idx="1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2A-4E63-A8FC-D30C227FF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Série Nitrogenada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'[Nitrogênio e Fósforo.xlsx]ETE ABC - Nitrogênio'!$B$8</c:f>
              <c:strCache>
                <c:ptCount val="1"/>
                <c:pt idx="0">
                  <c:v>NKT efluente (mg NH3-N/L)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ABC - Nitrogênio'!$C$5:$U$6</c:f>
              <c:multiLvlStrCache>
                <c:ptCount val="19"/>
                <c:lvl>
                  <c:pt idx="0">
                    <c:v>jan/07</c:v>
                  </c:pt>
                  <c:pt idx="1">
                    <c:v>fev/07</c:v>
                  </c:pt>
                  <c:pt idx="2">
                    <c:v>mar/07</c:v>
                  </c:pt>
                  <c:pt idx="3">
                    <c:v>abr/07</c:v>
                  </c:pt>
                  <c:pt idx="4">
                    <c:v>mai/07</c:v>
                  </c:pt>
                  <c:pt idx="5">
                    <c:v>jun/07</c:v>
                  </c:pt>
                  <c:pt idx="6">
                    <c:v>jul/07</c:v>
                  </c:pt>
                  <c:pt idx="7">
                    <c:v>ago/07</c:v>
                  </c:pt>
                  <c:pt idx="8">
                    <c:v>set/07</c:v>
                  </c:pt>
                  <c:pt idx="9">
                    <c:v>out/07</c:v>
                  </c:pt>
                  <c:pt idx="10">
                    <c:v>nov/07</c:v>
                  </c:pt>
                  <c:pt idx="11">
                    <c:v>dez/07</c:v>
                  </c:pt>
                  <c:pt idx="12">
                    <c:v>jan/08</c:v>
                  </c:pt>
                  <c:pt idx="13">
                    <c:v>fev/08</c:v>
                  </c:pt>
                  <c:pt idx="14">
                    <c:v>mar/08</c:v>
                  </c:pt>
                  <c:pt idx="15">
                    <c:v>abr/08</c:v>
                  </c:pt>
                  <c:pt idx="16">
                    <c:v>mai/08</c:v>
                  </c:pt>
                  <c:pt idx="17">
                    <c:v>jun/08</c:v>
                  </c:pt>
                  <c:pt idx="18">
                    <c:v>jul/08</c:v>
                  </c:pt>
                </c:lvl>
                <c:lvl>
                  <c:pt idx="0">
                    <c:v>2007</c:v>
                  </c:pt>
                  <c:pt idx="12">
                    <c:v>2008</c:v>
                  </c:pt>
                </c:lvl>
              </c:multiLvlStrCache>
            </c:multiLvlStrRef>
          </c:cat>
          <c:val>
            <c:numRef>
              <c:f>'[Nitrogênio e Fósforo.xlsx]ETE ABC - Nitrogênio'!$C$8:$U$8</c:f>
              <c:numCache>
                <c:formatCode>0.00</c:formatCode>
                <c:ptCount val="19"/>
                <c:pt idx="0">
                  <c:v>4</c:v>
                </c:pt>
                <c:pt idx="1">
                  <c:v>1.85</c:v>
                </c:pt>
                <c:pt idx="2">
                  <c:v>2.2599999999999998</c:v>
                </c:pt>
                <c:pt idx="3">
                  <c:v>6</c:v>
                </c:pt>
                <c:pt idx="4">
                  <c:v>3.6</c:v>
                </c:pt>
                <c:pt idx="5">
                  <c:v>10.5</c:v>
                </c:pt>
                <c:pt idx="6">
                  <c:v>10.6</c:v>
                </c:pt>
                <c:pt idx="7">
                  <c:v>0</c:v>
                </c:pt>
                <c:pt idx="8">
                  <c:v>9.36</c:v>
                </c:pt>
                <c:pt idx="9">
                  <c:v>2.86</c:v>
                </c:pt>
                <c:pt idx="10">
                  <c:v>1.42</c:v>
                </c:pt>
                <c:pt idx="11">
                  <c:v>2.67</c:v>
                </c:pt>
                <c:pt idx="12">
                  <c:v>3.86</c:v>
                </c:pt>
                <c:pt idx="13">
                  <c:v>4.05</c:v>
                </c:pt>
                <c:pt idx="14">
                  <c:v>18.5</c:v>
                </c:pt>
                <c:pt idx="15">
                  <c:v>14.4</c:v>
                </c:pt>
                <c:pt idx="16">
                  <c:v>28.6</c:v>
                </c:pt>
                <c:pt idx="17">
                  <c:v>21.6</c:v>
                </c:pt>
                <c:pt idx="18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B-45E0-AF79-8E5D7B7317EB}"/>
            </c:ext>
          </c:extLst>
        </c:ser>
        <c:ser>
          <c:idx val="1"/>
          <c:order val="1"/>
          <c:tx>
            <c:strRef>
              <c:f>'[Nitrogênio e Fósforo.xlsx]ETE ABC - Nitrogênio'!$B$10</c:f>
              <c:strCache>
                <c:ptCount val="1"/>
                <c:pt idx="0">
                  <c:v>Nitrogênio amoniacal efluente (mg NH3-N/L)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'[Nitrogênio e Fósforo.xlsx]ETE ABC - Nitrogênio'!$C$10:$U$10</c:f>
              <c:numCache>
                <c:formatCode>0.00</c:formatCode>
                <c:ptCount val="19"/>
                <c:pt idx="0">
                  <c:v>3.44</c:v>
                </c:pt>
                <c:pt idx="1">
                  <c:v>0.63</c:v>
                </c:pt>
                <c:pt idx="2">
                  <c:v>2.0299999999999998</c:v>
                </c:pt>
                <c:pt idx="3">
                  <c:v>4.4000000000000004</c:v>
                </c:pt>
                <c:pt idx="4">
                  <c:v>2.94</c:v>
                </c:pt>
                <c:pt idx="5">
                  <c:v>8.8000000000000007</c:v>
                </c:pt>
                <c:pt idx="6">
                  <c:v>9.1</c:v>
                </c:pt>
                <c:pt idx="7">
                  <c:v>8.39</c:v>
                </c:pt>
                <c:pt idx="8">
                  <c:v>2.82</c:v>
                </c:pt>
                <c:pt idx="9">
                  <c:v>2.0699999999999998</c:v>
                </c:pt>
                <c:pt idx="10">
                  <c:v>0.81</c:v>
                </c:pt>
                <c:pt idx="11">
                  <c:v>2.95</c:v>
                </c:pt>
                <c:pt idx="12">
                  <c:v>2.42</c:v>
                </c:pt>
                <c:pt idx="13">
                  <c:v>4.21</c:v>
                </c:pt>
                <c:pt idx="14">
                  <c:v>7.7874999999999996</c:v>
                </c:pt>
                <c:pt idx="15">
                  <c:v>9</c:v>
                </c:pt>
                <c:pt idx="16">
                  <c:v>28.7</c:v>
                </c:pt>
                <c:pt idx="17">
                  <c:v>21.73</c:v>
                </c:pt>
                <c:pt idx="18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B-45E0-AF79-8E5D7B7317EB}"/>
            </c:ext>
          </c:extLst>
        </c:ser>
        <c:ser>
          <c:idx val="2"/>
          <c:order val="2"/>
          <c:tx>
            <c:strRef>
              <c:f>'[Nitrogênio e Fósforo.xlsx]ETE ABC - Nitrogênio'!$B$12</c:f>
              <c:strCache>
                <c:ptCount val="1"/>
                <c:pt idx="0">
                  <c:v>Nitrito efluente (mg NO2-N/L)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'[Nitrogênio e Fósforo.xlsx]ETE ABC - Nitrogênio'!$C$12:$U$12</c:f>
              <c:numCache>
                <c:formatCode>0.000</c:formatCode>
                <c:ptCount val="19"/>
                <c:pt idx="0">
                  <c:v>0.1</c:v>
                </c:pt>
                <c:pt idx="1">
                  <c:v>2.5999999999999999E-2</c:v>
                </c:pt>
                <c:pt idx="2">
                  <c:v>9.2499999999999999E-2</c:v>
                </c:pt>
                <c:pt idx="3">
                  <c:v>6.3299999999999995E-2</c:v>
                </c:pt>
                <c:pt idx="4">
                  <c:v>9.5299999999999996E-2</c:v>
                </c:pt>
                <c:pt idx="5">
                  <c:v>6.8000000000000005E-2</c:v>
                </c:pt>
                <c:pt idx="6">
                  <c:v>0.11</c:v>
                </c:pt>
                <c:pt idx="7">
                  <c:v>9.4E-2</c:v>
                </c:pt>
                <c:pt idx="8">
                  <c:v>9.0999999999999998E-2</c:v>
                </c:pt>
                <c:pt idx="9">
                  <c:v>7.3999999999999996E-2</c:v>
                </c:pt>
                <c:pt idx="10">
                  <c:v>3.6999999999999998E-2</c:v>
                </c:pt>
                <c:pt idx="11">
                  <c:v>0.151</c:v>
                </c:pt>
                <c:pt idx="12">
                  <c:v>4.2999999999999997E-2</c:v>
                </c:pt>
                <c:pt idx="13">
                  <c:v>0.11</c:v>
                </c:pt>
                <c:pt idx="14">
                  <c:v>4.4699999999999997E-2</c:v>
                </c:pt>
                <c:pt idx="15">
                  <c:v>0.03</c:v>
                </c:pt>
                <c:pt idx="16">
                  <c:v>3.5999999999999997E-2</c:v>
                </c:pt>
                <c:pt idx="17">
                  <c:v>5.7000000000000002E-2</c:v>
                </c:pt>
                <c:pt idx="18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B-45E0-AF79-8E5D7B7317EB}"/>
            </c:ext>
          </c:extLst>
        </c:ser>
        <c:ser>
          <c:idx val="3"/>
          <c:order val="3"/>
          <c:tx>
            <c:strRef>
              <c:f>'[Nitrogênio e Fósforo.xlsx]ETE ABC - Nitrogênio'!$B$14</c:f>
              <c:strCache>
                <c:ptCount val="1"/>
                <c:pt idx="0">
                  <c:v>Nitrato efluente (mg NO3-N/L)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'[Nitrogênio e Fósforo.xlsx]ETE ABC - Nitrogênio'!$C$14:$U$14</c:f>
              <c:numCache>
                <c:formatCode>0.00</c:formatCode>
                <c:ptCount val="19"/>
                <c:pt idx="0">
                  <c:v>8.9499999999999993</c:v>
                </c:pt>
                <c:pt idx="1">
                  <c:v>13.4</c:v>
                </c:pt>
                <c:pt idx="2">
                  <c:v>6.07</c:v>
                </c:pt>
                <c:pt idx="3">
                  <c:v>7.6383000000000001</c:v>
                </c:pt>
                <c:pt idx="4">
                  <c:v>12.8</c:v>
                </c:pt>
                <c:pt idx="5">
                  <c:v>7.54</c:v>
                </c:pt>
                <c:pt idx="6">
                  <c:v>3.94</c:v>
                </c:pt>
                <c:pt idx="7">
                  <c:v>4.0599999999999996</c:v>
                </c:pt>
                <c:pt idx="8">
                  <c:v>5.5</c:v>
                </c:pt>
                <c:pt idx="9">
                  <c:v>7.25</c:v>
                </c:pt>
                <c:pt idx="10">
                  <c:v>6.08</c:v>
                </c:pt>
                <c:pt idx="11">
                  <c:v>5.24</c:v>
                </c:pt>
                <c:pt idx="12">
                  <c:v>9.1199999999999992</c:v>
                </c:pt>
                <c:pt idx="13">
                  <c:v>6.98</c:v>
                </c:pt>
                <c:pt idx="14">
                  <c:v>1.64</c:v>
                </c:pt>
                <c:pt idx="15">
                  <c:v>2.79</c:v>
                </c:pt>
                <c:pt idx="16">
                  <c:v>0.32</c:v>
                </c:pt>
                <c:pt idx="17">
                  <c:v>0.34</c:v>
                </c:pt>
                <c:pt idx="1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3B-45E0-AF79-8E5D7B731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Série Nitrogenada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'[Nitrogênio e Fósforo.xlsx]ETE ABC - Fósforo'!$B$7</c:f>
              <c:strCache>
                <c:ptCount val="1"/>
                <c:pt idx="0">
                  <c:v>Fósforo total afluente (mg P/L)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'[Nitrogênio e Fósforo.xlsx]ETE ABC - Fósforo'!$C$5:$U$6</c:f>
              <c:multiLvlStrCache>
                <c:ptCount val="19"/>
                <c:lvl>
                  <c:pt idx="0">
                    <c:v>jan/07</c:v>
                  </c:pt>
                  <c:pt idx="1">
                    <c:v>fev/07</c:v>
                  </c:pt>
                  <c:pt idx="2">
                    <c:v>mar/07</c:v>
                  </c:pt>
                  <c:pt idx="3">
                    <c:v>abr/07</c:v>
                  </c:pt>
                  <c:pt idx="4">
                    <c:v>mai/07</c:v>
                  </c:pt>
                  <c:pt idx="5">
                    <c:v>jun/07</c:v>
                  </c:pt>
                  <c:pt idx="6">
                    <c:v>jul/07</c:v>
                  </c:pt>
                  <c:pt idx="7">
                    <c:v>ago/07</c:v>
                  </c:pt>
                  <c:pt idx="8">
                    <c:v>set/07</c:v>
                  </c:pt>
                  <c:pt idx="9">
                    <c:v>out/07</c:v>
                  </c:pt>
                  <c:pt idx="10">
                    <c:v>nov/07</c:v>
                  </c:pt>
                  <c:pt idx="11">
                    <c:v>dez/07</c:v>
                  </c:pt>
                  <c:pt idx="12">
                    <c:v>jan/08</c:v>
                  </c:pt>
                  <c:pt idx="13">
                    <c:v>fev/08</c:v>
                  </c:pt>
                  <c:pt idx="14">
                    <c:v>mar/08</c:v>
                  </c:pt>
                  <c:pt idx="15">
                    <c:v>abr/08</c:v>
                  </c:pt>
                  <c:pt idx="16">
                    <c:v>mai/08</c:v>
                  </c:pt>
                  <c:pt idx="17">
                    <c:v>jun/08</c:v>
                  </c:pt>
                  <c:pt idx="18">
                    <c:v>jul/08</c:v>
                  </c:pt>
                </c:lvl>
                <c:lvl>
                  <c:pt idx="0">
                    <c:v>2007</c:v>
                  </c:pt>
                  <c:pt idx="12">
                    <c:v>2008</c:v>
                  </c:pt>
                </c:lvl>
              </c:multiLvlStrCache>
            </c:multiLvlStrRef>
          </c:cat>
          <c:val>
            <c:numRef>
              <c:f>'[Nitrogênio e Fósforo.xlsx]ETE ABC - Fósforo'!$C$7:$U$7</c:f>
              <c:numCache>
                <c:formatCode>0.00</c:formatCode>
                <c:ptCount val="19"/>
                <c:pt idx="0">
                  <c:v>7.25</c:v>
                </c:pt>
                <c:pt idx="1">
                  <c:v>14</c:v>
                </c:pt>
                <c:pt idx="2">
                  <c:v>3.03</c:v>
                </c:pt>
                <c:pt idx="3">
                  <c:v>6.9</c:v>
                </c:pt>
                <c:pt idx="4">
                  <c:v>4.5</c:v>
                </c:pt>
                <c:pt idx="5">
                  <c:v>6.8</c:v>
                </c:pt>
                <c:pt idx="6">
                  <c:v>7</c:v>
                </c:pt>
                <c:pt idx="7">
                  <c:v>17.8</c:v>
                </c:pt>
                <c:pt idx="8">
                  <c:v>11</c:v>
                </c:pt>
                <c:pt idx="9">
                  <c:v>15.6</c:v>
                </c:pt>
                <c:pt idx="10">
                  <c:v>6</c:v>
                </c:pt>
                <c:pt idx="11">
                  <c:v>6.7</c:v>
                </c:pt>
                <c:pt idx="12">
                  <c:v>3.5</c:v>
                </c:pt>
                <c:pt idx="13">
                  <c:v>4.8</c:v>
                </c:pt>
                <c:pt idx="14">
                  <c:v>11.2</c:v>
                </c:pt>
                <c:pt idx="15">
                  <c:v>6.8</c:v>
                </c:pt>
                <c:pt idx="16">
                  <c:v>5</c:v>
                </c:pt>
                <c:pt idx="17">
                  <c:v>7.8</c:v>
                </c:pt>
                <c:pt idx="18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D-4823-B1BB-65FE38B321E1}"/>
            </c:ext>
          </c:extLst>
        </c:ser>
        <c:ser>
          <c:idx val="1"/>
          <c:order val="1"/>
          <c:tx>
            <c:strRef>
              <c:f>'[Nitrogênio e Fósforo.xlsx]ETE ABC - Fósforo'!$B$8</c:f>
              <c:strCache>
                <c:ptCount val="1"/>
                <c:pt idx="0">
                  <c:v>Fósforo total efluente (mg P/L)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'[Nitrogênio e Fósforo.xlsx]ETE ABC - Fósforo'!$C$8:$U$8</c:f>
              <c:numCache>
                <c:formatCode>0.00</c:formatCode>
                <c:ptCount val="19"/>
                <c:pt idx="0">
                  <c:v>1.67</c:v>
                </c:pt>
                <c:pt idx="1">
                  <c:v>0.36</c:v>
                </c:pt>
                <c:pt idx="2">
                  <c:v>1.75</c:v>
                </c:pt>
                <c:pt idx="3">
                  <c:v>2.25</c:v>
                </c:pt>
                <c:pt idx="4">
                  <c:v>0.4</c:v>
                </c:pt>
                <c:pt idx="5">
                  <c:v>0.24</c:v>
                </c:pt>
                <c:pt idx="6">
                  <c:v>0.3</c:v>
                </c:pt>
                <c:pt idx="7">
                  <c:v>0.26</c:v>
                </c:pt>
                <c:pt idx="8">
                  <c:v>0.16</c:v>
                </c:pt>
                <c:pt idx="9">
                  <c:v>0.27</c:v>
                </c:pt>
                <c:pt idx="10">
                  <c:v>0.2</c:v>
                </c:pt>
                <c:pt idx="11">
                  <c:v>0.28000000000000003</c:v>
                </c:pt>
                <c:pt idx="12">
                  <c:v>0.36</c:v>
                </c:pt>
                <c:pt idx="13">
                  <c:v>0.55000000000000004</c:v>
                </c:pt>
                <c:pt idx="14">
                  <c:v>0.32</c:v>
                </c:pt>
                <c:pt idx="15">
                  <c:v>0.56000000000000005</c:v>
                </c:pt>
                <c:pt idx="16">
                  <c:v>0.68</c:v>
                </c:pt>
                <c:pt idx="17">
                  <c:v>0.14000000000000001</c:v>
                </c:pt>
                <c:pt idx="18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D-4823-B1BB-65FE38B32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3308111"/>
        <c:axId val="1036139807"/>
      </c:barChart>
      <c:catAx>
        <c:axId val="10333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139807"/>
        <c:crosses val="autoZero"/>
        <c:auto val="1"/>
        <c:lblAlgn val="ctr"/>
        <c:lblOffset val="100"/>
        <c:noMultiLvlLbl val="0"/>
      </c:catAx>
      <c:valAx>
        <c:axId val="10361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Fósforo Total (mg P/L)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30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56F083-25CA-453E-B366-5CE10E9BC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AB3E-E1B5-4E84-9E90-264ED66028A6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655BA11-339E-4A46-B7EC-BA8CFA786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CE06F6D-B376-4A71-BA75-39C6658DD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56F083-25CA-453E-B366-5CE10E9BC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AB3E-E1B5-4E84-9E90-264ED66028A6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655BA11-339E-4A46-B7EC-BA8CFA786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CE06F6D-B376-4A71-BA75-39C6658DD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278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56F083-25CA-453E-B366-5CE10E9BC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AB3E-E1B5-4E84-9E90-264ED66028A6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655BA11-339E-4A46-B7EC-BA8CFA786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CE06F6D-B376-4A71-BA75-39C6658DD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07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RaBJ4J0v8?feature=oembed" TargetMode="External"/><Relationship Id="rId4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BenLrN7YuU?feature=oembed" TargetMode="External"/><Relationship Id="rId4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ZSDYtwyStM?feature=oembed" TargetMode="External"/><Relationship Id="rId4" Type="http://schemas.openxmlformats.org/officeDocument/2006/relationships/image" Target="../media/image3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Y3Ql9KuIA?feature=oembed" TargetMode="External"/><Relationship Id="rId4" Type="http://schemas.openxmlformats.org/officeDocument/2006/relationships/image" Target="../media/image4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884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PHA 3360 – POLUIÇÃO E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085C12-D1FD-4F64-B243-DC5110B818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175894" y="5984682"/>
            <a:ext cx="52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Franca – Sabesp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DE4F96B-35AF-4F06-BE69-E1BF186E3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293761"/>
              </p:ext>
            </p:extLst>
          </p:nvPr>
        </p:nvGraphicFramePr>
        <p:xfrm>
          <a:off x="611560" y="2078636"/>
          <a:ext cx="8111058" cy="403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82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4752528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As formas de nitrogênio mais comum em águas residuárias são na forma de nitrogênio orgânico e amoniacal !!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As concentrações de nitrito e nitrato são desprezíveis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3231299-0536-4A78-8B23-4452B5490888}"/>
              </a:ext>
            </a:extLst>
          </p:cNvPr>
          <p:cNvSpPr/>
          <p:nvPr/>
        </p:nvSpPr>
        <p:spPr>
          <a:xfrm>
            <a:off x="-4599" y="1880280"/>
            <a:ext cx="4978306" cy="2633465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15AF289-5E6D-4D18-8CA3-50609DBF0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pic>
        <p:nvPicPr>
          <p:cNvPr id="6" name="Imagem 5" descr="Uma imagem contendo grama, ao ar livre&#10;&#10;Descrição gerada automaticamente">
            <a:extLst>
              <a:ext uri="{FF2B5EF4-FFF2-40B4-BE49-F238E27FC236}">
                <a16:creationId xmlns:a16="http://schemas.microsoft.com/office/drawing/2014/main" id="{FA97D57B-4F8D-49B1-8D6E-E349D953A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347" y="1880280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84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4752528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As formas de nitrogênio mais comum em águas residuárias são na forma de nitrogênio orgânico e amoniacal !!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As concentrações de nitrito e nitrato são desprezíveis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3231299-0536-4A78-8B23-4452B5490888}"/>
              </a:ext>
            </a:extLst>
          </p:cNvPr>
          <p:cNvSpPr/>
          <p:nvPr/>
        </p:nvSpPr>
        <p:spPr>
          <a:xfrm>
            <a:off x="172426" y="4192687"/>
            <a:ext cx="4975639" cy="161007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15AF289-5E6D-4D18-8CA3-50609DBF0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pic>
        <p:nvPicPr>
          <p:cNvPr id="6" name="Imagem 5" descr="Uma imagem contendo grama, ao ar livre&#10;&#10;Descrição gerada automaticamente">
            <a:extLst>
              <a:ext uri="{FF2B5EF4-FFF2-40B4-BE49-F238E27FC236}">
                <a16:creationId xmlns:a16="http://schemas.microsoft.com/office/drawing/2014/main" id="{FA97D57B-4F8D-49B1-8D6E-E349D953A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347" y="1880280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04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7E04B2-37AB-4E8E-AF30-2DDBA4A1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80920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águas residuárias em corpos receptores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Utilização de fertilizantes nitrogenados na agricultura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784683-C74E-4B20-94DF-4D6BCC09D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308372-F5D7-4472-A4D7-85F55A001E9A}"/>
              </a:ext>
            </a:extLst>
          </p:cNvPr>
          <p:cNvSpPr/>
          <p:nvPr/>
        </p:nvSpPr>
        <p:spPr>
          <a:xfrm>
            <a:off x="194925" y="3668530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92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7E04B2-37AB-4E8E-AF30-2DDBA4A1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80920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águas residuárias em corpos receptores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Utilização de fertilizantes nitrogenados na agricultura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784683-C74E-4B20-94DF-4D6BCC09D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308372-F5D7-4472-A4D7-85F55A001E9A}"/>
              </a:ext>
            </a:extLst>
          </p:cNvPr>
          <p:cNvSpPr/>
          <p:nvPr/>
        </p:nvSpPr>
        <p:spPr>
          <a:xfrm>
            <a:off x="194925" y="4777799"/>
            <a:ext cx="8754149" cy="739433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87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2" y="2421606"/>
            <a:ext cx="8496300" cy="100739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amônia é altamente tóxica a vida aquática!!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EE569BCE-76B5-4940-911E-E42E5E8DE726}"/>
                  </a:ext>
                </a:extLst>
              </p:cNvPr>
              <p:cNvSpPr txBox="1"/>
              <p:nvPr/>
            </p:nvSpPr>
            <p:spPr bwMode="auto">
              <a:xfrm>
                <a:off x="274857" y="3803650"/>
                <a:ext cx="4304867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7" name="Object 5">
                <a:extLst>
                  <a:ext uri="{FF2B5EF4-FFF2-40B4-BE49-F238E27FC236}">
                    <a16:creationId xmlns:a16="http://schemas.microsoft.com/office/drawing/2014/main" id="{EE569BCE-76B5-4940-911E-E42E5E8DE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857" y="3803650"/>
                <a:ext cx="4304867" cy="546100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7">
                <a:extLst>
                  <a:ext uri="{FF2B5EF4-FFF2-40B4-BE49-F238E27FC236}">
                    <a16:creationId xmlns:a16="http://schemas.microsoft.com/office/drawing/2014/main" id="{2E50A8CA-038C-4A51-B1C3-1DAE0183BF1A}"/>
                  </a:ext>
                </a:extLst>
              </p:cNvPr>
              <p:cNvSpPr txBox="1"/>
              <p:nvPr/>
            </p:nvSpPr>
            <p:spPr bwMode="auto">
              <a:xfrm>
                <a:off x="386921" y="4838700"/>
                <a:ext cx="4304867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−9,3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8" name="Object 17">
                <a:extLst>
                  <a:ext uri="{FF2B5EF4-FFF2-40B4-BE49-F238E27FC236}">
                    <a16:creationId xmlns:a16="http://schemas.microsoft.com/office/drawing/2014/main" id="{2E50A8CA-038C-4A51-B1C3-1DAE0183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921" y="4838700"/>
                <a:ext cx="4304867" cy="1181100"/>
              </a:xfrm>
              <a:prstGeom prst="rect">
                <a:avLst/>
              </a:prstGeom>
              <a:blipFill>
                <a:blip r:embed="rId4"/>
                <a:stretch>
                  <a:fillRect b="-56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1122" name="Picture 2" descr="Imagem relacionada">
            <a:extLst>
              <a:ext uri="{FF2B5EF4-FFF2-40B4-BE49-F238E27FC236}">
                <a16:creationId xmlns:a16="http://schemas.microsoft.com/office/drawing/2014/main" id="{6DA3C511-BFA1-4ED4-A74D-9D597855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728" y="3572330"/>
            <a:ext cx="4340148" cy="24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1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66229D1F-8944-45E9-85BF-5B669B08D83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8" name="Object 12">
                <a:extLst>
                  <a:ext uri="{FF2B5EF4-FFF2-40B4-BE49-F238E27FC236}">
                    <a16:creationId xmlns:a16="http://schemas.microsoft.com/office/drawing/2014/main" id="{C4C06067-7C84-41ED-8D1F-A7AB3C649697}"/>
                  </a:ext>
                </a:extLst>
              </p:cNvPr>
              <p:cNvSpPr txBox="1"/>
              <p:nvPr/>
            </p:nvSpPr>
            <p:spPr bwMode="auto">
              <a:xfrm>
                <a:off x="2057400" y="1847605"/>
                <a:ext cx="25146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468" name="Object 12">
                <a:extLst>
                  <a:ext uri="{FF2B5EF4-FFF2-40B4-BE49-F238E27FC236}">
                    <a16:creationId xmlns:a16="http://schemas.microsoft.com/office/drawing/2014/main" id="{C4C06067-7C84-41ED-8D1F-A7AB3C64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847605"/>
                <a:ext cx="2514600" cy="723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469" name="Object 13">
                <a:extLst>
                  <a:ext uri="{FF2B5EF4-FFF2-40B4-BE49-F238E27FC236}">
                    <a16:creationId xmlns:a16="http://schemas.microsoft.com/office/drawing/2014/main" id="{4FB4C3D5-B1E6-4DF7-B026-34440D0C6FD3}"/>
                  </a:ext>
                </a:extLst>
              </p:cNvPr>
              <p:cNvSpPr txBox="1"/>
              <p:nvPr/>
            </p:nvSpPr>
            <p:spPr bwMode="auto">
              <a:xfrm>
                <a:off x="5394548" y="1847605"/>
                <a:ext cx="25019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469" name="Object 13">
                <a:extLst>
                  <a:ext uri="{FF2B5EF4-FFF2-40B4-BE49-F238E27FC236}">
                    <a16:creationId xmlns:a16="http://schemas.microsoft.com/office/drawing/2014/main" id="{4FB4C3D5-B1E6-4DF7-B026-34440D0C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4548" y="1847605"/>
                <a:ext cx="2501900" cy="723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F12FA751-F847-455B-83E9-1C96D4A07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BFED801-EB96-4F57-B6A9-5DE3BAB2C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709951"/>
              </p:ext>
            </p:extLst>
          </p:nvPr>
        </p:nvGraphicFramePr>
        <p:xfrm>
          <a:off x="1001254" y="2429972"/>
          <a:ext cx="7128792" cy="405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66229D1F-8944-45E9-85BF-5B669B08D83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12FA751-F847-455B-83E9-1C96D4A07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BFED801-EB96-4F57-B6A9-5DE3BAB2C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593134"/>
              </p:ext>
            </p:extLst>
          </p:nvPr>
        </p:nvGraphicFramePr>
        <p:xfrm>
          <a:off x="822040" y="2133600"/>
          <a:ext cx="7499920" cy="431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CFE1AE68-2AF7-482B-87CF-336EE8211593}"/>
              </a:ext>
            </a:extLst>
          </p:cNvPr>
          <p:cNvSpPr/>
          <p:nvPr/>
        </p:nvSpPr>
        <p:spPr>
          <a:xfrm>
            <a:off x="1631720" y="2507886"/>
            <a:ext cx="2880320" cy="31683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/>
              <a:t>Amonium</a:t>
            </a:r>
            <a:r>
              <a:rPr lang="pt-BR" dirty="0"/>
              <a:t> (NH</a:t>
            </a:r>
            <a:r>
              <a:rPr lang="pt-BR" baseline="-25000" dirty="0"/>
              <a:t>4</a:t>
            </a:r>
            <a:r>
              <a:rPr lang="pt-BR" baseline="30000" dirty="0"/>
              <a:t>+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251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66229D1F-8944-45E9-85BF-5B669B08D83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12FA751-F847-455B-83E9-1C96D4A07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BFED801-EB96-4F57-B6A9-5DE3BAB2CFC2}"/>
              </a:ext>
            </a:extLst>
          </p:cNvPr>
          <p:cNvGraphicFramePr>
            <a:graphicFrameLocks/>
          </p:cNvGraphicFramePr>
          <p:nvPr/>
        </p:nvGraphicFramePr>
        <p:xfrm>
          <a:off x="822040" y="2133600"/>
          <a:ext cx="7499920" cy="431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CFE1AE68-2AF7-482B-87CF-336EE8211593}"/>
              </a:ext>
            </a:extLst>
          </p:cNvPr>
          <p:cNvSpPr/>
          <p:nvPr/>
        </p:nvSpPr>
        <p:spPr>
          <a:xfrm>
            <a:off x="1631720" y="2507886"/>
            <a:ext cx="2880320" cy="31683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Amônio (NH</a:t>
            </a:r>
            <a:r>
              <a:rPr lang="pt-BR" sz="2000" baseline="-25000" dirty="0"/>
              <a:t>4</a:t>
            </a:r>
            <a:r>
              <a:rPr lang="pt-BR" sz="2000" baseline="30000" dirty="0"/>
              <a:t>+</a:t>
            </a:r>
            <a:r>
              <a:rPr lang="pt-BR" sz="2000" dirty="0"/>
              <a:t>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A1AC00D-D77B-421D-A184-17B34F567970}"/>
              </a:ext>
            </a:extLst>
          </p:cNvPr>
          <p:cNvSpPr/>
          <p:nvPr/>
        </p:nvSpPr>
        <p:spPr>
          <a:xfrm>
            <a:off x="6948264" y="2499081"/>
            <a:ext cx="936104" cy="31683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/>
              <a:t>Amônia (NH</a:t>
            </a:r>
            <a:r>
              <a:rPr lang="pt-BR" sz="1800" baseline="-25000" dirty="0"/>
              <a:t>3</a:t>
            </a:r>
            <a:r>
              <a:rPr lang="pt-BR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21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2145118"/>
            <a:ext cx="4006460" cy="40921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lançamento para nitrogênio amoniacal total: 20 mg NH</a:t>
            </a:r>
            <a:r>
              <a:rPr lang="pt-BR" altLang="pt-BR" sz="3600" baseline="-25000" dirty="0"/>
              <a:t>3</a:t>
            </a:r>
            <a:r>
              <a:rPr lang="pt-BR" altLang="pt-BR" sz="3600" dirty="0"/>
              <a:t>-N/L (Resolução CONAMA 430 – 13/05/2011)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59074" name="Picture 2" descr="Imagem relacionada">
            <a:extLst>
              <a:ext uri="{FF2B5EF4-FFF2-40B4-BE49-F238E27FC236}">
                <a16:creationId xmlns:a16="http://schemas.microsoft.com/office/drawing/2014/main" id="{15BD5CF5-B221-4AA2-BFD8-F3189005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732" y="2133600"/>
            <a:ext cx="4403748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3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Ciclo biogeoquímico do nitrogênio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Fontes de nitrogênio em águas naturais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Tecnologias de remoção de nitrogênio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Técnicas analíticas empregadas para a determinação de espécies nitrogenadas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19938" y="2062893"/>
            <a:ext cx="8544674" cy="11513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qualidade para corpos d’água Classe 2 (Resolução CONAMA 357 – 17/03/2005)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6386" name="Picture 2" descr="Imagem relacionada">
            <a:extLst>
              <a:ext uri="{FF2B5EF4-FFF2-40B4-BE49-F238E27FC236}">
                <a16:creationId xmlns:a16="http://schemas.microsoft.com/office/drawing/2014/main" id="{42C01D0E-33E8-4E1F-9ADB-15E68402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825" y="3765919"/>
            <a:ext cx="3672409" cy="24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1EA0BB9-0E9E-4665-8515-DBD52E0B9AF2}"/>
              </a:ext>
            </a:extLst>
          </p:cNvPr>
          <p:cNvSpPr txBox="1">
            <a:spLocks noChangeArrowheads="1"/>
          </p:cNvSpPr>
          <p:nvPr/>
        </p:nvSpPr>
        <p:spPr>
          <a:xfrm>
            <a:off x="419938" y="3765919"/>
            <a:ext cx="4800134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3,7 mg N/L (pH≤7,5)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2,0 mg N/L (7,5&lt;pH≤8,0)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1,0 mg N/L (8,0&lt;pH≤8,5)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0,5 mg N/L (pH&gt;8,5)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097326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id="{C395C3D0-ACEB-47C9-9F77-30E67ECB80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04979"/>
            <a:ext cx="8496300" cy="8839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Ocorrência de nitrificação e consumo de oxigênio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467544" y="3390735"/>
                <a:ext cx="79280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90735"/>
                <a:ext cx="792802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1168969" y="3159791"/>
            <a:ext cx="1098585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2497267" y="3295271"/>
            <a:ext cx="1098585" cy="74492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290" name="Picture 2" descr="Resultado de imagem para polluted river">
            <a:extLst>
              <a:ext uri="{FF2B5EF4-FFF2-40B4-BE49-F238E27FC236}">
                <a16:creationId xmlns:a16="http://schemas.microsoft.com/office/drawing/2014/main" id="{57FC4A11-E538-4199-9C96-B7F15027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37" y="4329210"/>
            <a:ext cx="3267215" cy="18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721391F1-FE37-4625-989F-61A565F24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83AD1FB-5B6B-4F5F-A1AB-26E34D9185D6}"/>
              </a:ext>
            </a:extLst>
          </p:cNvPr>
          <p:cNvSpPr txBox="1"/>
          <p:nvPr/>
        </p:nvSpPr>
        <p:spPr>
          <a:xfrm>
            <a:off x="4062711" y="4346555"/>
            <a:ext cx="4752652" cy="15841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4,57 mg O</a:t>
            </a:r>
            <a:r>
              <a:rPr lang="pt-BR" baseline="-25000" dirty="0"/>
              <a:t>2</a:t>
            </a:r>
            <a:r>
              <a:rPr lang="pt-BR" dirty="0"/>
              <a:t>/L consumido para a oxidação de 1 mg NH</a:t>
            </a:r>
            <a:r>
              <a:rPr lang="pt-BR" baseline="-25000" dirty="0"/>
              <a:t>3</a:t>
            </a:r>
            <a:r>
              <a:rPr lang="pt-BR" dirty="0"/>
              <a:t>-N/L !!</a:t>
            </a:r>
          </a:p>
        </p:txBody>
      </p:sp>
    </p:spTree>
    <p:extLst>
      <p:ext uri="{BB962C8B-B14F-4D97-AF65-F5344CB8AC3E}">
        <p14:creationId xmlns:p14="http://schemas.microsoft.com/office/powerpoint/2010/main" val="4136097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8714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enriquecimento de nutrientes (nitrogênio e fósforo) podem causar a eutrofização de corpos d’água)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63170" name="Picture 2" descr="Imagem relacionada">
            <a:extLst>
              <a:ext uri="{FF2B5EF4-FFF2-40B4-BE49-F238E27FC236}">
                <a16:creationId xmlns:a16="http://schemas.microsoft.com/office/drawing/2014/main" id="{44E17DD8-A134-4A1A-9989-D60F3EB3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629883"/>
            <a:ext cx="4541863" cy="2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20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pic>
        <p:nvPicPr>
          <p:cNvPr id="263170" name="Picture 2" descr="Imagem relacionada">
            <a:extLst>
              <a:ext uri="{FF2B5EF4-FFF2-40B4-BE49-F238E27FC236}">
                <a16:creationId xmlns:a16="http://schemas.microsoft.com/office/drawing/2014/main" id="{44E17DD8-A134-4A1A-9989-D60F3EB3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9811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16E0213-98F8-4ED2-808F-5BC26224777D}"/>
                  </a:ext>
                </a:extLst>
              </p:cNvPr>
              <p:cNvSpPr txBox="1"/>
              <p:nvPr/>
            </p:nvSpPr>
            <p:spPr>
              <a:xfrm>
                <a:off x="611560" y="2466975"/>
                <a:ext cx="8136903" cy="1179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106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+16</m:t>
                      </m:r>
                      <m:sSubSup>
                        <m:sSub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𝐻𝑃𝑂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+122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+18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groupChr>
                        <m:groupChrPr>
                          <m:chr m:val="⇔"/>
                          <m:vertJc m:val="bot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𝑛𝑒𝑟𝑔𝑖𝑎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106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263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+138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16E0213-98F8-4ED2-808F-5BC262247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66975"/>
                <a:ext cx="8136903" cy="1179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6F33DF33-8542-4D4C-9258-3C14E535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90" y="4221088"/>
            <a:ext cx="297701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D0FB1D18-2E89-43FF-BCF4-3C7A7D403A2C}"/>
              </a:ext>
            </a:extLst>
          </p:cNvPr>
          <p:cNvSpPr/>
          <p:nvPr/>
        </p:nvSpPr>
        <p:spPr>
          <a:xfrm>
            <a:off x="2411760" y="2354868"/>
            <a:ext cx="1635322" cy="70178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175A7F0-9765-47EC-BA40-5C5B19E62779}"/>
              </a:ext>
            </a:extLst>
          </p:cNvPr>
          <p:cNvSpPr/>
          <p:nvPr/>
        </p:nvSpPr>
        <p:spPr>
          <a:xfrm>
            <a:off x="4189464" y="2354868"/>
            <a:ext cx="1635322" cy="70178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02473ADA-1274-4360-A72D-331988F252EE}"/>
              </a:ext>
            </a:extLst>
          </p:cNvPr>
          <p:cNvCxnSpPr>
            <a:cxnSpLocks/>
            <a:stCxn id="4" idx="2"/>
            <a:endCxn id="263170" idx="0"/>
          </p:cNvCxnSpPr>
          <p:nvPr/>
        </p:nvCxnSpPr>
        <p:spPr>
          <a:xfrm rot="5400000">
            <a:off x="3103694" y="2644769"/>
            <a:ext cx="574751" cy="25778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FA70C21D-101B-429C-87B6-B29FCC56DAED}"/>
              </a:ext>
            </a:extLst>
          </p:cNvPr>
          <p:cNvCxnSpPr>
            <a:cxnSpLocks/>
            <a:stCxn id="4" idx="2"/>
            <a:endCxn id="1026" idx="0"/>
          </p:cNvCxnSpPr>
          <p:nvPr/>
        </p:nvCxnSpPr>
        <p:spPr>
          <a:xfrm rot="16200000" flipH="1">
            <a:off x="5425830" y="2900519"/>
            <a:ext cx="574751" cy="20663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7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8714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Os compostos nitrito e nitrato são Padrões de Potabilidade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B7F1F4-D185-4E24-BA21-3D3A2796134C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3529869"/>
            <a:ext cx="4800134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Nitrato: 10 mg NO</a:t>
            </a:r>
            <a:r>
              <a:rPr lang="pt-BR" altLang="pt-BR" sz="3600" baseline="-25000" dirty="0"/>
              <a:t>3</a:t>
            </a:r>
            <a:r>
              <a:rPr lang="pt-BR" altLang="pt-BR" sz="3600" dirty="0"/>
              <a:t>-N/L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Nitrito: 1 mg NO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-N/L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Amônia: 1,5 mg NH</a:t>
            </a:r>
            <a:r>
              <a:rPr lang="pt-BR" altLang="pt-BR" sz="3600" baseline="-25000" dirty="0"/>
              <a:t>3</a:t>
            </a:r>
            <a:r>
              <a:rPr lang="pt-BR" alt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050" name="Picture 2" descr="Resultado de imagem para methemoglobinemia blue skin">
            <a:extLst>
              <a:ext uri="{FF2B5EF4-FFF2-40B4-BE49-F238E27FC236}">
                <a16:creationId xmlns:a16="http://schemas.microsoft.com/office/drawing/2014/main" id="{831D55D3-10D7-4D4F-B240-6619420C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716" y="2996952"/>
            <a:ext cx="3570787" cy="2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4"/>
            <a:ext cx="8496300" cy="28327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presença de nitrogênio amoniacal em águas para abastecimento público tende a aumentar a demanda de cloro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Para cada 1,0 mg NH</a:t>
            </a:r>
            <a:r>
              <a:rPr lang="pt-BR" altLang="pt-BR" sz="3600" baseline="-25000" dirty="0"/>
              <a:t>3</a:t>
            </a:r>
            <a:r>
              <a:rPr lang="pt-BR" altLang="pt-BR" sz="3600" dirty="0"/>
              <a:t>-N/L são requeridos aproximadamente 7,6 mg Cl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41037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28751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07134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43484B-3EED-4BF4-B70D-683053F16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</p:spTree>
    <p:extLst>
      <p:ext uri="{BB962C8B-B14F-4D97-AF65-F5344CB8AC3E}">
        <p14:creationId xmlns:p14="http://schemas.microsoft.com/office/powerpoint/2010/main" val="25642549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373242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21422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43931D6-1C1D-4D1D-A6D5-CEE82D116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</p:spTree>
    <p:extLst>
      <p:ext uri="{BB962C8B-B14F-4D97-AF65-F5344CB8AC3E}">
        <p14:creationId xmlns:p14="http://schemas.microsoft.com/office/powerpoint/2010/main" val="33473832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2469242" y="525617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cs typeface="Arial" charset="0"/>
              </a:rPr>
              <a:t>Cl</a:t>
            </a:r>
            <a:r>
              <a:rPr lang="pt-BR" altLang="pt-BR" baseline="-25000" dirty="0">
                <a:cs typeface="Arial" charset="0"/>
              </a:rPr>
              <a:t>2</a:t>
            </a:r>
            <a:r>
              <a:rPr lang="pt-BR" altLang="pt-BR" dirty="0">
                <a:cs typeface="Arial" charset="0"/>
              </a:rPr>
              <a:t>/NH</a:t>
            </a:r>
            <a:r>
              <a:rPr lang="pt-BR" altLang="pt-BR" baseline="-25000" dirty="0">
                <a:cs typeface="Arial" charset="0"/>
              </a:rPr>
              <a:t>3</a:t>
            </a:r>
            <a:r>
              <a:rPr lang="pt-BR" altLang="pt-BR" dirty="0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4982031" y="2216151"/>
            <a:ext cx="2455864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" idx="0"/>
            <a:endCxn id="370720" idx="2"/>
          </p:cNvCxnSpPr>
          <p:nvPr/>
        </p:nvCxnSpPr>
        <p:spPr bwMode="auto">
          <a:xfrm rot="5400000" flipH="1" flipV="1">
            <a:off x="5078887" y="4675171"/>
            <a:ext cx="1070733" cy="11914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/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">
            <a:extLst>
              <a:ext uri="{FF2B5EF4-FFF2-40B4-BE49-F238E27FC236}">
                <a16:creationId xmlns:a16="http://schemas.microsoft.com/office/drawing/2014/main" id="{D5F5BCAE-5CA2-42D2-877C-F000786C6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</p:spTree>
    <p:extLst>
      <p:ext uri="{BB962C8B-B14F-4D97-AF65-F5344CB8AC3E}">
        <p14:creationId xmlns:p14="http://schemas.microsoft.com/office/powerpoint/2010/main" val="8310845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Os elementos nitrogênio e fósforo são de grande importância para o controle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4077072"/>
            <a:ext cx="4800134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aeróbios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Relação DBO:N:P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(100:5:1)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074" name="Picture 2" descr="Resultado de imagem para aeration tank">
            <a:extLst>
              <a:ext uri="{FF2B5EF4-FFF2-40B4-BE49-F238E27FC236}">
                <a16:creationId xmlns:a16="http://schemas.microsoft.com/office/drawing/2014/main" id="{72FD46E4-B708-424B-98B6-F24EA4C6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3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Ciclo biogeoquímico do fósforo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Fontes de fósforo em águas naturais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Tecnologias de remoção de fósforo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Técnicas analíticas empregadas para a determinação de fósforo na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  <p:extLst>
      <p:ext uri="{BB962C8B-B14F-4D97-AF65-F5344CB8AC3E}">
        <p14:creationId xmlns:p14="http://schemas.microsoft.com/office/powerpoint/2010/main" val="4210179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Os elementos nitrogênio e fósforo são de grande importância para o controle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4077073"/>
            <a:ext cx="4800134" cy="20964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anaeróbios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Relação DQO:N:P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(350:7:1)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" name="Imagem 2" descr="Uma imagem contendo edifício, ao ar livre, trem, cerca&#10;&#10;Descrição gerada automaticamente">
            <a:extLst>
              <a:ext uri="{FF2B5EF4-FFF2-40B4-BE49-F238E27FC236}">
                <a16:creationId xmlns:a16="http://schemas.microsoft.com/office/drawing/2014/main" id="{161F7DCF-FCF9-46B2-9BA7-C8A3C80B4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869207"/>
            <a:ext cx="3456384" cy="22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1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Tecnologias de remoção de nitrogênio em águas residuárias e efluentes industriais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3495805"/>
            <a:ext cx="8595816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biológicos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arraste com 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Cloração ao “</a:t>
            </a:r>
            <a:r>
              <a:rPr lang="pt-BR" altLang="pt-BR" sz="3600" dirty="0" err="1"/>
              <a:t>break-point</a:t>
            </a:r>
            <a:r>
              <a:rPr lang="pt-BR" altLang="pt-BR" sz="3600" dirty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adsorção em argilas minerais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50E58B-8487-4A33-8179-EB57ED2B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52FFDA4-8272-4AE0-8D19-F063C6EF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5" y="3447854"/>
            <a:ext cx="8398429" cy="653275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048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B4CE0FF-1558-4138-96D5-E460A5BFF1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527" y="2276872"/>
          <a:ext cx="8712968" cy="3657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71497">
                  <a:extLst>
                    <a:ext uri="{9D8B030D-6E8A-4147-A177-3AD203B41FA5}">
                      <a16:colId xmlns:a16="http://schemas.microsoft.com/office/drawing/2014/main" val="2310459513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4057327004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3969624743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1194840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Parâmetro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Forte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0" dirty="0">
                          <a:effectLst/>
                        </a:rPr>
                        <a:t>Médio</a:t>
                      </a:r>
                      <a:endParaRPr lang="pt-BR" sz="24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Fraco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82695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DBO</a:t>
                      </a:r>
                      <a:r>
                        <a:rPr lang="pt-BR" sz="2400" baseline="-25000" dirty="0">
                          <a:effectLst/>
                        </a:rPr>
                        <a:t>5,20</a:t>
                      </a:r>
                      <a:r>
                        <a:rPr lang="pt-BR" sz="2400" dirty="0">
                          <a:effectLst/>
                        </a:rPr>
                        <a:t>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110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52949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DQO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1.000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2018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NKT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85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79630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Nitrogênio Orgânico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86361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Nitrogênio Amoniacal (mg/L)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12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372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Fósforo Total (mg/L)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04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9236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Sólidos em Suspensão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17823773"/>
                  </a:ext>
                </a:extLst>
              </a:tr>
            </a:tbl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13BC66F-02E5-4748-B71F-5BD44146B75F}"/>
              </a:ext>
            </a:extLst>
          </p:cNvPr>
          <p:cNvSpPr/>
          <p:nvPr/>
        </p:nvSpPr>
        <p:spPr>
          <a:xfrm>
            <a:off x="124428" y="3385592"/>
            <a:ext cx="8928990" cy="148356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599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1043608" y="3683159"/>
                <a:ext cx="8208912" cy="1658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83159"/>
                <a:ext cx="8208912" cy="1658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672480" y="3675387"/>
            <a:ext cx="2592288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5265762" y="4547254"/>
            <a:ext cx="1985764" cy="80195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807D073-2139-4FB9-96D3-92D89AF13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97AA05A-69AD-4A6E-BF26-EEC912DE4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Conversão do nitrogênio orgânico a nitrogênio amoniacal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417899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597AA05A-69AD-4A6E-BF26-EEC912DE4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Conversão do nitrogênio amoniacal a nitrito e nitrato (nitrificação)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683568" y="3630845"/>
                <a:ext cx="82089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⟶2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30845"/>
                <a:ext cx="820891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2807D073-2139-4FB9-96D3-92D89AF13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FD38FF-82B8-4C44-9501-C644C0981CFD}"/>
                  </a:ext>
                </a:extLst>
              </p:cNvPr>
              <p:cNvSpPr txBox="1"/>
              <p:nvPr/>
            </p:nvSpPr>
            <p:spPr>
              <a:xfrm>
                <a:off x="827584" y="4584280"/>
                <a:ext cx="7272808" cy="566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⟶2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FD38FF-82B8-4C44-9501-C644C0981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84280"/>
                <a:ext cx="7272808" cy="566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924D48D-E613-4E99-A56B-CB88E1B4D869}"/>
              </a:ext>
            </a:extLst>
          </p:cNvPr>
          <p:cNvCxnSpPr/>
          <p:nvPr/>
        </p:nvCxnSpPr>
        <p:spPr>
          <a:xfrm>
            <a:off x="350535" y="5229200"/>
            <a:ext cx="82269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176F414-358A-415D-A878-0A51F3FA4EDB}"/>
                  </a:ext>
                </a:extLst>
              </p:cNvPr>
              <p:cNvSpPr txBox="1"/>
              <p:nvPr/>
            </p:nvSpPr>
            <p:spPr>
              <a:xfrm>
                <a:off x="1023631" y="5549834"/>
                <a:ext cx="7348139" cy="568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176F414-358A-415D-A878-0A51F3FA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31" y="5549834"/>
                <a:ext cx="7348139" cy="568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2">
            <a:extLst>
              <a:ext uri="{FF2B5EF4-FFF2-40B4-BE49-F238E27FC236}">
                <a16:creationId xmlns:a16="http://schemas.microsoft.com/office/drawing/2014/main" id="{ECC4C0ED-CBF0-4F32-A0F3-F24F7957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89" y="3564966"/>
            <a:ext cx="8398429" cy="695516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563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597AA05A-69AD-4A6E-BF26-EEC912DE4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Conversão do nitrogênio amoniacal a nitrito e nitrato (nitrificação)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683568" y="3630845"/>
                <a:ext cx="82089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⟶2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30845"/>
                <a:ext cx="820891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2807D073-2139-4FB9-96D3-92D89AF13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FD38FF-82B8-4C44-9501-C644C0981CFD}"/>
                  </a:ext>
                </a:extLst>
              </p:cNvPr>
              <p:cNvSpPr txBox="1"/>
              <p:nvPr/>
            </p:nvSpPr>
            <p:spPr>
              <a:xfrm>
                <a:off x="827584" y="4584280"/>
                <a:ext cx="7272808" cy="566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⟶2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FD38FF-82B8-4C44-9501-C644C0981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84280"/>
                <a:ext cx="7272808" cy="566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924D48D-E613-4E99-A56B-CB88E1B4D869}"/>
              </a:ext>
            </a:extLst>
          </p:cNvPr>
          <p:cNvCxnSpPr/>
          <p:nvPr/>
        </p:nvCxnSpPr>
        <p:spPr>
          <a:xfrm>
            <a:off x="350535" y="5229200"/>
            <a:ext cx="82269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176F414-358A-415D-A878-0A51F3FA4EDB}"/>
                  </a:ext>
                </a:extLst>
              </p:cNvPr>
              <p:cNvSpPr txBox="1"/>
              <p:nvPr/>
            </p:nvSpPr>
            <p:spPr>
              <a:xfrm>
                <a:off x="1023631" y="5549834"/>
                <a:ext cx="7348139" cy="568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176F414-358A-415D-A878-0A51F3FA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31" y="5549834"/>
                <a:ext cx="7348139" cy="568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2">
            <a:extLst>
              <a:ext uri="{FF2B5EF4-FFF2-40B4-BE49-F238E27FC236}">
                <a16:creationId xmlns:a16="http://schemas.microsoft.com/office/drawing/2014/main" id="{ECC4C0ED-CBF0-4F32-A0F3-F24F7957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89" y="4507651"/>
            <a:ext cx="8398429" cy="695516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219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597AA05A-69AD-4A6E-BF26-EEC912DE4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Conversão do nitrogênio amoniacal a nitrito e nitrato (nitrificação)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683568" y="3630845"/>
                <a:ext cx="82089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⟶2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30845"/>
                <a:ext cx="820891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2807D073-2139-4FB9-96D3-92D89AF13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FD38FF-82B8-4C44-9501-C644C0981CFD}"/>
                  </a:ext>
                </a:extLst>
              </p:cNvPr>
              <p:cNvSpPr txBox="1"/>
              <p:nvPr/>
            </p:nvSpPr>
            <p:spPr>
              <a:xfrm>
                <a:off x="827584" y="4584280"/>
                <a:ext cx="7272808" cy="566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⟶2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FD38FF-82B8-4C44-9501-C644C0981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84280"/>
                <a:ext cx="7272808" cy="566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924D48D-E613-4E99-A56B-CB88E1B4D869}"/>
              </a:ext>
            </a:extLst>
          </p:cNvPr>
          <p:cNvCxnSpPr/>
          <p:nvPr/>
        </p:nvCxnSpPr>
        <p:spPr>
          <a:xfrm>
            <a:off x="350535" y="5229200"/>
            <a:ext cx="82269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176F414-358A-415D-A878-0A51F3FA4EDB}"/>
                  </a:ext>
                </a:extLst>
              </p:cNvPr>
              <p:cNvSpPr txBox="1"/>
              <p:nvPr/>
            </p:nvSpPr>
            <p:spPr>
              <a:xfrm>
                <a:off x="1023631" y="5549834"/>
                <a:ext cx="7348139" cy="568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176F414-358A-415D-A878-0A51F3FA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31" y="5549834"/>
                <a:ext cx="7348139" cy="568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2">
            <a:extLst>
              <a:ext uri="{FF2B5EF4-FFF2-40B4-BE49-F238E27FC236}">
                <a16:creationId xmlns:a16="http://schemas.microsoft.com/office/drawing/2014/main" id="{ECC4C0ED-CBF0-4F32-A0F3-F24F7957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89" y="5506896"/>
            <a:ext cx="8398429" cy="695516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876834D-1190-47D8-87FA-BB5A194E5801}"/>
              </a:ext>
            </a:extLst>
          </p:cNvPr>
          <p:cNvSpPr/>
          <p:nvPr/>
        </p:nvSpPr>
        <p:spPr>
          <a:xfrm>
            <a:off x="849688" y="5506896"/>
            <a:ext cx="1273248" cy="69551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AF9C128-1031-453A-A0CB-55462610F2E5}"/>
              </a:ext>
            </a:extLst>
          </p:cNvPr>
          <p:cNvSpPr/>
          <p:nvPr/>
        </p:nvSpPr>
        <p:spPr>
          <a:xfrm>
            <a:off x="3935376" y="5506896"/>
            <a:ext cx="1140680" cy="69551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424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6932" y="192775"/>
            <a:ext cx="7067872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0B2D3EC1-612E-4BB4-90A6-B1A4A55C1EC6}"/>
              </a:ext>
            </a:extLst>
          </p:cNvPr>
          <p:cNvSpPr/>
          <p:nvPr/>
        </p:nvSpPr>
        <p:spPr>
          <a:xfrm>
            <a:off x="4991900" y="2248304"/>
            <a:ext cx="3526453" cy="1110522"/>
          </a:xfrm>
          <a:prstGeom prst="ellipse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597AA05A-69AD-4A6E-BF26-EEC912DE4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6955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Conversão do nitrato a N</a:t>
            </a:r>
            <a:r>
              <a:rPr lang="pt-BR" altLang="pt-BR" sz="3600" baseline="-25000" dirty="0"/>
              <a:t>2</a:t>
            </a:r>
            <a:r>
              <a:rPr lang="pt-BR" altLang="pt-BR" sz="3600" dirty="0"/>
              <a:t> (desnitrificação)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807D073-2139-4FB9-96D3-92D89AF13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FD38FF-82B8-4C44-9501-C644C0981CFD}"/>
                  </a:ext>
                </a:extLst>
              </p:cNvPr>
              <p:cNvSpPr txBox="1"/>
              <p:nvPr/>
            </p:nvSpPr>
            <p:spPr>
              <a:xfrm>
                <a:off x="827583" y="3337870"/>
                <a:ext cx="7272808" cy="566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EFD38FF-82B8-4C44-9501-C644C0981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337870"/>
                <a:ext cx="7272808" cy="566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>
            <a:extLst>
              <a:ext uri="{FF2B5EF4-FFF2-40B4-BE49-F238E27FC236}">
                <a16:creationId xmlns:a16="http://schemas.microsoft.com/office/drawing/2014/main" id="{2876834D-1190-47D8-87FA-BB5A194E5801}"/>
              </a:ext>
            </a:extLst>
          </p:cNvPr>
          <p:cNvSpPr/>
          <p:nvPr/>
        </p:nvSpPr>
        <p:spPr>
          <a:xfrm>
            <a:off x="827583" y="3312461"/>
            <a:ext cx="1152129" cy="69551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AF9C128-1031-453A-A0CB-55462610F2E5}"/>
              </a:ext>
            </a:extLst>
          </p:cNvPr>
          <p:cNvSpPr/>
          <p:nvPr/>
        </p:nvSpPr>
        <p:spPr>
          <a:xfrm>
            <a:off x="7308303" y="3312461"/>
            <a:ext cx="864095" cy="69551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A3B1755-67AB-4D57-8DD0-05B7F7405801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4750242"/>
            <a:ext cx="7871300" cy="13681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Ambiente </a:t>
            </a:r>
            <a:r>
              <a:rPr lang="pt-BR" altLang="pt-BR" sz="3600" dirty="0" err="1"/>
              <a:t>anóxico</a:t>
            </a:r>
            <a:r>
              <a:rPr lang="pt-BR" altLang="pt-BR" sz="3600" dirty="0"/>
              <a:t> 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Requer uma fonte de carbono orgânico 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333945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175894" y="5984682"/>
            <a:ext cx="468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ABC – Sabesp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21EF18F-0B60-4746-9E67-15A42BB57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723183"/>
              </p:ext>
            </p:extLst>
          </p:nvPr>
        </p:nvGraphicFramePr>
        <p:xfrm>
          <a:off x="587527" y="2017874"/>
          <a:ext cx="7968945" cy="403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409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347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pic>
        <p:nvPicPr>
          <p:cNvPr id="1026" name="Picture 2" descr="Resultado de imagem para nitrogen biogeochemical cycle">
            <a:extLst>
              <a:ext uri="{FF2B5EF4-FFF2-40B4-BE49-F238E27FC236}">
                <a16:creationId xmlns:a16="http://schemas.microsoft.com/office/drawing/2014/main" id="{FB4D803A-D223-41C2-9709-5C65133E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962200"/>
            <a:ext cx="609332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2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175894" y="5984682"/>
            <a:ext cx="468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ABC – Sabesp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0286A13-6D14-471A-AA89-DF80457630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576710"/>
              </p:ext>
            </p:extLst>
          </p:nvPr>
        </p:nvGraphicFramePr>
        <p:xfrm>
          <a:off x="516471" y="2138766"/>
          <a:ext cx="8111058" cy="391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237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Tecnologias de remoção de nitrogênio em águas residuárias e efluentes industriais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3495805"/>
            <a:ext cx="8595816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biológicos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arraste com 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Cloração ao “</a:t>
            </a:r>
            <a:r>
              <a:rPr lang="pt-BR" altLang="pt-BR" sz="3600" dirty="0" err="1"/>
              <a:t>break-point</a:t>
            </a:r>
            <a:r>
              <a:rPr lang="pt-BR" altLang="pt-BR" sz="3600" dirty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adsorção em argilas minerais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50E58B-8487-4A33-8179-EB57ED2B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52FFDA4-8272-4AE0-8D19-F063C6EF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5" y="4126585"/>
            <a:ext cx="8398429" cy="653276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421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>
            <a:extLst>
              <a:ext uri="{FF2B5EF4-FFF2-40B4-BE49-F238E27FC236}">
                <a16:creationId xmlns:a16="http://schemas.microsoft.com/office/drawing/2014/main" id="{90E82957-F226-4030-AE4E-B5AFC242D7D2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2144567"/>
            <a:ext cx="8496300" cy="95569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Remoção de amônia por arraste com ar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FCD1C20-FA61-4BB0-8E68-21E970CCB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pic>
        <p:nvPicPr>
          <p:cNvPr id="1026" name="Picture 2" descr="Resultado de imagem para air stripping tower">
            <a:extLst>
              <a:ext uri="{FF2B5EF4-FFF2-40B4-BE49-F238E27FC236}">
                <a16:creationId xmlns:a16="http://schemas.microsoft.com/office/drawing/2014/main" id="{1F388C87-FF91-4B10-BFB3-E94089E2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281" y="2921749"/>
            <a:ext cx="2750742" cy="32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7A48B0C6-BA4B-4FAD-81E4-F9CE3CA35E10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924944"/>
            <a:ext cx="4362399" cy="20964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Elevação do 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Introdução de 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Transferência da amônia da fase líquida para a fase gasosa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326186159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Tecnologias de remoção de nitrogênio em águas residuárias e efluentes industriais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3495805"/>
            <a:ext cx="8595816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biológicos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arraste com 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Cloração ao “</a:t>
            </a:r>
            <a:r>
              <a:rPr lang="pt-BR" altLang="pt-BR" sz="3600" dirty="0" err="1"/>
              <a:t>break-point</a:t>
            </a:r>
            <a:r>
              <a:rPr lang="pt-BR" altLang="pt-BR" sz="3600" dirty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adsorção em argilas minerais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50E58B-8487-4A33-8179-EB57ED2B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52FFDA4-8272-4AE0-8D19-F063C6EF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5" y="4814741"/>
            <a:ext cx="8398429" cy="653276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657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>
            <a:extLst>
              <a:ext uri="{FF2B5EF4-FFF2-40B4-BE49-F238E27FC236}">
                <a16:creationId xmlns:a16="http://schemas.microsoft.com/office/drawing/2014/main" id="{90E82957-F226-4030-AE4E-B5AFC242D7D2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2196676"/>
            <a:ext cx="8496300" cy="95569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Remoção de nitrogênio amoniacal por cloração ao “</a:t>
            </a:r>
            <a:r>
              <a:rPr lang="pt-BR" altLang="pt-BR" sz="3200" dirty="0" err="1"/>
              <a:t>break-point</a:t>
            </a:r>
            <a:r>
              <a:rPr lang="pt-BR" altLang="pt-BR" sz="3200" dirty="0"/>
              <a:t>”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FCD1C20-FA61-4BB0-8E68-21E970CCB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8B0C6-BA4B-4FAD-81E4-F9CE3CA35E10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3494712"/>
            <a:ext cx="4578423" cy="26705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Cada 1,0 mg NH</a:t>
            </a:r>
            <a:r>
              <a:rPr lang="pt-BR" altLang="pt-BR" sz="3200" baseline="-25000" dirty="0"/>
              <a:t>3</a:t>
            </a:r>
            <a:r>
              <a:rPr lang="pt-BR" altLang="pt-BR" sz="3200" dirty="0"/>
              <a:t>-N/L requer 7,6 mg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Apenas recomendada para baixas concentrações de nitrogênio amoniacal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74EA4C8D-D7D9-420E-B917-A59DC255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848" y="3494712"/>
            <a:ext cx="3647303" cy="20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4739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Tecnologias de remoção de nitrogênio em águas residuárias e efluentes industriais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3495805"/>
            <a:ext cx="8595816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biológicos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arraste com 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Cloração ao “</a:t>
            </a:r>
            <a:r>
              <a:rPr lang="pt-BR" altLang="pt-BR" sz="3600" dirty="0" err="1"/>
              <a:t>break-point</a:t>
            </a:r>
            <a:r>
              <a:rPr lang="pt-BR" altLang="pt-BR" sz="3600" dirty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adsorção em argilas minerais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50E58B-8487-4A33-8179-EB57ED2B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52FFDA4-8272-4AE0-8D19-F063C6EF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5" y="5465192"/>
            <a:ext cx="8398429" cy="653276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0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>
            <a:extLst>
              <a:ext uri="{FF2B5EF4-FFF2-40B4-BE49-F238E27FC236}">
                <a16:creationId xmlns:a16="http://schemas.microsoft.com/office/drawing/2014/main" id="{90E82957-F226-4030-AE4E-B5AFC242D7D2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2196676"/>
            <a:ext cx="8496300" cy="95569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Remoção de nitrogênio amoniacal por adsorção em argilas naturais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FCD1C20-FA61-4BB0-8E68-21E970CCB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8B0C6-BA4B-4FAD-81E4-F9CE3CA35E10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3494712"/>
            <a:ext cx="4578423" cy="26705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Apenas recomendada para baixas concentrações de nitrogênio amoniacal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74" name="Picture 2" descr="Resultado de imagem para ammonia removal clinoptilolite">
            <a:extLst>
              <a:ext uri="{FF2B5EF4-FFF2-40B4-BE49-F238E27FC236}">
                <a16:creationId xmlns:a16="http://schemas.microsoft.com/office/drawing/2014/main" id="{D251FD8F-57DF-48C9-B19F-D706AAC1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14973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160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Tecnologias de remoção de nitrogênio na forma de nitrato em águas subterrâneas e águas de abastecimento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4224873"/>
            <a:ext cx="8595816" cy="16806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Troca iônica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Osmose reversa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50E58B-8487-4A33-8179-EB57ED2B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52FFDA4-8272-4AE0-8D19-F063C6EF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71" y="4168132"/>
            <a:ext cx="8398429" cy="653275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792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>
            <a:extLst>
              <a:ext uri="{FF2B5EF4-FFF2-40B4-BE49-F238E27FC236}">
                <a16:creationId xmlns:a16="http://schemas.microsoft.com/office/drawing/2014/main" id="{90E82957-F226-4030-AE4E-B5AFC242D7D2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2196676"/>
            <a:ext cx="8496300" cy="95569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Remoção de nitrogênio na forma de nitrato por troca iônica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FCD1C20-FA61-4BB0-8E68-21E970CCB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8B0C6-BA4B-4FAD-81E4-F9CE3CA35E10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3494712"/>
            <a:ext cx="4578423" cy="26705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Largamente utilizado na remoção de nitrato em águas subterrâneas !!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1026" name="Picture 2" descr="Resultado de imagem para nitrate removal ion exchange">
            <a:extLst>
              <a:ext uri="{FF2B5EF4-FFF2-40B4-BE49-F238E27FC236}">
                <a16:creationId xmlns:a16="http://schemas.microsoft.com/office/drawing/2014/main" id="{D14ACD9F-AB4B-4C85-82F7-72E519CC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13" y="2780928"/>
            <a:ext cx="3461370" cy="3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2241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Tecnologias de remoção de nitrogênio na forma de nitrato em águas subterrâneas e águas de abastecimento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4224873"/>
            <a:ext cx="8595816" cy="16806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Troca iônica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Osmose reversa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50E58B-8487-4A33-8179-EB57ED2B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52FFDA4-8272-4AE0-8D19-F063C6EF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71" y="4837438"/>
            <a:ext cx="8398429" cy="653275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89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26B56D6-93D7-459A-A8DA-802E9949CC8D}"/>
              </a:ext>
            </a:extLst>
          </p:cNvPr>
          <p:cNvSpPr/>
          <p:nvPr/>
        </p:nvSpPr>
        <p:spPr>
          <a:xfrm>
            <a:off x="3635896" y="1827433"/>
            <a:ext cx="1872208" cy="914400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  <a:r>
              <a:rPr lang="pt-BR" baseline="-25000" dirty="0"/>
              <a:t>2</a:t>
            </a:r>
            <a:r>
              <a:rPr lang="pt-BR" dirty="0"/>
              <a:t> atmosférico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FC6B87A-8E1A-4E43-BA8E-AE5F3C369004}"/>
              </a:ext>
            </a:extLst>
          </p:cNvPr>
          <p:cNvSpPr/>
          <p:nvPr/>
        </p:nvSpPr>
        <p:spPr>
          <a:xfrm>
            <a:off x="683568" y="3403314"/>
            <a:ext cx="1752600" cy="914400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NH</a:t>
            </a:r>
            <a:r>
              <a:rPr lang="pt-BR" baseline="-25000" dirty="0"/>
              <a:t>3</a:t>
            </a:r>
            <a:r>
              <a:rPr lang="pt-BR" dirty="0"/>
              <a:t>/NH</a:t>
            </a:r>
            <a:r>
              <a:rPr lang="pt-BR" baseline="-25000" dirty="0"/>
              <a:t>4</a:t>
            </a:r>
            <a:r>
              <a:rPr lang="pt-BR" baseline="30000" dirty="0"/>
              <a:t>+</a:t>
            </a:r>
          </a:p>
        </p:txBody>
      </p:sp>
      <p:cxnSp>
        <p:nvCxnSpPr>
          <p:cNvPr id="7" name="Conector: Curvo 6">
            <a:extLst>
              <a:ext uri="{FF2B5EF4-FFF2-40B4-BE49-F238E27FC236}">
                <a16:creationId xmlns:a16="http://schemas.microsoft.com/office/drawing/2014/main" id="{4BEE4400-3332-4848-9830-CC98A82612CA}"/>
              </a:ext>
            </a:extLst>
          </p:cNvPr>
          <p:cNvCxnSpPr>
            <a:stCxn id="2" idx="2"/>
            <a:endCxn id="6" idx="0"/>
          </p:cNvCxnSpPr>
          <p:nvPr/>
        </p:nvCxnSpPr>
        <p:spPr>
          <a:xfrm rot="10800000" flipV="1">
            <a:off x="1559868" y="2284632"/>
            <a:ext cx="2076028" cy="11186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3961448-6F42-459B-AAC8-A9BC90A26A0E}"/>
              </a:ext>
            </a:extLst>
          </p:cNvPr>
          <p:cNvSpPr txBox="1"/>
          <p:nvPr/>
        </p:nvSpPr>
        <p:spPr>
          <a:xfrm>
            <a:off x="516894" y="2164458"/>
            <a:ext cx="202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Fixação atmosférica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9F4BD88-7329-4A67-9440-752E0A37FFA3}"/>
              </a:ext>
            </a:extLst>
          </p:cNvPr>
          <p:cNvSpPr/>
          <p:nvPr/>
        </p:nvSpPr>
        <p:spPr>
          <a:xfrm>
            <a:off x="3695699" y="5150114"/>
            <a:ext cx="1752600" cy="914400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Nitrogênio orgânico</a:t>
            </a:r>
          </a:p>
        </p:txBody>
      </p:sp>
      <p:cxnSp>
        <p:nvCxnSpPr>
          <p:cNvPr id="14" name="Conector: Curvo 13">
            <a:extLst>
              <a:ext uri="{FF2B5EF4-FFF2-40B4-BE49-F238E27FC236}">
                <a16:creationId xmlns:a16="http://schemas.microsoft.com/office/drawing/2014/main" id="{39C19EBC-FE8E-431A-8110-3D5B40F2FE50}"/>
              </a:ext>
            </a:extLst>
          </p:cNvPr>
          <p:cNvCxnSpPr>
            <a:stCxn id="6" idx="4"/>
            <a:endCxn id="12" idx="2"/>
          </p:cNvCxnSpPr>
          <p:nvPr/>
        </p:nvCxnSpPr>
        <p:spPr>
          <a:xfrm rot="16200000" flipH="1">
            <a:off x="1982983" y="3894598"/>
            <a:ext cx="1289600" cy="2135831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F1C681-0B66-437A-A875-B283FDEAAB3E}"/>
              </a:ext>
            </a:extLst>
          </p:cNvPr>
          <p:cNvSpPr txBox="1"/>
          <p:nvPr/>
        </p:nvSpPr>
        <p:spPr>
          <a:xfrm>
            <a:off x="2033087" y="4722552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Síntese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32D0F84-600C-49E1-8C7B-775FD9E691EB}"/>
              </a:ext>
            </a:extLst>
          </p:cNvPr>
          <p:cNvSpPr txBox="1"/>
          <p:nvPr/>
        </p:nvSpPr>
        <p:spPr>
          <a:xfrm>
            <a:off x="901099" y="5237982"/>
            <a:ext cx="15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Decomposição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B1A7F88-4506-438E-9AD9-4F23995C9519}"/>
              </a:ext>
            </a:extLst>
          </p:cNvPr>
          <p:cNvSpPr/>
          <p:nvPr/>
        </p:nvSpPr>
        <p:spPr>
          <a:xfrm>
            <a:off x="3915078" y="3403313"/>
            <a:ext cx="1313843" cy="914400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</a:t>
            </a:r>
            <a:r>
              <a:rPr lang="pt-BR" baseline="-25000" dirty="0"/>
              <a:t>2</a:t>
            </a:r>
            <a:r>
              <a:rPr lang="pt-BR" baseline="30000" dirty="0"/>
              <a:t>-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C2FCEF2-76B4-4012-964D-71BB1483B567}"/>
              </a:ext>
            </a:extLst>
          </p:cNvPr>
          <p:cNvCxnSpPr>
            <a:stCxn id="6" idx="6"/>
            <a:endCxn id="19" idx="2"/>
          </p:cNvCxnSpPr>
          <p:nvPr/>
        </p:nvCxnSpPr>
        <p:spPr>
          <a:xfrm flipV="1">
            <a:off x="2436168" y="3860513"/>
            <a:ext cx="147891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72E33C5-3FF2-4587-B2F0-C50244F91003}"/>
              </a:ext>
            </a:extLst>
          </p:cNvPr>
          <p:cNvSpPr txBox="1"/>
          <p:nvPr/>
        </p:nvSpPr>
        <p:spPr>
          <a:xfrm>
            <a:off x="2616333" y="3448362"/>
            <a:ext cx="130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Nitrificação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8CFBCCC-3727-4201-83B0-88895EB764E1}"/>
              </a:ext>
            </a:extLst>
          </p:cNvPr>
          <p:cNvSpPr txBox="1"/>
          <p:nvPr/>
        </p:nvSpPr>
        <p:spPr>
          <a:xfrm>
            <a:off x="2692649" y="3952285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Síntese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4B95364-E329-4FC4-8EB2-5B949C770B28}"/>
              </a:ext>
            </a:extLst>
          </p:cNvPr>
          <p:cNvSpPr/>
          <p:nvPr/>
        </p:nvSpPr>
        <p:spPr>
          <a:xfrm>
            <a:off x="7104976" y="3403313"/>
            <a:ext cx="1313843" cy="914400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</a:t>
            </a:r>
            <a:r>
              <a:rPr lang="pt-BR" baseline="-25000" dirty="0"/>
              <a:t>3</a:t>
            </a:r>
            <a:r>
              <a:rPr lang="pt-BR" baseline="30000" dirty="0"/>
              <a:t>-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1BF05A65-3E9E-4D4B-BEF6-5FB2A91B4B7F}"/>
              </a:ext>
            </a:extLst>
          </p:cNvPr>
          <p:cNvCxnSpPr>
            <a:cxnSpLocks/>
            <a:stCxn id="19" idx="6"/>
            <a:endCxn id="24" idx="2"/>
          </p:cNvCxnSpPr>
          <p:nvPr/>
        </p:nvCxnSpPr>
        <p:spPr>
          <a:xfrm>
            <a:off x="5228921" y="3860513"/>
            <a:ext cx="18760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C8784EA-2689-40FF-8B97-4401C5C61978}"/>
              </a:ext>
            </a:extLst>
          </p:cNvPr>
          <p:cNvSpPr txBox="1"/>
          <p:nvPr/>
        </p:nvSpPr>
        <p:spPr>
          <a:xfrm>
            <a:off x="5659062" y="3444845"/>
            <a:ext cx="130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Nitrificação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88D7426-A3CE-4C51-80EB-9E88A5625EB0}"/>
              </a:ext>
            </a:extLst>
          </p:cNvPr>
          <p:cNvSpPr txBox="1"/>
          <p:nvPr/>
        </p:nvSpPr>
        <p:spPr>
          <a:xfrm>
            <a:off x="5462530" y="3916572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Desnitrificação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B7890A0-CB66-4069-AAB9-A4400C727279}"/>
              </a:ext>
            </a:extLst>
          </p:cNvPr>
          <p:cNvSpPr txBox="1"/>
          <p:nvPr/>
        </p:nvSpPr>
        <p:spPr>
          <a:xfrm>
            <a:off x="7103999" y="2349124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Desnitrificação </a:t>
            </a:r>
          </a:p>
        </p:txBody>
      </p:sp>
      <p:cxnSp>
        <p:nvCxnSpPr>
          <p:cNvPr id="39" name="Conector: Curvo 38">
            <a:extLst>
              <a:ext uri="{FF2B5EF4-FFF2-40B4-BE49-F238E27FC236}">
                <a16:creationId xmlns:a16="http://schemas.microsoft.com/office/drawing/2014/main" id="{F006E895-023B-4279-93EA-D4E81F2792D9}"/>
              </a:ext>
            </a:extLst>
          </p:cNvPr>
          <p:cNvCxnSpPr>
            <a:stCxn id="24" idx="4"/>
            <a:endCxn id="12" idx="6"/>
          </p:cNvCxnSpPr>
          <p:nvPr/>
        </p:nvCxnSpPr>
        <p:spPr>
          <a:xfrm rot="5400000">
            <a:off x="5960299" y="3805714"/>
            <a:ext cx="1289601" cy="231359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E69D138-1D0B-4F6B-993F-7E2CFBAA4FA3}"/>
              </a:ext>
            </a:extLst>
          </p:cNvPr>
          <p:cNvSpPr txBox="1"/>
          <p:nvPr/>
        </p:nvSpPr>
        <p:spPr>
          <a:xfrm>
            <a:off x="6966792" y="5316417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Síntese 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EC3D402D-E620-41BA-998E-CB415F4F0E02}"/>
              </a:ext>
            </a:extLst>
          </p:cNvPr>
          <p:cNvCxnSpPr>
            <a:stCxn id="19" idx="0"/>
            <a:endCxn id="2" idx="4"/>
          </p:cNvCxnSpPr>
          <p:nvPr/>
        </p:nvCxnSpPr>
        <p:spPr>
          <a:xfrm flipV="1">
            <a:off x="4572000" y="2741833"/>
            <a:ext cx="0" cy="66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85193BD-2C2E-46E0-9420-DA64073A8A22}"/>
              </a:ext>
            </a:extLst>
          </p:cNvPr>
          <p:cNvSpPr txBox="1"/>
          <p:nvPr/>
        </p:nvSpPr>
        <p:spPr>
          <a:xfrm>
            <a:off x="4538617" y="2875870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Desnitrificação </a:t>
            </a:r>
          </a:p>
        </p:txBody>
      </p:sp>
      <p:cxnSp>
        <p:nvCxnSpPr>
          <p:cNvPr id="26" name="Conector: Curvo 25">
            <a:extLst>
              <a:ext uri="{FF2B5EF4-FFF2-40B4-BE49-F238E27FC236}">
                <a16:creationId xmlns:a16="http://schemas.microsoft.com/office/drawing/2014/main" id="{EDBBA61E-12FC-45D3-B551-EA0D0170E412}"/>
              </a:ext>
            </a:extLst>
          </p:cNvPr>
          <p:cNvCxnSpPr>
            <a:cxnSpLocks/>
            <a:stCxn id="24" idx="0"/>
            <a:endCxn id="2" idx="6"/>
          </p:cNvCxnSpPr>
          <p:nvPr/>
        </p:nvCxnSpPr>
        <p:spPr>
          <a:xfrm rot="16200000" flipV="1">
            <a:off x="6075661" y="1717076"/>
            <a:ext cx="1118680" cy="225379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67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>
            <a:extLst>
              <a:ext uri="{FF2B5EF4-FFF2-40B4-BE49-F238E27FC236}">
                <a16:creationId xmlns:a16="http://schemas.microsoft.com/office/drawing/2014/main" id="{90E82957-F226-4030-AE4E-B5AFC242D7D2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2196676"/>
            <a:ext cx="8496300" cy="95569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Remoção de nitrogênio na forma de nitrato por osmose reversa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FCD1C20-FA61-4BB0-8E68-21E970CCB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8B0C6-BA4B-4FAD-81E4-F9CE3CA35E10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3494712"/>
            <a:ext cx="4578423" cy="26705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Alternativa mais cara do que quando comparado com troca iônica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Recomendável para altas vazões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2050" name="Picture 2" descr="Resultado de imagem para nitrate removal reverse osmose">
            <a:extLst>
              <a:ext uri="{FF2B5EF4-FFF2-40B4-BE49-F238E27FC236}">
                <a16:creationId xmlns:a16="http://schemas.microsoft.com/office/drawing/2014/main" id="{CBFF9EB0-730C-4E60-BA74-92AD249A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892657" cy="30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3661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>
            <a:extLst>
              <a:ext uri="{FF2B5EF4-FFF2-40B4-BE49-F238E27FC236}">
                <a16:creationId xmlns:a16="http://schemas.microsoft.com/office/drawing/2014/main" id="{90E82957-F226-4030-AE4E-B5AFC242D7D2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2196675"/>
            <a:ext cx="8496300" cy="118868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Determinação de espécies nitrogenadas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FCD1C20-FA61-4BB0-8E68-21E970CCB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74EF906-BB01-46A1-954C-CC4E94861AC1}"/>
                  </a:ext>
                </a:extLst>
              </p:cNvPr>
              <p:cNvSpPr txBox="1"/>
              <p:nvPr/>
            </p:nvSpPr>
            <p:spPr>
              <a:xfrm>
                <a:off x="251825" y="3461947"/>
                <a:ext cx="2581829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𝑁𝑖𝑡𝑟𝑜𝑔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𝑛𝑖𝑜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𝑜𝑟𝑔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𝑛𝑖𝑐𝑜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74EF906-BB01-46A1-954C-CC4E9486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5" y="3461947"/>
                <a:ext cx="2581829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E7DF38-4858-4777-A704-2F0679FBAFFD}"/>
                  </a:ext>
                </a:extLst>
              </p:cNvPr>
              <p:cNvSpPr txBox="1"/>
              <p:nvPr/>
            </p:nvSpPr>
            <p:spPr>
              <a:xfrm>
                <a:off x="2602859" y="3472645"/>
                <a:ext cx="2581829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𝑁𝑖𝑡𝑟𝑜𝑔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𝑛𝑖𝑜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𝑎𝑚𝑜𝑛𝑖𝑎𝑐𝑎𝑙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E7DF38-4858-4777-A704-2F0679FBA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859" y="3472645"/>
                <a:ext cx="2581829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4A69C2-1722-4E02-95A4-0F6FAD854681}"/>
                  </a:ext>
                </a:extLst>
              </p:cNvPr>
              <p:cNvSpPr txBox="1"/>
              <p:nvPr/>
            </p:nvSpPr>
            <p:spPr>
              <a:xfrm>
                <a:off x="5195449" y="3472645"/>
                <a:ext cx="19137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𝑁𝑖𝑡𝑟𝑖𝑡𝑜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4A69C2-1722-4E02-95A4-0F6FAD854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49" y="3472645"/>
                <a:ext cx="19137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6FE086F-3EBA-460F-A29F-7B5FF0138EF2}"/>
                  </a:ext>
                </a:extLst>
              </p:cNvPr>
              <p:cNvSpPr txBox="1"/>
              <p:nvPr/>
            </p:nvSpPr>
            <p:spPr>
              <a:xfrm>
                <a:off x="6992336" y="3429000"/>
                <a:ext cx="19137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𝑁𝑖𝑡𝑟𝑎𝑡𝑜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6FE086F-3EBA-460F-A29F-7B5FF0138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336" y="3429000"/>
                <a:ext cx="19137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have Esquerda 5">
            <a:extLst>
              <a:ext uri="{FF2B5EF4-FFF2-40B4-BE49-F238E27FC236}">
                <a16:creationId xmlns:a16="http://schemas.microsoft.com/office/drawing/2014/main" id="{99FC8099-999B-4B8C-9836-954BCA1C9B18}"/>
              </a:ext>
            </a:extLst>
          </p:cNvPr>
          <p:cNvSpPr/>
          <p:nvPr/>
        </p:nvSpPr>
        <p:spPr>
          <a:xfrm rot="16200000">
            <a:off x="2413042" y="2390402"/>
            <a:ext cx="720080" cy="4550898"/>
          </a:xfrm>
          <a:prstGeom prst="leftBrace">
            <a:avLst>
              <a:gd name="adj1" fmla="val 8333"/>
              <a:gd name="adj2" fmla="val 4934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BF388E8-C56A-4E59-957A-9F7908A72742}"/>
                  </a:ext>
                </a:extLst>
              </p:cNvPr>
              <p:cNvSpPr txBox="1"/>
              <p:nvPr/>
            </p:nvSpPr>
            <p:spPr>
              <a:xfrm>
                <a:off x="1050471" y="5221181"/>
                <a:ext cx="3566365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𝑁𝑖𝑡𝑟𝑜𝑔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𝑛𝑖𝑜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𝐾𝑗𝑒𝑙𝑑𝑎h𝑙</m:t>
                      </m:r>
                    </m:oMath>
                  </m:oMathPara>
                </a14:m>
                <a:endParaRPr lang="pt-BR" sz="2800" b="0" i="1" dirty="0">
                  <a:latin typeface="Cambria Math" panose="02040503050406030204" pitchFamily="18" charset="0"/>
                </a:endParaRPr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BF388E8-C56A-4E59-957A-9F7908A72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71" y="5221181"/>
                <a:ext cx="3566365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C8D7005-1410-4BD3-ABDA-4D17305736D6}"/>
              </a:ext>
            </a:extLst>
          </p:cNvPr>
          <p:cNvCxnSpPr>
            <a:stCxn id="9" idx="2"/>
          </p:cNvCxnSpPr>
          <p:nvPr/>
        </p:nvCxnSpPr>
        <p:spPr>
          <a:xfrm>
            <a:off x="6152327" y="3903532"/>
            <a:ext cx="0" cy="14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A1194A4-5C04-4EE6-AAF2-6AC7A337561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949214" y="3859887"/>
            <a:ext cx="0" cy="14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1F4C838-69CE-4546-AE35-6AD5263244D7}"/>
                  </a:ext>
                </a:extLst>
              </p:cNvPr>
              <p:cNvSpPr/>
              <p:nvPr/>
            </p:nvSpPr>
            <p:spPr>
              <a:xfrm>
                <a:off x="5601631" y="5415431"/>
                <a:ext cx="11013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1F4C838-69CE-4546-AE35-6AD526324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631" y="5415431"/>
                <a:ext cx="11013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86E61220-F1D3-475D-ABA7-02D26AEE91C9}"/>
                  </a:ext>
                </a:extLst>
              </p:cNvPr>
              <p:cNvSpPr/>
              <p:nvPr/>
            </p:nvSpPr>
            <p:spPr>
              <a:xfrm>
                <a:off x="7398518" y="5420178"/>
                <a:ext cx="1131079" cy="595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86E61220-F1D3-475D-ABA7-02D26AEE9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18" y="5420178"/>
                <a:ext cx="1131079" cy="5955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83706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996952"/>
            <a:ext cx="4176463" cy="31229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Elevação do 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Destilação da amostra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Solução de ácido bórico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Titulação com ácido sulfúrico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2182653"/>
            <a:ext cx="8496300" cy="6624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nitrogênio amoniacal por destilação !!</a:t>
            </a:r>
          </a:p>
        </p:txBody>
      </p:sp>
      <p:pic>
        <p:nvPicPr>
          <p:cNvPr id="5124" name="Picture 4" descr="Resultado de imagem para ammonia distillation apparatus">
            <a:extLst>
              <a:ext uri="{FF2B5EF4-FFF2-40B4-BE49-F238E27FC236}">
                <a16:creationId xmlns:a16="http://schemas.microsoft.com/office/drawing/2014/main" id="{866EC54D-3EE1-4CCE-B0D4-CC8503B9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831" y="2845067"/>
            <a:ext cx="4147122" cy="31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7080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4AD75D6-5F59-494A-B136-38DC1745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pic>
        <p:nvPicPr>
          <p:cNvPr id="5" name="Mídia Online 4" title="Anￃﾡlise de Nitrogￃﾪnio Amoniacal">
            <a:hlinkClick r:id="" action="ppaction://media"/>
            <a:extLst>
              <a:ext uri="{FF2B5EF4-FFF2-40B4-BE49-F238E27FC236}">
                <a16:creationId xmlns:a16="http://schemas.microsoft.com/office/drawing/2014/main" id="{83460E82-18A9-4B1E-A11C-FD3E8F3F54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5765" y="2176583"/>
            <a:ext cx="7272469" cy="40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603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3047" y="3140968"/>
            <a:ext cx="5267065" cy="32734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Digestão da amostra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Elevação do 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Destilação da amostra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Solução de ácido bórico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Titulação com ácido sulfúrico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278880" y="2092713"/>
            <a:ext cx="8496300" cy="6624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nitrogênio </a:t>
            </a:r>
            <a:r>
              <a:rPr lang="pt-BR" altLang="pt-BR" sz="3200" dirty="0" err="1"/>
              <a:t>kjeldahl</a:t>
            </a:r>
            <a:r>
              <a:rPr lang="pt-BR" altLang="pt-BR" sz="3200" dirty="0"/>
              <a:t> por digestão e  destilação !!</a:t>
            </a:r>
          </a:p>
        </p:txBody>
      </p:sp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id="{4AA1A6DD-7D88-469C-BB00-22AA0533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069" y="3021339"/>
            <a:ext cx="3962884" cy="26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1502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4AD75D6-5F59-494A-B136-38DC1745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pic>
        <p:nvPicPr>
          <p:cNvPr id="2" name="Mídia Online 1" title="Anￃﾡlise de Nitrogￃﾪnio Kjeldahl Total">
            <a:hlinkClick r:id="" action="ppaction://media"/>
            <a:extLst>
              <a:ext uri="{FF2B5EF4-FFF2-40B4-BE49-F238E27FC236}">
                <a16:creationId xmlns:a16="http://schemas.microsoft.com/office/drawing/2014/main" id="{8815AD52-13E4-4A9F-9DD9-17397E714D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0052" y="2133600"/>
            <a:ext cx="7283896" cy="40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5799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ammonia electrode selective ions">
            <a:extLst>
              <a:ext uri="{FF2B5EF4-FFF2-40B4-BE49-F238E27FC236}">
                <a16:creationId xmlns:a16="http://schemas.microsoft.com/office/drawing/2014/main" id="{2CFD7628-DE30-469B-B25F-E8410C95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594" y="4221088"/>
            <a:ext cx="3457947" cy="194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927" y="3429000"/>
            <a:ext cx="4176463" cy="19795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 do equipamento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Elevação do 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Recomendado para baixas concentrações 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2182653"/>
            <a:ext cx="8496300" cy="6624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nitrogênio amoniacal por eletrodo de íons seletivos !!</a:t>
            </a:r>
          </a:p>
        </p:txBody>
      </p:sp>
      <p:pic>
        <p:nvPicPr>
          <p:cNvPr id="8196" name="Picture 4" descr="Imagem relacionada">
            <a:extLst>
              <a:ext uri="{FF2B5EF4-FFF2-40B4-BE49-F238E27FC236}">
                <a16:creationId xmlns:a16="http://schemas.microsoft.com/office/drawing/2014/main" id="{6951EBB2-B579-4F40-9E53-3AFEADCA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228" y="2659099"/>
            <a:ext cx="3071705" cy="18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7249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3023173"/>
            <a:ext cx="4536503" cy="28540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Recomendado para baixas concentrações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Reação com sulfanilamida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Reação com </a:t>
            </a:r>
            <a:r>
              <a:rPr lang="pt-BR" altLang="pt-BR" sz="3200" dirty="0" err="1"/>
              <a:t>etilenodiamina</a:t>
            </a: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2182653"/>
            <a:ext cx="8496300" cy="6624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íons nitrito por </a:t>
            </a:r>
            <a:r>
              <a:rPr lang="pt-BR" altLang="pt-BR" sz="3200" dirty="0" err="1"/>
              <a:t>colorimetria</a:t>
            </a:r>
            <a:r>
              <a:rPr lang="pt-BR" altLang="pt-BR" sz="3200" dirty="0"/>
              <a:t> !!</a:t>
            </a:r>
          </a:p>
        </p:txBody>
      </p:sp>
      <p:pic>
        <p:nvPicPr>
          <p:cNvPr id="9218" name="Picture 2" descr="Resultado de imagem para nitrite analysis">
            <a:extLst>
              <a:ext uri="{FF2B5EF4-FFF2-40B4-BE49-F238E27FC236}">
                <a16:creationId xmlns:a16="http://schemas.microsoft.com/office/drawing/2014/main" id="{6B909EBA-19EC-46E4-96E7-2DBF241B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204" y="3140817"/>
            <a:ext cx="3761764" cy="28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8096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313" y="3101670"/>
            <a:ext cx="4896543" cy="28540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Recomendado para baixas concentrações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Redução de nitrato a nitrito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Reação com sulfanilamida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Reação com </a:t>
            </a:r>
            <a:r>
              <a:rPr lang="pt-BR" altLang="pt-BR" sz="3200" dirty="0" err="1"/>
              <a:t>etilenodiamina</a:t>
            </a: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314745" y="2213326"/>
            <a:ext cx="8496300" cy="6624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íons nitrato por </a:t>
            </a:r>
            <a:r>
              <a:rPr lang="pt-BR" altLang="pt-BR" sz="3200" dirty="0" err="1"/>
              <a:t>colorimetria</a:t>
            </a:r>
            <a:r>
              <a:rPr lang="pt-BR" altLang="pt-BR" sz="3200" dirty="0"/>
              <a:t> !!</a:t>
            </a:r>
          </a:p>
        </p:txBody>
      </p:sp>
      <p:pic>
        <p:nvPicPr>
          <p:cNvPr id="10242" name="Picture 2" descr="Resultado de imagem para nitrate analysis colorimetric">
            <a:extLst>
              <a:ext uri="{FF2B5EF4-FFF2-40B4-BE49-F238E27FC236}">
                <a16:creationId xmlns:a16="http://schemas.microsoft.com/office/drawing/2014/main" id="{1AC09106-2DDD-4ADF-B52F-F00AF21F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112" y="3287200"/>
            <a:ext cx="3547246" cy="21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0891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927" y="3429000"/>
            <a:ext cx="4176463" cy="19795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 do equipamento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Recomendado para baixas concentrações 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2182653"/>
            <a:ext cx="8496300" cy="6624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nitrato por eletrodo de íons seletivos !!</a:t>
            </a:r>
          </a:p>
        </p:txBody>
      </p:sp>
      <p:pic>
        <p:nvPicPr>
          <p:cNvPr id="8196" name="Picture 4" descr="Imagem relacionada">
            <a:extLst>
              <a:ext uri="{FF2B5EF4-FFF2-40B4-BE49-F238E27FC236}">
                <a16:creationId xmlns:a16="http://schemas.microsoft.com/office/drawing/2014/main" id="{6951EBB2-B579-4F40-9E53-3AFEADCA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865" y="2774923"/>
            <a:ext cx="3071705" cy="18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do de imagem para nitrate analysis electrode">
            <a:extLst>
              <a:ext uri="{FF2B5EF4-FFF2-40B4-BE49-F238E27FC236}">
                <a16:creationId xmlns:a16="http://schemas.microsoft.com/office/drawing/2014/main" id="{FA41914E-4B86-448A-896C-99ED4642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160" y="4617946"/>
            <a:ext cx="28098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848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7E04B2-37AB-4E8E-AF30-2DDBA4A1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80920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águas residuárias em corpos receptores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Utilização de fertilizantes nitrogenados na agricultura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784683-C74E-4B20-94DF-4D6BCC09D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308372-F5D7-4472-A4D7-85F55A001E9A}"/>
              </a:ext>
            </a:extLst>
          </p:cNvPr>
          <p:cNvSpPr/>
          <p:nvPr/>
        </p:nvSpPr>
        <p:spPr>
          <a:xfrm>
            <a:off x="194925" y="2529284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837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927" y="3429000"/>
            <a:ext cx="4686121" cy="19795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 do equipamento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Método mais preciso e atualmente o mais empregado comercialmente !! 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246240" y="2158224"/>
            <a:ext cx="8496300" cy="118868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íons nitrito e nitrato por cromatografia de íons !!</a:t>
            </a:r>
          </a:p>
        </p:txBody>
      </p:sp>
      <p:pic>
        <p:nvPicPr>
          <p:cNvPr id="13316" name="Picture 4" descr="Imagem relacionada">
            <a:extLst>
              <a:ext uri="{FF2B5EF4-FFF2-40B4-BE49-F238E27FC236}">
                <a16:creationId xmlns:a16="http://schemas.microsoft.com/office/drawing/2014/main" id="{F3829750-D21F-4313-9AC1-4AA03240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172" y="3346904"/>
            <a:ext cx="4542016" cy="25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5573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pic>
        <p:nvPicPr>
          <p:cNvPr id="12292" name="Picture 4" descr="Imagem relacionada">
            <a:extLst>
              <a:ext uri="{FF2B5EF4-FFF2-40B4-BE49-F238E27FC236}">
                <a16:creationId xmlns:a16="http://schemas.microsoft.com/office/drawing/2014/main" id="{4B899932-EB79-408A-8E0C-C25874C4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m para ion chromatography dionex">
            <a:extLst>
              <a:ext uri="{FF2B5EF4-FFF2-40B4-BE49-F238E27FC236}">
                <a16:creationId xmlns:a16="http://schemas.microsoft.com/office/drawing/2014/main" id="{754DE9B9-47CE-4440-87EA-E3BD1876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401" y="2700621"/>
            <a:ext cx="2419095" cy="26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4807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phosphorus cycle">
            <a:extLst>
              <a:ext uri="{FF2B5EF4-FFF2-40B4-BE49-F238E27FC236}">
                <a16:creationId xmlns:a16="http://schemas.microsoft.com/office/drawing/2014/main" id="{7D378285-94EF-4619-8E9F-26F1508E7C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6683" y="3519164"/>
            <a:ext cx="397935" cy="3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0" name="Picture 4" descr="Resultado de imagem para phosphorus cycle">
            <a:extLst>
              <a:ext uri="{FF2B5EF4-FFF2-40B4-BE49-F238E27FC236}">
                <a16:creationId xmlns:a16="http://schemas.microsoft.com/office/drawing/2014/main" id="{714E3C29-FBA7-4018-A764-5EC71A0D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858" y="1988840"/>
            <a:ext cx="6690283" cy="42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347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</p:spTree>
    <p:extLst>
      <p:ext uri="{BB962C8B-B14F-4D97-AF65-F5344CB8AC3E}">
        <p14:creationId xmlns:p14="http://schemas.microsoft.com/office/powerpoint/2010/main" val="3775888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7E04B2-37AB-4E8E-AF30-2DDBA4A1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80920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águas residuárias em corpos receptores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Utilização de fertilizantes fosforados na agricultura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784683-C74E-4B20-94DF-4D6BCC09D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308372-F5D7-4472-A4D7-85F55A001E9A}"/>
              </a:ext>
            </a:extLst>
          </p:cNvPr>
          <p:cNvSpPr/>
          <p:nvPr/>
        </p:nvSpPr>
        <p:spPr>
          <a:xfrm>
            <a:off x="194925" y="2529284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332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B4CE0FF-1558-4138-96D5-E460A5BFF1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527" y="2276872"/>
          <a:ext cx="8712968" cy="3657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71497">
                  <a:extLst>
                    <a:ext uri="{9D8B030D-6E8A-4147-A177-3AD203B41FA5}">
                      <a16:colId xmlns:a16="http://schemas.microsoft.com/office/drawing/2014/main" val="2310459513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4057327004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3969624743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1194840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Parâmetro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Forte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0" dirty="0">
                          <a:effectLst/>
                        </a:rPr>
                        <a:t>Médio</a:t>
                      </a:r>
                      <a:endParaRPr lang="pt-BR" sz="24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Fraco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82695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DBO</a:t>
                      </a:r>
                      <a:r>
                        <a:rPr lang="pt-BR" sz="2400" baseline="-25000" dirty="0">
                          <a:effectLst/>
                        </a:rPr>
                        <a:t>5,20</a:t>
                      </a:r>
                      <a:r>
                        <a:rPr lang="pt-BR" sz="2400" dirty="0">
                          <a:effectLst/>
                        </a:rPr>
                        <a:t>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110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52949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DQO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1.000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2018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NKT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85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79630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Nitrogênio Orgânico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86361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Nitrogênio Amoniacal (mg/L)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12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372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Fósforo Total (mg/L)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04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9236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Sólidos em Suspensão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17823773"/>
                  </a:ext>
                </a:extLst>
              </a:tr>
            </a:tbl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13BC66F-02E5-4748-B71F-5BD44146B75F}"/>
              </a:ext>
            </a:extLst>
          </p:cNvPr>
          <p:cNvSpPr/>
          <p:nvPr/>
        </p:nvSpPr>
        <p:spPr>
          <a:xfrm>
            <a:off x="124428" y="4854170"/>
            <a:ext cx="8928990" cy="35976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4328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175894" y="5984682"/>
            <a:ext cx="468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ABC – Sabesp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F489D68-BE5B-4D31-AC46-589D79A07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294599"/>
              </p:ext>
            </p:extLst>
          </p:nvPr>
        </p:nvGraphicFramePr>
        <p:xfrm>
          <a:off x="971600" y="2078636"/>
          <a:ext cx="6840760" cy="394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646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7E04B2-37AB-4E8E-AF30-2DDBA4A1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80920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águas residuárias em corpos receptores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Utilização de fertilizantes fosforados na agricultura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784683-C74E-4B20-94DF-4D6BCC09D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308372-F5D7-4472-A4D7-85F55A001E9A}"/>
              </a:ext>
            </a:extLst>
          </p:cNvPr>
          <p:cNvSpPr/>
          <p:nvPr/>
        </p:nvSpPr>
        <p:spPr>
          <a:xfrm>
            <a:off x="194925" y="3668532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4721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27E04B2-37AB-4E8E-AF30-2DDBA4A1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80920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águas residuárias em corpos receptores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Utilização de fertilizantes fosforados na agricultura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Lançamento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784683-C74E-4B20-94DF-4D6BCC09D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308372-F5D7-4472-A4D7-85F55A001E9A}"/>
              </a:ext>
            </a:extLst>
          </p:cNvPr>
          <p:cNvSpPr/>
          <p:nvPr/>
        </p:nvSpPr>
        <p:spPr>
          <a:xfrm>
            <a:off x="194925" y="4762814"/>
            <a:ext cx="8754149" cy="709448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26133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315470" y="4044156"/>
            <a:ext cx="302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Fósforo orgânico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428206" y="2480941"/>
                <a:ext cx="25922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6" y="2480941"/>
                <a:ext cx="259228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315470" y="2251754"/>
            <a:ext cx="2705023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cxnSpLocks/>
            <a:stCxn id="40" idx="0"/>
            <a:endCxn id="32" idx="4"/>
          </p:cNvCxnSpPr>
          <p:nvPr/>
        </p:nvCxnSpPr>
        <p:spPr>
          <a:xfrm rot="16200000" flipV="1">
            <a:off x="1359378" y="3576242"/>
            <a:ext cx="776518" cy="1593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08FF0C1D-8F98-4C70-ABC5-2C7C7442F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C64B8B7-D74C-4202-B28B-4E95FDF69301}"/>
                  </a:ext>
                </a:extLst>
              </p:cNvPr>
              <p:cNvSpPr txBox="1"/>
              <p:nvPr/>
            </p:nvSpPr>
            <p:spPr>
              <a:xfrm>
                <a:off x="6236242" y="2445926"/>
                <a:ext cx="2592288" cy="562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C64B8B7-D74C-4202-B28B-4E95FDF69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242" y="2445926"/>
                <a:ext cx="2592288" cy="562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ipse 23">
            <a:extLst>
              <a:ext uri="{FF2B5EF4-FFF2-40B4-BE49-F238E27FC236}">
                <a16:creationId xmlns:a16="http://schemas.microsoft.com/office/drawing/2014/main" id="{463E5C37-9BAF-41AE-90E6-8EBDCE5C4F99}"/>
              </a:ext>
            </a:extLst>
          </p:cNvPr>
          <p:cNvSpPr/>
          <p:nvPr/>
        </p:nvSpPr>
        <p:spPr>
          <a:xfrm>
            <a:off x="5940500" y="2209474"/>
            <a:ext cx="3095996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3EEBC03-E486-4D66-B5F5-173DA1F6CF46}"/>
              </a:ext>
            </a:extLst>
          </p:cNvPr>
          <p:cNvSpPr txBox="1"/>
          <p:nvPr/>
        </p:nvSpPr>
        <p:spPr>
          <a:xfrm>
            <a:off x="6613604" y="4044157"/>
            <a:ext cx="242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Ortofosfatos</a:t>
            </a:r>
            <a:r>
              <a:rPr lang="pt-BR" sz="2400" b="1" dirty="0"/>
              <a:t> !!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55CDB5E9-668E-4587-8EE9-14703438166D}"/>
              </a:ext>
            </a:extLst>
          </p:cNvPr>
          <p:cNvCxnSpPr>
            <a:cxnSpLocks/>
            <a:stCxn id="25" idx="0"/>
            <a:endCxn id="24" idx="4"/>
          </p:cNvCxnSpPr>
          <p:nvPr/>
        </p:nvCxnSpPr>
        <p:spPr>
          <a:xfrm rot="16200000" flipV="1">
            <a:off x="7247375" y="3466482"/>
            <a:ext cx="818799" cy="3365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Resultado de imagem para polyphosphates">
            <a:extLst>
              <a:ext uri="{FF2B5EF4-FFF2-40B4-BE49-F238E27FC236}">
                <a16:creationId xmlns:a16="http://schemas.microsoft.com/office/drawing/2014/main" id="{26CE63C4-4830-4838-A582-BA6954C4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016" y="292545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D2EF34C-6F68-4BC8-AEF6-B686F3D0C5CE}"/>
              </a:ext>
            </a:extLst>
          </p:cNvPr>
          <p:cNvSpPr txBox="1"/>
          <p:nvPr/>
        </p:nvSpPr>
        <p:spPr>
          <a:xfrm>
            <a:off x="4139952" y="5414479"/>
            <a:ext cx="223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Polifosfatos</a:t>
            </a:r>
            <a:r>
              <a:rPr lang="pt-BR" sz="2400" b="1" dirty="0"/>
              <a:t> !!</a:t>
            </a:r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A8642223-2D4D-40E5-9402-81D931FA64B4}"/>
              </a:ext>
            </a:extLst>
          </p:cNvPr>
          <p:cNvCxnSpPr>
            <a:cxnSpLocks/>
            <a:stCxn id="28" idx="0"/>
            <a:endCxn id="33" idx="4"/>
          </p:cNvCxnSpPr>
          <p:nvPr/>
        </p:nvCxnSpPr>
        <p:spPr>
          <a:xfrm rot="16200000" flipV="1">
            <a:off x="4468257" y="4626666"/>
            <a:ext cx="835190" cy="7404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2BA211C8-1D87-4432-BD86-C475EBC7A715}"/>
              </a:ext>
            </a:extLst>
          </p:cNvPr>
          <p:cNvSpPr/>
          <p:nvPr/>
        </p:nvSpPr>
        <p:spPr>
          <a:xfrm>
            <a:off x="2907760" y="2690227"/>
            <a:ext cx="3215748" cy="188906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1213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8714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enriquecimento de nutrientes (nitrogênio e fósforo) podem causar a eutrofização de corpos d’água)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63170" name="Picture 2" descr="Imagem relacionada">
            <a:extLst>
              <a:ext uri="{FF2B5EF4-FFF2-40B4-BE49-F238E27FC236}">
                <a16:creationId xmlns:a16="http://schemas.microsoft.com/office/drawing/2014/main" id="{44E17DD8-A134-4A1A-9989-D60F3EB3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629883"/>
            <a:ext cx="4541863" cy="2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7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B4CE0FF-1558-4138-96D5-E460A5BFF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38909"/>
              </p:ext>
            </p:extLst>
          </p:nvPr>
        </p:nvGraphicFramePr>
        <p:xfrm>
          <a:off x="323527" y="2276872"/>
          <a:ext cx="8712968" cy="3657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71497">
                  <a:extLst>
                    <a:ext uri="{9D8B030D-6E8A-4147-A177-3AD203B41FA5}">
                      <a16:colId xmlns:a16="http://schemas.microsoft.com/office/drawing/2014/main" val="2310459513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4057327004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3969624743"/>
                    </a:ext>
                  </a:extLst>
                </a:gridCol>
                <a:gridCol w="1747157">
                  <a:extLst>
                    <a:ext uri="{9D8B030D-6E8A-4147-A177-3AD203B41FA5}">
                      <a16:colId xmlns:a16="http://schemas.microsoft.com/office/drawing/2014/main" val="1194840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Parâmetro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Forte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kern="0" dirty="0">
                          <a:effectLst/>
                        </a:rPr>
                        <a:t>Médio</a:t>
                      </a:r>
                      <a:endParaRPr lang="pt-BR" sz="24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Fraco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82695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DBO</a:t>
                      </a:r>
                      <a:r>
                        <a:rPr lang="pt-BR" sz="2400" baseline="-25000" dirty="0">
                          <a:effectLst/>
                        </a:rPr>
                        <a:t>5,20</a:t>
                      </a:r>
                      <a:r>
                        <a:rPr lang="pt-BR" sz="2400" dirty="0">
                          <a:effectLst/>
                        </a:rPr>
                        <a:t>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110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152949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DQO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1.000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2018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NKT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85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79630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Nitrogênio Orgânico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86361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Nitrogênio Amoniacal (mg/L)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12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3372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Fósforo Total (mg/L)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04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9236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Sólidos em Suspensão (mg/L)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350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220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17823773"/>
                  </a:ext>
                </a:extLst>
              </a:tr>
            </a:tbl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13BC66F-02E5-4748-B71F-5BD44146B75F}"/>
              </a:ext>
            </a:extLst>
          </p:cNvPr>
          <p:cNvSpPr/>
          <p:nvPr/>
        </p:nvSpPr>
        <p:spPr>
          <a:xfrm>
            <a:off x="124428" y="3385592"/>
            <a:ext cx="8928990" cy="148356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222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pic>
        <p:nvPicPr>
          <p:cNvPr id="263170" name="Picture 2" descr="Imagem relacionada">
            <a:extLst>
              <a:ext uri="{FF2B5EF4-FFF2-40B4-BE49-F238E27FC236}">
                <a16:creationId xmlns:a16="http://schemas.microsoft.com/office/drawing/2014/main" id="{44E17DD8-A134-4A1A-9989-D60F3EB3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9811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16E0213-98F8-4ED2-808F-5BC26224777D}"/>
                  </a:ext>
                </a:extLst>
              </p:cNvPr>
              <p:cNvSpPr txBox="1"/>
              <p:nvPr/>
            </p:nvSpPr>
            <p:spPr>
              <a:xfrm>
                <a:off x="611560" y="2466975"/>
                <a:ext cx="8136903" cy="1179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106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+16</m:t>
                      </m:r>
                      <m:sSubSup>
                        <m:sSub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𝐻𝑃𝑂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+122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+18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groupChr>
                        <m:groupChrPr>
                          <m:chr m:val="⇔"/>
                          <m:vertJc m:val="bot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𝑛𝑒𝑟𝑔𝑖𝑎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106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263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+138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16E0213-98F8-4ED2-808F-5BC262247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66975"/>
                <a:ext cx="8136903" cy="1179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6F33DF33-8542-4D4C-9258-3C14E535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90" y="4221088"/>
            <a:ext cx="297701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D0FB1D18-2E89-43FF-BCF4-3C7A7D403A2C}"/>
              </a:ext>
            </a:extLst>
          </p:cNvPr>
          <p:cNvSpPr/>
          <p:nvPr/>
        </p:nvSpPr>
        <p:spPr>
          <a:xfrm>
            <a:off x="2411760" y="2354868"/>
            <a:ext cx="1635322" cy="70178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175A7F0-9765-47EC-BA40-5C5B19E62779}"/>
              </a:ext>
            </a:extLst>
          </p:cNvPr>
          <p:cNvSpPr/>
          <p:nvPr/>
        </p:nvSpPr>
        <p:spPr>
          <a:xfrm>
            <a:off x="4189464" y="2354868"/>
            <a:ext cx="1635322" cy="70178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02473ADA-1274-4360-A72D-331988F252EE}"/>
              </a:ext>
            </a:extLst>
          </p:cNvPr>
          <p:cNvCxnSpPr>
            <a:cxnSpLocks/>
            <a:stCxn id="4" idx="2"/>
            <a:endCxn id="263170" idx="0"/>
          </p:cNvCxnSpPr>
          <p:nvPr/>
        </p:nvCxnSpPr>
        <p:spPr>
          <a:xfrm rot="5400000">
            <a:off x="3103694" y="2644769"/>
            <a:ext cx="574751" cy="25778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FA70C21D-101B-429C-87B6-B29FCC56DAED}"/>
              </a:ext>
            </a:extLst>
          </p:cNvPr>
          <p:cNvCxnSpPr>
            <a:cxnSpLocks/>
            <a:stCxn id="4" idx="2"/>
            <a:endCxn id="1026" idx="0"/>
          </p:cNvCxnSpPr>
          <p:nvPr/>
        </p:nvCxnSpPr>
        <p:spPr>
          <a:xfrm rot="16200000" flipH="1">
            <a:off x="5425830" y="2900519"/>
            <a:ext cx="574751" cy="20663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480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19938" y="2062893"/>
            <a:ext cx="8544674" cy="11513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qualidade para corpos d’água Classe 2 (Resolução CONAMA 357 – 17/03/2005)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1EA0BB9-0E9E-4665-8515-DBD52E0B9AF2}"/>
              </a:ext>
            </a:extLst>
          </p:cNvPr>
          <p:cNvSpPr txBox="1">
            <a:spLocks noChangeArrowheads="1"/>
          </p:cNvSpPr>
          <p:nvPr/>
        </p:nvSpPr>
        <p:spPr>
          <a:xfrm>
            <a:off x="419938" y="3765919"/>
            <a:ext cx="8256518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Ambientes </a:t>
            </a:r>
            <a:r>
              <a:rPr lang="pt-BR" altLang="pt-BR" sz="3600" dirty="0" err="1"/>
              <a:t>lênticos</a:t>
            </a:r>
            <a:r>
              <a:rPr lang="pt-BR" altLang="pt-BR" sz="3600" dirty="0"/>
              <a:t>: 0,030 mg P/L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Ambientes intermediários: 0,050 mg P/L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Ambientes lóticos: 0,1 mg P/L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918859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CF158D-ABD0-4167-9D53-F34A6E47A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957053"/>
            <a:ext cx="4633461" cy="418675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B7532C5-4B2B-4BE8-8784-DC2C38B725F2}"/>
              </a:ext>
            </a:extLst>
          </p:cNvPr>
          <p:cNvSpPr txBox="1">
            <a:spLocks noChangeArrowheads="1"/>
          </p:cNvSpPr>
          <p:nvPr/>
        </p:nvSpPr>
        <p:spPr>
          <a:xfrm>
            <a:off x="298272" y="2539180"/>
            <a:ext cx="3121600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 err="1"/>
              <a:t>Oligotrófico</a:t>
            </a:r>
            <a:r>
              <a:rPr lang="pt-BR" altLang="pt-BR" sz="2800" dirty="0"/>
              <a:t>: 21,3 mg/m</a:t>
            </a:r>
            <a:r>
              <a:rPr lang="pt-BR" altLang="pt-BR" sz="28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 err="1"/>
              <a:t>Mesotrófico</a:t>
            </a:r>
            <a:r>
              <a:rPr lang="pt-BR" altLang="pt-BR" sz="2800" dirty="0"/>
              <a:t>: 39,6 mg/m</a:t>
            </a:r>
            <a:r>
              <a:rPr lang="pt-BR" altLang="pt-BR" sz="2800" baseline="30000" dirty="0"/>
              <a:t>3</a:t>
            </a: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 err="1"/>
              <a:t>Eutrófico</a:t>
            </a:r>
            <a:r>
              <a:rPr lang="pt-BR" altLang="pt-BR" sz="2800" dirty="0"/>
              <a:t>: 118,7 mg/m</a:t>
            </a:r>
            <a:r>
              <a:rPr lang="pt-BR" altLang="pt-BR" sz="2800" baseline="30000" dirty="0"/>
              <a:t>3</a:t>
            </a: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1838659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D8A133-4420-4CFC-9C77-4E7C7EBC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844824"/>
            <a:ext cx="5040560" cy="4365124"/>
          </a:xfrm>
          <a:prstGeom prst="rect">
            <a:avLst/>
          </a:prstGeom>
        </p:spPr>
      </p:pic>
      <p:pic>
        <p:nvPicPr>
          <p:cNvPr id="16386" name="Picture 2" descr="Resultado de imagem para reservoirs">
            <a:extLst>
              <a:ext uri="{FF2B5EF4-FFF2-40B4-BE49-F238E27FC236}">
                <a16:creationId xmlns:a16="http://schemas.microsoft.com/office/drawing/2014/main" id="{C80695F9-EC6B-44FF-A8B6-97F598B1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67" y="2960586"/>
            <a:ext cx="317920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659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Os elementos nitrogênio e fósforo são de grande importância para o controle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4077072"/>
            <a:ext cx="4800134" cy="30225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aeróbios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Relação DBO:N:P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(100:5:1)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074" name="Picture 2" descr="Resultado de imagem para aeration tank">
            <a:extLst>
              <a:ext uri="{FF2B5EF4-FFF2-40B4-BE49-F238E27FC236}">
                <a16:creationId xmlns:a16="http://schemas.microsoft.com/office/drawing/2014/main" id="{72FD46E4-B708-424B-98B6-F24EA4C6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16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Os elementos nitrogênio e fósforo são de grande importância para o controle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4077073"/>
            <a:ext cx="4800134" cy="20964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anaeróbios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Relação DQO:N:P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(350:7:1)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" name="Imagem 2" descr="Uma imagem contendo edifício, ao ar livre, trem, cerca&#10;&#10;Descrição gerada automaticamente">
            <a:extLst>
              <a:ext uri="{FF2B5EF4-FFF2-40B4-BE49-F238E27FC236}">
                <a16:creationId xmlns:a16="http://schemas.microsoft.com/office/drawing/2014/main" id="{161F7DCF-FCF9-46B2-9BA7-C8A3C80B4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869207"/>
            <a:ext cx="3456384" cy="22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069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Tecnologias de remoção de fósforo em águas residuárias e efluentes industriais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3814295"/>
            <a:ext cx="8515061" cy="13733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biológicos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precipitação química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50E58B-8487-4A33-8179-EB57ED2B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52FFDA4-8272-4AE0-8D19-F063C6EF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5" y="3762644"/>
            <a:ext cx="8398429" cy="653275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9471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6932" y="192775"/>
            <a:ext cx="7067872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0B2D3EC1-612E-4BB4-90A6-B1A4A55C1EC6}"/>
              </a:ext>
            </a:extLst>
          </p:cNvPr>
          <p:cNvSpPr/>
          <p:nvPr/>
        </p:nvSpPr>
        <p:spPr>
          <a:xfrm>
            <a:off x="4991900" y="2248304"/>
            <a:ext cx="3526453" cy="1110522"/>
          </a:xfrm>
          <a:prstGeom prst="ellipse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38160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551" y="2180395"/>
            <a:ext cx="8496300" cy="16806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Tecnologias de remoção de fósforo em águas residuárias e efluentes industriais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01189-CDC0-461B-BBE0-B90E61642067}"/>
              </a:ext>
            </a:extLst>
          </p:cNvPr>
          <p:cNvSpPr txBox="1">
            <a:spLocks noChangeArrowheads="1"/>
          </p:cNvSpPr>
          <p:nvPr/>
        </p:nvSpPr>
        <p:spPr>
          <a:xfrm>
            <a:off x="449551" y="3814295"/>
            <a:ext cx="8515061" cy="13733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biológicos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Processos de precipitação química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50E58B-8487-4A33-8179-EB57ED2B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52FFDA4-8272-4AE0-8D19-F063C6EF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5" y="4437198"/>
            <a:ext cx="8398429" cy="653275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0061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>
            <a:extLst>
              <a:ext uri="{FF2B5EF4-FFF2-40B4-BE49-F238E27FC236}">
                <a16:creationId xmlns:a16="http://schemas.microsoft.com/office/drawing/2014/main" id="{90E82957-F226-4030-AE4E-B5AFC242D7D2}"/>
              </a:ext>
            </a:extLst>
          </p:cNvPr>
          <p:cNvSpPr txBox="1">
            <a:spLocks noChangeArrowheads="1"/>
          </p:cNvSpPr>
          <p:nvPr/>
        </p:nvSpPr>
        <p:spPr>
          <a:xfrm>
            <a:off x="497633" y="2196675"/>
            <a:ext cx="8496300" cy="118868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Determinação de fósforo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5FCD1C20-FA61-4BB0-8E68-21E970CCB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74EF906-BB01-46A1-954C-CC4E94861AC1}"/>
                  </a:ext>
                </a:extLst>
              </p:cNvPr>
              <p:cNvSpPr txBox="1"/>
              <p:nvPr/>
            </p:nvSpPr>
            <p:spPr>
              <a:xfrm>
                <a:off x="251825" y="3461947"/>
                <a:ext cx="2581829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𝑠𝑓𝑜𝑟𝑜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𝑜𝑟𝑔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𝑛𝑖𝑐𝑜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74EF906-BB01-46A1-954C-CC4E9486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5" y="3461947"/>
                <a:ext cx="2581829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E7DF38-4858-4777-A704-2F0679FBAFFD}"/>
                  </a:ext>
                </a:extLst>
              </p:cNvPr>
              <p:cNvSpPr txBox="1"/>
              <p:nvPr/>
            </p:nvSpPr>
            <p:spPr>
              <a:xfrm>
                <a:off x="2916044" y="3472645"/>
                <a:ext cx="258182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𝑃𝑜𝑙𝑖𝑓𝑜𝑠𝑓𝑎𝑡𝑜𝑠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E7DF38-4858-4777-A704-2F0679FBA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44" y="3472645"/>
                <a:ext cx="258182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6FE086F-3EBA-460F-A29F-7B5FF0138EF2}"/>
                  </a:ext>
                </a:extLst>
              </p:cNvPr>
              <p:cNvSpPr txBox="1"/>
              <p:nvPr/>
            </p:nvSpPr>
            <p:spPr>
              <a:xfrm>
                <a:off x="6310348" y="3429000"/>
                <a:ext cx="19137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𝑂𝑟𝑡𝑜𝑓𝑜𝑠𝑓𝑎𝑡𝑜𝑠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6FE086F-3EBA-460F-A29F-7B5FF0138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48" y="3429000"/>
                <a:ext cx="1913756" cy="430887"/>
              </a:xfrm>
              <a:prstGeom prst="rect">
                <a:avLst/>
              </a:prstGeom>
              <a:blipFill>
                <a:blip r:embed="rId5"/>
                <a:stretch>
                  <a:fillRect r="-130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86E61220-F1D3-475D-ABA7-02D26AEE91C9}"/>
                  </a:ext>
                </a:extLst>
              </p:cNvPr>
              <p:cNvSpPr/>
              <p:nvPr/>
            </p:nvSpPr>
            <p:spPr>
              <a:xfrm>
                <a:off x="7019282" y="5157192"/>
                <a:ext cx="1228028" cy="591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86E61220-F1D3-475D-ABA7-02D26AEE9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82" y="5157192"/>
                <a:ext cx="1228028" cy="5918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>
            <a:extLst>
              <a:ext uri="{FF2B5EF4-FFF2-40B4-BE49-F238E27FC236}">
                <a16:creationId xmlns:a16="http://schemas.microsoft.com/office/drawing/2014/main" id="{EBA43126-6938-4F88-9036-584413BF3193}"/>
              </a:ext>
            </a:extLst>
          </p:cNvPr>
          <p:cNvSpPr/>
          <p:nvPr/>
        </p:nvSpPr>
        <p:spPr>
          <a:xfrm>
            <a:off x="6072677" y="3089183"/>
            <a:ext cx="2520280" cy="1110522"/>
          </a:xfrm>
          <a:prstGeom prst="ellipse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FCF840EF-4CEA-49E1-8D14-4F74074A290D}"/>
              </a:ext>
            </a:extLst>
          </p:cNvPr>
          <p:cNvCxnSpPr>
            <a:stCxn id="11" idx="4"/>
            <a:endCxn id="23" idx="0"/>
          </p:cNvCxnSpPr>
          <p:nvPr/>
        </p:nvCxnSpPr>
        <p:spPr>
          <a:xfrm rot="16200000" flipH="1">
            <a:off x="7004313" y="4528208"/>
            <a:ext cx="957487" cy="3004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135560D7-F0BA-4BE2-8855-8F4234418890}"/>
              </a:ext>
            </a:extLst>
          </p:cNvPr>
          <p:cNvSpPr/>
          <p:nvPr/>
        </p:nvSpPr>
        <p:spPr>
          <a:xfrm>
            <a:off x="421866" y="3017214"/>
            <a:ext cx="5281958" cy="170718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895A9A7-87E3-4656-9543-BFC527084B55}"/>
              </a:ext>
            </a:extLst>
          </p:cNvPr>
          <p:cNvSpPr txBox="1">
            <a:spLocks noChangeArrowheads="1"/>
          </p:cNvSpPr>
          <p:nvPr/>
        </p:nvSpPr>
        <p:spPr>
          <a:xfrm>
            <a:off x="539723" y="5188235"/>
            <a:ext cx="4608341" cy="68903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Digestão da amostra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1DD020C2-4FD2-4650-8ED3-EF3F375F8E36}"/>
              </a:ext>
            </a:extLst>
          </p:cNvPr>
          <p:cNvCxnSpPr>
            <a:stCxn id="15" idx="4"/>
            <a:endCxn id="16" idx="0"/>
          </p:cNvCxnSpPr>
          <p:nvPr/>
        </p:nvCxnSpPr>
        <p:spPr>
          <a:xfrm rot="5400000">
            <a:off x="2721453" y="4846843"/>
            <a:ext cx="463834" cy="2189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FDB5B996-5248-45BE-BAC9-31FE4A7112F3}"/>
              </a:ext>
            </a:extLst>
          </p:cNvPr>
          <p:cNvCxnSpPr>
            <a:cxnSpLocks/>
            <a:stCxn id="15" idx="6"/>
            <a:endCxn id="11" idx="2"/>
          </p:cNvCxnSpPr>
          <p:nvPr/>
        </p:nvCxnSpPr>
        <p:spPr>
          <a:xfrm flipV="1">
            <a:off x="5703824" y="3644444"/>
            <a:ext cx="368853" cy="2263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7612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395536" y="4062231"/>
            <a:ext cx="302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Nitrogênio orgânico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1259632" y="2550408"/>
                <a:ext cx="25922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550408"/>
                <a:ext cx="259228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1166762" y="2367172"/>
            <a:ext cx="2592288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cxnSpLocks/>
            <a:stCxn id="40" idx="0"/>
            <a:endCxn id="32" idx="4"/>
          </p:cNvCxnSpPr>
          <p:nvPr/>
        </p:nvCxnSpPr>
        <p:spPr>
          <a:xfrm rot="5400000" flipH="1" flipV="1">
            <a:off x="1845544" y="3444870"/>
            <a:ext cx="679175" cy="5555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08FF0C1D-8F98-4C70-ABC5-2C7C7442F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NITROGÊNIO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C64B8B7-D74C-4202-B28B-4E95FDF69301}"/>
                  </a:ext>
                </a:extLst>
              </p:cNvPr>
              <p:cNvSpPr txBox="1"/>
              <p:nvPr/>
            </p:nvSpPr>
            <p:spPr>
              <a:xfrm>
                <a:off x="4932040" y="2550408"/>
                <a:ext cx="25922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C64B8B7-D74C-4202-B28B-4E95FDF69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550408"/>
                <a:ext cx="259228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ipse 23">
            <a:extLst>
              <a:ext uri="{FF2B5EF4-FFF2-40B4-BE49-F238E27FC236}">
                <a16:creationId xmlns:a16="http://schemas.microsoft.com/office/drawing/2014/main" id="{463E5C37-9BAF-41AE-90E6-8EBDCE5C4F99}"/>
              </a:ext>
            </a:extLst>
          </p:cNvPr>
          <p:cNvSpPr/>
          <p:nvPr/>
        </p:nvSpPr>
        <p:spPr>
          <a:xfrm>
            <a:off x="4757091" y="2319465"/>
            <a:ext cx="2592288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3EEBC03-E486-4D66-B5F5-173DA1F6CF46}"/>
              </a:ext>
            </a:extLst>
          </p:cNvPr>
          <p:cNvSpPr txBox="1"/>
          <p:nvPr/>
        </p:nvSpPr>
        <p:spPr>
          <a:xfrm>
            <a:off x="4930999" y="4062230"/>
            <a:ext cx="345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Nitrogênio amoniacal !!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55CDB5E9-668E-4587-8EE9-14703438166D}"/>
              </a:ext>
            </a:extLst>
          </p:cNvPr>
          <p:cNvCxnSpPr>
            <a:cxnSpLocks/>
            <a:stCxn id="25" idx="0"/>
            <a:endCxn id="24" idx="4"/>
          </p:cNvCxnSpPr>
          <p:nvPr/>
        </p:nvCxnSpPr>
        <p:spPr>
          <a:xfrm rot="16200000" flipV="1">
            <a:off x="5992687" y="3395898"/>
            <a:ext cx="726881" cy="6057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>
            <a:extLst>
              <a:ext uri="{FF2B5EF4-FFF2-40B4-BE49-F238E27FC236}">
                <a16:creationId xmlns:a16="http://schemas.microsoft.com/office/drawing/2014/main" id="{77138EAC-B121-4EF0-8360-38552ADA99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300" y="4949413"/>
            <a:ext cx="7283896" cy="1015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000" dirty="0"/>
              <a:t>Nitrogênio </a:t>
            </a:r>
            <a:r>
              <a:rPr lang="pt-BR" altLang="pt-BR" sz="3000" dirty="0" err="1"/>
              <a:t>Kjeldahl</a:t>
            </a:r>
            <a:r>
              <a:rPr lang="pt-BR" altLang="pt-BR" sz="3000" dirty="0"/>
              <a:t> (NKT) = Nitrogênio orgânico + Nitrogênio amoniacal </a:t>
            </a:r>
          </a:p>
        </p:txBody>
      </p:sp>
    </p:spTree>
    <p:extLst>
      <p:ext uri="{BB962C8B-B14F-4D97-AF65-F5344CB8AC3E}">
        <p14:creationId xmlns:p14="http://schemas.microsoft.com/office/powerpoint/2010/main" val="467610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2816015"/>
            <a:ext cx="4104456" cy="28540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Reação com reagente combinado (solução de ácido ascórbico)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Curva de calibração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Determinação da absorbância em 880 </a:t>
            </a:r>
            <a:r>
              <a:rPr lang="pt-BR" altLang="pt-BR" sz="3200" dirty="0" err="1"/>
              <a:t>nm</a:t>
            </a: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2182653"/>
            <a:ext cx="8496300" cy="6624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</a:t>
            </a:r>
            <a:r>
              <a:rPr lang="pt-BR" altLang="pt-BR" sz="3200" dirty="0" err="1"/>
              <a:t>ortofosfatos</a:t>
            </a:r>
            <a:r>
              <a:rPr lang="pt-BR" altLang="pt-BR" sz="3200" dirty="0"/>
              <a:t> por </a:t>
            </a:r>
            <a:r>
              <a:rPr lang="pt-BR" altLang="pt-BR" sz="3200" dirty="0" err="1"/>
              <a:t>colorimetria</a:t>
            </a:r>
            <a:r>
              <a:rPr lang="pt-BR" altLang="pt-BR" sz="3200" dirty="0"/>
              <a:t> !!</a:t>
            </a:r>
          </a:p>
        </p:txBody>
      </p:sp>
      <p:pic>
        <p:nvPicPr>
          <p:cNvPr id="1026" name="Picture 2" descr="Resultado de imagem para orthophosphate analysis">
            <a:extLst>
              <a:ext uri="{FF2B5EF4-FFF2-40B4-BE49-F238E27FC236}">
                <a16:creationId xmlns:a16="http://schemas.microsoft.com/office/drawing/2014/main" id="{8EA89C1B-3D3F-4C25-B1BA-09DBE00C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678" y="2988002"/>
            <a:ext cx="4362765" cy="21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9289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4C7776-B7A8-43D7-910B-B602693BA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pic>
        <p:nvPicPr>
          <p:cNvPr id="4" name="Mídia Online 3" title="Anￃﾡlise de Ortofosfato">
            <a:hlinkClick r:id="" action="ppaction://media"/>
            <a:extLst>
              <a:ext uri="{FF2B5EF4-FFF2-40B4-BE49-F238E27FC236}">
                <a16:creationId xmlns:a16="http://schemas.microsoft.com/office/drawing/2014/main" id="{C7D0EBE7-2CBA-42B5-B3D6-C2F454D828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4256" y="2133600"/>
            <a:ext cx="7295488" cy="41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5905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3047" y="3140968"/>
            <a:ext cx="5267065" cy="32734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Digestão da amostra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Reação com reagente combinado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Determinação da absorbância em 880 </a:t>
            </a:r>
            <a:r>
              <a:rPr lang="pt-BR" altLang="pt-BR" sz="3200" dirty="0" err="1"/>
              <a:t>nm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278880" y="2092713"/>
            <a:ext cx="8496300" cy="6624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fósforo total por digestão e  </a:t>
            </a:r>
            <a:r>
              <a:rPr lang="pt-BR" altLang="pt-BR" sz="3200" dirty="0" err="1"/>
              <a:t>colorimetria</a:t>
            </a:r>
            <a:r>
              <a:rPr lang="pt-BR" altLang="pt-BR" sz="3200" dirty="0"/>
              <a:t> !!</a:t>
            </a:r>
          </a:p>
        </p:txBody>
      </p:sp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id="{4AA1A6DD-7D88-469C-BB00-22AA0533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189" y="2659088"/>
            <a:ext cx="2558245" cy="17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orthophosphate analysis">
            <a:extLst>
              <a:ext uri="{FF2B5EF4-FFF2-40B4-BE49-F238E27FC236}">
                <a16:creationId xmlns:a16="http://schemas.microsoft.com/office/drawing/2014/main" id="{EC020825-699E-41E6-84BD-2E055B6B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516" y="4899723"/>
            <a:ext cx="2463589" cy="11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263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4C7776-B7A8-43D7-910B-B602693BA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pic>
        <p:nvPicPr>
          <p:cNvPr id="2" name="Mídia Online 1" title="Anￃﾡlise de Fￃﾳsforo Total">
            <a:hlinkClick r:id="" action="ppaction://media"/>
            <a:extLst>
              <a:ext uri="{FF2B5EF4-FFF2-40B4-BE49-F238E27FC236}">
                <a16:creationId xmlns:a16="http://schemas.microsoft.com/office/drawing/2014/main" id="{5B71CAE5-A75C-4BB2-BD36-B852D99A20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8419" y="2133600"/>
            <a:ext cx="7367162" cy="41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428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927" y="3429000"/>
            <a:ext cx="4686121" cy="19795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 do equipamento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Método mais preciso e atualmente o mais empregado comercialmente !! 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0E056DC-A7A5-452C-B930-3393B03468BA}"/>
              </a:ext>
            </a:extLst>
          </p:cNvPr>
          <p:cNvSpPr txBox="1">
            <a:spLocks noChangeArrowheads="1"/>
          </p:cNvSpPr>
          <p:nvPr/>
        </p:nvSpPr>
        <p:spPr>
          <a:xfrm>
            <a:off x="246240" y="2158224"/>
            <a:ext cx="8496300" cy="118868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de </a:t>
            </a:r>
            <a:r>
              <a:rPr lang="pt-BR" altLang="pt-BR" sz="3200" dirty="0" err="1"/>
              <a:t>ortofosfato</a:t>
            </a:r>
            <a:r>
              <a:rPr lang="pt-BR" altLang="pt-BR" sz="3200" dirty="0"/>
              <a:t> por cromatografia de íons !!</a:t>
            </a:r>
          </a:p>
        </p:txBody>
      </p:sp>
      <p:pic>
        <p:nvPicPr>
          <p:cNvPr id="13316" name="Picture 4" descr="Imagem relacionada">
            <a:extLst>
              <a:ext uri="{FF2B5EF4-FFF2-40B4-BE49-F238E27FC236}">
                <a16:creationId xmlns:a16="http://schemas.microsoft.com/office/drawing/2014/main" id="{F3829750-D21F-4313-9AC1-4AA03240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172" y="3346904"/>
            <a:ext cx="4542016" cy="25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2852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62DD1FB-0292-43DE-A767-728BFD3A1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848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FÓSFORO  </a:t>
            </a:r>
          </a:p>
        </p:txBody>
      </p:sp>
      <p:pic>
        <p:nvPicPr>
          <p:cNvPr id="12292" name="Picture 4" descr="Imagem relacionada">
            <a:extLst>
              <a:ext uri="{FF2B5EF4-FFF2-40B4-BE49-F238E27FC236}">
                <a16:creationId xmlns:a16="http://schemas.microsoft.com/office/drawing/2014/main" id="{4B899932-EB79-408A-8E0C-C25874C4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m para ion chromatography dionex">
            <a:extLst>
              <a:ext uri="{FF2B5EF4-FFF2-40B4-BE49-F238E27FC236}">
                <a16:creationId xmlns:a16="http://schemas.microsoft.com/office/drawing/2014/main" id="{754DE9B9-47CE-4440-87EA-E3BD1876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401" y="2700621"/>
            <a:ext cx="2419095" cy="26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7139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175894" y="5984682"/>
            <a:ext cx="521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Franca – Sabesp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86A7C4B-D633-4408-A2DD-0A62E86F0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06653"/>
              </p:ext>
            </p:extLst>
          </p:nvPr>
        </p:nvGraphicFramePr>
        <p:xfrm>
          <a:off x="599793" y="2123607"/>
          <a:ext cx="7944414" cy="394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03110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6203</TotalTime>
  <Words>2599</Words>
  <Application>Microsoft Office PowerPoint</Application>
  <PresentationFormat>Apresentação na tela (4:3)</PresentationFormat>
  <Paragraphs>615</Paragraphs>
  <Slides>86</Slides>
  <Notes>3</Notes>
  <HiddenSlides>0</HiddenSlides>
  <MMClips>4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86</vt:i4>
      </vt:variant>
    </vt:vector>
  </HeadingPairs>
  <TitlesOfParts>
    <vt:vector size="93" baseType="lpstr">
      <vt:lpstr>Arial</vt:lpstr>
      <vt:lpstr>Calibri</vt:lpstr>
      <vt:lpstr>Calibri Light</vt:lpstr>
      <vt:lpstr>Cambria Math</vt:lpstr>
      <vt:lpstr>Times New Roman</vt:lpstr>
      <vt:lpstr>Wingdings</vt:lpstr>
      <vt:lpstr>Retrospectiva</vt:lpstr>
      <vt:lpstr>ESCOLA POLITÉCNICA DA USP DEPARTAMENTO DE ENGENHARIA  HIDRÁULICA E AMBIENTAL  PHA 3360 – POLUIÇÃO E  QUALIDADE DA ÁGUA   </vt:lpstr>
      <vt:lpstr>POLUIÇÃO E QUALIDADE DA ÁGUA</vt:lpstr>
      <vt:lpstr>POLUIÇÃO E QUALIDADE DA ÁGUA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IMPORTÂNCIA NA ENGENHARIA SANITÁRIA E AMBIENTAL</vt:lpstr>
      <vt:lpstr>IMPORTÂNCIA NA ENGENHARIA SANITÁRIA E AMBIENTAL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IMPORTÂNCIA NA ENGENHARIA SANITÁRIA E AMBIENTAL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PROCESSO DE TRATAMENTO DE ESGOTOS POR LODOS ATIVADOS </vt:lpstr>
      <vt:lpstr>CARACTERÍSTICAS FISICO-QUÍMICAS DA ÁGUA: SÉRIE DE NITROGÊNIO  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SÉRIE DE NITROGÊNIO  </vt:lpstr>
      <vt:lpstr>IMPORTÂNCIA NA ENGENHARIA SANITÁRIA E AMBIENTAL</vt:lpstr>
      <vt:lpstr>CARACTERÍSTICAS FISICO-QUÍMICAS DA ÁGUA: SÉRIE DE NITROGÊNIO  </vt:lpstr>
      <vt:lpstr>IMPORTÂNCIA NA ENGENHARIA SANITÁRIA E AMBIENTAL</vt:lpstr>
      <vt:lpstr>CARACTERÍSTICAS FISICO-QUÍMICAS DA ÁGUA: SÉRIE DE NITROGÊNIO  </vt:lpstr>
      <vt:lpstr>IMPORTÂNCIA NA ENGENHARIA SANITÁRIA E AMBIENTAL</vt:lpstr>
      <vt:lpstr>CARACTERÍSTICAS FISICO-QUÍMICAS DA ÁGUA: SÉRIE DE NITROGÊNIO  </vt:lpstr>
      <vt:lpstr>IMPORTÂNCIA NA ENGENHARIA SANITÁRIA E AMBIENTAL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SÉRIE DE NITROGÊNIO  </vt:lpstr>
      <vt:lpstr>CARACTERÍSTICAS FISICO-QUÍMICAS DA ÁGUA: FÓSFORO  </vt:lpstr>
      <vt:lpstr>CARACTERÍSTICAS FISICO-QUÍMICAS DA ÁGUA: FÓSFORO  </vt:lpstr>
      <vt:lpstr>CARACTERÍSTICAS FISICO-QUÍMICAS DA ÁGUA: FÓSFORO  </vt:lpstr>
      <vt:lpstr>IMPORTÂNCIA NA ENGENHARIA SANITÁRIA E AMBIENTAL</vt:lpstr>
      <vt:lpstr>CARACTERÍSTICAS FISICO-QUÍMICAS DA ÁGUA: FÓSFORO  </vt:lpstr>
      <vt:lpstr>CARACTERÍSTICAS FISICO-QUÍMICAS DA ÁGUA: FÓSFORO  </vt:lpstr>
      <vt:lpstr>CARACTERÍSTICAS FISICO-QUÍMICAS DA ÁGUA: FÓSFORO 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PROCESSO DE TRATAMENTO DE ESGOTOS POR LODOS ATIVADOS </vt:lpstr>
      <vt:lpstr>IMPORTÂNCIA NA ENGENHARIA SANITÁRIA E AMBIENTAL</vt:lpstr>
      <vt:lpstr>CARACTERÍSTICAS FISICO-QUÍMICAS DA ÁGUA: FÓSFORO  </vt:lpstr>
      <vt:lpstr>CARACTERÍSTICAS FISICO-QUÍMICAS DA ÁGUA: FÓSFORO  </vt:lpstr>
      <vt:lpstr>CARACTERÍSTICAS FISICO-QUÍMICAS DA ÁGUA: FÓSFORO  </vt:lpstr>
      <vt:lpstr>CARACTERÍSTICAS FISICO-QUÍMICAS DA ÁGUA: FÓSFORO  </vt:lpstr>
      <vt:lpstr>CARACTERÍSTICAS FISICO-QUÍMICAS DA ÁGUA: FÓSFORO  </vt:lpstr>
      <vt:lpstr>CARACTERÍSTICAS FISICO-QUÍMICAS DA ÁGUA: FÓSFORO  </vt:lpstr>
      <vt:lpstr>CARACTERÍSTICAS FISICO-QUÍMICAS DA ÁGUA: FÓSFORO 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2019-05-28T11:09:36Z</dcterms:modified>
</cp:coreProperties>
</file>