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9"/>
  </p:notesMasterIdLst>
  <p:sldIdLst>
    <p:sldId id="605" r:id="rId2"/>
    <p:sldId id="606" r:id="rId3"/>
    <p:sldId id="854" r:id="rId4"/>
    <p:sldId id="829" r:id="rId5"/>
    <p:sldId id="791" r:id="rId6"/>
    <p:sldId id="792" r:id="rId7"/>
    <p:sldId id="793" r:id="rId8"/>
    <p:sldId id="799" r:id="rId9"/>
    <p:sldId id="830" r:id="rId10"/>
    <p:sldId id="831" r:id="rId11"/>
    <p:sldId id="833" r:id="rId12"/>
    <p:sldId id="834" r:id="rId13"/>
    <p:sldId id="835" r:id="rId14"/>
    <p:sldId id="836" r:id="rId15"/>
    <p:sldId id="837" r:id="rId16"/>
    <p:sldId id="839" r:id="rId17"/>
    <p:sldId id="841" r:id="rId18"/>
    <p:sldId id="840" r:id="rId19"/>
    <p:sldId id="842" r:id="rId20"/>
    <p:sldId id="832" r:id="rId21"/>
    <p:sldId id="843" r:id="rId22"/>
    <p:sldId id="844" r:id="rId23"/>
    <p:sldId id="845" r:id="rId24"/>
    <p:sldId id="846" r:id="rId25"/>
    <p:sldId id="847" r:id="rId26"/>
    <p:sldId id="848" r:id="rId27"/>
    <p:sldId id="849" r:id="rId28"/>
    <p:sldId id="850" r:id="rId29"/>
    <p:sldId id="838" r:id="rId30"/>
    <p:sldId id="852" r:id="rId31"/>
    <p:sldId id="851" r:id="rId32"/>
    <p:sldId id="855" r:id="rId33"/>
    <p:sldId id="856" r:id="rId34"/>
    <p:sldId id="857" r:id="rId35"/>
    <p:sldId id="858" r:id="rId36"/>
    <p:sldId id="860" r:id="rId37"/>
    <p:sldId id="861" r:id="rId38"/>
    <p:sldId id="859" r:id="rId39"/>
    <p:sldId id="862" r:id="rId40"/>
    <p:sldId id="863" r:id="rId41"/>
    <p:sldId id="864" r:id="rId42"/>
    <p:sldId id="865" r:id="rId43"/>
    <p:sldId id="866" r:id="rId44"/>
    <p:sldId id="867" r:id="rId45"/>
    <p:sldId id="868" r:id="rId46"/>
    <p:sldId id="869" r:id="rId47"/>
    <p:sldId id="870" r:id="rId48"/>
    <p:sldId id="871" r:id="rId49"/>
    <p:sldId id="872" r:id="rId50"/>
    <p:sldId id="873" r:id="rId51"/>
    <p:sldId id="875" r:id="rId52"/>
    <p:sldId id="874" r:id="rId53"/>
    <p:sldId id="877" r:id="rId54"/>
    <p:sldId id="876" r:id="rId55"/>
    <p:sldId id="879" r:id="rId56"/>
    <p:sldId id="878" r:id="rId57"/>
    <p:sldId id="880" r:id="rId58"/>
    <p:sldId id="881" r:id="rId59"/>
    <p:sldId id="882" r:id="rId60"/>
    <p:sldId id="884" r:id="rId61"/>
    <p:sldId id="883" r:id="rId62"/>
    <p:sldId id="885" r:id="rId63"/>
    <p:sldId id="886" r:id="rId64"/>
    <p:sldId id="887" r:id="rId65"/>
    <p:sldId id="888" r:id="rId66"/>
    <p:sldId id="889" r:id="rId67"/>
    <p:sldId id="890" r:id="rId68"/>
    <p:sldId id="891" r:id="rId69"/>
    <p:sldId id="892" r:id="rId70"/>
    <p:sldId id="893" r:id="rId71"/>
    <p:sldId id="894" r:id="rId72"/>
    <p:sldId id="895" r:id="rId73"/>
    <p:sldId id="896" r:id="rId74"/>
    <p:sldId id="897" r:id="rId75"/>
    <p:sldId id="898" r:id="rId76"/>
    <p:sldId id="899" r:id="rId77"/>
    <p:sldId id="900" r:id="rId78"/>
    <p:sldId id="901" r:id="rId79"/>
    <p:sldId id="902" r:id="rId80"/>
    <p:sldId id="903" r:id="rId81"/>
    <p:sldId id="904" r:id="rId82"/>
    <p:sldId id="905" r:id="rId83"/>
    <p:sldId id="906" r:id="rId84"/>
    <p:sldId id="907" r:id="rId85"/>
    <p:sldId id="908" r:id="rId86"/>
    <p:sldId id="909" r:id="rId87"/>
    <p:sldId id="392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CC0000"/>
    <a:srgbClr val="FF00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FB4BD-D336-4FBD-998A-0CBFBA1FFA16}" v="25" dt="2021-10-14T14:34:47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A7EF2544-9FD7-4947-B15E-4FF8E099FB5C}"/>
    <pc:docChg chg="custSel addSld delSld modSld">
      <pc:chgData name="Sidney Seckler" userId="73470fc2d5f88927" providerId="LiveId" clId="{A7EF2544-9FD7-4947-B15E-4FF8E099FB5C}" dt="2019-02-24T16:22:15.944" v="43"/>
      <pc:docMkLst>
        <pc:docMk/>
      </pc:docMkLst>
      <pc:sldChg chg="modSp">
        <pc:chgData name="Sidney Seckler" userId="73470fc2d5f88927" providerId="LiveId" clId="{A7EF2544-9FD7-4947-B15E-4FF8E099FB5C}" dt="2019-02-24T16:19:36.924" v="12" actId="20578"/>
        <pc:sldMkLst>
          <pc:docMk/>
          <pc:sldMk cId="0" sldId="258"/>
        </pc:sldMkLst>
        <pc:spChg chg="mod">
          <ac:chgData name="Sidney Seckler" userId="73470fc2d5f88927" providerId="LiveId" clId="{A7EF2544-9FD7-4947-B15E-4FF8E099FB5C}" dt="2019-02-24T16:19:36.924" v="12" actId="20578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A7EF2544-9FD7-4947-B15E-4FF8E099FB5C}" dt="2019-02-24T16:20:16.697" v="13" actId="20578"/>
        <pc:sldMkLst>
          <pc:docMk/>
          <pc:sldMk cId="111140260" sldId="519"/>
        </pc:sldMkLst>
        <pc:spChg chg="mod">
          <ac:chgData name="Sidney Seckler" userId="73470fc2d5f88927" providerId="LiveId" clId="{A7EF2544-9FD7-4947-B15E-4FF8E099FB5C}" dt="2019-02-24T16:20:16.697" v="13" actId="20578"/>
          <ac:spMkLst>
            <pc:docMk/>
            <pc:sldMk cId="111140260" sldId="519"/>
            <ac:spMk id="4100" creationId="{E5CC45C3-CF65-4286-AA07-1D8008364C0B}"/>
          </ac:spMkLst>
        </pc:spChg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724304641" sldId="587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2800414301" sldId="588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932148569" sldId="589"/>
        </pc:sldMkLst>
      </pc:sldChg>
    </pc:docChg>
  </pc:docChgLst>
  <pc:docChgLst>
    <pc:chgData name="Sidney Seckler" userId="73470fc2d5f88927" providerId="LiveId" clId="{A17ECD8A-FB6E-4FBB-9AA0-0B71C18F4DBE}"/>
    <pc:docChg chg="undo custSel addSld delSld modSld sldOrd">
      <pc:chgData name="Sidney Seckler" userId="73470fc2d5f88927" providerId="LiveId" clId="{A17ECD8A-FB6E-4FBB-9AA0-0B71C18F4DBE}" dt="2021-06-24T15:19:26.371" v="2897" actId="207"/>
      <pc:docMkLst>
        <pc:docMk/>
      </pc:docMkLst>
      <pc:sldChg chg="modSp del mod">
        <pc:chgData name="Sidney Seckler" userId="73470fc2d5f88927" providerId="LiveId" clId="{A17ECD8A-FB6E-4FBB-9AA0-0B71C18F4DBE}" dt="2021-06-23T01:16:15.395" v="2630" actId="47"/>
        <pc:sldMkLst>
          <pc:docMk/>
          <pc:sldMk cId="0" sldId="258"/>
        </pc:sldMkLst>
        <pc:spChg chg="mod">
          <ac:chgData name="Sidney Seckler" userId="73470fc2d5f88927" providerId="LiveId" clId="{A17ECD8A-FB6E-4FBB-9AA0-0B71C18F4DBE}" dt="2021-06-21T18:57:08.714" v="21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3T01:16:10.160" v="262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8"/>
        </pc:sldMkLst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9"/>
        </pc:sldMkLst>
      </pc:sldChg>
      <pc:sldChg chg="addSp delSp modSp add mod modTransition">
        <pc:chgData name="Sidney Seckler" userId="73470fc2d5f88927" providerId="LiveId" clId="{A17ECD8A-FB6E-4FBB-9AA0-0B71C18F4DBE}" dt="2021-06-23T01:13:46.246" v="2624" actId="1076"/>
        <pc:sldMkLst>
          <pc:docMk/>
          <pc:sldMk cId="0" sldId="306"/>
        </pc:sldMkLst>
        <pc:spChg chg="add del mod">
          <ac:chgData name="Sidney Seckler" userId="73470fc2d5f88927" providerId="LiveId" clId="{A17ECD8A-FB6E-4FBB-9AA0-0B71C18F4DBE}" dt="2021-06-23T01:13:07.849" v="2617" actId="478"/>
          <ac:spMkLst>
            <pc:docMk/>
            <pc:sldMk cId="0" sldId="306"/>
            <ac:spMk id="3" creationId="{DED63B10-AE0C-49D3-8A79-A782EADEC3C9}"/>
          </ac:spMkLst>
        </pc:spChg>
        <pc:spChg chg="add mod">
          <ac:chgData name="Sidney Seckler" userId="73470fc2d5f88927" providerId="LiveId" clId="{A17ECD8A-FB6E-4FBB-9AA0-0B71C18F4DBE}" dt="2021-06-23T01:13:19.622" v="2618"/>
          <ac:spMkLst>
            <pc:docMk/>
            <pc:sldMk cId="0" sldId="306"/>
            <ac:spMk id="15" creationId="{898B49A1-6017-4C5C-98D0-D8DCB7E58F25}"/>
          </ac:spMkLst>
        </pc:spChg>
        <pc:spChg chg="del">
          <ac:chgData name="Sidney Seckler" userId="73470fc2d5f88927" providerId="LiveId" clId="{A17ECD8A-FB6E-4FBB-9AA0-0B71C18F4DBE}" dt="2021-06-23T01:13:04.955" v="2616" actId="478"/>
          <ac:spMkLst>
            <pc:docMk/>
            <pc:sldMk cId="0" sldId="306"/>
            <ac:spMk id="58372" creationId="{1BBB3C22-1481-408E-BBFA-246287884D3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89" creationId="{E49D7765-74FE-4062-9FC3-BAF9A4A44206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0" creationId="{BAE755F1-9B43-47B7-A85E-239FD48E5AC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1" creationId="{DB4339EC-8DF9-4262-B513-8B4AA62C4350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4" creationId="{16E91494-21AB-45AC-BCC5-06E96DEC72CA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5" creationId="{469BE33B-BFFC-4B73-B95F-2A2C1558CBF1}"/>
          </ac:spMkLst>
        </pc:spChg>
        <pc:grpChg chg="mod">
          <ac:chgData name="Sidney Seckler" userId="73470fc2d5f88927" providerId="LiveId" clId="{A17ECD8A-FB6E-4FBB-9AA0-0B71C18F4DBE}" dt="2021-06-23T01:13:46.246" v="2624" actId="1076"/>
          <ac:grpSpMkLst>
            <pc:docMk/>
            <pc:sldMk cId="0" sldId="306"/>
            <ac:grpSpMk id="58388" creationId="{C3DB7014-C43F-4A36-A13E-E360E2D122CA}"/>
          </ac:grpSpMkLst>
        </pc:grpChg>
        <pc:graphicFrameChg chg="mod">
          <ac:chgData name="Sidney Seckler" userId="73470fc2d5f88927" providerId="LiveId" clId="{A17ECD8A-FB6E-4FBB-9AA0-0B71C18F4DBE}" dt="2021-06-23T01:13:41.792" v="2623" actId="1076"/>
          <ac:graphicFrameMkLst>
            <pc:docMk/>
            <pc:sldMk cId="0" sldId="306"/>
            <ac:graphicFrameMk id="58387" creationId="{82DFB02D-4760-46E1-A552-0DB09D2BD6A1}"/>
          </ac:graphicFrameMkLst>
        </pc:graphicFrame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2" creationId="{86A15D34-3A26-48D2-82DF-7918ADE136B4}"/>
          </ac:cxnSpMkLst>
        </pc:cxn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3" creationId="{80965C28-61DB-4546-8F8A-4A039E01250B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14:12.448" v="2627" actId="1076"/>
        <pc:sldMkLst>
          <pc:docMk/>
          <pc:sldMk cId="0" sldId="307"/>
        </pc:sldMkLst>
        <pc:spChg chg="add del mod">
          <ac:chgData name="Sidney Seckler" userId="73470fc2d5f88927" providerId="LiveId" clId="{A17ECD8A-FB6E-4FBB-9AA0-0B71C18F4DBE}" dt="2021-06-23T01:13:27.064" v="2620" actId="478"/>
          <ac:spMkLst>
            <pc:docMk/>
            <pc:sldMk cId="0" sldId="307"/>
            <ac:spMk id="3" creationId="{6AF60325-5AE3-44E7-9F23-816DE64A19EC}"/>
          </ac:spMkLst>
        </pc:spChg>
        <pc:spChg chg="add mod">
          <ac:chgData name="Sidney Seckler" userId="73470fc2d5f88927" providerId="LiveId" clId="{A17ECD8A-FB6E-4FBB-9AA0-0B71C18F4DBE}" dt="2021-06-23T01:13:28.284" v="2621"/>
          <ac:spMkLst>
            <pc:docMk/>
            <pc:sldMk cId="0" sldId="307"/>
            <ac:spMk id="15" creationId="{180D4982-557A-47DB-BE50-42D6CAEFF538}"/>
          </ac:spMkLst>
        </pc:spChg>
        <pc:spChg chg="del">
          <ac:chgData name="Sidney Seckler" userId="73470fc2d5f88927" providerId="LiveId" clId="{A17ECD8A-FB6E-4FBB-9AA0-0B71C18F4DBE}" dt="2021-06-23T01:13:25.412" v="2619" actId="478"/>
          <ac:spMkLst>
            <pc:docMk/>
            <pc:sldMk cId="0" sldId="307"/>
            <ac:spMk id="59395" creationId="{348F98B6-A6DA-4E2A-93AD-CBD89CA61A05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399" creationId="{F9CFA80E-CA14-4814-B3E7-4DE029F676CC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0" creationId="{2CD0C4D2-2053-48CD-88E2-C1D648D31551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1" creationId="{C6BD8A3A-5FEF-482D-B1F0-CDBC9A77DE92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4" creationId="{FBAF9FEE-63B3-453A-BDAA-BD355AA595DB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5" creationId="{6004989C-8294-4223-ACBB-A3A56DC0FF13}"/>
          </ac:spMkLst>
        </pc:spChg>
        <pc:grpChg chg="mod">
          <ac:chgData name="Sidney Seckler" userId="73470fc2d5f88927" providerId="LiveId" clId="{A17ECD8A-FB6E-4FBB-9AA0-0B71C18F4DBE}" dt="2021-06-23T01:14:12.448" v="2627" actId="1076"/>
          <ac:grpSpMkLst>
            <pc:docMk/>
            <pc:sldMk cId="0" sldId="307"/>
            <ac:grpSpMk id="59398" creationId="{AC36A4FE-B235-4B7A-BEF6-88E30777EB24}"/>
          </ac:grpSpMkLst>
        </pc:grpChg>
        <pc:graphicFrameChg chg="mod">
          <ac:chgData name="Sidney Seckler" userId="73470fc2d5f88927" providerId="LiveId" clId="{A17ECD8A-FB6E-4FBB-9AA0-0B71C18F4DBE}" dt="2021-06-23T01:14:07.228" v="2626" actId="1076"/>
          <ac:graphicFrameMkLst>
            <pc:docMk/>
            <pc:sldMk cId="0" sldId="307"/>
            <ac:graphicFrameMk id="59397" creationId="{3D096803-FA24-481B-B09A-70EA2FAB233C}"/>
          </ac:graphicFrameMkLst>
        </pc:graphicFrame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2" creationId="{FADAC998-21C5-4906-B028-CE7225BDAE97}"/>
          </ac:cxnSpMkLst>
        </pc:cxn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3" creationId="{36C005D7-C2E3-4B3D-B923-128FCEC3B63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01:50.492" v="2529" actId="1076"/>
        <pc:sldMkLst>
          <pc:docMk/>
          <pc:sldMk cId="0" sldId="311"/>
        </pc:sldMkLst>
        <pc:spChg chg="add del mod">
          <ac:chgData name="Sidney Seckler" userId="73470fc2d5f88927" providerId="LiveId" clId="{A17ECD8A-FB6E-4FBB-9AA0-0B71C18F4DBE}" dt="2021-06-23T01:01:15.374" v="2525" actId="478"/>
          <ac:spMkLst>
            <pc:docMk/>
            <pc:sldMk cId="0" sldId="311"/>
            <ac:spMk id="3" creationId="{FB9F1324-8421-49AC-AE54-357B632644C4}"/>
          </ac:spMkLst>
        </pc:spChg>
        <pc:spChg chg="add mod">
          <ac:chgData name="Sidney Seckler" userId="73470fc2d5f88927" providerId="LiveId" clId="{A17ECD8A-FB6E-4FBB-9AA0-0B71C18F4DBE}" dt="2021-06-23T01:01:24.041" v="2526"/>
          <ac:spMkLst>
            <pc:docMk/>
            <pc:sldMk cId="0" sldId="311"/>
            <ac:spMk id="15" creationId="{EDCDBD0A-4A14-4A6F-861A-C22C06ACC4D4}"/>
          </ac:spMkLst>
        </pc:spChg>
        <pc:spChg chg="del">
          <ac:chgData name="Sidney Seckler" userId="73470fc2d5f88927" providerId="LiveId" clId="{A17ECD8A-FB6E-4FBB-9AA0-0B71C18F4DBE}" dt="2021-06-23T01:01:13.033" v="2524" actId="478"/>
          <ac:spMkLst>
            <pc:docMk/>
            <pc:sldMk cId="0" sldId="311"/>
            <ac:spMk id="63491" creationId="{74846873-CE6C-4D1E-B6D1-7AAC33B80DCD}"/>
          </ac:spMkLst>
        </pc:spChg>
        <pc:graphicFrameChg chg="mod">
          <ac:chgData name="Sidney Seckler" userId="73470fc2d5f88927" providerId="LiveId" clId="{A17ECD8A-FB6E-4FBB-9AA0-0B71C18F4DBE}" dt="2021-06-23T01:01:50.492" v="2529" actId="1076"/>
          <ac:graphicFrameMkLst>
            <pc:docMk/>
            <pc:sldMk cId="0" sldId="311"/>
            <ac:graphicFrameMk id="63493" creationId="{5183412C-73B9-44E1-B7AE-D12A21FAD053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2:52.561" v="2535" actId="1076"/>
        <pc:sldMkLst>
          <pc:docMk/>
          <pc:sldMk cId="0" sldId="312"/>
        </pc:sldMkLst>
        <pc:spChg chg="add del mod">
          <ac:chgData name="Sidney Seckler" userId="73470fc2d5f88927" providerId="LiveId" clId="{A17ECD8A-FB6E-4FBB-9AA0-0B71C18F4DBE}" dt="2021-06-23T01:02:22.876" v="2532" actId="478"/>
          <ac:spMkLst>
            <pc:docMk/>
            <pc:sldMk cId="0" sldId="312"/>
            <ac:spMk id="3" creationId="{E24CF367-84B8-4652-80C7-19E0D5361047}"/>
          </ac:spMkLst>
        </pc:spChg>
        <pc:spChg chg="add mod">
          <ac:chgData name="Sidney Seckler" userId="73470fc2d5f88927" providerId="LiveId" clId="{A17ECD8A-FB6E-4FBB-9AA0-0B71C18F4DBE}" dt="2021-06-23T01:02:36.462" v="2533"/>
          <ac:spMkLst>
            <pc:docMk/>
            <pc:sldMk cId="0" sldId="312"/>
            <ac:spMk id="15" creationId="{2A370FB0-58D1-4B7C-A196-1189494331CC}"/>
          </ac:spMkLst>
        </pc:spChg>
        <pc:spChg chg="del">
          <ac:chgData name="Sidney Seckler" userId="73470fc2d5f88927" providerId="LiveId" clId="{A17ECD8A-FB6E-4FBB-9AA0-0B71C18F4DBE}" dt="2021-06-23T01:02:19.744" v="2531" actId="478"/>
          <ac:spMkLst>
            <pc:docMk/>
            <pc:sldMk cId="0" sldId="312"/>
            <ac:spMk id="64515" creationId="{60199D2D-D711-4927-9FCB-486383D232B8}"/>
          </ac:spMkLst>
        </pc:spChg>
        <pc:graphicFrameChg chg="mod">
          <ac:chgData name="Sidney Seckler" userId="73470fc2d5f88927" providerId="LiveId" clId="{A17ECD8A-FB6E-4FBB-9AA0-0B71C18F4DBE}" dt="2021-06-23T01:02:52.561" v="2535" actId="1076"/>
          <ac:graphicFrameMkLst>
            <pc:docMk/>
            <pc:sldMk cId="0" sldId="312"/>
            <ac:graphicFrameMk id="64525" creationId="{1911D79C-19E4-4B89-9850-DC7DD1A5DD92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3:50.740" v="2541" actId="1076"/>
        <pc:sldMkLst>
          <pc:docMk/>
          <pc:sldMk cId="0" sldId="313"/>
        </pc:sldMkLst>
        <pc:spChg chg="add del mod">
          <ac:chgData name="Sidney Seckler" userId="73470fc2d5f88927" providerId="LiveId" clId="{A17ECD8A-FB6E-4FBB-9AA0-0B71C18F4DBE}" dt="2021-06-23T01:03:24.645" v="2538" actId="478"/>
          <ac:spMkLst>
            <pc:docMk/>
            <pc:sldMk cId="0" sldId="313"/>
            <ac:spMk id="3" creationId="{0AFE0A79-D1FF-47EE-A8AE-71F31DD08DC9}"/>
          </ac:spMkLst>
        </pc:spChg>
        <pc:spChg chg="add mod">
          <ac:chgData name="Sidney Seckler" userId="73470fc2d5f88927" providerId="LiveId" clId="{A17ECD8A-FB6E-4FBB-9AA0-0B71C18F4DBE}" dt="2021-06-23T01:03:33.162" v="2539"/>
          <ac:spMkLst>
            <pc:docMk/>
            <pc:sldMk cId="0" sldId="313"/>
            <ac:spMk id="15" creationId="{8EC115D3-0D19-4972-840E-3FE85AB1079A}"/>
          </ac:spMkLst>
        </pc:spChg>
        <pc:spChg chg="del">
          <ac:chgData name="Sidney Seckler" userId="73470fc2d5f88927" providerId="LiveId" clId="{A17ECD8A-FB6E-4FBB-9AA0-0B71C18F4DBE}" dt="2021-06-23T01:03:21.896" v="2537" actId="478"/>
          <ac:spMkLst>
            <pc:docMk/>
            <pc:sldMk cId="0" sldId="313"/>
            <ac:spMk id="65539" creationId="{16D0337E-A9DC-4308-8BB1-BF091FD10D73}"/>
          </ac:spMkLst>
        </pc:spChg>
        <pc:graphicFrameChg chg="mod">
          <ac:chgData name="Sidney Seckler" userId="73470fc2d5f88927" providerId="LiveId" clId="{A17ECD8A-FB6E-4FBB-9AA0-0B71C18F4DBE}" dt="2021-06-23T01:03:50.740" v="2541" actId="1076"/>
          <ac:graphicFrameMkLst>
            <pc:docMk/>
            <pc:sldMk cId="0" sldId="313"/>
            <ac:graphicFrameMk id="65549" creationId="{7AE682DC-FA3D-4567-9115-22AE56A912F5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0:45:52.531" v="2360" actId="948"/>
        <pc:sldMkLst>
          <pc:docMk/>
          <pc:sldMk cId="0" sldId="320"/>
        </pc:sldMkLst>
        <pc:spChg chg="add del mod">
          <ac:chgData name="Sidney Seckler" userId="73470fc2d5f88927" providerId="LiveId" clId="{A17ECD8A-FB6E-4FBB-9AA0-0B71C18F4DBE}" dt="2021-06-23T00:41:08.336" v="2306" actId="478"/>
          <ac:spMkLst>
            <pc:docMk/>
            <pc:sldMk cId="0" sldId="320"/>
            <ac:spMk id="3" creationId="{DD006263-E9CE-4D9D-BCEA-FDAF092D61A1}"/>
          </ac:spMkLst>
        </pc:spChg>
        <pc:spChg chg="add mod">
          <ac:chgData name="Sidney Seckler" userId="73470fc2d5f88927" providerId="LiveId" clId="{A17ECD8A-FB6E-4FBB-9AA0-0B71C18F4DBE}" dt="2021-06-23T00:41:15.738" v="2307"/>
          <ac:spMkLst>
            <pc:docMk/>
            <pc:sldMk cId="0" sldId="320"/>
            <ac:spMk id="11" creationId="{7FD22746-9E91-4BF6-859A-50D9B6CD56CF}"/>
          </ac:spMkLst>
        </pc:spChg>
        <pc:spChg chg="del">
          <ac:chgData name="Sidney Seckler" userId="73470fc2d5f88927" providerId="LiveId" clId="{A17ECD8A-FB6E-4FBB-9AA0-0B71C18F4DBE}" dt="2021-06-23T00:41:06.229" v="2305" actId="478"/>
          <ac:spMkLst>
            <pc:docMk/>
            <pc:sldMk cId="0" sldId="320"/>
            <ac:spMk id="72707" creationId="{B479788D-106C-4289-BCC7-5B859513B5A0}"/>
          </ac:spMkLst>
        </pc:spChg>
        <pc:spChg chg="mod">
          <ac:chgData name="Sidney Seckler" userId="73470fc2d5f88927" providerId="LiveId" clId="{A17ECD8A-FB6E-4FBB-9AA0-0B71C18F4DBE}" dt="2021-06-23T00:45:52.531" v="2360" actId="948"/>
          <ac:spMkLst>
            <pc:docMk/>
            <pc:sldMk cId="0" sldId="320"/>
            <ac:spMk id="72709" creationId="{3FC43BC5-950E-4136-8E8E-EBBF3EC72FD4}"/>
          </ac:spMkLst>
        </pc:spChg>
        <pc:spChg chg="add mod">
          <ac:chgData name="Sidney Seckler" userId="73470fc2d5f88927" providerId="LiveId" clId="{A17ECD8A-FB6E-4FBB-9AA0-0B71C18F4DBE}" dt="2021-06-23T00:42:16.140" v="2323" actId="6549"/>
          <ac:spMkLst>
            <pc:docMk/>
            <pc:sldMk cId="0" sldId="320"/>
            <ac:spMk id="72712" creationId="{2E968CE8-FB96-44AD-8B06-70402AB8D1F0}"/>
          </ac:spMkLst>
        </pc:spChg>
        <pc:spChg chg="add mod">
          <ac:chgData name="Sidney Seckler" userId="73470fc2d5f88927" providerId="LiveId" clId="{A17ECD8A-FB6E-4FBB-9AA0-0B71C18F4DBE}" dt="2021-06-23T00:41:40.125" v="2313" actId="14100"/>
          <ac:spMkLst>
            <pc:docMk/>
            <pc:sldMk cId="0" sldId="320"/>
            <ac:spMk id="72713" creationId="{21EE67DD-4B10-4A81-A414-41F9D3F5098C}"/>
          </ac:spMkLst>
        </pc:spChg>
        <pc:spChg chg="add mod">
          <ac:chgData name="Sidney Seckler" userId="73470fc2d5f88927" providerId="LiveId" clId="{A17ECD8A-FB6E-4FBB-9AA0-0B71C18F4DBE}" dt="2021-06-23T00:42:32.899" v="2331" actId="1076"/>
          <ac:spMkLst>
            <pc:docMk/>
            <pc:sldMk cId="0" sldId="320"/>
            <ac:spMk id="72714" creationId="{ADFB5F0C-6F21-4C4F-B3E3-4EF834989EBE}"/>
          </ac:spMkLst>
        </pc:sp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4" creationId="{2E968CE8-FB96-44AD-8B06-70402AB8D1F0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6" creationId="{21EE67DD-4B10-4A81-A414-41F9D3F5098C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8" creationId="{ADFB5F0C-6F21-4C4F-B3E3-4EF834989EBE}"/>
          </ac:graphicFrameMkLst>
        </pc:graphicFrameChg>
        <pc:cxnChg chg="mod">
          <ac:chgData name="Sidney Seckler" userId="73470fc2d5f88927" providerId="LiveId" clId="{A17ECD8A-FB6E-4FBB-9AA0-0B71C18F4DBE}" dt="2021-06-23T00:45:31.217" v="2358" actId="14100"/>
          <ac:cxnSpMkLst>
            <pc:docMk/>
            <pc:sldMk cId="0" sldId="320"/>
            <ac:cxnSpMk id="72711" creationId="{6A2E8CE7-8EB4-4676-8A44-63F4A116FD9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1T20:47:17.231" v="895" actId="1076"/>
        <pc:sldMkLst>
          <pc:docMk/>
          <pc:sldMk cId="0" sldId="339"/>
        </pc:sldMkLst>
        <pc:spChg chg="add del mod">
          <ac:chgData name="Sidney Seckler" userId="73470fc2d5f88927" providerId="LiveId" clId="{A17ECD8A-FB6E-4FBB-9AA0-0B71C18F4DBE}" dt="2021-06-21T20:45:35.253" v="866" actId="478"/>
          <ac:spMkLst>
            <pc:docMk/>
            <pc:sldMk cId="0" sldId="339"/>
            <ac:spMk id="3" creationId="{919838DB-F381-4AAA-8C64-B30D8BBB5082}"/>
          </ac:spMkLst>
        </pc:spChg>
        <pc:spChg chg="add mod">
          <ac:chgData name="Sidney Seckler" userId="73470fc2d5f88927" providerId="LiveId" clId="{A17ECD8A-FB6E-4FBB-9AA0-0B71C18F4DBE}" dt="2021-06-21T20:45:50.775" v="869"/>
          <ac:spMkLst>
            <pc:docMk/>
            <pc:sldMk cId="0" sldId="339"/>
            <ac:spMk id="11" creationId="{CC5D1105-5450-427C-9BBF-152E2EB1D682}"/>
          </ac:spMkLst>
        </pc:spChg>
        <pc:spChg chg="del">
          <ac:chgData name="Sidney Seckler" userId="73470fc2d5f88927" providerId="LiveId" clId="{A17ECD8A-FB6E-4FBB-9AA0-0B71C18F4DBE}" dt="2021-06-21T20:45:33.653" v="865" actId="478"/>
          <ac:spMkLst>
            <pc:docMk/>
            <pc:sldMk cId="0" sldId="339"/>
            <ac:spMk id="92163" creationId="{DD131457-2807-4EF8-AE9A-E2502878CA67}"/>
          </ac:spMkLst>
        </pc:spChg>
        <pc:spChg chg="add mod">
          <ac:chgData name="Sidney Seckler" userId="73470fc2d5f88927" providerId="LiveId" clId="{A17ECD8A-FB6E-4FBB-9AA0-0B71C18F4DBE}" dt="2021-06-21T20:46:17.445" v="881" actId="1076"/>
          <ac:spMkLst>
            <pc:docMk/>
            <pc:sldMk cId="0" sldId="339"/>
            <ac:spMk id="92164" creationId="{E07ACE2A-4F28-4534-ACF1-B099EE0D9FB5}"/>
          </ac:spMkLst>
        </pc:spChg>
        <pc:spChg chg="add mod">
          <ac:chgData name="Sidney Seckler" userId="73470fc2d5f88927" providerId="LiveId" clId="{A17ECD8A-FB6E-4FBB-9AA0-0B71C18F4DBE}" dt="2021-06-21T20:46:24.677" v="883" actId="1076"/>
          <ac:spMkLst>
            <pc:docMk/>
            <pc:sldMk cId="0" sldId="339"/>
            <ac:spMk id="92165" creationId="{D3A14728-33A3-4214-A961-F82E5CD89142}"/>
          </ac:spMkLst>
        </pc:spChg>
        <pc:spChg chg="add mod">
          <ac:chgData name="Sidney Seckler" userId="73470fc2d5f88927" providerId="LiveId" clId="{A17ECD8A-FB6E-4FBB-9AA0-0B71C18F4DBE}" dt="2021-06-21T20:46:32.945" v="886" actId="1076"/>
          <ac:spMkLst>
            <pc:docMk/>
            <pc:sldMk cId="0" sldId="339"/>
            <ac:spMk id="92168" creationId="{63D5443D-154D-42CD-AF8D-B3B2A46FA8B7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69" creationId="{BFF63C87-AA63-40A9-B79D-5CDA61D74986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71" creationId="{8E0AE24B-1F95-427E-A791-7DE98CB16E07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4" creationId="{E07ACE2A-4F28-4534-ACF1-B099EE0D9FB5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6" creationId="{D3A14728-33A3-4214-A961-F82E5CD89142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8" creationId="{63D5443D-154D-42CD-AF8D-B3B2A46FA8B7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47:59.149" v="902" actId="1076"/>
        <pc:sldMkLst>
          <pc:docMk/>
          <pc:sldMk cId="0" sldId="340"/>
        </pc:sldMkLst>
        <pc:spChg chg="add del mod">
          <ac:chgData name="Sidney Seckler" userId="73470fc2d5f88927" providerId="LiveId" clId="{A17ECD8A-FB6E-4FBB-9AA0-0B71C18F4DBE}" dt="2021-06-21T20:45:42.574" v="868" actId="478"/>
          <ac:spMkLst>
            <pc:docMk/>
            <pc:sldMk cId="0" sldId="340"/>
            <ac:spMk id="3" creationId="{1D7EA762-54EE-4C95-834D-D28A8E115F89}"/>
          </ac:spMkLst>
        </pc:spChg>
        <pc:spChg chg="add mod">
          <ac:chgData name="Sidney Seckler" userId="73470fc2d5f88927" providerId="LiveId" clId="{A17ECD8A-FB6E-4FBB-9AA0-0B71C18F4DBE}" dt="2021-06-21T20:45:53.417" v="870"/>
          <ac:spMkLst>
            <pc:docMk/>
            <pc:sldMk cId="0" sldId="340"/>
            <ac:spMk id="11" creationId="{765844FD-15B2-4AAA-A470-0F5CE565C512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8" creationId="{1A8C8A14-0D0C-4013-A4A1-F8E3EBB9C501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9" creationId="{3E2DE04E-F211-488E-90F4-AB5E3A77720C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0" creationId="{010D22DC-1DBC-43E6-B33F-B9F63626AD58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1" creationId="{CBD43EE6-B4CC-4768-ADDC-5D61D86F66B4}"/>
          </ac:spMkLst>
        </pc:spChg>
        <pc:spChg chg="del">
          <ac:chgData name="Sidney Seckler" userId="73470fc2d5f88927" providerId="LiveId" clId="{A17ECD8A-FB6E-4FBB-9AA0-0B71C18F4DBE}" dt="2021-06-21T20:45:40.220" v="867" actId="478"/>
          <ac:spMkLst>
            <pc:docMk/>
            <pc:sldMk cId="0" sldId="340"/>
            <ac:spMk id="93187" creationId="{44F1A96D-A491-497B-B8FA-EE289E08955E}"/>
          </ac:spMkLst>
        </pc:spChg>
        <pc:spChg chg="add del">
          <ac:chgData name="Sidney Seckler" userId="73470fc2d5f88927" providerId="LiveId" clId="{A17ECD8A-FB6E-4FBB-9AA0-0B71C18F4DBE}" dt="2021-06-21T20:47:27.082" v="896" actId="478"/>
          <ac:spMkLst>
            <pc:docMk/>
            <pc:sldMk cId="0" sldId="340"/>
            <ac:spMk id="93188" creationId="{147192AF-32B5-485A-A9A1-01C92EF62178}"/>
          </ac:spMkLst>
        </pc:spChg>
        <pc:spChg chg="add del">
          <ac:chgData name="Sidney Seckler" userId="73470fc2d5f88927" providerId="LiveId" clId="{A17ECD8A-FB6E-4FBB-9AA0-0B71C18F4DBE}" dt="2021-06-21T20:47:29.697" v="897" actId="478"/>
          <ac:spMkLst>
            <pc:docMk/>
            <pc:sldMk cId="0" sldId="340"/>
            <ac:spMk id="93189" creationId="{032081C5-E45A-4C8F-AF5D-BEADE62CF20A}"/>
          </ac:spMkLst>
        </pc:spChg>
        <pc:spChg chg="add del">
          <ac:chgData name="Sidney Seckler" userId="73470fc2d5f88927" providerId="LiveId" clId="{A17ECD8A-FB6E-4FBB-9AA0-0B71C18F4DBE}" dt="2021-06-21T20:47:32.265" v="898" actId="478"/>
          <ac:spMkLst>
            <pc:docMk/>
            <pc:sldMk cId="0" sldId="340"/>
            <ac:spMk id="93190" creationId="{9C37F2CE-4233-4CA9-93B2-59471B880199}"/>
          </ac:spMkLst>
        </pc:spChg>
        <pc:spChg chg="mod">
          <ac:chgData name="Sidney Seckler" userId="73470fc2d5f88927" providerId="LiveId" clId="{A17ECD8A-FB6E-4FBB-9AA0-0B71C18F4DBE}" dt="2021-06-21T20:47:59.149" v="902" actId="1076"/>
          <ac:spMkLst>
            <pc:docMk/>
            <pc:sldMk cId="0" sldId="340"/>
            <ac:spMk id="93191" creationId="{0F72FC27-43F2-4FFC-A7C8-019C0AC016AD}"/>
          </ac:spMkLst>
        </pc:spChg>
        <pc:spChg chg="del">
          <ac:chgData name="Sidney Seckler" userId="73470fc2d5f88927" providerId="LiveId" clId="{A17ECD8A-FB6E-4FBB-9AA0-0B71C18F4DBE}" dt="2021-06-21T20:47:48.041" v="900" actId="478"/>
          <ac:spMkLst>
            <pc:docMk/>
            <pc:sldMk cId="0" sldId="340"/>
            <ac:spMk id="93192" creationId="{08BA0AD8-215E-4CCB-8A42-8392E3311F0B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4" creationId="{147192AF-32B5-485A-A9A1-01C92EF62178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6" creationId="{032081C5-E45A-4C8F-AF5D-BEADE62CF20A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8" creationId="{9C37F2CE-4233-4CA9-93B2-59471B880199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57:31.413" v="1024" actId="1076"/>
        <pc:sldMkLst>
          <pc:docMk/>
          <pc:sldMk cId="0" sldId="348"/>
        </pc:sldMkLst>
        <pc:spChg chg="add del mod">
          <ac:chgData name="Sidney Seckler" userId="73470fc2d5f88927" providerId="LiveId" clId="{A17ECD8A-FB6E-4FBB-9AA0-0B71C18F4DBE}" dt="2021-06-21T20:55:57.310" v="1006" actId="478"/>
          <ac:spMkLst>
            <pc:docMk/>
            <pc:sldMk cId="0" sldId="348"/>
            <ac:spMk id="3" creationId="{97512E10-940D-476A-A125-776497FDF9E8}"/>
          </ac:spMkLst>
        </pc:spChg>
        <pc:spChg chg="add mod">
          <ac:chgData name="Sidney Seckler" userId="73470fc2d5f88927" providerId="LiveId" clId="{A17ECD8A-FB6E-4FBB-9AA0-0B71C18F4DBE}" dt="2021-06-21T20:56:05.716" v="1007"/>
          <ac:spMkLst>
            <pc:docMk/>
            <pc:sldMk cId="0" sldId="348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1T20:55:51.965" v="1005" actId="478"/>
          <ac:spMkLst>
            <pc:docMk/>
            <pc:sldMk cId="0" sldId="348"/>
            <ac:spMk id="109571" creationId="{FA9C9539-5BAE-42E2-BB58-5D35BB724781}"/>
          </ac:spMkLst>
        </pc:spChg>
        <pc:spChg chg="add mod">
          <ac:chgData name="Sidney Seckler" userId="73470fc2d5f88927" providerId="LiveId" clId="{A17ECD8A-FB6E-4FBB-9AA0-0B71C18F4DBE}" dt="2021-06-21T20:57:31.413" v="1024" actId="1076"/>
          <ac:spMkLst>
            <pc:docMk/>
            <pc:sldMk cId="0" sldId="348"/>
            <ac:spMk id="109572" creationId="{E6FB454D-0531-4E4C-B051-504EF88AC74C}"/>
          </ac:spMkLst>
        </pc:spChg>
        <pc:spChg chg="add mod">
          <ac:chgData name="Sidney Seckler" userId="73470fc2d5f88927" providerId="LiveId" clId="{A17ECD8A-FB6E-4FBB-9AA0-0B71C18F4DBE}" dt="2021-06-21T20:57:21.521" v="1023" actId="1076"/>
          <ac:spMkLst>
            <pc:docMk/>
            <pc:sldMk cId="0" sldId="348"/>
            <ac:spMk id="109573" creationId="{42D010A1-EE35-47F6-91FB-4906D44F9260}"/>
          </ac:spMkLst>
        </pc:sp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4" creationId="{E6FB454D-0531-4E4C-B051-504EF88AC74C}"/>
          </ac:graphicFrameMkLst>
        </pc:graphicFrame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6" creationId="{42D010A1-EE35-47F6-91FB-4906D44F9260}"/>
          </ac:graphicFrameMkLst>
        </pc:graphicFrameChg>
        <pc:graphicFrameChg chg="add mod">
          <ac:chgData name="Sidney Seckler" userId="73470fc2d5f88927" providerId="LiveId" clId="{A17ECD8A-FB6E-4FBB-9AA0-0B71C18F4DBE}" dt="2021-06-21T20:57:14.797" v="1022" actId="1076"/>
          <ac:graphicFrameMkLst>
            <pc:docMk/>
            <pc:sldMk cId="0" sldId="348"/>
            <ac:graphicFrameMk id="14" creationId="{D56C0DFB-0C5D-4B40-A527-F08727490F7E}"/>
          </ac:graphicFrameMkLst>
        </pc:graphicFrameChg>
        <pc:graphicFrameChg chg="del">
          <ac:chgData name="Sidney Seckler" userId="73470fc2d5f88927" providerId="LiveId" clId="{A17ECD8A-FB6E-4FBB-9AA0-0B71C18F4DBE}" dt="2021-06-21T20:56:13.575" v="1008" actId="478"/>
          <ac:graphicFrameMkLst>
            <pc:docMk/>
            <pc:sldMk cId="0" sldId="348"/>
            <ac:graphicFrameMk id="109574" creationId="{BB768A41-936C-4D8F-8FAA-2643AEE9A2DF}"/>
          </ac:graphicFrameMkLst>
        </pc:graphicFrameChg>
      </pc:sldChg>
      <pc:sldChg chg="del">
        <pc:chgData name="Sidney Seckler" userId="73470fc2d5f88927" providerId="LiveId" clId="{A17ECD8A-FB6E-4FBB-9AA0-0B71C18F4DBE}" dt="2021-06-21T19:03:17.966" v="293" actId="47"/>
        <pc:sldMkLst>
          <pc:docMk/>
          <pc:sldMk cId="0" sldId="448"/>
        </pc:sldMkLst>
      </pc:sldChg>
      <pc:sldChg chg="del">
        <pc:chgData name="Sidney Seckler" userId="73470fc2d5f88927" providerId="LiveId" clId="{A17ECD8A-FB6E-4FBB-9AA0-0B71C18F4DBE}" dt="2021-06-21T19:03:19.640" v="294" actId="47"/>
        <pc:sldMkLst>
          <pc:docMk/>
          <pc:sldMk cId="0" sldId="449"/>
        </pc:sldMkLst>
      </pc:sldChg>
      <pc:sldChg chg="add">
        <pc:chgData name="Sidney Seckler" userId="73470fc2d5f88927" providerId="LiveId" clId="{A17ECD8A-FB6E-4FBB-9AA0-0B71C18F4DBE}" dt="2021-06-21T19:06:00.796" v="300"/>
        <pc:sldMkLst>
          <pc:docMk/>
          <pc:sldMk cId="0" sldId="500"/>
        </pc:sldMkLst>
      </pc:sldChg>
      <pc:sldChg chg="del">
        <pc:chgData name="Sidney Seckler" userId="73470fc2d5f88927" providerId="LiveId" clId="{A17ECD8A-FB6E-4FBB-9AA0-0B71C18F4DBE}" dt="2021-06-21T19:03:22.484" v="296" actId="47"/>
        <pc:sldMkLst>
          <pc:docMk/>
          <pc:sldMk cId="0" sldId="503"/>
        </pc:sldMkLst>
      </pc:sldChg>
      <pc:sldChg chg="add">
        <pc:chgData name="Sidney Seckler" userId="73470fc2d5f88927" providerId="LiveId" clId="{A17ECD8A-FB6E-4FBB-9AA0-0B71C18F4DBE}" dt="2021-06-21T19:05:16.710" v="299"/>
        <pc:sldMkLst>
          <pc:docMk/>
          <pc:sldMk cId="0" sldId="507"/>
        </pc:sldMkLst>
      </pc:sldChg>
      <pc:sldChg chg="del">
        <pc:chgData name="Sidney Seckler" userId="73470fc2d5f88927" providerId="LiveId" clId="{A17ECD8A-FB6E-4FBB-9AA0-0B71C18F4DBE}" dt="2021-06-21T18:59:20.427" v="230" actId="47"/>
        <pc:sldMkLst>
          <pc:docMk/>
          <pc:sldMk cId="111140260" sldId="51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72471014" sldId="527"/>
        </pc:sldMkLst>
      </pc:sldChg>
      <pc:sldChg chg="del">
        <pc:chgData name="Sidney Seckler" userId="73470fc2d5f88927" providerId="LiveId" clId="{A17ECD8A-FB6E-4FBB-9AA0-0B71C18F4DBE}" dt="2021-06-21T19:03:21.461" v="295" actId="47"/>
        <pc:sldMkLst>
          <pc:docMk/>
          <pc:sldMk cId="3427353847" sldId="528"/>
        </pc:sldMkLst>
      </pc:sldChg>
      <pc:sldChg chg="del">
        <pc:chgData name="Sidney Seckler" userId="73470fc2d5f88927" providerId="LiveId" clId="{A17ECD8A-FB6E-4FBB-9AA0-0B71C18F4DBE}" dt="2021-06-21T19:03:24.754" v="297" actId="47"/>
        <pc:sldMkLst>
          <pc:docMk/>
          <pc:sldMk cId="673600176" sldId="52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098609" sldId="53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375718522" sldId="53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73587842" sldId="53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92605575" sldId="560"/>
        </pc:sldMkLst>
      </pc:sldChg>
      <pc:sldChg chg="del">
        <pc:chgData name="Sidney Seckler" userId="73470fc2d5f88927" providerId="LiveId" clId="{A17ECD8A-FB6E-4FBB-9AA0-0B71C18F4DBE}" dt="2021-06-21T19:03:27.302" v="298" actId="47"/>
        <pc:sldMkLst>
          <pc:docMk/>
          <pc:sldMk cId="244264611" sldId="56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3269387" sldId="56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953215969" sldId="56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529439852" sldId="56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2907026" sldId="56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7501084" sldId="56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22202141" sldId="56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67141476" sldId="56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11482592" sldId="56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240535576" sldId="57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721507650" sldId="57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39118230" sldId="572"/>
        </pc:sldMkLst>
      </pc:sldChg>
      <pc:sldChg chg="addSp delSp modSp add mod">
        <pc:chgData name="Sidney Seckler" userId="73470fc2d5f88927" providerId="LiveId" clId="{A17ECD8A-FB6E-4FBB-9AA0-0B71C18F4DBE}" dt="2021-06-21T20:44:16.393" v="860" actId="20577"/>
        <pc:sldMkLst>
          <pc:docMk/>
          <pc:sldMk cId="1830596487" sldId="573"/>
        </pc:sldMkLst>
        <pc:spChg chg="add del mod">
          <ac:chgData name="Sidney Seckler" userId="73470fc2d5f88927" providerId="LiveId" clId="{A17ECD8A-FB6E-4FBB-9AA0-0B71C18F4DBE}" dt="2021-06-21T20:43:11.998" v="841" actId="478"/>
          <ac:spMkLst>
            <pc:docMk/>
            <pc:sldMk cId="1830596487" sldId="573"/>
            <ac:spMk id="3" creationId="{833AE19F-B358-4C8E-AF85-6DF871049B40}"/>
          </ac:spMkLst>
        </pc:spChg>
        <pc:spChg chg="add mod">
          <ac:chgData name="Sidney Seckler" userId="73470fc2d5f88927" providerId="LiveId" clId="{A17ECD8A-FB6E-4FBB-9AA0-0B71C18F4DBE}" dt="2021-06-21T20:43:19.703" v="842"/>
          <ac:spMkLst>
            <pc:docMk/>
            <pc:sldMk cId="1830596487" sldId="573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1T20:43:07.865" v="840" actId="478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1T20:44:16.393" v="860" actId="20577"/>
          <ac:spMkLst>
            <pc:docMk/>
            <pc:sldMk cId="1830596487" sldId="573"/>
            <ac:spMk id="4100" creationId="{E5CC45C3-CF65-4286-AA07-1D8008364C0B}"/>
          </ac:spMkLst>
        </pc:spChg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3972007" sldId="57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847601497" sldId="57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5519720" sldId="57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301084301" sldId="57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76565986" sldId="57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03838897" sldId="57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2470385" sldId="57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67990221" sldId="58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21416569" sldId="58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8205803" sldId="58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49770830" sldId="58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29707380" sldId="58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042794260" sldId="58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8906114" sldId="58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24304641" sldId="58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800414301" sldId="58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32148569" sldId="58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3986606" sldId="59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25520512" sldId="59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72380938" sldId="59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127332261" sldId="59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9726014" sldId="59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959851791" sldId="59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88282387" sldId="59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77418303" sldId="59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3052115" sldId="60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00734886" sldId="60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63483154" sldId="60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104851653" sldId="60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353656" sldId="604"/>
        </pc:sldMkLst>
      </pc:sldChg>
      <pc:sldChg chg="modSp mod">
        <pc:chgData name="Sidney Seckler" userId="73470fc2d5f88927" providerId="LiveId" clId="{A17ECD8A-FB6E-4FBB-9AA0-0B71C18F4DBE}" dt="2021-06-21T18:54:32.586" v="105" actId="1076"/>
        <pc:sldMkLst>
          <pc:docMk/>
          <pc:sldMk cId="0" sldId="605"/>
        </pc:sldMkLst>
        <pc:spChg chg="mod">
          <ac:chgData name="Sidney Seckler" userId="73470fc2d5f88927" providerId="LiveId" clId="{A17ECD8A-FB6E-4FBB-9AA0-0B71C18F4DBE}" dt="2021-06-21T18:54:32.586" v="105" actId="1076"/>
          <ac:spMkLst>
            <pc:docMk/>
            <pc:sldMk cId="0" sldId="605"/>
            <ac:spMk id="3076" creationId="{31E6E0EF-0E9A-494A-B0EA-A07A9CD2074B}"/>
          </ac:spMkLst>
        </pc:spChg>
      </pc:sldChg>
      <pc:sldChg chg="modSp add mod">
        <pc:chgData name="Sidney Seckler" userId="73470fc2d5f88927" providerId="LiveId" clId="{A17ECD8A-FB6E-4FBB-9AA0-0B71C18F4DBE}" dt="2021-06-23T01:16:26.883" v="2670" actId="5793"/>
        <pc:sldMkLst>
          <pc:docMk/>
          <pc:sldMk cId="2564616184" sldId="606"/>
        </pc:sldMkLst>
        <pc:spChg chg="mod">
          <ac:chgData name="Sidney Seckler" userId="73470fc2d5f88927" providerId="LiveId" clId="{A17ECD8A-FB6E-4FBB-9AA0-0B71C18F4DBE}" dt="2021-06-23T01:16:26.883" v="2670" actId="5793"/>
          <ac:spMkLst>
            <pc:docMk/>
            <pc:sldMk cId="2564616184" sldId="606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1:17.880" v="2806" actId="14100"/>
        <pc:sldMkLst>
          <pc:docMk/>
          <pc:sldMk cId="2920441286" sldId="607"/>
        </pc:sldMkLst>
        <pc:spChg chg="mod">
          <ac:chgData name="Sidney Seckler" userId="73470fc2d5f88927" providerId="LiveId" clId="{A17ECD8A-FB6E-4FBB-9AA0-0B71C18F4DBE}" dt="2021-06-23T01:21:17.880" v="2806" actId="14100"/>
          <ac:spMkLst>
            <pc:docMk/>
            <pc:sldMk cId="2920441286" sldId="607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3:18.388" v="2894" actId="6549"/>
        <pc:sldMkLst>
          <pc:docMk/>
          <pc:sldMk cId="3541643842" sldId="608"/>
        </pc:sldMkLst>
        <pc:spChg chg="mod">
          <ac:chgData name="Sidney Seckler" userId="73470fc2d5f88927" providerId="LiveId" clId="{A17ECD8A-FB6E-4FBB-9AA0-0B71C18F4DBE}" dt="2021-06-23T01:23:18.388" v="2894" actId="6549"/>
          <ac:spMkLst>
            <pc:docMk/>
            <pc:sldMk cId="3541643842" sldId="608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19:13:31.015" v="340" actId="14100"/>
        <pc:sldMkLst>
          <pc:docMk/>
          <pc:sldMk cId="805932372" sldId="609"/>
        </pc:sldMkLst>
        <pc:spChg chg="add del mod">
          <ac:chgData name="Sidney Seckler" userId="73470fc2d5f88927" providerId="LiveId" clId="{A17ECD8A-FB6E-4FBB-9AA0-0B71C18F4DBE}" dt="2021-06-21T19:10:11.850" v="305" actId="478"/>
          <ac:spMkLst>
            <pc:docMk/>
            <pc:sldMk cId="805932372" sldId="609"/>
            <ac:spMk id="3" creationId="{D1C2C5B6-DA25-41A6-820A-8B98C22689D5}"/>
          </ac:spMkLst>
        </pc:spChg>
        <pc:spChg chg="add del mod">
          <ac:chgData name="Sidney Seckler" userId="73470fc2d5f88927" providerId="LiveId" clId="{A17ECD8A-FB6E-4FBB-9AA0-0B71C18F4DBE}" dt="2021-06-21T19:10:32.542" v="308" actId="478"/>
          <ac:spMkLst>
            <pc:docMk/>
            <pc:sldMk cId="805932372" sldId="609"/>
            <ac:spMk id="5" creationId="{9D3C939F-8443-420E-B73A-23CC073E4C51}"/>
          </ac:spMkLst>
        </pc:spChg>
        <pc:spChg chg="add mod">
          <ac:chgData name="Sidney Seckler" userId="73470fc2d5f88927" providerId="LiveId" clId="{A17ECD8A-FB6E-4FBB-9AA0-0B71C18F4DBE}" dt="2021-06-21T19:13:31.015" v="340" actId="14100"/>
          <ac:spMkLst>
            <pc:docMk/>
            <pc:sldMk cId="805932372" sldId="609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0:29.819" v="307" actId="478"/>
          <ac:spMkLst>
            <pc:docMk/>
            <pc:sldMk cId="805932372" sldId="609"/>
            <ac:spMk id="7" creationId="{F053D0CB-DB61-4E11-912B-D78C8FA8AA4D}"/>
          </ac:spMkLst>
        </pc:spChg>
        <pc:spChg chg="del">
          <ac:chgData name="Sidney Seckler" userId="73470fc2d5f88927" providerId="LiveId" clId="{A17ECD8A-FB6E-4FBB-9AA0-0B71C18F4DBE}" dt="2021-06-21T19:10:09.384" v="304" actId="478"/>
          <ac:spMkLst>
            <pc:docMk/>
            <pc:sldMk cId="805932372" sldId="609"/>
            <ac:spMk id="8" creationId="{3CCFBFB5-8A8F-4EB1-A77C-FF04196D9EC9}"/>
          </ac:spMkLst>
        </pc:spChg>
        <pc:spChg chg="add mod">
          <ac:chgData name="Sidney Seckler" userId="73470fc2d5f88927" providerId="LiveId" clId="{A17ECD8A-FB6E-4FBB-9AA0-0B71C18F4DBE}" dt="2021-06-21T19:10:24.288" v="306"/>
          <ac:spMkLst>
            <pc:docMk/>
            <pc:sldMk cId="805932372" sldId="609"/>
            <ac:spMk id="9" creationId="{D55E3607-6BE3-415B-8797-C062A773112E}"/>
          </ac:spMkLst>
        </pc:spChg>
        <pc:spChg chg="add mod">
          <ac:chgData name="Sidney Seckler" userId="73470fc2d5f88927" providerId="LiveId" clId="{A17ECD8A-FB6E-4FBB-9AA0-0B71C18F4DBE}" dt="2021-06-21T19:11:39.199" v="321" actId="1076"/>
          <ac:spMkLst>
            <pc:docMk/>
            <pc:sldMk cId="805932372" sldId="609"/>
            <ac:spMk id="10" creationId="{9C469069-D36D-46A7-831A-4155B9BED631}"/>
          </ac:spMkLst>
        </pc:spChg>
        <pc:spChg chg="add mod">
          <ac:chgData name="Sidney Seckler" userId="73470fc2d5f88927" providerId="LiveId" clId="{A17ECD8A-FB6E-4FBB-9AA0-0B71C18F4DBE}" dt="2021-06-21T19:11:41.301" v="322" actId="1076"/>
          <ac:spMkLst>
            <pc:docMk/>
            <pc:sldMk cId="805932372" sldId="609"/>
            <ac:spMk id="11" creationId="{B7256E46-FDD0-49D7-84E7-0CFBFDA97C6D}"/>
          </ac:spMkLst>
        </pc:spChg>
        <pc:picChg chg="add mod">
          <ac:chgData name="Sidney Seckler" userId="73470fc2d5f88927" providerId="LiveId" clId="{A17ECD8A-FB6E-4FBB-9AA0-0B71C18F4DBE}" dt="2021-06-21T19:11:53.966" v="333" actId="1038"/>
          <ac:picMkLst>
            <pc:docMk/>
            <pc:sldMk cId="805932372" sldId="609"/>
            <ac:picMk id="12" creationId="{184BF879-187A-48A1-9627-6AA0634B005A}"/>
          </ac:picMkLst>
        </pc:picChg>
      </pc:sldChg>
      <pc:sldChg chg="modSp add mod">
        <pc:chgData name="Sidney Seckler" userId="73470fc2d5f88927" providerId="LiveId" clId="{A17ECD8A-FB6E-4FBB-9AA0-0B71C18F4DBE}" dt="2021-06-21T19:13:42.353" v="342" actId="1076"/>
        <pc:sldMkLst>
          <pc:docMk/>
          <pc:sldMk cId="797617501" sldId="610"/>
        </pc:sldMkLst>
        <pc:spChg chg="mod">
          <ac:chgData name="Sidney Seckler" userId="73470fc2d5f88927" providerId="LiveId" clId="{A17ECD8A-FB6E-4FBB-9AA0-0B71C18F4DBE}" dt="2021-06-21T19:13:42.353" v="342" actId="1076"/>
          <ac:spMkLst>
            <pc:docMk/>
            <pc:sldMk cId="797617501" sldId="610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5:27.195" v="370" actId="1076"/>
        <pc:sldMkLst>
          <pc:docMk/>
          <pc:sldMk cId="1133107676" sldId="611"/>
        </pc:sldMkLst>
        <pc:spChg chg="mod">
          <ac:chgData name="Sidney Seckler" userId="73470fc2d5f88927" providerId="LiveId" clId="{A17ECD8A-FB6E-4FBB-9AA0-0B71C18F4DBE}" dt="2021-06-21T19:15:27.195" v="370" actId="1076"/>
          <ac:spMkLst>
            <pc:docMk/>
            <pc:sldMk cId="1133107676" sldId="611"/>
            <ac:spMk id="6" creationId="{BB45F28D-13FB-4EA8-A1AA-AB89297121CA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8" creationId="{C8A04937-36D9-40FF-9424-54DF24F61F96}"/>
          </ac:spMkLst>
        </pc:spChg>
        <pc:spChg chg="del">
          <ac:chgData name="Sidney Seckler" userId="73470fc2d5f88927" providerId="LiveId" clId="{A17ECD8A-FB6E-4FBB-9AA0-0B71C18F4DBE}" dt="2021-06-21T19:13:54.770" v="345" actId="478"/>
          <ac:spMkLst>
            <pc:docMk/>
            <pc:sldMk cId="1133107676" sldId="611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3:57.554" v="346" actId="478"/>
          <ac:spMkLst>
            <pc:docMk/>
            <pc:sldMk cId="1133107676" sldId="611"/>
            <ac:spMk id="11" creationId="{B7256E46-FDD0-49D7-84E7-0CFBFDA97C6D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13" creationId="{859A4622-D602-46FD-A565-0D7F29E889AE}"/>
          </ac:spMkLst>
        </pc:spChg>
        <pc:picChg chg="del">
          <ac:chgData name="Sidney Seckler" userId="73470fc2d5f88927" providerId="LiveId" clId="{A17ECD8A-FB6E-4FBB-9AA0-0B71C18F4DBE}" dt="2021-06-21T19:13:59.158" v="347" actId="478"/>
          <ac:picMkLst>
            <pc:docMk/>
            <pc:sldMk cId="1133107676" sldId="611"/>
            <ac:picMk id="12" creationId="{184BF879-187A-48A1-9627-6AA0634B005A}"/>
          </ac:picMkLst>
        </pc:picChg>
        <pc:picChg chg="add mod">
          <ac:chgData name="Sidney Seckler" userId="73470fc2d5f88927" providerId="LiveId" clId="{A17ECD8A-FB6E-4FBB-9AA0-0B71C18F4DBE}" dt="2021-06-21T19:15:13.464" v="367" actId="1036"/>
          <ac:picMkLst>
            <pc:docMk/>
            <pc:sldMk cId="1133107676" sldId="611"/>
            <ac:picMk id="14" creationId="{49C0F352-9610-4933-93F2-2B5DFF6503AF}"/>
          </ac:picMkLst>
        </pc:picChg>
      </pc:sldChg>
      <pc:sldChg chg="modSp add mod">
        <pc:chgData name="Sidney Seckler" userId="73470fc2d5f88927" providerId="LiveId" clId="{A17ECD8A-FB6E-4FBB-9AA0-0B71C18F4DBE}" dt="2021-06-21T19:15:39.602" v="372" actId="1076"/>
        <pc:sldMkLst>
          <pc:docMk/>
          <pc:sldMk cId="3307726676" sldId="612"/>
        </pc:sldMkLst>
        <pc:spChg chg="mod">
          <ac:chgData name="Sidney Seckler" userId="73470fc2d5f88927" providerId="LiveId" clId="{A17ECD8A-FB6E-4FBB-9AA0-0B71C18F4DBE}" dt="2021-06-21T19:15:39.602" v="372" actId="1076"/>
          <ac:spMkLst>
            <pc:docMk/>
            <pc:sldMk cId="3307726676" sldId="612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8:19.908" v="386" actId="1076"/>
        <pc:sldMkLst>
          <pc:docMk/>
          <pc:sldMk cId="2798348040" sldId="613"/>
        </pc:sldMkLst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1" creationId="{B7256E46-FDD0-49D7-84E7-0CFBFDA97C6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6" creationId="{1A7AB7A7-5824-4445-93FB-65B9D1A0DE7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7" creationId="{38FB7EE0-23CD-40CD-B4CC-AF1BF0802CC9}"/>
          </ac:spMkLst>
        </pc:spChg>
        <pc:spChg chg="mod">
          <ac:chgData name="Sidney Seckler" userId="73470fc2d5f88927" providerId="LiveId" clId="{A17ECD8A-FB6E-4FBB-9AA0-0B71C18F4DBE}" dt="2021-06-21T19:18:19.908" v="386" actId="1076"/>
          <ac:spMkLst>
            <pc:docMk/>
            <pc:sldMk cId="2798348040" sldId="613"/>
            <ac:spMk id="19" creationId="{DBAF5ED6-A4F9-49C1-8C67-2CB81B1229D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29" creationId="{B0D11AAF-A01A-44BB-A12F-18135230B52F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4" creationId="{3B5969DE-953D-44C2-98B0-EA964677CF9E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9" creationId="{5F76823E-25A5-4E2C-81BF-62C35C76380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44" creationId="{B34FFE0E-5A80-4BC0-91C9-2F15EDE1DE2B}"/>
          </ac:spMkLst>
        </pc:spChg>
        <pc:spChg chg="mod">
          <ac:chgData name="Sidney Seckler" userId="73470fc2d5f88927" providerId="LiveId" clId="{A17ECD8A-FB6E-4FBB-9AA0-0B71C18F4DBE}" dt="2021-06-21T19:17:59.495" v="382" actId="1076"/>
          <ac:spMkLst>
            <pc:docMk/>
            <pc:sldMk cId="2798348040" sldId="613"/>
            <ac:spMk id="48" creationId="{F4D06BD0-0A87-4D0F-803F-BCF6BF9533E8}"/>
          </ac:spMkLst>
        </pc:spChg>
        <pc:spChg chg="mod">
          <ac:chgData name="Sidney Seckler" userId="73470fc2d5f88927" providerId="LiveId" clId="{A17ECD8A-FB6E-4FBB-9AA0-0B71C18F4DBE}" dt="2021-06-21T19:18:07.360" v="384" actId="1076"/>
          <ac:spMkLst>
            <pc:docMk/>
            <pc:sldMk cId="2798348040" sldId="613"/>
            <ac:spMk id="49" creationId="{0406108E-91DC-4692-BB20-2AC6E35879A0}"/>
          </ac:spMkLst>
        </pc:spChg>
        <pc:spChg chg="mod">
          <ac:chgData name="Sidney Seckler" userId="73470fc2d5f88927" providerId="LiveId" clId="{A17ECD8A-FB6E-4FBB-9AA0-0B71C18F4DBE}" dt="2021-06-21T19:18:14.516" v="385" actId="1076"/>
          <ac:spMkLst>
            <pc:docMk/>
            <pc:sldMk cId="2798348040" sldId="613"/>
            <ac:spMk id="50" creationId="{078B1772-745F-4A31-9CD3-984C1FA83793}"/>
          </ac:spMkLst>
        </pc:spChg>
        <pc:spChg chg="mod">
          <ac:chgData name="Sidney Seckler" userId="73470fc2d5f88927" providerId="LiveId" clId="{A17ECD8A-FB6E-4FBB-9AA0-0B71C18F4DBE}" dt="2021-06-21T19:18:03.044" v="383" actId="1076"/>
          <ac:spMkLst>
            <pc:docMk/>
            <pc:sldMk cId="2798348040" sldId="613"/>
            <ac:spMk id="51" creationId="{13A0777C-BAE2-45CA-856D-7F35056F15DA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2" creationId="{05CF486B-FE0E-403D-8307-E6686FD3546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3" creationId="{804AE8F8-4C87-4BE3-A56A-F17651ADB2F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4" creationId="{B36188D4-9015-4092-85F4-940DA1CA3C5B}"/>
          </ac:spMkLst>
        </pc:spChg>
        <pc:grpChg chg="add mod">
          <ac:chgData name="Sidney Seckler" userId="73470fc2d5f88927" providerId="LiveId" clId="{A17ECD8A-FB6E-4FBB-9AA0-0B71C18F4DBE}" dt="2021-06-21T19:17:54.559" v="381" actId="14100"/>
          <ac:grpSpMkLst>
            <pc:docMk/>
            <pc:sldMk cId="2798348040" sldId="613"/>
            <ac:grpSpMk id="8" creationId="{BD9645DE-B966-42E8-A2CE-DF59A9A5CB3F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3" creationId="{27870B70-F0D7-4BF8-923F-8126E559081D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4" creationId="{CF8F769E-F75B-4255-A88E-CB0FF82A8D15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8" creationId="{AA789D34-2598-4332-90FF-209E433EC949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0" creationId="{E3B496F9-C994-4AC0-984E-4D93429762B4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2" creationId="{60C2254C-A753-4492-B51B-458F91CF7B17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3" creationId="{4DF47235-B95E-47CA-804D-9FFA52329346}"/>
          </ac:grpSpMkLst>
        </pc:grpChg>
        <pc:picChg chg="del">
          <ac:chgData name="Sidney Seckler" userId="73470fc2d5f88927" providerId="LiveId" clId="{A17ECD8A-FB6E-4FBB-9AA0-0B71C18F4DBE}" dt="2021-06-21T19:16:36.463" v="374" actId="478"/>
          <ac:picMkLst>
            <pc:docMk/>
            <pc:sldMk cId="2798348040" sldId="613"/>
            <ac:picMk id="12" creationId="{184BF879-187A-48A1-9627-6AA0634B005A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15" creationId="{01002698-58CF-4774-9E31-962F4AE6CBD5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21" creationId="{49F17B56-F8A8-48F0-B9C9-77040C0E2FEF}"/>
          </ac:picMkLst>
        </pc:pic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4" creationId="{6C0B6EB3-7D73-416B-9961-672C69D29E17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5" creationId="{0674C618-3BAC-4304-8A14-6739C169F93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6" creationId="{7FE2AEA1-247E-447E-9EE3-F3F51D3FD4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7" creationId="{2D843F11-61D3-4532-8844-0205091C1D4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8" creationId="{B7D03294-2D75-4577-836C-C500AE8012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0" creationId="{4BBCF743-C275-4A32-9850-019CE799905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1" creationId="{A4BC0D5F-09AE-4FD7-92CF-18C80110A5B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2" creationId="{9A7BB408-A4F1-4717-B431-1240BE4C2EA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3" creationId="{DD31381B-DE2F-403B-BDFC-38E4554C5E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5" creationId="{3F16B7E7-E068-4996-BE22-AEDC77F9112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6" creationId="{7EDED8F6-FF90-4A2D-8D27-4E7F9C8CFE3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7" creationId="{89CDAC8E-1B5A-4063-BFC6-735BFA87A2B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8" creationId="{A14F0179-C16F-4F5A-BC0B-8A002FAFCAB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0" creationId="{8D47506B-4F5C-4F32-8A3F-627F86DE442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1" creationId="{FA8F0CAB-CDC4-43BF-965D-FD956346B0F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2" creationId="{68B50D6B-F5F9-4E3A-ACEE-1C6DD54CF8A5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3" creationId="{780218A6-30F8-403B-80F5-B96302AEA970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5" creationId="{0E2B8831-DCFE-4DE7-A367-F31AA949458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6" creationId="{4BB728E4-FE90-47F2-A64B-63743F0A9056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7" creationId="{96E68363-407E-4A57-AC43-D11A603AADAB}"/>
          </ac:cxnSpMkLst>
        </pc:cxnChg>
      </pc:sldChg>
      <pc:sldChg chg="addSp delSp modSp add mod ord">
        <pc:chgData name="Sidney Seckler" userId="73470fc2d5f88927" providerId="LiveId" clId="{A17ECD8A-FB6E-4FBB-9AA0-0B71C18F4DBE}" dt="2021-06-21T19:26:31.460" v="425" actId="1076"/>
        <pc:sldMkLst>
          <pc:docMk/>
          <pc:sldMk cId="1318053712" sldId="614"/>
        </pc:sldMkLst>
        <pc:spChg chg="add del mod">
          <ac:chgData name="Sidney Seckler" userId="73470fc2d5f88927" providerId="LiveId" clId="{A17ECD8A-FB6E-4FBB-9AA0-0B71C18F4DBE}" dt="2021-06-21T19:23:16.815" v="397" actId="478"/>
          <ac:spMkLst>
            <pc:docMk/>
            <pc:sldMk cId="1318053712" sldId="614"/>
            <ac:spMk id="5" creationId="{C1DE55F1-5F33-45D1-9E2E-71787FC9FE01}"/>
          </ac:spMkLst>
        </pc:spChg>
        <pc:spChg chg="add del">
          <ac:chgData name="Sidney Seckler" userId="73470fc2d5f88927" providerId="LiveId" clId="{A17ECD8A-FB6E-4FBB-9AA0-0B71C18F4DBE}" dt="2021-06-21T19:23:44.436" v="399" actId="478"/>
          <ac:spMkLst>
            <pc:docMk/>
            <pc:sldMk cId="1318053712" sldId="614"/>
            <ac:spMk id="7" creationId="{18E4727F-4809-480E-A984-01448FE133D5}"/>
          </ac:spMkLst>
        </pc:spChg>
        <pc:spChg chg="add mod">
          <ac:chgData name="Sidney Seckler" userId="73470fc2d5f88927" providerId="LiveId" clId="{A17ECD8A-FB6E-4FBB-9AA0-0B71C18F4DBE}" dt="2021-06-21T19:26:28.358" v="424" actId="1076"/>
          <ac:spMkLst>
            <pc:docMk/>
            <pc:sldMk cId="1318053712" sldId="614"/>
            <ac:spMk id="10" creationId="{68AD4741-2FC0-4E25-BCFB-105F1D9FA50E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4" creationId="{041125F1-508B-4451-81B1-BE8E306104C8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9" creationId="{AB0E098F-19BB-4A36-AB72-A44FAA340095}"/>
          </ac:spMkLst>
        </pc:spChg>
        <pc:spChg chg="del mod">
          <ac:chgData name="Sidney Seckler" userId="73470fc2d5f88927" providerId="LiveId" clId="{A17ECD8A-FB6E-4FBB-9AA0-0B71C18F4DBE}" dt="2021-06-21T19:25:33.862" v="411" actId="478"/>
          <ac:spMkLst>
            <pc:docMk/>
            <pc:sldMk cId="1318053712" sldId="614"/>
            <ac:spMk id="30" creationId="{DF7C968F-B365-4BD9-B14B-F47437EAE113}"/>
          </ac:spMkLst>
        </pc:spChg>
        <pc:spChg chg="add mod">
          <ac:chgData name="Sidney Seckler" userId="73470fc2d5f88927" providerId="LiveId" clId="{A17ECD8A-FB6E-4FBB-9AA0-0B71C18F4DBE}" dt="2021-06-21T19:26:31.460" v="425" actId="1076"/>
          <ac:spMkLst>
            <pc:docMk/>
            <pc:sldMk cId="1318053712" sldId="614"/>
            <ac:spMk id="33" creationId="{C7915898-CB67-49EC-A092-0C0B3A34423D}"/>
          </ac:spMkLst>
        </pc:spChg>
        <pc:grpChg chg="add del mod">
          <ac:chgData name="Sidney Seckler" userId="73470fc2d5f88927" providerId="LiveId" clId="{A17ECD8A-FB6E-4FBB-9AA0-0B71C18F4DBE}" dt="2021-06-21T19:25:36.755" v="412" actId="478"/>
          <ac:grpSpMkLst>
            <pc:docMk/>
            <pc:sldMk cId="1318053712" sldId="614"/>
            <ac:grpSpMk id="11" creationId="{1FD134D0-4810-47D1-ACF1-CACACC62D315}"/>
          </ac:grpSpMkLst>
        </pc:grpChg>
        <pc:grpChg chg="del mod">
          <ac:chgData name="Sidney Seckler" userId="73470fc2d5f88927" providerId="LiveId" clId="{A17ECD8A-FB6E-4FBB-9AA0-0B71C18F4DBE}" dt="2021-06-21T19:25:31.167" v="410" actId="478"/>
          <ac:grpSpMkLst>
            <pc:docMk/>
            <pc:sldMk cId="1318053712" sldId="614"/>
            <ac:grpSpMk id="12" creationId="{2E08EF67-6D8E-44C0-839D-BF3AFF1C4CC2}"/>
          </ac:grpSpMkLst>
        </pc:grpChg>
        <pc:grpChg chg="mod topLvl">
          <ac:chgData name="Sidney Seckler" userId="73470fc2d5f88927" providerId="LiveId" clId="{A17ECD8A-FB6E-4FBB-9AA0-0B71C18F4DBE}" dt="2021-06-21T19:26:21.670" v="422" actId="1076"/>
          <ac:grpSpMkLst>
            <pc:docMk/>
            <pc:sldMk cId="1318053712" sldId="614"/>
            <ac:grpSpMk id="13" creationId="{B272F4ED-46FF-4F57-8F29-F50D42E6619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5" creationId="{780155CD-07DD-4C7A-BC77-736D6D72B95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7" creationId="{0C73FB78-024D-4B48-98B7-72AC7E2EB495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8" creationId="{FC3BB92F-C831-4E6C-A6F1-49189E0693FA}"/>
          </ac:grpSpMkLst>
        </pc:grpChg>
        <pc:graphicFrameChg chg="del mod">
          <ac:chgData name="Sidney Seckler" userId="73470fc2d5f88927" providerId="LiveId" clId="{A17ECD8A-FB6E-4FBB-9AA0-0B71C18F4DBE}" dt="2021-06-21T19:24:30.040" v="401" actId="478"/>
          <ac:graphicFrameMkLst>
            <pc:docMk/>
            <pc:sldMk cId="1318053712" sldId="614"/>
            <ac:graphicFrameMk id="4" creationId="{30DD8D7B-472C-421B-B03D-55747F56C144}"/>
          </ac:graphicFrameMkLst>
        </pc:graphicFrameChg>
        <pc:picChg chg="del mod topLvl">
          <ac:chgData name="Sidney Seckler" userId="73470fc2d5f88927" providerId="LiveId" clId="{A17ECD8A-FB6E-4FBB-9AA0-0B71C18F4DBE}" dt="2021-06-21T19:25:36.755" v="412" actId="478"/>
          <ac:picMkLst>
            <pc:docMk/>
            <pc:sldMk cId="1318053712" sldId="614"/>
            <ac:picMk id="14" creationId="{43294FFA-0746-4E33-9A12-1002F754546F}"/>
          </ac:picMkLst>
        </pc:picChg>
        <pc:picChg chg="mod">
          <ac:chgData name="Sidney Seckler" userId="73470fc2d5f88927" providerId="LiveId" clId="{A17ECD8A-FB6E-4FBB-9AA0-0B71C18F4DBE}" dt="2021-06-21T19:25:27.542" v="409"/>
          <ac:picMkLst>
            <pc:docMk/>
            <pc:sldMk cId="1318053712" sldId="614"/>
            <ac:picMk id="16" creationId="{26CC7C62-F1B1-4558-871E-66420504544B}"/>
          </ac:picMkLst>
        </pc:picChg>
        <pc:picChg chg="del mod">
          <ac:chgData name="Sidney Seckler" userId="73470fc2d5f88927" providerId="LiveId" clId="{A17ECD8A-FB6E-4FBB-9AA0-0B71C18F4DBE}" dt="2021-06-21T19:25:31.167" v="410" actId="478"/>
          <ac:picMkLst>
            <pc:docMk/>
            <pc:sldMk cId="1318053712" sldId="614"/>
            <ac:picMk id="31" creationId="{59BAAF7C-A21B-4334-8FD3-560E107758FC}"/>
          </ac:picMkLst>
        </pc:pic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19" creationId="{3CEE85A6-9B2A-42E7-87A0-0AD98D0C6FA6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0" creationId="{49504DFC-B4EC-4195-AA9C-A9ADCA5ECFB3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1" creationId="{AAF03AA5-32A8-40F2-B88C-87F62571C0F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2" creationId="{345134D8-A0A0-47C1-9BC4-650569E78FE0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3" creationId="{2EB95429-7890-4A97-8A5D-8C0D4B926A71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5" creationId="{4E11E1F4-C331-461D-B51B-90049E131F37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6" creationId="{9583E658-9C57-4FBD-92FA-7CA10D366AC4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7" creationId="{CACA1F19-F7AE-4B87-9C98-67B4601242E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8" creationId="{CF8EE9E0-7545-4FED-BF0C-9F0AF7725C45}"/>
          </ac:cxnSpMkLst>
        </pc:cxnChg>
      </pc:sldChg>
      <pc:sldChg chg="addSp modSp add mod">
        <pc:chgData name="Sidney Seckler" userId="73470fc2d5f88927" providerId="LiveId" clId="{A17ECD8A-FB6E-4FBB-9AA0-0B71C18F4DBE}" dt="2021-06-21T19:25:21.596" v="408" actId="1076"/>
        <pc:sldMkLst>
          <pc:docMk/>
          <pc:sldMk cId="3884146594" sldId="615"/>
        </pc:sldMkLst>
        <pc:spChg chg="mod">
          <ac:chgData name="Sidney Seckler" userId="73470fc2d5f88927" providerId="LiveId" clId="{A17ECD8A-FB6E-4FBB-9AA0-0B71C18F4DBE}" dt="2021-06-21T19:25:21.596" v="408" actId="1076"/>
          <ac:spMkLst>
            <pc:docMk/>
            <pc:sldMk cId="3884146594" sldId="615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5:19.180" v="407" actId="1076"/>
          <ac:spMkLst>
            <pc:docMk/>
            <pc:sldMk cId="3884146594" sldId="615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19:39.102" v="392" actId="255"/>
          <ac:spMkLst>
            <pc:docMk/>
            <pc:sldMk cId="3884146594" sldId="615"/>
            <ac:spMk id="24" creationId="{FEEF3B9D-9185-46E6-A1F5-FA895A1CBF58}"/>
          </ac:spMkLst>
        </pc:spChg>
        <pc:grpChg chg="add mod">
          <ac:chgData name="Sidney Seckler" userId="73470fc2d5f88927" providerId="LiveId" clId="{A17ECD8A-FB6E-4FBB-9AA0-0B71C18F4DBE}" dt="2021-06-21T19:19:30.839" v="391" actId="1076"/>
          <ac:grpSpMkLst>
            <pc:docMk/>
            <pc:sldMk cId="3884146594" sldId="615"/>
            <ac:grpSpMk id="4" creationId="{90431368-867C-443D-A45D-9EBC1D23C481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5" creationId="{723A46D5-A491-45BA-A361-A2CD18C6CCE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2" creationId="{62362E55-44FF-4B13-8CD6-18F84429F854}"/>
          </ac:grpSpMkLst>
        </pc:grp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0:30.160" v="475" actId="1076"/>
        <pc:sldMkLst>
          <pc:docMk/>
          <pc:sldMk cId="2766067918" sldId="616"/>
        </pc:sldMkLst>
        <pc:spChg chg="add mod">
          <ac:chgData name="Sidney Seckler" userId="73470fc2d5f88927" providerId="LiveId" clId="{A17ECD8A-FB6E-4FBB-9AA0-0B71C18F4DBE}" dt="2021-06-21T19:30:30.160" v="475" actId="1076"/>
          <ac:spMkLst>
            <pc:docMk/>
            <pc:sldMk cId="2766067918" sldId="616"/>
            <ac:spMk id="3" creationId="{240A6517-805B-49C6-A9D6-61FEBB85B65E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4" creationId="{FEEF3B9D-9185-46E6-A1F5-FA895A1CBF58}"/>
          </ac:spMkLst>
        </pc:spChg>
        <pc:spChg chg="add mod">
          <ac:chgData name="Sidney Seckler" userId="73470fc2d5f88927" providerId="LiveId" clId="{A17ECD8A-FB6E-4FBB-9AA0-0B71C18F4DBE}" dt="2021-06-21T19:27:29.436" v="433" actId="1076"/>
          <ac:spMkLst>
            <pc:docMk/>
            <pc:sldMk cId="2766067918" sldId="616"/>
            <ac:spMk id="26" creationId="{5DEF66CC-BEDE-447C-8CF5-72169803CE93}"/>
          </ac:spMkLst>
        </pc:spChg>
        <pc:spChg chg="add mod">
          <ac:chgData name="Sidney Seckler" userId="73470fc2d5f88927" providerId="LiveId" clId="{A17ECD8A-FB6E-4FBB-9AA0-0B71C18F4DBE}" dt="2021-06-21T19:30:11.902" v="471" actId="1076"/>
          <ac:spMkLst>
            <pc:docMk/>
            <pc:sldMk cId="2766067918" sldId="616"/>
            <ac:spMk id="27" creationId="{ADF12919-9385-455C-837F-C95C744FC01C}"/>
          </ac:spMkLst>
        </pc:spChg>
        <pc:spChg chg="add mod">
          <ac:chgData name="Sidney Seckler" userId="73470fc2d5f88927" providerId="LiveId" clId="{A17ECD8A-FB6E-4FBB-9AA0-0B71C18F4DBE}" dt="2021-06-21T19:30:23.668" v="474" actId="1076"/>
          <ac:spMkLst>
            <pc:docMk/>
            <pc:sldMk cId="2766067918" sldId="616"/>
            <ac:spMk id="28" creationId="{D99D2027-2C1B-4BC5-BCEB-BB26C9D0E6C3}"/>
          </ac:spMkLst>
        </pc:spChg>
        <pc:grpChg chg="del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4" creationId="{90431368-867C-443D-A45D-9EBC1D23C481}"/>
          </ac:grpSpMkLst>
        </pc:grpChg>
        <pc:grpChg chg="mod topLvl">
          <ac:chgData name="Sidney Seckler" userId="73470fc2d5f88927" providerId="LiveId" clId="{A17ECD8A-FB6E-4FBB-9AA0-0B71C18F4DBE}" dt="2021-06-21T19:27:06.946" v="429" actId="1076"/>
          <ac:grpSpMkLst>
            <pc:docMk/>
            <pc:sldMk cId="2766067918" sldId="616"/>
            <ac:grpSpMk id="5" creationId="{723A46D5-A491-45BA-A361-A2CD18C6CCE4}"/>
          </ac:grpSpMkLst>
        </pc:grpChg>
        <pc:grpChg chg="del mod topLvl">
          <ac:chgData name="Sidney Seckler" userId="73470fc2d5f88927" providerId="LiveId" clId="{A17ECD8A-FB6E-4FBB-9AA0-0B71C18F4DBE}" dt="2021-06-21T19:27:01.076" v="428" actId="478"/>
          <ac:grpSpMkLst>
            <pc:docMk/>
            <pc:sldMk cId="2766067918" sldId="616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2" creationId="{62362E55-44FF-4B13-8CD6-18F84429F854}"/>
          </ac:grpSpMkLst>
        </pc:grpChg>
        <pc:picChg chg="mod topLvl">
          <ac:chgData name="Sidney Seckler" userId="73470fc2d5f88927" providerId="LiveId" clId="{A17ECD8A-FB6E-4FBB-9AA0-0B71C18F4DBE}" dt="2021-06-21T19:27:06.946" v="429" actId="1076"/>
          <ac:picMkLst>
            <pc:docMk/>
            <pc:sldMk cId="2766067918" sldId="616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2:26.685" v="495" actId="1076"/>
        <pc:sldMkLst>
          <pc:docMk/>
          <pc:sldMk cId="3632821871" sldId="617"/>
        </pc:sldMkLst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3" creationId="{240A6517-805B-49C6-A9D6-61FEBB85B65E}"/>
          </ac:spMkLst>
        </pc:spChg>
        <pc:spChg chg="add mod">
          <ac:chgData name="Sidney Seckler" userId="73470fc2d5f88927" providerId="LiveId" clId="{A17ECD8A-FB6E-4FBB-9AA0-0B71C18F4DBE}" dt="2021-06-21T19:32:09.714" v="491" actId="1076"/>
          <ac:spMkLst>
            <pc:docMk/>
            <pc:sldMk cId="3632821871" sldId="617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7" creationId="{979449DF-7B7F-4D29-93B9-38559A97AE4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8" creationId="{D9F092C7-00FC-4E82-89AB-795965AFE95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9" creationId="{57ED9122-93A7-45CF-8525-8C57D81E94AA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0" creationId="{8638EE71-DF48-4648-BFC8-2C989F83860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1" creationId="{5A6EBADC-B168-4294-8411-F5E6DC4B5AC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2" creationId="{BB716BCD-706D-461E-8422-6B469D47D8C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3" creationId="{C81137AB-7B3A-43EC-AE26-E6AEDA6E6EDB}"/>
          </ac:spMkLst>
        </pc:spChg>
        <pc:spChg chg="del topLvl">
          <ac:chgData name="Sidney Seckler" userId="73470fc2d5f88927" providerId="LiveId" clId="{A17ECD8A-FB6E-4FBB-9AA0-0B71C18F4DBE}" dt="2021-06-21T19:31:12.866" v="481" actId="478"/>
          <ac:spMkLst>
            <pc:docMk/>
            <pc:sldMk cId="3632821871" sldId="617"/>
            <ac:spMk id="24" creationId="{FEEF3B9D-9185-46E6-A1F5-FA895A1CBF58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6" creationId="{5DEF66CC-BEDE-447C-8CF5-72169803CE93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7" creationId="{ADF12919-9385-455C-837F-C95C744FC01C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8" creationId="{D99D2027-2C1B-4BC5-BCEB-BB26C9D0E6C3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9" creationId="{8D14049B-36B4-48E6-8FAB-789FED9D4CD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0" creationId="{302D412A-7199-406E-9535-87A4673A897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1" creationId="{9CE84C98-E2E6-4907-B261-CC456A746727}"/>
          </ac:spMkLst>
        </pc:spChg>
        <pc:spChg chg="mod">
          <ac:chgData name="Sidney Seckler" userId="73470fc2d5f88927" providerId="LiveId" clId="{A17ECD8A-FB6E-4FBB-9AA0-0B71C18F4DBE}" dt="2021-06-21T19:32:26.685" v="495" actId="1076"/>
          <ac:spMkLst>
            <pc:docMk/>
            <pc:sldMk cId="3632821871" sldId="617"/>
            <ac:spMk id="35" creationId="{ECBE6A89-8E28-414C-80D6-4464B7E29AF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6" creationId="{BC992C63-F55F-4DD9-ADD3-E2B758CD6E0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7" creationId="{D268C3F7-BDC9-4473-AD5B-1A0733A933CC}"/>
          </ac:spMkLst>
        </pc:spChg>
        <pc:spChg chg="mod">
          <ac:chgData name="Sidney Seckler" userId="73470fc2d5f88927" providerId="LiveId" clId="{A17ECD8A-FB6E-4FBB-9AA0-0B71C18F4DBE}" dt="2021-06-21T19:32:23.246" v="494" actId="1076"/>
          <ac:spMkLst>
            <pc:docMk/>
            <pc:sldMk cId="3632821871" sldId="617"/>
            <ac:spMk id="38" creationId="{027795DB-7806-4842-BCC5-587212407775}"/>
          </ac:spMkLst>
        </pc:spChg>
        <pc:grpChg chg="del">
          <ac:chgData name="Sidney Seckler" userId="73470fc2d5f88927" providerId="LiveId" clId="{A17ECD8A-FB6E-4FBB-9AA0-0B71C18F4DBE}" dt="2021-06-21T19:31:12.866" v="481" actId="478"/>
          <ac:grpSpMkLst>
            <pc:docMk/>
            <pc:sldMk cId="3632821871" sldId="617"/>
            <ac:grpSpMk id="5" creationId="{723A46D5-A491-45BA-A361-A2CD18C6CCE4}"/>
          </ac:grpSpMkLst>
        </pc:grpChg>
        <pc:grpChg chg="add mod">
          <ac:chgData name="Sidney Seckler" userId="73470fc2d5f88927" providerId="LiveId" clId="{A17ECD8A-FB6E-4FBB-9AA0-0B71C18F4DBE}" dt="2021-06-21T19:32:17.068" v="493" actId="14100"/>
          <ac:grpSpMkLst>
            <pc:docMk/>
            <pc:sldMk cId="3632821871" sldId="617"/>
            <ac:grpSpMk id="14" creationId="{54BF69E5-E231-42E7-91A0-CCBAC7215201}"/>
          </ac:grpSpMkLst>
        </pc:grpChg>
        <pc:picChg chg="mod">
          <ac:chgData name="Sidney Seckler" userId="73470fc2d5f88927" providerId="LiveId" clId="{A17ECD8A-FB6E-4FBB-9AA0-0B71C18F4DBE}" dt="2021-06-21T19:32:00.600" v="489" actId="1076"/>
          <ac:picMkLst>
            <pc:docMk/>
            <pc:sldMk cId="3632821871" sldId="617"/>
            <ac:picMk id="7" creationId="{9034D1A9-D7A3-45AD-BA32-46864F90C77C}"/>
          </ac:picMkLst>
        </pc:picChg>
        <pc:picChg chg="mod topLvl">
          <ac:chgData name="Sidney Seckler" userId="73470fc2d5f88927" providerId="LiveId" clId="{A17ECD8A-FB6E-4FBB-9AA0-0B71C18F4DBE}" dt="2021-06-21T19:32:06.118" v="490" actId="1076"/>
          <ac:picMkLst>
            <pc:docMk/>
            <pc:sldMk cId="3632821871" sldId="617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5" creationId="{B74B19FD-C4DE-4B1A-A182-532CA58C553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6" creationId="{AB3E1B78-8048-4BDB-9F0A-E1DB681BA21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2" creationId="{323B33C1-EBCC-4CCD-993B-DE1F6C3340E8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3" creationId="{23A571DB-CDB8-40F7-8680-B65B7407DF93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4" creationId="{4C489C41-EDDF-41F3-9765-CD1595B93F80}"/>
          </ac:cxnSpMkLst>
        </pc:cxnChg>
      </pc:sldChg>
      <pc:sldChg chg="addSp delSp modSp add mod">
        <pc:chgData name="Sidney Seckler" userId="73470fc2d5f88927" providerId="LiveId" clId="{A17ECD8A-FB6E-4FBB-9AA0-0B71C18F4DBE}" dt="2021-06-21T20:29:17.154" v="669" actId="207"/>
        <pc:sldMkLst>
          <pc:docMk/>
          <pc:sldMk cId="3766683695" sldId="618"/>
        </pc:sldMkLst>
        <pc:spChg chg="add mod">
          <ac:chgData name="Sidney Seckler" userId="73470fc2d5f88927" providerId="LiveId" clId="{A17ECD8A-FB6E-4FBB-9AA0-0B71C18F4DBE}" dt="2021-06-21T19:55:37.500" v="618" actId="1076"/>
          <ac:spMkLst>
            <pc:docMk/>
            <pc:sldMk cId="3766683695" sldId="618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2:51.264" v="521" actId="1076"/>
          <ac:spMkLst>
            <pc:docMk/>
            <pc:sldMk cId="3766683695" sldId="618"/>
            <ac:spMk id="13" creationId="{96213618-4BE7-4FAD-820F-D0022316F32E}"/>
          </ac:spMkLst>
        </pc:spChg>
        <pc:spChg chg="add mod">
          <ac:chgData name="Sidney Seckler" userId="73470fc2d5f88927" providerId="LiveId" clId="{A17ECD8A-FB6E-4FBB-9AA0-0B71C18F4DBE}" dt="2021-06-21T20:29:17.154" v="669" actId="207"/>
          <ac:spMkLst>
            <pc:docMk/>
            <pc:sldMk cId="3766683695" sldId="618"/>
            <ac:spMk id="28" creationId="{0C7D8AB0-438C-489B-BF75-98B1E95DC902}"/>
          </ac:spMkLst>
        </pc:spChg>
        <pc:spChg chg="del mod topLvl">
          <ac:chgData name="Sidney Seckler" userId="73470fc2d5f88927" providerId="LiveId" clId="{A17ECD8A-FB6E-4FBB-9AA0-0B71C18F4DBE}" dt="2021-06-21T19:51:18.924" v="509" actId="478"/>
          <ac:spMkLst>
            <pc:docMk/>
            <pc:sldMk cId="3766683695" sldId="618"/>
            <ac:spMk id="41" creationId="{F652738F-FCEE-42F8-AEA0-F7145F8D04EA}"/>
          </ac:spMkLst>
        </pc:spChg>
        <pc:spChg chg="mod">
          <ac:chgData name="Sidney Seckler" userId="73470fc2d5f88927" providerId="LiveId" clId="{A17ECD8A-FB6E-4FBB-9AA0-0B71C18F4DBE}" dt="2021-06-21T19:51:46.910" v="516" actId="1076"/>
          <ac:spMkLst>
            <pc:docMk/>
            <pc:sldMk cId="3766683695" sldId="618"/>
            <ac:spMk id="44" creationId="{D0385A89-754B-4B85-9CDE-3C6B758CA571}"/>
          </ac:spMkLst>
        </pc:spChg>
        <pc:spChg chg="mod">
          <ac:chgData name="Sidney Seckler" userId="73470fc2d5f88927" providerId="LiveId" clId="{A17ECD8A-FB6E-4FBB-9AA0-0B71C18F4DBE}" dt="2021-06-21T19:52:21.967" v="518" actId="1076"/>
          <ac:spMkLst>
            <pc:docMk/>
            <pc:sldMk cId="3766683695" sldId="618"/>
            <ac:spMk id="48" creationId="{FA70C07C-8849-4CDD-8EBC-B1F4899AF01F}"/>
          </ac:spMkLst>
        </pc:spChg>
        <pc:spChg chg="mod">
          <ac:chgData name="Sidney Seckler" userId="73470fc2d5f88927" providerId="LiveId" clId="{A17ECD8A-FB6E-4FBB-9AA0-0B71C18F4DBE}" dt="2021-06-21T19:51:24.144" v="510" actId="1076"/>
          <ac:spMkLst>
            <pc:docMk/>
            <pc:sldMk cId="3766683695" sldId="618"/>
            <ac:spMk id="49" creationId="{915903A4-F9F2-4080-B2A4-05A5360CA6CA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0" creationId="{B5ACBFC3-AA8C-4266-A62A-5A2F486E587B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1" creationId="{5F156B21-2754-42C1-94FD-DD92F1773186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2" creationId="{4C04E561-4363-4EFA-9BE8-DA3D89453037}"/>
          </ac:spMkLst>
        </pc:spChg>
        <pc:spChg chg="del mod">
          <ac:chgData name="Sidney Seckler" userId="73470fc2d5f88927" providerId="LiveId" clId="{A17ECD8A-FB6E-4FBB-9AA0-0B71C18F4DBE}" dt="2021-06-21T19:51:15.229" v="508" actId="478"/>
          <ac:spMkLst>
            <pc:docMk/>
            <pc:sldMk cId="3766683695" sldId="618"/>
            <ac:spMk id="54" creationId="{0D8385C2-B50F-4C28-A388-39DFE606DA68}"/>
          </ac:spMkLst>
        </pc:spChg>
        <pc:spChg chg="mod">
          <ac:chgData name="Sidney Seckler" userId="73470fc2d5f88927" providerId="LiveId" clId="{A17ECD8A-FB6E-4FBB-9AA0-0B71C18F4DBE}" dt="2021-06-21T19:51:33.677" v="512" actId="1076"/>
          <ac:spMkLst>
            <pc:docMk/>
            <pc:sldMk cId="3766683695" sldId="618"/>
            <ac:spMk id="56" creationId="{408EDBA1-052E-44D5-AE72-22E7617627C2}"/>
          </ac:spMkLst>
        </pc:spChg>
        <pc:spChg chg="mod">
          <ac:chgData name="Sidney Seckler" userId="73470fc2d5f88927" providerId="LiveId" clId="{A17ECD8A-FB6E-4FBB-9AA0-0B71C18F4DBE}" dt="2021-06-21T19:51:36.116" v="513" actId="1076"/>
          <ac:spMkLst>
            <pc:docMk/>
            <pc:sldMk cId="3766683695" sldId="618"/>
            <ac:spMk id="60" creationId="{46DBF75C-BF2A-432E-A2DD-561E34AB7CD5}"/>
          </ac:spMkLst>
        </pc:spChg>
        <pc:spChg chg="mod">
          <ac:chgData name="Sidney Seckler" userId="73470fc2d5f88927" providerId="LiveId" clId="{A17ECD8A-FB6E-4FBB-9AA0-0B71C18F4DBE}" dt="2021-06-21T20:03:16.937" v="667" actId="1076"/>
          <ac:spMkLst>
            <pc:docMk/>
            <pc:sldMk cId="3766683695" sldId="618"/>
            <ac:spMk id="70" creationId="{94E0B64C-7597-4A18-90F0-5C9555C578CA}"/>
          </ac:spMkLst>
        </pc:spChg>
        <pc:spChg chg="mod">
          <ac:chgData name="Sidney Seckler" userId="73470fc2d5f88927" providerId="LiveId" clId="{A17ECD8A-FB6E-4FBB-9AA0-0B71C18F4DBE}" dt="2021-06-21T20:03:20.466" v="668" actId="1076"/>
          <ac:spMkLst>
            <pc:docMk/>
            <pc:sldMk cId="3766683695" sldId="618"/>
            <ac:spMk id="75" creationId="{489D1BD8-C216-43BA-AC46-FEFE5CD40407}"/>
          </ac:spMkLst>
        </pc:spChg>
        <pc:spChg chg="add mod">
          <ac:chgData name="Sidney Seckler" userId="73470fc2d5f88927" providerId="LiveId" clId="{A17ECD8A-FB6E-4FBB-9AA0-0B71C18F4DBE}" dt="2021-06-21T19:55:42.226" v="619" actId="20577"/>
          <ac:spMkLst>
            <pc:docMk/>
            <pc:sldMk cId="3766683695" sldId="618"/>
            <ac:spMk id="76" creationId="{E26B014C-8549-41FD-9791-614FA1039438}"/>
          </ac:spMkLst>
        </pc:spChg>
        <pc:grpChg chg="del">
          <ac:chgData name="Sidney Seckler" userId="73470fc2d5f88927" providerId="LiveId" clId="{A17ECD8A-FB6E-4FBB-9AA0-0B71C18F4DBE}" dt="2021-06-21T19:49:39.303" v="497" actId="478"/>
          <ac:grpSpMkLst>
            <pc:docMk/>
            <pc:sldMk cId="3766683695" sldId="618"/>
            <ac:grpSpMk id="14" creationId="{54BF69E5-E231-42E7-91A0-CCBAC7215201}"/>
          </ac:grpSpMkLst>
        </pc:grpChg>
        <pc:grpChg chg="add del mod">
          <ac:chgData name="Sidney Seckler" userId="73470fc2d5f88927" providerId="LiveId" clId="{A17ECD8A-FB6E-4FBB-9AA0-0B71C18F4DBE}" dt="2021-06-21T19:51:18.924" v="509" actId="478"/>
          <ac:grpSpMkLst>
            <pc:docMk/>
            <pc:sldMk cId="3766683695" sldId="618"/>
            <ac:grpSpMk id="39" creationId="{3A8AD86B-45D0-4395-9160-29F1222A70CE}"/>
          </ac:grpSpMkLst>
        </pc:grpChg>
        <pc:grpChg chg="mod topLvl">
          <ac:chgData name="Sidney Seckler" userId="73470fc2d5f88927" providerId="LiveId" clId="{A17ECD8A-FB6E-4FBB-9AA0-0B71C18F4DBE}" dt="2021-06-21T19:52:49.046" v="520" actId="1076"/>
          <ac:grpSpMkLst>
            <pc:docMk/>
            <pc:sldMk cId="3766683695" sldId="618"/>
            <ac:grpSpMk id="40" creationId="{3D3A8AB4-B9D7-442F-BAB6-018002E50C13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2" creationId="{00ECEF97-D94A-4C74-B279-56C902349829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3" creationId="{5D54DAC2-5370-4DC5-8C1A-DA4CDE06B345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3" creationId="{4A0439A6-622D-4594-B934-BFE472BED8FE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9" creationId="{05F179A0-FDAF-41B2-934E-29739FB38E5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1" creationId="{45C3B36D-AA90-4AF4-AC43-085929B8274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3" creationId="{648A53ED-9CE0-4411-A5EA-D402EC010258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4" creationId="{2EA4B69D-FBD7-462A-89D4-4F4334EB3F24}"/>
          </ac:grpSpMkLst>
        </pc:grpChg>
        <pc:picChg chg="del">
          <ac:chgData name="Sidney Seckler" userId="73470fc2d5f88927" providerId="LiveId" clId="{A17ECD8A-FB6E-4FBB-9AA0-0B71C18F4DBE}" dt="2021-06-21T19:49:41.184" v="498" actId="478"/>
          <ac:picMkLst>
            <pc:docMk/>
            <pc:sldMk cId="3766683695" sldId="618"/>
            <ac:picMk id="7" creationId="{9034D1A9-D7A3-45AD-BA32-46864F90C77C}"/>
          </ac:picMkLst>
        </pc:picChg>
        <pc:picChg chg="del">
          <ac:chgData name="Sidney Seckler" userId="73470fc2d5f88927" providerId="LiveId" clId="{A17ECD8A-FB6E-4FBB-9AA0-0B71C18F4DBE}" dt="2021-06-21T19:49:43.015" v="499" actId="478"/>
          <ac:picMkLst>
            <pc:docMk/>
            <pc:sldMk cId="3766683695" sldId="618"/>
            <ac:picMk id="25" creationId="{757CA19D-6FD9-4030-95DC-555784A86849}"/>
          </ac:picMkLst>
        </pc:picChg>
        <pc:picChg chg="mod">
          <ac:chgData name="Sidney Seckler" userId="73470fc2d5f88927" providerId="LiveId" clId="{A17ECD8A-FB6E-4FBB-9AA0-0B71C18F4DBE}" dt="2021-06-21T19:50:49.243" v="503"/>
          <ac:picMkLst>
            <pc:docMk/>
            <pc:sldMk cId="3766683695" sldId="618"/>
            <ac:picMk id="62" creationId="{E92BA4F8-ABEC-46F3-9282-741DB29759D4}"/>
          </ac:picMkLst>
        </pc:pic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5" creationId="{B55346B1-E49F-428B-84AF-03EC0EAFC8AE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6" creationId="{B28C4D45-54D2-4752-855A-4FEA0D880AA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7" creationId="{A37540C4-C5D0-4FC1-B967-FF479F54AC6B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5" creationId="{731645BB-8722-4499-8734-4A088C27E235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7" creationId="{2F5912F9-5E44-4772-A59C-D0B20934049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8" creationId="{26144B80-E1CB-4094-B4D1-E2115FA48E4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5" creationId="{631EFA53-C871-43C5-8F78-D3F3AA68B640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6" creationId="{E707E21E-E39F-4E9B-823D-FBEDAE78D7E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7" creationId="{0F2A57E5-653C-40FC-9F41-B7D7368D0D39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8" creationId="{529FFFED-CC40-42C3-93E4-3BD652F8FD0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9" creationId="{AC23A158-5B5E-4152-92CF-335880F507A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1" creationId="{0672947C-F301-4001-BEFE-302A258124CA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2" creationId="{1275A84B-1BFE-442C-B2C9-16F0AE20A916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3" creationId="{CE9307C9-83F8-4D89-80B5-269793FA699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4" creationId="{B2FB73F7-72E4-4E30-9071-72CBC9E8016E}"/>
          </ac:cxnSpMkLst>
        </pc:cxnChg>
      </pc:sldChg>
      <pc:sldChg chg="addSp delSp modSp add mod">
        <pc:chgData name="Sidney Seckler" userId="73470fc2d5f88927" providerId="LiveId" clId="{A17ECD8A-FB6E-4FBB-9AA0-0B71C18F4DBE}" dt="2021-06-21T20:29:23.387" v="670" actId="207"/>
        <pc:sldMkLst>
          <pc:docMk/>
          <pc:sldMk cId="1067169576" sldId="619"/>
        </pc:sldMkLst>
        <pc:spChg chg="del">
          <ac:chgData name="Sidney Seckler" userId="73470fc2d5f88927" providerId="LiveId" clId="{A17ECD8A-FB6E-4FBB-9AA0-0B71C18F4DBE}" dt="2021-06-21T19:56:57.504" v="631" actId="478"/>
          <ac:spMkLst>
            <pc:docMk/>
            <pc:sldMk cId="1067169576" sldId="619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8:08.935" v="644" actId="1076"/>
          <ac:spMkLst>
            <pc:docMk/>
            <pc:sldMk cId="1067169576" sldId="619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20:29:23.387" v="670" actId="207"/>
          <ac:spMkLst>
            <pc:docMk/>
            <pc:sldMk cId="1067169576" sldId="619"/>
            <ac:spMk id="28" creationId="{0C7D8AB0-438C-489B-BF75-98B1E95DC902}"/>
          </ac:spMkLst>
        </pc:spChg>
        <pc:spChg chg="add mod">
          <ac:chgData name="Sidney Seckler" userId="73470fc2d5f88927" providerId="LiveId" clId="{A17ECD8A-FB6E-4FBB-9AA0-0B71C18F4DBE}" dt="2021-06-21T19:58:18.669" v="646" actId="1076"/>
          <ac:spMkLst>
            <pc:docMk/>
            <pc:sldMk cId="1067169576" sldId="619"/>
            <ac:spMk id="54" creationId="{108FB870-0198-4C88-8CAA-415CC392552D}"/>
          </ac:spMkLst>
        </pc:spChg>
        <pc:spChg chg="del">
          <ac:chgData name="Sidney Seckler" userId="73470fc2d5f88927" providerId="LiveId" clId="{A17ECD8A-FB6E-4FBB-9AA0-0B71C18F4DBE}" dt="2021-06-21T19:56:55.715" v="630" actId="478"/>
          <ac:spMkLst>
            <pc:docMk/>
            <pc:sldMk cId="1067169576" sldId="619"/>
            <ac:spMk id="76" creationId="{E26B014C-8549-41FD-9791-614FA1039438}"/>
          </ac:spMkLst>
        </pc:spChg>
        <pc:spChg chg="add del mod">
          <ac:chgData name="Sidney Seckler" userId="73470fc2d5f88927" providerId="LiveId" clId="{A17ECD8A-FB6E-4FBB-9AA0-0B71C18F4DBE}" dt="2021-06-21T19:57:53.539" v="640" actId="478"/>
          <ac:spMkLst>
            <pc:docMk/>
            <pc:sldMk cId="1067169576" sldId="619"/>
            <ac:spMk id="77" creationId="{6206966A-1A10-4BE9-BD4B-DDC288C31029}"/>
          </ac:spMkLst>
        </pc:spChg>
        <pc:spChg chg="add del mod">
          <ac:chgData name="Sidney Seckler" userId="73470fc2d5f88927" providerId="LiveId" clId="{A17ECD8A-FB6E-4FBB-9AA0-0B71C18F4DBE}" dt="2021-06-21T19:57:42.481" v="638"/>
          <ac:spMkLst>
            <pc:docMk/>
            <pc:sldMk cId="1067169576" sldId="619"/>
            <ac:spMk id="78" creationId="{7C7E97F4-924F-471E-B162-0CB9C5863642}"/>
          </ac:spMkLst>
        </pc:spChg>
        <pc:grpChg chg="del">
          <ac:chgData name="Sidney Seckler" userId="73470fc2d5f88927" providerId="LiveId" clId="{A17ECD8A-FB6E-4FBB-9AA0-0B71C18F4DBE}" dt="2021-06-21T19:56:04.368" v="621" actId="478"/>
          <ac:grpSpMkLst>
            <pc:docMk/>
            <pc:sldMk cId="1067169576" sldId="619"/>
            <ac:grpSpMk id="40" creationId="{3D3A8AB4-B9D7-442F-BAB6-018002E50C13}"/>
          </ac:grpSpMkLst>
        </pc:grpChg>
      </pc:sldChg>
      <pc:sldChg chg="delSp modSp add mod">
        <pc:chgData name="Sidney Seckler" userId="73470fc2d5f88927" providerId="LiveId" clId="{A17ECD8A-FB6E-4FBB-9AA0-0B71C18F4DBE}" dt="2021-06-21T19:59:45.708" v="659" actId="207"/>
        <pc:sldMkLst>
          <pc:docMk/>
          <pc:sldMk cId="3291086303" sldId="620"/>
        </pc:sldMkLst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13" creationId="{96213618-4BE7-4FAD-820F-D0022316F32E}"/>
          </ac:spMkLst>
        </pc:spChg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28" creationId="{0C7D8AB0-438C-489B-BF75-98B1E95DC902}"/>
          </ac:spMkLst>
        </pc:spChg>
        <pc:spChg chg="mod">
          <ac:chgData name="Sidney Seckler" userId="73470fc2d5f88927" providerId="LiveId" clId="{A17ECD8A-FB6E-4FBB-9AA0-0B71C18F4DBE}" dt="2021-06-21T19:58:29.849" v="648" actId="1076"/>
          <ac:spMkLst>
            <pc:docMk/>
            <pc:sldMk cId="3291086303" sldId="620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5.708" v="659" actId="207"/>
          <ac:spMkLst>
            <pc:docMk/>
            <pc:sldMk cId="3291086303" sldId="620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00:25.436" v="666" actId="1076"/>
        <pc:sldMkLst>
          <pc:docMk/>
          <pc:sldMk cId="3047755565" sldId="621"/>
        </pc:sldMkLst>
        <pc:spChg chg="add mod">
          <ac:chgData name="Sidney Seckler" userId="73470fc2d5f88927" providerId="LiveId" clId="{A17ECD8A-FB6E-4FBB-9AA0-0B71C18F4DBE}" dt="2021-06-21T20:00:25.436" v="666" actId="1076"/>
          <ac:spMkLst>
            <pc:docMk/>
            <pc:sldMk cId="3047755565" sldId="621"/>
            <ac:spMk id="7" creationId="{9AE049F5-2C26-4E50-AA8A-693855BDA71D}"/>
          </ac:spMkLst>
        </pc:spChg>
        <pc:spChg chg="del">
          <ac:chgData name="Sidney Seckler" userId="73470fc2d5f88927" providerId="LiveId" clId="{A17ECD8A-FB6E-4FBB-9AA0-0B71C18F4DBE}" dt="2021-06-21T19:59:29.963" v="656" actId="478"/>
          <ac:spMkLst>
            <pc:docMk/>
            <pc:sldMk cId="3047755565" sldId="621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0.291" v="658" actId="207"/>
          <ac:spMkLst>
            <pc:docMk/>
            <pc:sldMk cId="3047755565" sldId="621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40:06.701" v="735" actId="1036"/>
        <pc:sldMkLst>
          <pc:docMk/>
          <pc:sldMk cId="1751111582" sldId="622"/>
        </pc:sldMkLst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" creationId="{9AE049F5-2C26-4E50-AA8A-693855BDA71D}"/>
          </ac:spMkLst>
        </pc:spChg>
        <pc:spChg chg="add del mod">
          <ac:chgData name="Sidney Seckler" userId="73470fc2d5f88927" providerId="LiveId" clId="{A17ECD8A-FB6E-4FBB-9AA0-0B71C18F4DBE}" dt="2021-06-21T20:38:56.930" v="723" actId="478"/>
          <ac:spMkLst>
            <pc:docMk/>
            <pc:sldMk cId="1751111582" sldId="622"/>
            <ac:spMk id="8" creationId="{3ACFF386-7085-4C6C-BE70-7ABCD31E926C}"/>
          </ac:spMkLst>
        </pc:spChg>
        <pc:spChg chg="add del mod">
          <ac:chgData name="Sidney Seckler" userId="73470fc2d5f88927" providerId="LiveId" clId="{A17ECD8A-FB6E-4FBB-9AA0-0B71C18F4DBE}" dt="2021-06-21T20:38:53.069" v="722" actId="478"/>
          <ac:spMkLst>
            <pc:docMk/>
            <pc:sldMk cId="1751111582" sldId="622"/>
            <ac:spMk id="10" creationId="{730A7669-C138-4D75-B9BB-7A88EA1F3ED2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8" creationId="{5DB9EBB1-C597-493D-9E9B-4DFDBCF6DAA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9" creationId="{A6B49619-539D-4386-99DE-F541D724CF6C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0" creationId="{A5A5FE49-FD66-496A-803A-4720A48A96D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1" creationId="{15AB9C60-7164-4DCB-8024-62AABD39FCE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2" creationId="{5B998E23-293A-452B-A4BB-0A4454AE0681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3" creationId="{5E8ABDFC-2BA3-49CA-8033-7159110CDE0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4" creationId="{6DF31B3F-7B1D-48A6-A2B3-FC46BE2EC05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5" creationId="{532CD436-EE49-4D17-8BD1-94B4DB3F87F8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7" creationId="{AE8C70B3-5D35-44EE-9027-976DB9C880E6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8" creationId="{DF2C76B2-362B-4913-99C8-B075394429A1}"/>
          </ac:spMkLst>
        </pc:spChg>
        <pc:spChg chg="mod">
          <ac:chgData name="Sidney Seckler" userId="73470fc2d5f88927" providerId="LiveId" clId="{A17ECD8A-FB6E-4FBB-9AA0-0B71C18F4DBE}" dt="2021-06-21T20:39:43.209" v="728" actId="255"/>
          <ac:spMkLst>
            <pc:docMk/>
            <pc:sldMk cId="1751111582" sldId="622"/>
            <ac:spMk id="30" creationId="{CBD3605C-0DB6-470B-A974-33A8FA66C8E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2" creationId="{14F165AD-8005-4885-93CC-C8E8552274AA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3" creationId="{6645DB1A-B7F3-4D05-AF25-25E0A537BA0F}"/>
          </ac:spMkLst>
        </pc:spChg>
        <pc:spChg chg="mod">
          <ac:chgData name="Sidney Seckler" userId="73470fc2d5f88927" providerId="LiveId" clId="{A17ECD8A-FB6E-4FBB-9AA0-0B71C18F4DBE}" dt="2021-06-21T20:39:38.379" v="727" actId="255"/>
          <ac:spMkLst>
            <pc:docMk/>
            <pc:sldMk cId="1751111582" sldId="622"/>
            <ac:spMk id="35" creationId="{A62479C9-7418-4304-AA14-1FF8F7A2F44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6" creationId="{8243A0E6-2808-4310-8F9E-06FBFE5897C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8" creationId="{4B793C2D-1E41-4BA8-BA35-24265C58E9D7}"/>
          </ac:spMkLst>
        </pc:spChg>
        <pc:spChg chg="mod">
          <ac:chgData name="Sidney Seckler" userId="73470fc2d5f88927" providerId="LiveId" clId="{A17ECD8A-FB6E-4FBB-9AA0-0B71C18F4DBE}" dt="2021-06-21T20:39:32.911" v="726" actId="255"/>
          <ac:spMkLst>
            <pc:docMk/>
            <pc:sldMk cId="1751111582" sldId="622"/>
            <ac:spMk id="40" creationId="{28396D85-9C00-41CE-BC1A-FC5C103F9C2D}"/>
          </ac:spMkLst>
        </pc:spChg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7" creationId="{6206966A-1A10-4BE9-BD4B-DDC288C31029}"/>
          </ac:spMkLst>
        </pc:spChg>
        <pc:grpChg chg="add 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1" creationId="{20959EBE-A641-4B1F-87B2-1C4012144F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2" creationId="{2776CDB6-12EE-418C-8514-3A51DAE343FD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3" creationId="{0CCCC0DA-CDC8-40C4-9C3E-AB2AB51E8987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4" creationId="{68609F89-DF6F-411F-9C1C-870156BF8F60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5" creationId="{F201ADBA-B911-48AC-BE3F-AF34165081A5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26" creationId="{5EFB8446-4B48-4135-89CE-926D9522CA82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1" creationId="{23D0A0C1-2F75-4D4E-9DC5-072EA66D20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7" creationId="{5BE64AF5-A6FA-41E6-AB92-7BF3D7201873}"/>
          </ac:grpSpMkLst>
        </pc:grp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6" creationId="{8EAD95BC-7661-41E2-9892-8F07F9E519C2}"/>
          </ac:picMkLst>
        </pc:pic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7" creationId="{662771FE-C298-42AC-8684-49B4C3771626}"/>
          </ac:picMkLst>
        </pc:picChg>
        <pc:cxnChg chg="mod">
          <ac:chgData name="Sidney Seckler" userId="73470fc2d5f88927" providerId="LiveId" clId="{A17ECD8A-FB6E-4FBB-9AA0-0B71C18F4DBE}" dt="2021-06-21T20:39:50.395" v="729" actId="1076"/>
          <ac:cxnSpMkLst>
            <pc:docMk/>
            <pc:sldMk cId="1751111582" sldId="622"/>
            <ac:cxnSpMk id="29" creationId="{FFAF6FE0-2DA8-4798-B3EE-17A3846452E0}"/>
          </ac:cxnSpMkLst>
        </pc:cxnChg>
        <pc:cxnChg chg="mod">
          <ac:chgData name="Sidney Seckler" userId="73470fc2d5f88927" providerId="LiveId" clId="{A17ECD8A-FB6E-4FBB-9AA0-0B71C18F4DBE}" dt="2021-06-21T20:40:06.701" v="735" actId="1036"/>
          <ac:cxnSpMkLst>
            <pc:docMk/>
            <pc:sldMk cId="1751111582" sldId="622"/>
            <ac:cxnSpMk id="34" creationId="{65959887-FC39-40FE-B2AD-F2264C1F9911}"/>
          </ac:cxnSpMkLst>
        </pc:cxnChg>
        <pc:cxnChg chg="mod">
          <ac:chgData name="Sidney Seckler" userId="73470fc2d5f88927" providerId="LiveId" clId="{A17ECD8A-FB6E-4FBB-9AA0-0B71C18F4DBE}" dt="2021-06-21T20:39:56.247" v="730" actId="1076"/>
          <ac:cxnSpMkLst>
            <pc:docMk/>
            <pc:sldMk cId="1751111582" sldId="622"/>
            <ac:cxnSpMk id="39" creationId="{D5C79BF8-0ED6-431F-BB84-7B18D06154D7}"/>
          </ac:cxnSpMkLst>
        </pc:cxnChg>
      </pc:sldChg>
      <pc:sldChg chg="addSp modSp add mod">
        <pc:chgData name="Sidney Seckler" userId="73470fc2d5f88927" providerId="LiveId" clId="{A17ECD8A-FB6E-4FBB-9AA0-0B71C18F4DBE}" dt="2021-06-21T20:31:05.641" v="679" actId="1076"/>
        <pc:sldMkLst>
          <pc:docMk/>
          <pc:sldMk cId="2325964221" sldId="623"/>
        </pc:sldMkLst>
        <pc:graphicFrameChg chg="add mod modGraphic">
          <ac:chgData name="Sidney Seckler" userId="73470fc2d5f88927" providerId="LiveId" clId="{A17ECD8A-FB6E-4FBB-9AA0-0B71C18F4DBE}" dt="2021-06-21T20:31:05.641" v="679" actId="1076"/>
          <ac:graphicFrameMkLst>
            <pc:docMk/>
            <pc:sldMk cId="2325964221" sldId="623"/>
            <ac:graphicFrameMk id="2" creationId="{F0D4CAC3-D63E-46BA-B90D-3FB2C0925595}"/>
          </ac:graphicFrameMkLst>
        </pc:graphicFrameChg>
      </pc:sldChg>
      <pc:sldChg chg="addSp modSp add mod">
        <pc:chgData name="Sidney Seckler" userId="73470fc2d5f88927" providerId="LiveId" clId="{A17ECD8A-FB6E-4FBB-9AA0-0B71C18F4DBE}" dt="2021-06-21T20:33:40.732" v="699" actId="1076"/>
        <pc:sldMkLst>
          <pc:docMk/>
          <pc:sldMk cId="2381838014" sldId="624"/>
        </pc:sldMkLst>
        <pc:spChg chg="add mod">
          <ac:chgData name="Sidney Seckler" userId="73470fc2d5f88927" providerId="LiveId" clId="{A17ECD8A-FB6E-4FBB-9AA0-0B71C18F4DBE}" dt="2021-06-21T20:33:36.919" v="698" actId="1076"/>
          <ac:spMkLst>
            <pc:docMk/>
            <pc:sldMk cId="2381838014" sldId="624"/>
            <ac:spMk id="5" creationId="{488038CB-5E41-49A1-8767-2BA8E308E8B4}"/>
          </ac:spMkLst>
        </pc:spChg>
        <pc:spChg chg="add mod">
          <ac:chgData name="Sidney Seckler" userId="73470fc2d5f88927" providerId="LiveId" clId="{A17ECD8A-FB6E-4FBB-9AA0-0B71C18F4DBE}" dt="2021-06-21T20:33:40.732" v="699" actId="1076"/>
          <ac:spMkLst>
            <pc:docMk/>
            <pc:sldMk cId="2381838014" sldId="624"/>
            <ac:spMk id="6" creationId="{431F6903-581B-47FA-A89E-C1B03C0E7B01}"/>
          </ac:spMkLst>
        </pc:spChg>
        <pc:spChg chg="add mod">
          <ac:chgData name="Sidney Seckler" userId="73470fc2d5f88927" providerId="LiveId" clId="{A17ECD8A-FB6E-4FBB-9AA0-0B71C18F4DBE}" dt="2021-06-21T20:33:29.873" v="696" actId="1076"/>
          <ac:spMkLst>
            <pc:docMk/>
            <pc:sldMk cId="2381838014" sldId="624"/>
            <ac:spMk id="8" creationId="{811EDC7F-1693-47DC-A4E4-E2170DBBBB9D}"/>
          </ac:spMkLst>
        </pc:spChg>
      </pc:sldChg>
      <pc:sldChg chg="add">
        <pc:chgData name="Sidney Seckler" userId="73470fc2d5f88927" providerId="LiveId" clId="{A17ECD8A-FB6E-4FBB-9AA0-0B71C18F4DBE}" dt="2021-06-21T20:34:22.176" v="700"/>
        <pc:sldMkLst>
          <pc:docMk/>
          <pc:sldMk cId="3227873574" sldId="625"/>
        </pc:sldMkLst>
      </pc:sldChg>
      <pc:sldChg chg="addSp delSp modSp add mod">
        <pc:chgData name="Sidney Seckler" userId="73470fc2d5f88927" providerId="LiveId" clId="{A17ECD8A-FB6E-4FBB-9AA0-0B71C18F4DBE}" dt="2021-06-21T20:42:23.609" v="838" actId="14100"/>
        <pc:sldMkLst>
          <pc:docMk/>
          <pc:sldMk cId="3659054884" sldId="626"/>
        </pc:sldMkLst>
        <pc:spChg chg="add mod">
          <ac:chgData name="Sidney Seckler" userId="73470fc2d5f88927" providerId="LiveId" clId="{A17ECD8A-FB6E-4FBB-9AA0-0B71C18F4DBE}" dt="2021-06-21T20:42:23.609" v="838" actId="14100"/>
          <ac:spMkLst>
            <pc:docMk/>
            <pc:sldMk cId="3659054884" sldId="626"/>
            <ac:spMk id="3" creationId="{C83FC4E4-FF13-4564-A969-2EB78A7E2DC8}"/>
          </ac:spMkLst>
        </pc:spChg>
        <pc:spChg chg="mod">
          <ac:chgData name="Sidney Seckler" userId="73470fc2d5f88927" providerId="LiveId" clId="{A17ECD8A-FB6E-4FBB-9AA0-0B71C18F4DBE}" dt="2021-06-21T20:41:03.188" v="742" actId="1076"/>
          <ac:spMkLst>
            <pc:docMk/>
            <pc:sldMk cId="3659054884" sldId="626"/>
            <ac:spMk id="8" creationId="{3ACFF386-7085-4C6C-BE70-7ABCD31E926C}"/>
          </ac:spMkLst>
        </pc:spChg>
        <pc:spChg chg="mod">
          <ac:chgData name="Sidney Seckler" userId="73470fc2d5f88927" providerId="LiveId" clId="{A17ECD8A-FB6E-4FBB-9AA0-0B71C18F4DBE}" dt="2021-06-21T20:41:06.491" v="743" actId="1076"/>
          <ac:spMkLst>
            <pc:docMk/>
            <pc:sldMk cId="3659054884" sldId="626"/>
            <ac:spMk id="10" creationId="{730A7669-C138-4D75-B9BB-7A88EA1F3ED2}"/>
          </ac:spMkLst>
        </pc:spChg>
        <pc:spChg chg="add mod">
          <ac:chgData name="Sidney Seckler" userId="73470fc2d5f88927" providerId="LiveId" clId="{A17ECD8A-FB6E-4FBB-9AA0-0B71C18F4DBE}" dt="2021-06-21T20:41:11.045" v="744" actId="1076"/>
          <ac:spMkLst>
            <pc:docMk/>
            <pc:sldMk cId="3659054884" sldId="626"/>
            <ac:spMk id="41" creationId="{956F35E8-E079-4868-8613-0653A0C3F833}"/>
          </ac:spMkLst>
        </pc:spChg>
        <pc:spChg chg="add mod">
          <ac:chgData name="Sidney Seckler" userId="73470fc2d5f88927" providerId="LiveId" clId="{A17ECD8A-FB6E-4FBB-9AA0-0B71C18F4DBE}" dt="2021-06-21T20:41:56.387" v="834" actId="14100"/>
          <ac:spMkLst>
            <pc:docMk/>
            <pc:sldMk cId="3659054884" sldId="626"/>
            <ac:spMk id="42" creationId="{EFA9E776-B946-46C9-9C7B-FAE7D68D87F6}"/>
          </ac:spMkLst>
        </pc:spChg>
        <pc:grpChg chg="del">
          <ac:chgData name="Sidney Seckler" userId="73470fc2d5f88927" providerId="LiveId" clId="{A17ECD8A-FB6E-4FBB-9AA0-0B71C18F4DBE}" dt="2021-06-21T20:38:39.618" v="719" actId="478"/>
          <ac:grpSpMkLst>
            <pc:docMk/>
            <pc:sldMk cId="3659054884" sldId="626"/>
            <ac:grpSpMk id="11" creationId="{20959EBE-A641-4B1F-87B2-1C4012144FA3}"/>
          </ac:grpSpMkLst>
        </pc:grpChg>
      </pc:sldChg>
      <pc:sldChg chg="addSp delSp modSp add mod">
        <pc:chgData name="Sidney Seckler" userId="73470fc2d5f88927" providerId="LiveId" clId="{A17ECD8A-FB6E-4FBB-9AA0-0B71C18F4DBE}" dt="2021-06-21T20:54:12.602" v="1003" actId="1076"/>
        <pc:sldMkLst>
          <pc:docMk/>
          <pc:sldMk cId="1639556011" sldId="627"/>
        </pc:sldMkLst>
        <pc:spChg chg="add del mod">
          <ac:chgData name="Sidney Seckler" userId="73470fc2d5f88927" providerId="LiveId" clId="{A17ECD8A-FB6E-4FBB-9AA0-0B71C18F4DBE}" dt="2021-06-21T20:44:43.820" v="863" actId="478"/>
          <ac:spMkLst>
            <pc:docMk/>
            <pc:sldMk cId="1639556011" sldId="627"/>
            <ac:spMk id="3" creationId="{051B2FDB-9F9F-40A7-BF28-CE8AE0F070D1}"/>
          </ac:spMkLst>
        </pc:spChg>
        <pc:spChg chg="mod">
          <ac:chgData name="Sidney Seckler" userId="73470fc2d5f88927" providerId="LiveId" clId="{A17ECD8A-FB6E-4FBB-9AA0-0B71C18F4DBE}" dt="2021-06-21T20:51:29.556" v="982" actId="14100"/>
          <ac:spMkLst>
            <pc:docMk/>
            <pc:sldMk cId="1639556011" sldId="627"/>
            <ac:spMk id="7" creationId="{16F356BC-55F7-464D-9A16-E2D9C05E1899}"/>
          </ac:spMkLst>
        </pc:spChg>
        <pc:spChg chg="add del mod">
          <ac:chgData name="Sidney Seckler" userId="73470fc2d5f88927" providerId="LiveId" clId="{A17ECD8A-FB6E-4FBB-9AA0-0B71C18F4DBE}" dt="2021-06-21T20:52:27.185" v="985" actId="478"/>
          <ac:spMkLst>
            <pc:docMk/>
            <pc:sldMk cId="1639556011" sldId="627"/>
            <ac:spMk id="8" creationId="{FDACCD20-5455-4541-8061-1F7D7D4B3B9F}"/>
          </ac:spMkLst>
        </pc:spChg>
        <pc:spChg chg="add mod">
          <ac:chgData name="Sidney Seckler" userId="73470fc2d5f88927" providerId="LiveId" clId="{A17ECD8A-FB6E-4FBB-9AA0-0B71C18F4DBE}" dt="2021-06-21T20:53:59.924" v="1001" actId="1076"/>
          <ac:spMkLst>
            <pc:docMk/>
            <pc:sldMk cId="1639556011" sldId="627"/>
            <ac:spMk id="9" creationId="{AB7F66DD-85E6-4AFF-8CBA-3E21336CB986}"/>
          </ac:spMkLst>
        </pc:spChg>
        <pc:spChg chg="add mod">
          <ac:chgData name="Sidney Seckler" userId="73470fc2d5f88927" providerId="LiveId" clId="{A17ECD8A-FB6E-4FBB-9AA0-0B71C18F4DBE}" dt="2021-06-21T20:54:03.752" v="1002" actId="1076"/>
          <ac:spMkLst>
            <pc:docMk/>
            <pc:sldMk cId="1639556011" sldId="627"/>
            <ac:spMk id="10" creationId="{9625A5F0-9B0F-4037-906C-4912F2D2E0D2}"/>
          </ac:spMkLst>
        </pc:spChg>
        <pc:spChg chg="add mod">
          <ac:chgData name="Sidney Seckler" userId="73470fc2d5f88927" providerId="LiveId" clId="{A17ECD8A-FB6E-4FBB-9AA0-0B71C18F4DBE}" dt="2021-06-21T20:54:12.602" v="1003" actId="1076"/>
          <ac:spMkLst>
            <pc:docMk/>
            <pc:sldMk cId="1639556011" sldId="627"/>
            <ac:spMk id="12" creationId="{289C64E9-750D-41FB-BF4A-4F571E8515E4}"/>
          </ac:spMkLst>
        </pc:spChg>
        <pc:spChg chg="del">
          <ac:chgData name="Sidney Seckler" userId="73470fc2d5f88927" providerId="LiveId" clId="{A17ECD8A-FB6E-4FBB-9AA0-0B71C18F4DBE}" dt="2021-06-21T20:44:41.592" v="862" actId="478"/>
          <ac:spMkLst>
            <pc:docMk/>
            <pc:sldMk cId="1639556011" sldId="627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21:00:24.582" v="1041" actId="1076"/>
        <pc:sldMkLst>
          <pc:docMk/>
          <pc:sldMk cId="901958043" sldId="628"/>
        </pc:sldMkLst>
        <pc:spChg chg="del">
          <ac:chgData name="Sidney Seckler" userId="73470fc2d5f88927" providerId="LiveId" clId="{A17ECD8A-FB6E-4FBB-9AA0-0B71C18F4DBE}" dt="2021-06-21T20:59:17.192" v="1027" actId="478"/>
          <ac:spMkLst>
            <pc:docMk/>
            <pc:sldMk cId="901958043" sldId="628"/>
            <ac:spMk id="5" creationId="{488038CB-5E41-49A1-8767-2BA8E308E8B4}"/>
          </ac:spMkLst>
        </pc:spChg>
        <pc:spChg chg="del">
          <ac:chgData name="Sidney Seckler" userId="73470fc2d5f88927" providerId="LiveId" clId="{A17ECD8A-FB6E-4FBB-9AA0-0B71C18F4DBE}" dt="2021-06-21T20:59:14.421" v="1026" actId="478"/>
          <ac:spMkLst>
            <pc:docMk/>
            <pc:sldMk cId="901958043" sldId="628"/>
            <ac:spMk id="6" creationId="{431F6903-581B-47FA-A89E-C1B03C0E7B01}"/>
          </ac:spMkLst>
        </pc:spChg>
        <pc:spChg chg="mod">
          <ac:chgData name="Sidney Seckler" userId="73470fc2d5f88927" providerId="LiveId" clId="{A17ECD8A-FB6E-4FBB-9AA0-0B71C18F4DBE}" dt="2021-06-21T21:00:22.060" v="1040" actId="1076"/>
          <ac:spMkLst>
            <pc:docMk/>
            <pc:sldMk cId="901958043" sldId="628"/>
            <ac:spMk id="8" creationId="{811EDC7F-1693-47DC-A4E4-E2170DBBBB9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3" creationId="{7D23EE39-5A73-4C59-AE1E-883C91BAADC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4" creationId="{85E73855-8A1C-4013-86AC-DF91FA27B74A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5" creationId="{FF077F19-E902-461F-AF86-6AEC69D0C7E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6" creationId="{D431E0DE-79C2-40F0-AC31-BC2488584195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7" creationId="{5AB34CED-B13C-4AFF-9009-E953BDA077A0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9" creationId="{C7616F94-BC7E-46CE-8659-7F8C12771EC8}"/>
          </ac:spMkLst>
        </pc:spChg>
        <pc:spChg chg="mod">
          <ac:chgData name="Sidney Seckler" userId="73470fc2d5f88927" providerId="LiveId" clId="{A17ECD8A-FB6E-4FBB-9AA0-0B71C18F4DBE}" dt="2021-06-21T21:00:09.148" v="1036" actId="6549"/>
          <ac:spMkLst>
            <pc:docMk/>
            <pc:sldMk cId="901958043" sldId="628"/>
            <ac:spMk id="24" creationId="{849C6DAD-1C81-4878-A44B-598906810DA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5" creationId="{066E26B5-22C7-4D5C-80A0-1EA41B1290E6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6" creationId="{EDA7A2ED-B488-4582-ADC5-10F63566A8A7}"/>
          </ac:spMkLst>
        </pc:spChg>
        <pc:grpChg chg="add mod">
          <ac:chgData name="Sidney Seckler" userId="73470fc2d5f88927" providerId="LiveId" clId="{A17ECD8A-FB6E-4FBB-9AA0-0B71C18F4DBE}" dt="2021-06-21T21:00:24.582" v="1041" actId="1076"/>
          <ac:grpSpMkLst>
            <pc:docMk/>
            <pc:sldMk cId="901958043" sldId="628"/>
            <ac:grpSpMk id="7" creationId="{4D51EC87-4F2F-4199-9472-FC13408850AA}"/>
          </ac:grpSpMkLst>
        </pc:grp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0" creationId="{A9F9E0FC-4292-4189-961C-C35909360BB2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1" creationId="{4F8DD059-982C-4443-958C-736972FD64FA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2" creationId="{02BB8337-AC29-4D5D-A843-1A8DC8DA78B4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18" creationId="{D5C0477E-CDD2-4A53-A5DD-EFF46623C4C7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20" creationId="{B6A4C8BA-F149-4B49-B72C-224EA0983DF6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1" creationId="{FE0E9424-D253-4534-B5CA-DFD05CAF74FF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2" creationId="{0147DF08-B3B2-4B0E-85D6-100599945409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3" creationId="{E2EE88D5-1840-458E-ACDA-00456CA7037A}"/>
          </ac:cxnSpMkLst>
        </pc:cxnChg>
      </pc:sldChg>
      <pc:sldChg chg="addSp delSp modSp add mod">
        <pc:chgData name="Sidney Seckler" userId="73470fc2d5f88927" providerId="LiveId" clId="{A17ECD8A-FB6E-4FBB-9AA0-0B71C18F4DBE}" dt="2021-06-22T11:50:04.551" v="1273" actId="1076"/>
        <pc:sldMkLst>
          <pc:docMk/>
          <pc:sldMk cId="3668602114" sldId="629"/>
        </pc:sldMkLst>
        <pc:spChg chg="add mod">
          <ac:chgData name="Sidney Seckler" userId="73470fc2d5f88927" providerId="LiveId" clId="{A17ECD8A-FB6E-4FBB-9AA0-0B71C18F4DBE}" dt="2021-06-22T11:46:01.299" v="1112"/>
          <ac:spMkLst>
            <pc:docMk/>
            <pc:sldMk cId="3668602114" sldId="629"/>
            <ac:spMk id="7" creationId="{5715B714-0ADB-4571-AFB5-EE04CC2FEF30}"/>
          </ac:spMkLst>
        </pc:spChg>
        <pc:spChg chg="add mod">
          <ac:chgData name="Sidney Seckler" userId="73470fc2d5f88927" providerId="LiveId" clId="{A17ECD8A-FB6E-4FBB-9AA0-0B71C18F4DBE}" dt="2021-06-22T11:47:13.227" v="1257" actId="1076"/>
          <ac:spMkLst>
            <pc:docMk/>
            <pc:sldMk cId="3668602114" sldId="629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45:40.081" v="1111" actId="1076"/>
          <ac:spMkLst>
            <pc:docMk/>
            <pc:sldMk cId="3668602114" sldId="629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2" creationId="{E6FB454D-0531-4E4C-B051-504EF88AC74C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3" creationId="{42D010A1-EE35-47F6-91FB-4906D44F9260}"/>
          </ac:spMkLst>
        </pc:spChg>
        <pc:graphicFrameChg chg="del">
          <ac:chgData name="Sidney Seckler" userId="73470fc2d5f88927" providerId="LiveId" clId="{A17ECD8A-FB6E-4FBB-9AA0-0B71C18F4DBE}" dt="2021-06-22T11:45:14.111" v="1043" actId="478"/>
          <ac:graphicFrameMkLst>
            <pc:docMk/>
            <pc:sldMk cId="3668602114" sldId="629"/>
            <ac:graphicFrameMk id="14" creationId="{D56C0DFB-0C5D-4B40-A527-F08727490F7E}"/>
          </ac:graphicFrameMkLst>
        </pc:graphicFrameChg>
        <pc:picChg chg="add mod">
          <ac:chgData name="Sidney Seckler" userId="73470fc2d5f88927" providerId="LiveId" clId="{A17ECD8A-FB6E-4FBB-9AA0-0B71C18F4DBE}" dt="2021-06-22T11:50:02.430" v="1272" actId="14100"/>
          <ac:picMkLst>
            <pc:docMk/>
            <pc:sldMk cId="3668602114" sldId="629"/>
            <ac:picMk id="3" creationId="{5A25D180-045D-4CDC-A8ED-9CAFDF0696D0}"/>
          </ac:picMkLst>
        </pc:picChg>
        <pc:picChg chg="add mod">
          <ac:chgData name="Sidney Seckler" userId="73470fc2d5f88927" providerId="LiveId" clId="{A17ECD8A-FB6E-4FBB-9AA0-0B71C18F4DBE}" dt="2021-06-22T11:50:04.551" v="1273" actId="1076"/>
          <ac:picMkLst>
            <pc:docMk/>
            <pc:sldMk cId="3668602114" sldId="629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05.562" v="1393" actId="14100"/>
        <pc:sldMkLst>
          <pc:docMk/>
          <pc:sldMk cId="532931202" sldId="630"/>
        </pc:sldMkLst>
        <pc:spChg chg="add mod">
          <ac:chgData name="Sidney Seckler" userId="73470fc2d5f88927" providerId="LiveId" clId="{A17ECD8A-FB6E-4FBB-9AA0-0B71C18F4DBE}" dt="2021-06-22T11:54:05.562" v="1393" actId="14100"/>
          <ac:spMkLst>
            <pc:docMk/>
            <pc:sldMk cId="532931202" sldId="630"/>
            <ac:spMk id="4" creationId="{94384939-BE27-4D23-9BA0-8F972D6BB9BB}"/>
          </ac:spMkLst>
        </pc:spChg>
        <pc:spChg chg="mod">
          <ac:chgData name="Sidney Seckler" userId="73470fc2d5f88927" providerId="LiveId" clId="{A17ECD8A-FB6E-4FBB-9AA0-0B71C18F4DBE}" dt="2021-06-22T11:51:04.043" v="1333" actId="1076"/>
          <ac:spMkLst>
            <pc:docMk/>
            <pc:sldMk cId="532931202" sldId="63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1:00.141" v="1332" actId="1076"/>
          <ac:spMkLst>
            <pc:docMk/>
            <pc:sldMk cId="532931202" sldId="63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1:53:18.715" v="1350" actId="1076"/>
          <ac:spMkLst>
            <pc:docMk/>
            <pc:sldMk cId="532931202" sldId="630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3:45.902" v="1391" actId="1076"/>
          <ac:spMkLst>
            <pc:docMk/>
            <pc:sldMk cId="532931202" sldId="630"/>
            <ac:spMk id="11" creationId="{779519F9-F028-40BF-A45C-C5FE2922B636}"/>
          </ac:spMkLst>
        </pc:spChg>
        <pc:picChg chg="mod">
          <ac:chgData name="Sidney Seckler" userId="73470fc2d5f88927" providerId="LiveId" clId="{A17ECD8A-FB6E-4FBB-9AA0-0B71C18F4DBE}" dt="2021-06-22T11:51:51.466" v="1340" actId="1076"/>
          <ac:picMkLst>
            <pc:docMk/>
            <pc:sldMk cId="532931202" sldId="630"/>
            <ac:picMk id="3" creationId="{5A25D180-045D-4CDC-A8ED-9CAFDF0696D0}"/>
          </ac:picMkLst>
        </pc:picChg>
        <pc:picChg chg="del">
          <ac:chgData name="Sidney Seckler" userId="73470fc2d5f88927" providerId="LiveId" clId="{A17ECD8A-FB6E-4FBB-9AA0-0B71C18F4DBE}" dt="2021-06-22T11:50:45.958" v="1327" actId="478"/>
          <ac:picMkLst>
            <pc:docMk/>
            <pc:sldMk cId="532931202" sldId="630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32.221" v="1400" actId="1076"/>
        <pc:sldMkLst>
          <pc:docMk/>
          <pc:sldMk cId="151013626" sldId="631"/>
        </pc:sldMkLst>
        <pc:spChg chg="mod">
          <ac:chgData name="Sidney Seckler" userId="73470fc2d5f88927" providerId="LiveId" clId="{A17ECD8A-FB6E-4FBB-9AA0-0B71C18F4DBE}" dt="2021-06-22T11:52:11.046" v="1343" actId="16959"/>
          <ac:spMkLst>
            <pc:docMk/>
            <pc:sldMk cId="151013626" sldId="631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1:52:14.845" v="1344" actId="478"/>
          <ac:spMkLst>
            <pc:docMk/>
            <pc:sldMk cId="151013626" sldId="631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1" creationId="{3361EE0E-29AE-4A90-A74F-66EB689781BB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2" creationId="{3BBFE78A-D89B-4A89-9858-9D2945F37C5D}"/>
          </ac:spMkLst>
        </pc:spChg>
      </pc:sldChg>
      <pc:sldChg chg="addSp delSp modSp add mod">
        <pc:chgData name="Sidney Seckler" userId="73470fc2d5f88927" providerId="LiveId" clId="{A17ECD8A-FB6E-4FBB-9AA0-0B71C18F4DBE}" dt="2021-06-22T11:57:29.225" v="1497" actId="1076"/>
        <pc:sldMkLst>
          <pc:docMk/>
          <pc:sldMk cId="1659358179" sldId="632"/>
        </pc:sldMkLst>
        <pc:spChg chg="mod">
          <ac:chgData name="Sidney Seckler" userId="73470fc2d5f88927" providerId="LiveId" clId="{A17ECD8A-FB6E-4FBB-9AA0-0B71C18F4DBE}" dt="2021-06-22T11:56:27.479" v="1491" actId="1076"/>
          <ac:spMkLst>
            <pc:docMk/>
            <pc:sldMk cId="1659358179" sldId="632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5:41.287" v="1458" actId="14100"/>
          <ac:spMkLst>
            <pc:docMk/>
            <pc:sldMk cId="1659358179" sldId="632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1" creationId="{3361EE0E-29AE-4A90-A74F-66EB689781BB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2" creationId="{3BBFE78A-D89B-4A89-9858-9D2945F37C5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3" creationId="{6320BFF8-B7C8-4DCF-89C1-5A5680C384D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4" creationId="{1A47F17F-6425-4195-A02E-C0FF0D5CD7D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5" creationId="{2AD9E3B0-E611-4E1E-A919-FF79279DA88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6" creationId="{CAB08DF7-F418-44DE-A228-3051AE1A69AB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8" creationId="{408DAB7B-4E01-4C60-8533-F3DF9783897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9" creationId="{D26BDCBB-E43F-4A5B-8B30-298AB7E72212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0" creationId="{FE4E10B0-4C7A-40D0-AE3A-7044996BF07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1" creationId="{93F699F4-AAB9-411B-8190-8CCA74B831DF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2" creationId="{8FF73BFF-5A74-4A09-8AA6-148F06C369E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3" creationId="{E92F4130-94E5-488A-8950-73813385668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5" creationId="{05C32F3F-E4B1-43AC-AFD3-9202209569E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6" creationId="{9D51DDB8-77D5-4D09-9F52-37CE098699B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7" creationId="{E3DFE8C3-F6D5-40FD-99DD-474ECD327A5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8" creationId="{68B16DF2-6AE2-41F6-A5A6-B9180F1141E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9" creationId="{DFB83E8F-36A9-4118-9AD6-8DC8E45A3090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0" creationId="{1F54CFCD-666A-4CFF-A63F-E043B126D6A5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1" creationId="{E62FEBDE-A273-4357-BE62-DE775E69BC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2" creationId="{735AFBA1-D9D1-4DEB-8A06-115CB7660904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3" creationId="{9F4571DD-F9A1-4497-B81F-F02242C697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4" creationId="{43454F01-ECAB-47FE-97D6-528C1C6D293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5" creationId="{D0348113-2F1A-401C-9B16-27DB2719A741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6" creationId="{35471C98-8249-41CF-A6A8-BAB3D41C20F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7" creationId="{EA8BA483-F37D-4142-A1C9-1EBC04DE365B}"/>
          </ac:spMkLst>
        </pc:spChg>
        <pc:grpChg chg="add 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0" creationId="{E8366AEE-A790-49CE-82F4-5D471280A38B}"/>
          </ac:grpSpMkLst>
        </pc:grpChg>
        <pc:grpChg chg="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7" creationId="{476C8C5C-E5CC-41A1-99F0-7FC99A6BCFFA}"/>
          </ac:grpSpMkLst>
        </pc:grpChg>
        <pc:picChg chg="del">
          <ac:chgData name="Sidney Seckler" userId="73470fc2d5f88927" providerId="LiveId" clId="{A17ECD8A-FB6E-4FBB-9AA0-0B71C18F4DBE}" dt="2021-06-22T11:55:42.470" v="1459" actId="478"/>
          <ac:picMkLst>
            <pc:docMk/>
            <pc:sldMk cId="1659358179" sldId="632"/>
            <ac:picMk id="3" creationId="{5A25D180-045D-4CDC-A8ED-9CAFDF0696D0}"/>
          </ac:picMkLst>
        </pc:picChg>
        <pc:picChg chg="mod">
          <ac:chgData name="Sidney Seckler" userId="73470fc2d5f88927" providerId="LiveId" clId="{A17ECD8A-FB6E-4FBB-9AA0-0B71C18F4DBE}" dt="2021-06-22T11:57:29.225" v="1497" actId="1076"/>
          <ac:picMkLst>
            <pc:docMk/>
            <pc:sldMk cId="1659358179" sldId="632"/>
            <ac:picMk id="24" creationId="{77DC8FB3-F985-4B47-BD59-B51376B7CFFD}"/>
          </ac:picMkLst>
        </pc:picChg>
      </pc:sldChg>
      <pc:sldChg chg="addSp delSp modSp add mod">
        <pc:chgData name="Sidney Seckler" userId="73470fc2d5f88927" providerId="LiveId" clId="{A17ECD8A-FB6E-4FBB-9AA0-0B71C18F4DBE}" dt="2021-06-22T12:03:17.958" v="1557" actId="1076"/>
        <pc:sldMkLst>
          <pc:docMk/>
          <pc:sldMk cId="483984357" sldId="633"/>
        </pc:sldMkLst>
        <pc:spChg chg="add mod">
          <ac:chgData name="Sidney Seckler" userId="73470fc2d5f88927" providerId="LiveId" clId="{A17ECD8A-FB6E-4FBB-9AA0-0B71C18F4DBE}" dt="2021-06-22T12:03:15.388" v="1556" actId="1076"/>
          <ac:spMkLst>
            <pc:docMk/>
            <pc:sldMk cId="483984357" sldId="633"/>
            <ac:spMk id="4" creationId="{A8B72EA0-24C3-44AE-9DE0-3D89C6C0CCAF}"/>
          </ac:spMkLst>
        </pc:spChg>
        <pc:spChg chg="del mod">
          <ac:chgData name="Sidney Seckler" userId="73470fc2d5f88927" providerId="LiveId" clId="{A17ECD8A-FB6E-4FBB-9AA0-0B71C18F4DBE}" dt="2021-06-22T11:59:55.995" v="1519" actId="478"/>
          <ac:spMkLst>
            <pc:docMk/>
            <pc:sldMk cId="483984357" sldId="633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2:16.993" v="1542" actId="1076"/>
          <ac:spMkLst>
            <pc:docMk/>
            <pc:sldMk cId="483984357" sldId="633"/>
            <ac:spMk id="8" creationId="{67411FAF-CBFD-4BBA-9B8A-35421A342BF1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1" creationId="{3361EE0E-29AE-4A90-A74F-66EB689781BB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2" creationId="{3BBFE78A-D89B-4A89-9858-9D2945F37C5D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8" creationId="{D041D18B-D70B-4045-BA8B-41ED36A31A1F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9" creationId="{5478F6AC-666C-4DF3-9901-A6E69DF87F9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1" creationId="{F7BC8B8A-66A0-40D5-9B0C-076B9CDA68AE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2" creationId="{F5E8C869-AD29-4677-98DC-A69F20CD283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3" creationId="{8C595869-CFED-43B7-8848-01687D3466D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4" creationId="{BC30C239-44A2-4646-9BCF-5F30B513200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5" creationId="{D9C78F01-9EAD-4BE3-8DC1-ED16BC0C56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6" creationId="{3CB9B67B-CF08-43C2-9606-8FD12DA456A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7" creationId="{BF956BE9-5924-4042-BC46-E45CEC3A25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8" creationId="{C684D5AE-DD2D-4256-AB59-BA82C62FB2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9" creationId="{FBE40F36-C463-422F-A825-CE8015EB437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1" creationId="{D0A5539B-3117-4A25-BBE8-924699009DE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2" creationId="{20430E62-CC02-4C23-9DEA-8518C2CBE8B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3" creationId="{48E1F91F-EECF-40B5-9340-118E27DCB40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4" creationId="{F23A5D8C-24DD-412F-B4D5-4BE0170EBB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5" creationId="{B94360A8-A99C-414A-8F17-23B61243FAE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6" creationId="{39F1E540-41E2-4337-88B3-88D20D4E2F2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7" creationId="{65C3BAAD-6DBD-4CDA-AC68-1B1A6D50E20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8" creationId="{5D0F9AF4-EA59-472C-A9DA-948166CC70FA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9" creationId="{D73772EF-F4DC-4CED-806F-6B02112717D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0" creationId="{0B42CE99-8DFB-474F-AE00-1E6A520B0B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1" creationId="{EEC20356-F80D-4768-BE2C-75A982DEAF8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2" creationId="{0F446097-EEF1-42CA-B725-42141CD3416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4" creationId="{DC4BED30-A5ED-45A6-8909-CA9BEA8B5D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5" creationId="{14295E89-2DD1-4591-B010-30298F0ABB2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6" creationId="{4E7F6316-F6C7-4D84-BD38-3F8BBFA3750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7" creationId="{49A13020-37DC-4F68-BF1B-47CF34A8112D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8" creationId="{2B798162-D7EA-4D9C-AD55-C4257D5837F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9" creationId="{8ED3DB8C-DBA1-48FF-AC3D-E24EC969DBA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0" creationId="{19CD9F92-F94E-44A2-9A25-7DB5A07C1A5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1" creationId="{692535E8-1146-412F-B0F4-6D7E4ACE2315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2" creationId="{9CF565E7-4DC0-4D1C-9A2B-D099B8DAAE0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3" creationId="{BE181E45-C96B-44BA-B4D8-EBB5745D0CD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4" creationId="{1C91D4C6-FF59-47D9-9D81-666A138FAA3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5" creationId="{B5EB146F-8A55-4E8C-B304-1F88D4216F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6" creationId="{0D3E7158-E0CC-4DE2-8BC3-9D1DA52593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7" creationId="{8DF003F1-BF95-4581-A426-385323A710D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8" creationId="{4639549F-EDBF-4C3E-9010-B244809C4EE2}"/>
          </ac:spMkLst>
        </pc:spChg>
        <pc:spChg chg="add mod">
          <ac:chgData name="Sidney Seckler" userId="73470fc2d5f88927" providerId="LiveId" clId="{A17ECD8A-FB6E-4FBB-9AA0-0B71C18F4DBE}" dt="2021-06-22T12:03:17.958" v="1557" actId="1076"/>
          <ac:spMkLst>
            <pc:docMk/>
            <pc:sldMk cId="483984357" sldId="633"/>
            <ac:spMk id="79" creationId="{A6B7D80B-4554-451E-986A-0BB0A38A6BC2}"/>
          </ac:spMkLst>
        </pc:spChg>
        <pc:grpChg chg="del">
          <ac:chgData name="Sidney Seckler" userId="73470fc2d5f88927" providerId="LiveId" clId="{A17ECD8A-FB6E-4FBB-9AA0-0B71C18F4DBE}" dt="2021-06-22T11:57:49.438" v="1499" actId="478"/>
          <ac:grpSpMkLst>
            <pc:docMk/>
            <pc:sldMk cId="483984357" sldId="633"/>
            <ac:grpSpMk id="10" creationId="{E8366AEE-A790-49CE-82F4-5D471280A38B}"/>
          </ac:grpSpMkLst>
        </pc:grpChg>
        <pc:grpChg chg="add 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40" creationId="{831FBCE8-5E05-4DAE-8D24-8F04FB85566A}"/>
          </ac:grpSpMkLst>
        </pc:grpChg>
        <pc:grpChg chg="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50" creationId="{07A11FFA-ADC1-4E8F-99ED-6FA1523BA66F}"/>
          </ac:grpSpMkLst>
        </pc:grpChg>
        <pc:picChg chg="mod">
          <ac:chgData name="Sidney Seckler" userId="73470fc2d5f88927" providerId="LiveId" clId="{A17ECD8A-FB6E-4FBB-9AA0-0B71C18F4DBE}" dt="2021-06-22T12:02:06.288" v="1540" actId="255"/>
          <ac:picMkLst>
            <pc:docMk/>
            <pc:sldMk cId="483984357" sldId="633"/>
            <ac:picMk id="63" creationId="{60A1230A-ED45-4C65-B759-BF885A4B128B}"/>
          </ac:picMkLst>
        </pc:picChg>
      </pc:sldChg>
      <pc:sldChg chg="addSp delSp modSp add mod">
        <pc:chgData name="Sidney Seckler" userId="73470fc2d5f88927" providerId="LiveId" clId="{A17ECD8A-FB6E-4FBB-9AA0-0B71C18F4DBE}" dt="2021-06-24T15:19:16.842" v="2895" actId="207"/>
        <pc:sldMkLst>
          <pc:docMk/>
          <pc:sldMk cId="1599316028" sldId="634"/>
        </pc:sldMkLst>
        <pc:spChg chg="mod">
          <ac:chgData name="Sidney Seckler" userId="73470fc2d5f88927" providerId="LiveId" clId="{A17ECD8A-FB6E-4FBB-9AA0-0B71C18F4DBE}" dt="2021-06-22T12:07:11.371" v="1680" actId="14100"/>
          <ac:spMkLst>
            <pc:docMk/>
            <pc:sldMk cId="1599316028" sldId="634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5:14.564" v="1654" actId="1076"/>
          <ac:spMkLst>
            <pc:docMk/>
            <pc:sldMk cId="1599316028" sldId="634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2:04:38.890" v="1560" actId="20577"/>
          <ac:spMkLst>
            <pc:docMk/>
            <pc:sldMk cId="1599316028" sldId="634"/>
            <ac:spMk id="9" creationId="{9784F1B8-890F-4973-A52C-A4D2E5F9D93E}"/>
          </ac:spMkLst>
        </pc:spChg>
        <pc:spChg chg="add mod">
          <ac:chgData name="Sidney Seckler" userId="73470fc2d5f88927" providerId="LiveId" clId="{A17ECD8A-FB6E-4FBB-9AA0-0B71C18F4DBE}" dt="2021-06-24T15:19:16.842" v="2895" actId="207"/>
          <ac:spMkLst>
            <pc:docMk/>
            <pc:sldMk cId="1599316028" sldId="634"/>
            <ac:spMk id="10" creationId="{25085586-2955-4A80-8B77-6E509D099B51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1" creationId="{3361EE0E-29AE-4A90-A74F-66EB689781BB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2" creationId="{3BBFE78A-D89B-4A89-9858-9D2945F37C5D}"/>
          </ac:spMkLst>
        </pc:spChg>
        <pc:picChg chg="del">
          <ac:chgData name="Sidney Seckler" userId="73470fc2d5f88927" providerId="LiveId" clId="{A17ECD8A-FB6E-4FBB-9AA0-0B71C18F4DBE}" dt="2021-06-22T12:04:27.111" v="1559" actId="478"/>
          <ac:picMkLst>
            <pc:docMk/>
            <pc:sldMk cId="1599316028" sldId="634"/>
            <ac:picMk id="3" creationId="{5A25D180-045D-4CDC-A8ED-9CAFDF0696D0}"/>
          </ac:picMkLst>
        </pc:picChg>
      </pc:sldChg>
      <pc:sldChg chg="modSp add mod">
        <pc:chgData name="Sidney Seckler" userId="73470fc2d5f88927" providerId="LiveId" clId="{A17ECD8A-FB6E-4FBB-9AA0-0B71C18F4DBE}" dt="2021-06-24T15:19:21.802" v="2896" actId="207"/>
        <pc:sldMkLst>
          <pc:docMk/>
          <pc:sldMk cId="1602093721" sldId="635"/>
        </pc:sldMkLst>
        <pc:spChg chg="mod">
          <ac:chgData name="Sidney Seckler" userId="73470fc2d5f88927" providerId="LiveId" clId="{A17ECD8A-FB6E-4FBB-9AA0-0B71C18F4DBE}" dt="2021-06-22T12:07:00.228" v="1675" actId="1076"/>
          <ac:spMkLst>
            <pc:docMk/>
            <pc:sldMk cId="1602093721" sldId="635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4T15:19:21.802" v="2896" actId="207"/>
          <ac:spMkLst>
            <pc:docMk/>
            <pc:sldMk cId="1602093721" sldId="635"/>
            <ac:spMk id="10" creationId="{25085586-2955-4A80-8B77-6E509D099B51}"/>
          </ac:spMkLst>
        </pc:spChg>
      </pc:sldChg>
      <pc:sldChg chg="modSp add">
        <pc:chgData name="Sidney Seckler" userId="73470fc2d5f88927" providerId="LiveId" clId="{A17ECD8A-FB6E-4FBB-9AA0-0B71C18F4DBE}" dt="2021-06-24T15:19:26.371" v="2897" actId="207"/>
        <pc:sldMkLst>
          <pc:docMk/>
          <pc:sldMk cId="4278274912" sldId="636"/>
        </pc:sldMkLst>
        <pc:spChg chg="mod">
          <ac:chgData name="Sidney Seckler" userId="73470fc2d5f88927" providerId="LiveId" clId="{A17ECD8A-FB6E-4FBB-9AA0-0B71C18F4DBE}" dt="2021-06-24T15:19:26.371" v="2897" actId="207"/>
          <ac:spMkLst>
            <pc:docMk/>
            <pc:sldMk cId="4278274912" sldId="636"/>
            <ac:spMk id="10" creationId="{25085586-2955-4A80-8B77-6E509D099B51}"/>
          </ac:spMkLst>
        </pc:spChg>
      </pc:sldChg>
      <pc:sldChg chg="addSp delSp modSp add mod">
        <pc:chgData name="Sidney Seckler" userId="73470fc2d5f88927" providerId="LiveId" clId="{A17ECD8A-FB6E-4FBB-9AA0-0B71C18F4DBE}" dt="2021-06-22T12:10:00.899" v="1725" actId="1076"/>
        <pc:sldMkLst>
          <pc:docMk/>
          <pc:sldMk cId="4010669613" sldId="637"/>
        </pc:sldMkLst>
        <pc:spChg chg="add mod">
          <ac:chgData name="Sidney Seckler" userId="73470fc2d5f88927" providerId="LiveId" clId="{A17ECD8A-FB6E-4FBB-9AA0-0B71C18F4DBE}" dt="2021-06-22T12:10:00.899" v="1725" actId="1076"/>
          <ac:spMkLst>
            <pc:docMk/>
            <pc:sldMk cId="4010669613" sldId="637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08:21.462" v="1707" actId="1076"/>
          <ac:spMkLst>
            <pc:docMk/>
            <pc:sldMk cId="4010669613" sldId="637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8:16.365" v="1706" actId="6549"/>
          <ac:spMkLst>
            <pc:docMk/>
            <pc:sldMk cId="4010669613" sldId="637"/>
            <ac:spMk id="8" creationId="{67411FAF-CBFD-4BBA-9B8A-35421A342BF1}"/>
          </ac:spMkLst>
        </pc:spChg>
        <pc:spChg chg="del">
          <ac:chgData name="Sidney Seckler" userId="73470fc2d5f88927" providerId="LiveId" clId="{A17ECD8A-FB6E-4FBB-9AA0-0B71C18F4DBE}" dt="2021-06-22T12:08:23.880" v="1708" actId="478"/>
          <ac:spMkLst>
            <pc:docMk/>
            <pc:sldMk cId="4010669613" sldId="637"/>
            <ac:spMk id="10" creationId="{25085586-2955-4A80-8B77-6E509D099B51}"/>
          </ac:spMkLst>
        </pc:spChg>
        <pc:spChg chg="add mod">
          <ac:chgData name="Sidney Seckler" userId="73470fc2d5f88927" providerId="LiveId" clId="{A17ECD8A-FB6E-4FBB-9AA0-0B71C18F4DBE}" dt="2021-06-22T12:09:42.910" v="1722" actId="1076"/>
          <ac:spMkLst>
            <pc:docMk/>
            <pc:sldMk cId="4010669613" sldId="637"/>
            <ac:spMk id="11" creationId="{9EE27BF2-3887-4379-A3D3-898D97DA2755}"/>
          </ac:spMkLst>
        </pc:spChg>
        <pc:spChg chg="add mod">
          <ac:chgData name="Sidney Seckler" userId="73470fc2d5f88927" providerId="LiveId" clId="{A17ECD8A-FB6E-4FBB-9AA0-0B71C18F4DBE}" dt="2021-06-22T12:09:45.317" v="1723" actId="1076"/>
          <ac:spMkLst>
            <pc:docMk/>
            <pc:sldMk cId="4010669613" sldId="637"/>
            <ac:spMk id="12" creationId="{6ED950FE-D159-4FF3-983C-B721E1FA84AA}"/>
          </ac:spMkLst>
        </pc:spChg>
      </pc:sldChg>
      <pc:sldChg chg="delSp modSp add mod">
        <pc:chgData name="Sidney Seckler" userId="73470fc2d5f88927" providerId="LiveId" clId="{A17ECD8A-FB6E-4FBB-9AA0-0B71C18F4DBE}" dt="2021-06-22T12:11:47.834" v="1735" actId="1076"/>
        <pc:sldMkLst>
          <pc:docMk/>
          <pc:sldMk cId="3423580014" sldId="638"/>
        </pc:sldMkLst>
        <pc:spChg chg="del">
          <ac:chgData name="Sidney Seckler" userId="73470fc2d5f88927" providerId="LiveId" clId="{A17ECD8A-FB6E-4FBB-9AA0-0B71C18F4DBE}" dt="2021-06-22T12:11:06.169" v="1728" actId="478"/>
          <ac:spMkLst>
            <pc:docMk/>
            <pc:sldMk cId="3423580014" sldId="638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11:47.834" v="1735" actId="1076"/>
          <ac:spMkLst>
            <pc:docMk/>
            <pc:sldMk cId="3423580014" sldId="638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1:04.213" v="1727" actId="478"/>
          <ac:spMkLst>
            <pc:docMk/>
            <pc:sldMk cId="3423580014" sldId="638"/>
            <ac:spMk id="11" creationId="{9EE27BF2-3887-4379-A3D3-898D97DA2755}"/>
          </ac:spMkLst>
        </pc:spChg>
        <pc:spChg chg="mod">
          <ac:chgData name="Sidney Seckler" userId="73470fc2d5f88927" providerId="LiveId" clId="{A17ECD8A-FB6E-4FBB-9AA0-0B71C18F4DBE}" dt="2021-06-22T12:11:41.300" v="1734" actId="1076"/>
          <ac:spMkLst>
            <pc:docMk/>
            <pc:sldMk cId="3423580014" sldId="638"/>
            <ac:spMk id="12" creationId="{6ED950FE-D159-4FF3-983C-B721E1FA84AA}"/>
          </ac:spMkLst>
        </pc:spChg>
      </pc:sldChg>
      <pc:sldChg chg="addSp delSp modSp add mod">
        <pc:chgData name="Sidney Seckler" userId="73470fc2d5f88927" providerId="LiveId" clId="{A17ECD8A-FB6E-4FBB-9AA0-0B71C18F4DBE}" dt="2021-06-22T12:18:26.408" v="1786" actId="1076"/>
        <pc:sldMkLst>
          <pc:docMk/>
          <pc:sldMk cId="1310933464" sldId="639"/>
        </pc:sldMkLst>
        <pc:spChg chg="add del mod">
          <ac:chgData name="Sidney Seckler" userId="73470fc2d5f88927" providerId="LiveId" clId="{A17ECD8A-FB6E-4FBB-9AA0-0B71C18F4DBE}" dt="2021-06-22T12:13:15.937" v="1740" actId="478"/>
          <ac:spMkLst>
            <pc:docMk/>
            <pc:sldMk cId="1310933464" sldId="639"/>
            <ac:spMk id="3" creationId="{E3386948-EFA9-45F3-8C8C-A080C92C8C9F}"/>
          </ac:spMkLst>
        </pc:spChg>
        <pc:spChg chg="del mod">
          <ac:chgData name="Sidney Seckler" userId="73470fc2d5f88927" providerId="LiveId" clId="{A17ECD8A-FB6E-4FBB-9AA0-0B71C18F4DBE}" dt="2021-06-22T12:15:31.807" v="1772" actId="478"/>
          <ac:spMkLst>
            <pc:docMk/>
            <pc:sldMk cId="1310933464" sldId="639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3:13.096" v="1739" actId="478"/>
          <ac:spMkLst>
            <pc:docMk/>
            <pc:sldMk cId="1310933464" sldId="639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15:50.900" v="1777" actId="1076"/>
          <ac:spMkLst>
            <pc:docMk/>
            <pc:sldMk cId="1310933464" sldId="639"/>
            <ac:spMk id="10" creationId="{7CF0E694-BF6A-4CD3-BC3B-E4F18692AA54}"/>
          </ac:spMkLst>
        </pc:spChg>
        <pc:spChg chg="add del">
          <ac:chgData name="Sidney Seckler" userId="73470fc2d5f88927" providerId="LiveId" clId="{A17ECD8A-FB6E-4FBB-9AA0-0B71C18F4DBE}" dt="2021-06-22T12:16:04.974" v="1779" actId="478"/>
          <ac:spMkLst>
            <pc:docMk/>
            <pc:sldMk cId="1310933464" sldId="639"/>
            <ac:spMk id="11" creationId="{0A870C9C-EF5D-4EDD-BB5F-161565C2C641}"/>
          </ac:spMkLst>
        </pc:spChg>
        <pc:spChg chg="mod">
          <ac:chgData name="Sidney Seckler" userId="73470fc2d5f88927" providerId="LiveId" clId="{A17ECD8A-FB6E-4FBB-9AA0-0B71C18F4DBE}" dt="2021-06-22T12:15:37.122" v="1773" actId="1076"/>
          <ac:spMkLst>
            <pc:docMk/>
            <pc:sldMk cId="1310933464" sldId="639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15:43.120" v="1775" actId="1076"/>
          <ac:spMkLst>
            <pc:docMk/>
            <pc:sldMk cId="1310933464" sldId="639"/>
            <ac:spMk id="13" creationId="{417165F9-A8D9-4E50-B3CC-E2F2D006DD8E}"/>
          </ac:spMkLst>
        </pc:spChg>
        <pc:spChg chg="add mod">
          <ac:chgData name="Sidney Seckler" userId="73470fc2d5f88927" providerId="LiveId" clId="{A17ECD8A-FB6E-4FBB-9AA0-0B71C18F4DBE}" dt="2021-06-22T12:15:47.557" v="1776" actId="1076"/>
          <ac:spMkLst>
            <pc:docMk/>
            <pc:sldMk cId="1310933464" sldId="639"/>
            <ac:spMk id="14" creationId="{0B4A2F14-F26B-49A5-A744-D18CEA5A7509}"/>
          </ac:spMkLst>
        </pc:spChg>
        <pc:spChg chg="add mod">
          <ac:chgData name="Sidney Seckler" userId="73470fc2d5f88927" providerId="LiveId" clId="{A17ECD8A-FB6E-4FBB-9AA0-0B71C18F4DBE}" dt="2021-06-22T12:18:15.416" v="1782" actId="1076"/>
          <ac:spMkLst>
            <pc:docMk/>
            <pc:sldMk cId="1310933464" sldId="639"/>
            <ac:spMk id="15" creationId="{49E62096-CF97-4736-B844-8511F28C35E9}"/>
          </ac:spMkLst>
        </pc:spChg>
        <pc:spChg chg="add mod">
          <ac:chgData name="Sidney Seckler" userId="73470fc2d5f88927" providerId="LiveId" clId="{A17ECD8A-FB6E-4FBB-9AA0-0B71C18F4DBE}" dt="2021-06-22T12:18:26.408" v="1786" actId="1076"/>
          <ac:spMkLst>
            <pc:docMk/>
            <pc:sldMk cId="1310933464" sldId="639"/>
            <ac:spMk id="17" creationId="{1357980F-36F2-4539-B53E-A27443B80160}"/>
          </ac:spMkLst>
        </pc:spChg>
      </pc:sldChg>
      <pc:sldChg chg="addSp delSp modSp add mod">
        <pc:chgData name="Sidney Seckler" userId="73470fc2d5f88927" providerId="LiveId" clId="{A17ECD8A-FB6E-4FBB-9AA0-0B71C18F4DBE}" dt="2021-06-22T12:22:05.156" v="1809" actId="1076"/>
        <pc:sldMkLst>
          <pc:docMk/>
          <pc:sldMk cId="415269742" sldId="640"/>
        </pc:sldMkLst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4" creationId="{AD976B20-5EFA-4E94-ACF0-387D23D3F509}"/>
          </ac:spMkLst>
        </pc:spChg>
        <pc:spChg chg="del">
          <ac:chgData name="Sidney Seckler" userId="73470fc2d5f88927" providerId="LiveId" clId="{A17ECD8A-FB6E-4FBB-9AA0-0B71C18F4DBE}" dt="2021-06-22T12:21:23.069" v="1800" actId="478"/>
          <ac:spMkLst>
            <pc:docMk/>
            <pc:sldMk cId="415269742" sldId="64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20:30.868" v="1798" actId="14100"/>
          <ac:spMkLst>
            <pc:docMk/>
            <pc:sldMk cId="415269742" sldId="64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21:44.011" v="1803" actId="1076"/>
          <ac:spMkLst>
            <pc:docMk/>
            <pc:sldMk cId="415269742" sldId="640"/>
            <ac:spMk id="10" creationId="{6C06FB49-60B5-4AA3-9A4F-2E9A4C362618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1" creationId="{9EE27BF2-3887-4379-A3D3-898D97DA2755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22:05.156" v="1809" actId="1076"/>
          <ac:spMkLst>
            <pc:docMk/>
            <pc:sldMk cId="415269742" sldId="640"/>
            <ac:spMk id="13" creationId="{522A802F-6C88-4581-96A2-F8C36B80F18D}"/>
          </ac:spMkLst>
        </pc:spChg>
      </pc:sldChg>
      <pc:sldChg chg="addSp delSp modSp add mod">
        <pc:chgData name="Sidney Seckler" userId="73470fc2d5f88927" providerId="LiveId" clId="{A17ECD8A-FB6E-4FBB-9AA0-0B71C18F4DBE}" dt="2021-06-22T12:24:53.741" v="1836" actId="1076"/>
        <pc:sldMkLst>
          <pc:docMk/>
          <pc:sldMk cId="723654209" sldId="641"/>
        </pc:sldMkLst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0" creationId="{6C06FB49-60B5-4AA3-9A4F-2E9A4C362618}"/>
          </ac:spMkLst>
        </pc:spChg>
        <pc:spChg chg="add mod">
          <ac:chgData name="Sidney Seckler" userId="73470fc2d5f88927" providerId="LiveId" clId="{A17ECD8A-FB6E-4FBB-9AA0-0B71C18F4DBE}" dt="2021-06-22T12:24:53.741" v="1836" actId="1076"/>
          <ac:spMkLst>
            <pc:docMk/>
            <pc:sldMk cId="723654209" sldId="641"/>
            <ac:spMk id="11" creationId="{E15B37D1-4BA9-48E3-B147-547A7A23B517}"/>
          </ac:spMkLst>
        </pc:spChg>
        <pc:spChg chg="add mod">
          <ac:chgData name="Sidney Seckler" userId="73470fc2d5f88927" providerId="LiveId" clId="{A17ECD8A-FB6E-4FBB-9AA0-0B71C18F4DBE}" dt="2021-06-22T12:24:50.471" v="1835" actId="1076"/>
          <ac:spMkLst>
            <pc:docMk/>
            <pc:sldMk cId="723654209" sldId="641"/>
            <ac:spMk id="12" creationId="{63032468-9CB5-4875-927B-7CBD7E832D16}"/>
          </ac:spMkLst>
        </pc:spChg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3" creationId="{522A802F-6C88-4581-96A2-F8C36B80F18D}"/>
          </ac:spMkLst>
        </pc:spChg>
        <pc:picChg chg="add mod">
          <ac:chgData name="Sidney Seckler" userId="73470fc2d5f88927" providerId="LiveId" clId="{A17ECD8A-FB6E-4FBB-9AA0-0B71C18F4DBE}" dt="2021-06-22T12:24:24.760" v="1830" actId="1036"/>
          <ac:picMkLst>
            <pc:docMk/>
            <pc:sldMk cId="723654209" sldId="641"/>
            <ac:picMk id="14" creationId="{4E1E5ED0-52F0-4D4E-AE47-13780DFE9ED3}"/>
          </ac:picMkLst>
        </pc:picChg>
      </pc:sldChg>
      <pc:sldChg chg="addSp delSp modSp add mod">
        <pc:chgData name="Sidney Seckler" userId="73470fc2d5f88927" providerId="LiveId" clId="{A17ECD8A-FB6E-4FBB-9AA0-0B71C18F4DBE}" dt="2021-06-22T12:26:21.898" v="1860" actId="1035"/>
        <pc:sldMkLst>
          <pc:docMk/>
          <pc:sldMk cId="2107457567" sldId="642"/>
        </pc:sldMkLst>
        <pc:spChg chg="add mod">
          <ac:chgData name="Sidney Seckler" userId="73470fc2d5f88927" providerId="LiveId" clId="{A17ECD8A-FB6E-4FBB-9AA0-0B71C18F4DBE}" dt="2021-06-22T12:25:57.031" v="1851" actId="1076"/>
          <ac:spMkLst>
            <pc:docMk/>
            <pc:sldMk cId="2107457567" sldId="642"/>
            <ac:spMk id="10" creationId="{393950CD-8363-488B-9BE6-8C56A44929C8}"/>
          </ac:spMkLst>
        </pc:spChg>
        <pc:spChg chg="del">
          <ac:chgData name="Sidney Seckler" userId="73470fc2d5f88927" providerId="LiveId" clId="{A17ECD8A-FB6E-4FBB-9AA0-0B71C18F4DBE}" dt="2021-06-22T12:25:07.220" v="1838" actId="478"/>
          <ac:spMkLst>
            <pc:docMk/>
            <pc:sldMk cId="2107457567" sldId="642"/>
            <ac:spMk id="11" creationId="{E15B37D1-4BA9-48E3-B147-547A7A23B517}"/>
          </ac:spMkLst>
        </pc:spChg>
        <pc:spChg chg="del">
          <ac:chgData name="Sidney Seckler" userId="73470fc2d5f88927" providerId="LiveId" clId="{A17ECD8A-FB6E-4FBB-9AA0-0B71C18F4DBE}" dt="2021-06-22T12:25:09.637" v="1839" actId="478"/>
          <ac:spMkLst>
            <pc:docMk/>
            <pc:sldMk cId="2107457567" sldId="642"/>
            <ac:spMk id="12" creationId="{63032468-9CB5-4875-927B-7CBD7E832D16}"/>
          </ac:spMkLst>
        </pc:spChg>
        <pc:spChg chg="add mod">
          <ac:chgData name="Sidney Seckler" userId="73470fc2d5f88927" providerId="LiveId" clId="{A17ECD8A-FB6E-4FBB-9AA0-0B71C18F4DBE}" dt="2021-06-22T12:25:55.047" v="1850" actId="1076"/>
          <ac:spMkLst>
            <pc:docMk/>
            <pc:sldMk cId="2107457567" sldId="642"/>
            <ac:spMk id="13" creationId="{D851ADAC-81CE-4B35-B33B-4977A3BE89A9}"/>
          </ac:spMkLst>
        </pc:spChg>
        <pc:picChg chg="del">
          <ac:chgData name="Sidney Seckler" userId="73470fc2d5f88927" providerId="LiveId" clId="{A17ECD8A-FB6E-4FBB-9AA0-0B71C18F4DBE}" dt="2021-06-22T12:25:58.173" v="1852" actId="478"/>
          <ac:picMkLst>
            <pc:docMk/>
            <pc:sldMk cId="2107457567" sldId="642"/>
            <ac:picMk id="14" creationId="{4E1E5ED0-52F0-4D4E-AE47-13780DFE9ED3}"/>
          </ac:picMkLst>
        </pc:picChg>
        <pc:picChg chg="add mod">
          <ac:chgData name="Sidney Seckler" userId="73470fc2d5f88927" providerId="LiveId" clId="{A17ECD8A-FB6E-4FBB-9AA0-0B71C18F4DBE}" dt="2021-06-22T12:26:21.898" v="1860" actId="1035"/>
          <ac:picMkLst>
            <pc:docMk/>
            <pc:sldMk cId="2107457567" sldId="642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34:44.720" v="1874" actId="207"/>
        <pc:sldMkLst>
          <pc:docMk/>
          <pc:sldMk cId="2775670581" sldId="643"/>
        </pc:sldMkLst>
        <pc:spChg chg="del">
          <ac:chgData name="Sidney Seckler" userId="73470fc2d5f88927" providerId="LiveId" clId="{A17ECD8A-FB6E-4FBB-9AA0-0B71C18F4DBE}" dt="2021-06-22T12:32:48.200" v="1862" actId="478"/>
          <ac:spMkLst>
            <pc:docMk/>
            <pc:sldMk cId="2775670581" sldId="643"/>
            <ac:spMk id="10" creationId="{393950CD-8363-488B-9BE6-8C56A44929C8}"/>
          </ac:spMkLst>
        </pc:spChg>
        <pc:spChg chg="add mod">
          <ac:chgData name="Sidney Seckler" userId="73470fc2d5f88927" providerId="LiveId" clId="{A17ECD8A-FB6E-4FBB-9AA0-0B71C18F4DBE}" dt="2021-06-22T12:34:44.720" v="1874" actId="207"/>
          <ac:spMkLst>
            <pc:docMk/>
            <pc:sldMk cId="2775670581" sldId="643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4:01.248" v="1868" actId="1076"/>
          <ac:spMkLst>
            <pc:docMk/>
            <pc:sldMk cId="2775670581" sldId="643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2:51.739" v="1863" actId="478"/>
          <ac:spMkLst>
            <pc:docMk/>
            <pc:sldMk cId="2775670581" sldId="643"/>
            <ac:spMk id="13" creationId="{D851ADAC-81CE-4B35-B33B-4977A3BE89A9}"/>
          </ac:spMkLst>
        </pc:spChg>
        <pc:spChg chg="add mod">
          <ac:chgData name="Sidney Seckler" userId="73470fc2d5f88927" providerId="LiveId" clId="{A17ECD8A-FB6E-4FBB-9AA0-0B71C18F4DBE}" dt="2021-06-22T12:34:33.105" v="1873" actId="1076"/>
          <ac:spMkLst>
            <pc:docMk/>
            <pc:sldMk cId="2775670581" sldId="643"/>
            <ac:spMk id="14" creationId="{DF2C69FA-6CD9-4A62-883F-8267D0A267C4}"/>
          </ac:spMkLst>
        </pc:spChg>
        <pc:picChg chg="del">
          <ac:chgData name="Sidney Seckler" userId="73470fc2d5f88927" providerId="LiveId" clId="{A17ECD8A-FB6E-4FBB-9AA0-0B71C18F4DBE}" dt="2021-06-22T12:32:53.391" v="1864" actId="478"/>
          <ac:picMkLst>
            <pc:docMk/>
            <pc:sldMk cId="2775670581" sldId="643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58:44.275" v="1955" actId="692"/>
        <pc:sldMkLst>
          <pc:docMk/>
          <pc:sldMk cId="2776527373" sldId="644"/>
        </pc:sldMkLst>
        <pc:spChg chg="add del mod">
          <ac:chgData name="Sidney Seckler" userId="73470fc2d5f88927" providerId="LiveId" clId="{A17ECD8A-FB6E-4FBB-9AA0-0B71C18F4DBE}" dt="2021-06-22T12:57:11.715" v="1951" actId="478"/>
          <ac:spMkLst>
            <pc:docMk/>
            <pc:sldMk cId="2776527373" sldId="644"/>
            <ac:spMk id="3" creationId="{EC289896-8B72-4B91-9A1E-92442E405125}"/>
          </ac:spMkLst>
        </pc:spChg>
        <pc:spChg chg="del">
          <ac:chgData name="Sidney Seckler" userId="73470fc2d5f88927" providerId="LiveId" clId="{A17ECD8A-FB6E-4FBB-9AA0-0B71C18F4DBE}" dt="2021-06-22T12:57:08.303" v="1950" actId="478"/>
          <ac:spMkLst>
            <pc:docMk/>
            <pc:sldMk cId="2776527373" sldId="644"/>
            <ac:spMk id="8" creationId="{67411FAF-CBFD-4BBA-9B8A-35421A342BF1}"/>
          </ac:spMkLst>
        </pc:spChg>
        <pc:graphicFrameChg chg="add mod">
          <ac:chgData name="Sidney Seckler" userId="73470fc2d5f88927" providerId="LiveId" clId="{A17ECD8A-FB6E-4FBB-9AA0-0B71C18F4DBE}" dt="2021-06-22T12:58:44.275" v="1955" actId="692"/>
          <ac:graphicFrameMkLst>
            <pc:docMk/>
            <pc:sldMk cId="2776527373" sldId="64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2T12:35:55.978" v="1883" actId="1076"/>
        <pc:sldMkLst>
          <pc:docMk/>
          <pc:sldMk cId="3723598812" sldId="645"/>
        </pc:sldMkLst>
        <pc:spChg chg="add mod">
          <ac:chgData name="Sidney Seckler" userId="73470fc2d5f88927" providerId="LiveId" clId="{A17ECD8A-FB6E-4FBB-9AA0-0B71C18F4DBE}" dt="2021-06-22T12:35:55.978" v="1883" actId="1076"/>
          <ac:spMkLst>
            <pc:docMk/>
            <pc:sldMk cId="3723598812" sldId="645"/>
            <ac:spMk id="10" creationId="{C9F37CEA-BF27-4883-B3F7-3D5BC76193D2}"/>
          </ac:spMkLst>
        </pc:spChg>
        <pc:spChg chg="mod">
          <ac:chgData name="Sidney Seckler" userId="73470fc2d5f88927" providerId="LiveId" clId="{A17ECD8A-FB6E-4FBB-9AA0-0B71C18F4DBE}" dt="2021-06-22T12:35:16.210" v="1878" actId="1076"/>
          <ac:spMkLst>
            <pc:docMk/>
            <pc:sldMk cId="3723598812" sldId="645"/>
            <ac:spMk id="11" creationId="{EC65813D-97AD-458D-A33A-11FFD90B35DC}"/>
          </ac:spMkLst>
        </pc:spChg>
        <pc:spChg chg="del">
          <ac:chgData name="Sidney Seckler" userId="73470fc2d5f88927" providerId="LiveId" clId="{A17ECD8A-FB6E-4FBB-9AA0-0B71C18F4DBE}" dt="2021-06-22T12:35:09.869" v="1876" actId="478"/>
          <ac:spMkLst>
            <pc:docMk/>
            <pc:sldMk cId="3723598812" sldId="645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5:12.284" v="1877" actId="478"/>
          <ac:spMkLst>
            <pc:docMk/>
            <pc:sldMk cId="3723598812" sldId="645"/>
            <ac:spMk id="14" creationId="{DF2C69FA-6CD9-4A62-883F-8267D0A267C4}"/>
          </ac:spMkLst>
        </pc:spChg>
      </pc:sldChg>
      <pc:sldChg chg="addSp delSp modSp add mod">
        <pc:chgData name="Sidney Seckler" userId="73470fc2d5f88927" providerId="LiveId" clId="{A17ECD8A-FB6E-4FBB-9AA0-0B71C18F4DBE}" dt="2021-06-22T12:37:30.743" v="1898" actId="1076"/>
        <pc:sldMkLst>
          <pc:docMk/>
          <pc:sldMk cId="3077467615" sldId="646"/>
        </pc:sldMkLst>
        <pc:spChg chg="add mod">
          <ac:chgData name="Sidney Seckler" userId="73470fc2d5f88927" providerId="LiveId" clId="{A17ECD8A-FB6E-4FBB-9AA0-0B71C18F4DBE}" dt="2021-06-22T12:37:30.743" v="1898" actId="1076"/>
          <ac:spMkLst>
            <pc:docMk/>
            <pc:sldMk cId="3077467615" sldId="646"/>
            <ac:spMk id="4" creationId="{EE4982EC-0356-4F72-ACCC-16C5241C235F}"/>
          </ac:spMkLst>
        </pc:spChg>
        <pc:spChg chg="mod">
          <ac:chgData name="Sidney Seckler" userId="73470fc2d5f88927" providerId="LiveId" clId="{A17ECD8A-FB6E-4FBB-9AA0-0B71C18F4DBE}" dt="2021-06-22T12:36:22.555" v="1886" actId="1076"/>
          <ac:spMkLst>
            <pc:docMk/>
            <pc:sldMk cId="3077467615" sldId="646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36:16.936" v="1885" actId="478"/>
          <ac:spMkLst>
            <pc:docMk/>
            <pc:sldMk cId="3077467615" sldId="646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6:50.492" v="1891" actId="1076"/>
          <ac:spMkLst>
            <pc:docMk/>
            <pc:sldMk cId="3077467615" sldId="646"/>
            <ac:spMk id="12" creationId="{081FE97F-71EC-4F9E-9E7A-52F9A4C7BD50}"/>
          </ac:spMkLst>
        </pc:spChg>
        <pc:spChg chg="add mod">
          <ac:chgData name="Sidney Seckler" userId="73470fc2d5f88927" providerId="LiveId" clId="{A17ECD8A-FB6E-4FBB-9AA0-0B71C18F4DBE}" dt="2021-06-22T12:37:12.929" v="1896" actId="1076"/>
          <ac:spMkLst>
            <pc:docMk/>
            <pc:sldMk cId="3077467615" sldId="646"/>
            <ac:spMk id="13" creationId="{174B90F2-C004-4191-95D5-826AAFEC1E77}"/>
          </ac:spMkLst>
        </pc:spChg>
      </pc:sldChg>
      <pc:sldChg chg="modSp add mod">
        <pc:chgData name="Sidney Seckler" userId="73470fc2d5f88927" providerId="LiveId" clId="{A17ECD8A-FB6E-4FBB-9AA0-0B71C18F4DBE}" dt="2021-06-22T12:53:09.785" v="1904" actId="14100"/>
        <pc:sldMkLst>
          <pc:docMk/>
          <pc:sldMk cId="892060138" sldId="647"/>
        </pc:sldMkLst>
        <pc:spChg chg="mod">
          <ac:chgData name="Sidney Seckler" userId="73470fc2d5f88927" providerId="LiveId" clId="{A17ECD8A-FB6E-4FBB-9AA0-0B71C18F4DBE}" dt="2021-06-22T12:53:09.785" v="1904" actId="14100"/>
          <ac:spMkLst>
            <pc:docMk/>
            <pc:sldMk cId="892060138" sldId="647"/>
            <ac:spMk id="10" creationId="{C9F37CEA-BF27-4883-B3F7-3D5BC76193D2}"/>
          </ac:spMkLst>
        </pc:spChg>
      </pc:sldChg>
      <pc:sldChg chg="addSp delSp modSp add mod">
        <pc:chgData name="Sidney Seckler" userId="73470fc2d5f88927" providerId="LiveId" clId="{A17ECD8A-FB6E-4FBB-9AA0-0B71C18F4DBE}" dt="2021-06-22T12:54:22.853" v="1921" actId="1076"/>
        <pc:sldMkLst>
          <pc:docMk/>
          <pc:sldMk cId="2086902052" sldId="648"/>
        </pc:sldMkLst>
        <pc:spChg chg="mod">
          <ac:chgData name="Sidney Seckler" userId="73470fc2d5f88927" providerId="LiveId" clId="{A17ECD8A-FB6E-4FBB-9AA0-0B71C18F4DBE}" dt="2021-06-22T12:53:29.259" v="1909" actId="14100"/>
          <ac:spMkLst>
            <pc:docMk/>
            <pc:sldMk cId="2086902052" sldId="648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4:00.977" v="1916" actId="1076"/>
          <ac:spMkLst>
            <pc:docMk/>
            <pc:sldMk cId="2086902052" sldId="648"/>
            <ac:spMk id="11" creationId="{21078D79-5193-4913-BE46-38DBF9F731DB}"/>
          </ac:spMkLst>
        </pc:spChg>
        <pc:spChg chg="del">
          <ac:chgData name="Sidney Seckler" userId="73470fc2d5f88927" providerId="LiveId" clId="{A17ECD8A-FB6E-4FBB-9AA0-0B71C18F4DBE}" dt="2021-06-22T12:53:34.262" v="1910" actId="478"/>
          <ac:spMkLst>
            <pc:docMk/>
            <pc:sldMk cId="2086902052" sldId="648"/>
            <ac:spMk id="12" creationId="{081FE97F-71EC-4F9E-9E7A-52F9A4C7BD50}"/>
          </ac:spMkLst>
        </pc:spChg>
        <pc:spChg chg="del">
          <ac:chgData name="Sidney Seckler" userId="73470fc2d5f88927" providerId="LiveId" clId="{A17ECD8A-FB6E-4FBB-9AA0-0B71C18F4DBE}" dt="2021-06-22T12:53:37.016" v="1911" actId="478"/>
          <ac:spMkLst>
            <pc:docMk/>
            <pc:sldMk cId="2086902052" sldId="648"/>
            <ac:spMk id="13" creationId="{174B90F2-C004-4191-95D5-826AAFEC1E77}"/>
          </ac:spMkLst>
        </pc:spChg>
        <pc:spChg chg="add mod">
          <ac:chgData name="Sidney Seckler" userId="73470fc2d5f88927" providerId="LiveId" clId="{A17ECD8A-FB6E-4FBB-9AA0-0B71C18F4DBE}" dt="2021-06-22T12:54:22.853" v="1921" actId="1076"/>
          <ac:spMkLst>
            <pc:docMk/>
            <pc:sldMk cId="2086902052" sldId="648"/>
            <ac:spMk id="14" creationId="{B9C57ECF-A98E-4B28-9668-6294538D8449}"/>
          </ac:spMkLst>
        </pc:spChg>
      </pc:sldChg>
      <pc:sldChg chg="addSp delSp modSp add mod">
        <pc:chgData name="Sidney Seckler" userId="73470fc2d5f88927" providerId="LiveId" clId="{A17ECD8A-FB6E-4FBB-9AA0-0B71C18F4DBE}" dt="2021-06-22T12:55:34.477" v="1931" actId="1076"/>
        <pc:sldMkLst>
          <pc:docMk/>
          <pc:sldMk cId="3295517789" sldId="649"/>
        </pc:sldMkLst>
        <pc:spChg chg="del mod">
          <ac:chgData name="Sidney Seckler" userId="73470fc2d5f88927" providerId="LiveId" clId="{A17ECD8A-FB6E-4FBB-9AA0-0B71C18F4DBE}" dt="2021-06-22T12:55:19.335" v="1925" actId="478"/>
          <ac:spMkLst>
            <pc:docMk/>
            <pc:sldMk cId="3295517789" sldId="649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5:34.477" v="1931" actId="1076"/>
          <ac:spMkLst>
            <pc:docMk/>
            <pc:sldMk cId="3295517789" sldId="649"/>
            <ac:spMk id="12" creationId="{9FA258D8-6672-498E-B9F0-06C9D9452F99}"/>
          </ac:spMkLst>
        </pc:spChg>
      </pc:sldChg>
      <pc:sldChg chg="addSp delSp modSp add mod">
        <pc:chgData name="Sidney Seckler" userId="73470fc2d5f88927" providerId="LiveId" clId="{A17ECD8A-FB6E-4FBB-9AA0-0B71C18F4DBE}" dt="2021-06-22T12:56:58.056" v="1949" actId="1076"/>
        <pc:sldMkLst>
          <pc:docMk/>
          <pc:sldMk cId="141383206" sldId="650"/>
        </pc:sldMkLst>
        <pc:spChg chg="del">
          <ac:chgData name="Sidney Seckler" userId="73470fc2d5f88927" providerId="LiveId" clId="{A17ECD8A-FB6E-4FBB-9AA0-0B71C18F4DBE}" dt="2021-06-22T12:55:41.956" v="1932" actId="478"/>
          <ac:spMkLst>
            <pc:docMk/>
            <pc:sldMk cId="141383206" sldId="650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55:57.413" v="1935" actId="478"/>
          <ac:spMkLst>
            <pc:docMk/>
            <pc:sldMk cId="141383206" sldId="650"/>
            <ac:spMk id="11" creationId="{21078D79-5193-4913-BE46-38DBF9F731DB}"/>
          </ac:spMkLst>
        </pc:spChg>
        <pc:spChg chg="add mod">
          <ac:chgData name="Sidney Seckler" userId="73470fc2d5f88927" providerId="LiveId" clId="{A17ECD8A-FB6E-4FBB-9AA0-0B71C18F4DBE}" dt="2021-06-22T12:55:54.648" v="1934" actId="1076"/>
          <ac:spMkLst>
            <pc:docMk/>
            <pc:sldMk cId="141383206" sldId="650"/>
            <ac:spMk id="12" creationId="{79D1FB11-1897-4687-BB41-3167BA2EE7C9}"/>
          </ac:spMkLst>
        </pc:spChg>
        <pc:spChg chg="add mod">
          <ac:chgData name="Sidney Seckler" userId="73470fc2d5f88927" providerId="LiveId" clId="{A17ECD8A-FB6E-4FBB-9AA0-0B71C18F4DBE}" dt="2021-06-22T12:56:25.093" v="1942" actId="207"/>
          <ac:spMkLst>
            <pc:docMk/>
            <pc:sldMk cId="141383206" sldId="650"/>
            <ac:spMk id="13" creationId="{413E06AB-B771-47A8-84DE-B19E08D89744}"/>
          </ac:spMkLst>
        </pc:spChg>
        <pc:spChg chg="del">
          <ac:chgData name="Sidney Seckler" userId="73470fc2d5f88927" providerId="LiveId" clId="{A17ECD8A-FB6E-4FBB-9AA0-0B71C18F4DBE}" dt="2021-06-22T12:55:59.998" v="1936" actId="478"/>
          <ac:spMkLst>
            <pc:docMk/>
            <pc:sldMk cId="141383206" sldId="650"/>
            <ac:spMk id="14" creationId="{B9C57ECF-A98E-4B28-9668-6294538D8449}"/>
          </ac:spMkLst>
        </pc:spChg>
        <pc:spChg chg="add mod">
          <ac:chgData name="Sidney Seckler" userId="73470fc2d5f88927" providerId="LiveId" clId="{A17ECD8A-FB6E-4FBB-9AA0-0B71C18F4DBE}" dt="2021-06-22T12:56:58.056" v="1949" actId="1076"/>
          <ac:spMkLst>
            <pc:docMk/>
            <pc:sldMk cId="141383206" sldId="650"/>
            <ac:spMk id="15" creationId="{C1D64EC9-4232-42EE-BC6A-C2D97368319B}"/>
          </ac:spMkLst>
        </pc:spChg>
      </pc:sldChg>
      <pc:sldChg chg="addSp modSp add mod">
        <pc:chgData name="Sidney Seckler" userId="73470fc2d5f88927" providerId="LiveId" clId="{A17ECD8A-FB6E-4FBB-9AA0-0B71C18F4DBE}" dt="2021-06-22T13:03:25.562" v="2179" actId="1076"/>
        <pc:sldMkLst>
          <pc:docMk/>
          <pc:sldMk cId="580616632" sldId="651"/>
        </pc:sldMkLst>
        <pc:spChg chg="add mod">
          <ac:chgData name="Sidney Seckler" userId="73470fc2d5f88927" providerId="LiveId" clId="{A17ECD8A-FB6E-4FBB-9AA0-0B71C18F4DBE}" dt="2021-06-22T13:03:13.523" v="2177" actId="1076"/>
          <ac:spMkLst>
            <pc:docMk/>
            <pc:sldMk cId="580616632" sldId="651"/>
            <ac:spMk id="6" creationId="{FA3690C5-FE6B-46D8-9443-48EFC9051E60}"/>
          </ac:spMkLst>
        </pc:spChg>
        <pc:spChg chg="mod">
          <ac:chgData name="Sidney Seckler" userId="73470fc2d5f88927" providerId="LiveId" clId="{A17ECD8A-FB6E-4FBB-9AA0-0B71C18F4DBE}" dt="2021-06-22T13:00:53.394" v="2032" actId="20577"/>
          <ac:spMkLst>
            <pc:docMk/>
            <pc:sldMk cId="580616632" sldId="651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2T13:03:25.562" v="2179" actId="1076"/>
          <ac:spMkLst>
            <pc:docMk/>
            <pc:sldMk cId="580616632" sldId="651"/>
            <ac:spMk id="8" creationId="{DA7F50E8-7BEB-4438-8B58-9EA3A4C9ACDE}"/>
          </ac:spMkLst>
        </pc:spChg>
        <pc:spChg chg="mod">
          <ac:chgData name="Sidney Seckler" userId="73470fc2d5f88927" providerId="LiveId" clId="{A17ECD8A-FB6E-4FBB-9AA0-0B71C18F4DBE}" dt="2021-06-22T13:03:18.460" v="2178" actId="1076"/>
          <ac:spMkLst>
            <pc:docMk/>
            <pc:sldMk cId="580616632" sldId="651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06:24.363" v="2209" actId="1076"/>
        <pc:sldMkLst>
          <pc:docMk/>
          <pc:sldMk cId="3584245617" sldId="652"/>
        </pc:sldMkLst>
        <pc:spChg chg="del">
          <ac:chgData name="Sidney Seckler" userId="73470fc2d5f88927" providerId="LiveId" clId="{A17ECD8A-FB6E-4FBB-9AA0-0B71C18F4DBE}" dt="2021-06-22T13:04:31.679" v="2200" actId="478"/>
          <ac:spMkLst>
            <pc:docMk/>
            <pc:sldMk cId="3584245617" sldId="652"/>
            <ac:spMk id="6" creationId="{FA3690C5-FE6B-46D8-9443-48EFC9051E60}"/>
          </ac:spMkLst>
        </pc:spChg>
        <pc:spChg chg="del">
          <ac:chgData name="Sidney Seckler" userId="73470fc2d5f88927" providerId="LiveId" clId="{A17ECD8A-FB6E-4FBB-9AA0-0B71C18F4DBE}" dt="2021-06-22T13:04:37.147" v="2201" actId="478"/>
          <ac:spMkLst>
            <pc:docMk/>
            <pc:sldMk cId="3584245617" sldId="652"/>
            <ac:spMk id="8" creationId="{DA7F50E8-7BEB-4438-8B58-9EA3A4C9ACDE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9" creationId="{3FE90D27-95EE-4A20-B636-A77677730F69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10" creationId="{7C4DEBCA-3C28-4A87-AA85-18D460ECB86A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1" creationId="{F42A22D1-3F90-46A8-8444-5DAC27B788CC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2" creationId="{0707F73A-42A4-4003-9814-F0112EE7B203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3" creationId="{43F46551-A666-4002-B58F-7F87B20DD099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4" creationId="{48F3E933-90D5-40CE-893F-1D6DA373A45D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5" creationId="{69BDEA2E-23FE-48D4-9063-5E32FE8C0EA7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6" creationId="{01F54C42-CA89-4D31-B948-D12D043280EE}"/>
          </ac:spMkLst>
        </pc:spChg>
        <pc:spChg chg="mod">
          <ac:chgData name="Sidney Seckler" userId="73470fc2d5f88927" providerId="LiveId" clId="{A17ECD8A-FB6E-4FBB-9AA0-0B71C18F4DBE}" dt="2021-06-22T13:04:27.811" v="2199" actId="20577"/>
          <ac:spMkLst>
            <pc:docMk/>
            <pc:sldMk cId="3584245617" sldId="652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10:31.596" v="2214" actId="1076"/>
        <pc:sldMkLst>
          <pc:docMk/>
          <pc:sldMk cId="143601746" sldId="653"/>
        </pc:sldMkLst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1" creationId="{F42A22D1-3F90-46A8-8444-5DAC27B788CC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2" creationId="{0707F73A-42A4-4003-9814-F0112EE7B203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3" creationId="{43F46551-A666-4002-B58F-7F87B20DD099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4" creationId="{48F3E933-90D5-40CE-893F-1D6DA373A45D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5" creationId="{69BDEA2E-23FE-48D4-9063-5E32FE8C0EA7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6" creationId="{01F54C42-CA89-4D31-B948-D12D043280EE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7" creationId="{876DF78C-447C-4BFF-B863-0B5EA90D4413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8" creationId="{3F98EBD6-EDBC-41E0-A829-74F0453BCBF7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9" creationId="{87261869-A6E5-4A3E-9BA9-7F2F2DF2F32C}"/>
          </ac:spMkLst>
        </pc:spChg>
      </pc:sldChg>
      <pc:sldChg chg="addSp delSp modSp add mod">
        <pc:chgData name="Sidney Seckler" userId="73470fc2d5f88927" providerId="LiveId" clId="{A17ECD8A-FB6E-4FBB-9AA0-0B71C18F4DBE}" dt="2021-06-22T13:13:15.592" v="2218" actId="1076"/>
        <pc:sldMkLst>
          <pc:docMk/>
          <pc:sldMk cId="1355081375" sldId="654"/>
        </pc:sldMkLst>
        <pc:graphicFrameChg chg="add mod">
          <ac:chgData name="Sidney Seckler" userId="73470fc2d5f88927" providerId="LiveId" clId="{A17ECD8A-FB6E-4FBB-9AA0-0B71C18F4DBE}" dt="2021-06-22T13:13:15.592" v="2218" actId="1076"/>
          <ac:graphicFrameMkLst>
            <pc:docMk/>
            <pc:sldMk cId="1355081375" sldId="654"/>
            <ac:graphicFrameMk id="5" creationId="{4E0F3A99-A35F-447C-A159-03E91248080A}"/>
          </ac:graphicFrameMkLst>
        </pc:graphicFrameChg>
        <pc:graphicFrameChg chg="del">
          <ac:chgData name="Sidney Seckler" userId="73470fc2d5f88927" providerId="LiveId" clId="{A17ECD8A-FB6E-4FBB-9AA0-0B71C18F4DBE}" dt="2021-06-22T13:13:00.550" v="2216" actId="478"/>
          <ac:graphicFrameMkLst>
            <pc:docMk/>
            <pc:sldMk cId="1355081375" sldId="65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0:35:39.873" v="2262" actId="1076"/>
        <pc:sldMkLst>
          <pc:docMk/>
          <pc:sldMk cId="2525233601" sldId="655"/>
        </pc:sldMkLst>
        <pc:spChg chg="add del mod">
          <ac:chgData name="Sidney Seckler" userId="73470fc2d5f88927" providerId="LiveId" clId="{A17ECD8A-FB6E-4FBB-9AA0-0B71C18F4DBE}" dt="2021-06-23T00:35:07.757" v="2255" actId="478"/>
          <ac:spMkLst>
            <pc:docMk/>
            <pc:sldMk cId="2525233601" sldId="655"/>
            <ac:spMk id="3" creationId="{BB9FCB7E-6F17-42F2-919E-F2AD7F30357A}"/>
          </ac:spMkLst>
        </pc:spChg>
        <pc:spChg chg="add mod">
          <ac:chgData name="Sidney Seckler" userId="73470fc2d5f88927" providerId="LiveId" clId="{A17ECD8A-FB6E-4FBB-9AA0-0B71C18F4DBE}" dt="2021-06-23T00:35:39.873" v="2262" actId="1076"/>
          <ac:spMkLst>
            <pc:docMk/>
            <pc:sldMk cId="2525233601" sldId="655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2:49.191" v="2240" actId="20577"/>
          <ac:spMkLst>
            <pc:docMk/>
            <pc:sldMk cId="2525233601" sldId="655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3T00:35:36.609" v="2261" actId="1076"/>
          <ac:spMkLst>
            <pc:docMk/>
            <pc:sldMk cId="2525233601" sldId="655"/>
            <ac:spMk id="8" creationId="{20698EC3-3F9A-4CD9-8742-300223A96F84}"/>
          </ac:spMkLst>
        </pc:spChg>
        <pc:spChg chg="del">
          <ac:chgData name="Sidney Seckler" userId="73470fc2d5f88927" providerId="LiveId" clId="{A17ECD8A-FB6E-4FBB-9AA0-0B71C18F4DBE}" dt="2021-06-23T00:32:55.860" v="2241" actId="478"/>
          <ac:spMkLst>
            <pc:docMk/>
            <pc:sldMk cId="2525233601" sldId="655"/>
            <ac:spMk id="9" creationId="{AB7F66DD-85E6-4AFF-8CBA-3E21336CB986}"/>
          </ac:spMkLst>
        </pc:spChg>
        <pc:spChg chg="del">
          <ac:chgData name="Sidney Seckler" userId="73470fc2d5f88927" providerId="LiveId" clId="{A17ECD8A-FB6E-4FBB-9AA0-0B71C18F4DBE}" dt="2021-06-23T00:32:58.496" v="2242" actId="478"/>
          <ac:spMkLst>
            <pc:docMk/>
            <pc:sldMk cId="2525233601" sldId="655"/>
            <ac:spMk id="10" creationId="{9625A5F0-9B0F-4037-906C-4912F2D2E0D2}"/>
          </ac:spMkLst>
        </pc:spChg>
        <pc:spChg chg="mod">
          <ac:chgData name="Sidney Seckler" userId="73470fc2d5f88927" providerId="LiveId" clId="{A17ECD8A-FB6E-4FBB-9AA0-0B71C18F4DBE}" dt="2021-06-23T00:33:02.279" v="2243" actId="1076"/>
          <ac:spMkLst>
            <pc:docMk/>
            <pc:sldMk cId="2525233601" sldId="655"/>
            <ac:spMk id="12" creationId="{289C64E9-750D-41FB-BF4A-4F571E8515E4}"/>
          </ac:spMkLst>
        </pc:spChg>
      </pc:sldChg>
      <pc:sldChg chg="addSp delSp modSp add mod">
        <pc:chgData name="Sidney Seckler" userId="73470fc2d5f88927" providerId="LiveId" clId="{A17ECD8A-FB6E-4FBB-9AA0-0B71C18F4DBE}" dt="2021-06-23T00:37:30.119" v="2286" actId="1076"/>
        <pc:sldMkLst>
          <pc:docMk/>
          <pc:sldMk cId="3565698742" sldId="656"/>
        </pc:sldMkLst>
        <pc:spChg chg="del">
          <ac:chgData name="Sidney Seckler" userId="73470fc2d5f88927" providerId="LiveId" clId="{A17ECD8A-FB6E-4FBB-9AA0-0B71C18F4DBE}" dt="2021-06-23T00:35:56.843" v="2266" actId="478"/>
          <ac:spMkLst>
            <pc:docMk/>
            <pc:sldMk cId="3565698742" sldId="656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5:55.351" v="2265" actId="1076"/>
          <ac:spMkLst>
            <pc:docMk/>
            <pc:sldMk cId="3565698742" sldId="656"/>
            <ac:spMk id="8" creationId="{20698EC3-3F9A-4CD9-8742-300223A96F84}"/>
          </ac:spMkLst>
        </pc:spChg>
        <pc:spChg chg="add del mod">
          <ac:chgData name="Sidney Seckler" userId="73470fc2d5f88927" providerId="LiveId" clId="{A17ECD8A-FB6E-4FBB-9AA0-0B71C18F4DBE}" dt="2021-06-23T00:36:22.349" v="2269" actId="478"/>
          <ac:spMkLst>
            <pc:docMk/>
            <pc:sldMk cId="3565698742" sldId="656"/>
            <ac:spMk id="9" creationId="{41B0F7E3-51A3-4C20-A4DB-BF87C656B58E}"/>
          </ac:spMkLst>
        </pc:spChg>
        <pc:spChg chg="add mod">
          <ac:chgData name="Sidney Seckler" userId="73470fc2d5f88927" providerId="LiveId" clId="{A17ECD8A-FB6E-4FBB-9AA0-0B71C18F4DBE}" dt="2021-06-23T00:36:57.335" v="2277" actId="1076"/>
          <ac:spMkLst>
            <pc:docMk/>
            <pc:sldMk cId="3565698742" sldId="656"/>
            <ac:spMk id="10" creationId="{36124956-8209-41E6-B1AE-057A0D04C4E8}"/>
          </ac:spMkLst>
        </pc:spChg>
        <pc:spChg chg="del">
          <ac:chgData name="Sidney Seckler" userId="73470fc2d5f88927" providerId="LiveId" clId="{A17ECD8A-FB6E-4FBB-9AA0-0B71C18F4DBE}" dt="2021-06-23T00:35:51.379" v="2264" actId="478"/>
          <ac:spMkLst>
            <pc:docMk/>
            <pc:sldMk cId="3565698742" sldId="656"/>
            <ac:spMk id="12" creationId="{289C64E9-750D-41FB-BF4A-4F571E8515E4}"/>
          </ac:spMkLst>
        </pc:spChg>
        <pc:spChg chg="add mod">
          <ac:chgData name="Sidney Seckler" userId="73470fc2d5f88927" providerId="LiveId" clId="{A17ECD8A-FB6E-4FBB-9AA0-0B71C18F4DBE}" dt="2021-06-23T00:37:30.119" v="2286" actId="1076"/>
          <ac:spMkLst>
            <pc:docMk/>
            <pc:sldMk cId="3565698742" sldId="656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39:15.985" v="2303" actId="1076"/>
        <pc:sldMkLst>
          <pc:docMk/>
          <pc:sldMk cId="1212658003" sldId="657"/>
        </pc:sldMkLst>
        <pc:spChg chg="del">
          <ac:chgData name="Sidney Seckler" userId="73470fc2d5f88927" providerId="LiveId" clId="{A17ECD8A-FB6E-4FBB-9AA0-0B71C18F4DBE}" dt="2021-06-23T00:37:55.021" v="2288" actId="478"/>
          <ac:spMkLst>
            <pc:docMk/>
            <pc:sldMk cId="1212658003" sldId="657"/>
            <ac:spMk id="8" creationId="{20698EC3-3F9A-4CD9-8742-300223A96F84}"/>
          </ac:spMkLst>
        </pc:spChg>
        <pc:spChg chg="add mod">
          <ac:chgData name="Sidney Seckler" userId="73470fc2d5f88927" providerId="LiveId" clId="{A17ECD8A-FB6E-4FBB-9AA0-0B71C18F4DBE}" dt="2021-06-23T00:39:15.985" v="2303" actId="1076"/>
          <ac:spMkLst>
            <pc:docMk/>
            <pc:sldMk cId="1212658003" sldId="657"/>
            <ac:spMk id="9" creationId="{785ECBB7-3015-44FF-843B-DFE56BFA3471}"/>
          </ac:spMkLst>
        </pc:spChg>
        <pc:spChg chg="del">
          <ac:chgData name="Sidney Seckler" userId="73470fc2d5f88927" providerId="LiveId" clId="{A17ECD8A-FB6E-4FBB-9AA0-0B71C18F4DBE}" dt="2021-06-23T00:37:57.412" v="2289" actId="478"/>
          <ac:spMkLst>
            <pc:docMk/>
            <pc:sldMk cId="1212658003" sldId="657"/>
            <ac:spMk id="10" creationId="{36124956-8209-41E6-B1AE-057A0D04C4E8}"/>
          </ac:spMkLst>
        </pc:spChg>
        <pc:spChg chg="add mod">
          <ac:chgData name="Sidney Seckler" userId="73470fc2d5f88927" providerId="LiveId" clId="{A17ECD8A-FB6E-4FBB-9AA0-0B71C18F4DBE}" dt="2021-06-23T00:39:00.388" v="2302" actId="1076"/>
          <ac:spMkLst>
            <pc:docMk/>
            <pc:sldMk cId="1212658003" sldId="657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38:01.202" v="2290" actId="1076"/>
          <ac:spMkLst>
            <pc:docMk/>
            <pc:sldMk cId="1212658003" sldId="657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46:06.547" v="2363" actId="14100"/>
        <pc:sldMkLst>
          <pc:docMk/>
          <pc:sldMk cId="2391300694" sldId="658"/>
        </pc:sldMkLst>
        <pc:spChg chg="add mod">
          <ac:chgData name="Sidney Seckler" userId="73470fc2d5f88927" providerId="LiveId" clId="{A17ECD8A-FB6E-4FBB-9AA0-0B71C18F4DBE}" dt="2021-06-23T00:43:51.981" v="2345" actId="1076"/>
          <ac:spMkLst>
            <pc:docMk/>
            <pc:sldMk cId="2391300694" sldId="658"/>
            <ac:spMk id="4" creationId="{E1921A70-268B-4BDF-89BF-063154227072}"/>
          </ac:spMkLst>
        </pc:spChg>
        <pc:spChg chg="add mod">
          <ac:chgData name="Sidney Seckler" userId="73470fc2d5f88927" providerId="LiveId" clId="{A17ECD8A-FB6E-4FBB-9AA0-0B71C18F4DBE}" dt="2021-06-23T00:43:41.485" v="2343" actId="1076"/>
          <ac:spMkLst>
            <pc:docMk/>
            <pc:sldMk cId="2391300694" sldId="658"/>
            <ac:spMk id="9" creationId="{4C266159-E78D-447D-B6D4-261060ACBD79}"/>
          </ac:spMkLst>
        </pc:spChg>
        <pc:spChg chg="add mod">
          <ac:chgData name="Sidney Seckler" userId="73470fc2d5f88927" providerId="LiveId" clId="{A17ECD8A-FB6E-4FBB-9AA0-0B71C18F4DBE}" dt="2021-06-23T00:45:58.876" v="2361"/>
          <ac:spMkLst>
            <pc:docMk/>
            <pc:sldMk cId="2391300694" sldId="658"/>
            <ac:spMk id="13" creationId="{1AEC6751-3905-44C3-9DCB-C96082DD756F}"/>
          </ac:spMkLst>
        </pc:spChg>
        <pc:spChg chg="del">
          <ac:chgData name="Sidney Seckler" userId="73470fc2d5f88927" providerId="LiveId" clId="{A17ECD8A-FB6E-4FBB-9AA0-0B71C18F4DBE}" dt="2021-06-23T00:45:37.567" v="2359" actId="478"/>
          <ac:spMkLst>
            <pc:docMk/>
            <pc:sldMk cId="2391300694" sldId="658"/>
            <ac:spMk id="72709" creationId="{3FC43BC5-950E-4136-8E8E-EBBF3EC72FD4}"/>
          </ac:spMkLst>
        </pc:spChg>
        <pc:spChg chg="del">
          <ac:chgData name="Sidney Seckler" userId="73470fc2d5f88927" providerId="LiveId" clId="{A17ECD8A-FB6E-4FBB-9AA0-0B71C18F4DBE}" dt="2021-06-23T00:43:02.053" v="2333" actId="478"/>
          <ac:spMkLst>
            <pc:docMk/>
            <pc:sldMk cId="2391300694" sldId="658"/>
            <ac:spMk id="72712" creationId="{2E968CE8-FB96-44AD-8B06-70402AB8D1F0}"/>
          </ac:spMkLst>
        </pc:spChg>
        <pc:spChg chg="mod">
          <ac:chgData name="Sidney Seckler" userId="73470fc2d5f88927" providerId="LiveId" clId="{A17ECD8A-FB6E-4FBB-9AA0-0B71C18F4DBE}" dt="2021-06-23T00:43:06.235" v="2334" actId="1076"/>
          <ac:spMkLst>
            <pc:docMk/>
            <pc:sldMk cId="2391300694" sldId="658"/>
            <ac:spMk id="72714" creationId="{ADFB5F0C-6F21-4C4F-B3E3-4EF834989EBE}"/>
          </ac:spMkLst>
        </pc:spChg>
        <pc:graphicFrameChg chg="add del mod replId">
          <ac:chgData name="Sidney Seckler" userId="73470fc2d5f88927" providerId="LiveId" clId="{A17ECD8A-FB6E-4FBB-9AA0-0B71C18F4DBE}" dt="2021-06-23T00:43:26.527" v="2337"/>
          <ac:graphicFrameMkLst>
            <pc:docMk/>
            <pc:sldMk cId="2391300694" sldId="658"/>
            <ac:graphicFrameMk id="2" creationId="{4C266159-E78D-447D-B6D4-261060ACBD79}"/>
          </ac:graphicFrameMkLst>
        </pc:graphicFrameChg>
        <pc:cxnChg chg="mod">
          <ac:chgData name="Sidney Seckler" userId="73470fc2d5f88927" providerId="LiveId" clId="{A17ECD8A-FB6E-4FBB-9AA0-0B71C18F4DBE}" dt="2021-06-23T00:46:06.547" v="2363" actId="14100"/>
          <ac:cxnSpMkLst>
            <pc:docMk/>
            <pc:sldMk cId="2391300694" sldId="658"/>
            <ac:cxnSpMk id="72711" creationId="{6A2E8CE7-8EB4-4676-8A44-63F4A116FD98}"/>
          </ac:cxnSpMkLst>
        </pc:cxnChg>
      </pc:sldChg>
      <pc:sldChg chg="addSp delSp modSp add mod">
        <pc:chgData name="Sidney Seckler" userId="73470fc2d5f88927" providerId="LiveId" clId="{A17ECD8A-FB6E-4FBB-9AA0-0B71C18F4DBE}" dt="2021-06-23T00:49:31.312" v="2448" actId="1076"/>
        <pc:sldMkLst>
          <pc:docMk/>
          <pc:sldMk cId="795160445" sldId="659"/>
        </pc:sldMkLst>
        <pc:spChg chg="mod">
          <ac:chgData name="Sidney Seckler" userId="73470fc2d5f88927" providerId="LiveId" clId="{A17ECD8A-FB6E-4FBB-9AA0-0B71C18F4DBE}" dt="2021-06-23T00:47:34.263" v="2440" actId="6549"/>
          <ac:spMkLst>
            <pc:docMk/>
            <pc:sldMk cId="795160445" sldId="659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9" creationId="{785ECBB7-3015-44FF-843B-DFE56BFA3471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0" creationId="{0D2196E6-B2D4-411A-89E3-D38CD8044FEF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2" creationId="{47E60E13-FD30-4812-AEEE-01AEEE8D6E2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3" creationId="{9B376C27-3792-4C45-AB90-A3015F7B36A5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4" creationId="{A30E4F47-2275-492B-A9C7-1E4CD31495A3}"/>
          </ac:spMkLst>
        </pc:spChg>
        <pc:grpChg chg="add mod">
          <ac:chgData name="Sidney Seckler" userId="73470fc2d5f88927" providerId="LiveId" clId="{A17ECD8A-FB6E-4FBB-9AA0-0B71C18F4DBE}" dt="2021-06-23T00:49:31.312" v="2448" actId="1076"/>
          <ac:grpSpMkLst>
            <pc:docMk/>
            <pc:sldMk cId="795160445" sldId="659"/>
            <ac:grpSpMk id="8" creationId="{B85451B2-C340-4405-AB73-DFF273A3A3C0}"/>
          </ac:grpSpMkLst>
        </pc:grpChg>
        <pc:picChg chg="mod">
          <ac:chgData name="Sidney Seckler" userId="73470fc2d5f88927" providerId="LiveId" clId="{A17ECD8A-FB6E-4FBB-9AA0-0B71C18F4DBE}" dt="2021-06-23T00:49:31.312" v="2448" actId="1076"/>
          <ac:picMkLst>
            <pc:docMk/>
            <pc:sldMk cId="795160445" sldId="659"/>
            <ac:picMk id="16" creationId="{54E08E30-0479-48C7-A7AA-2362EB3B0913}"/>
          </ac:picMkLst>
        </pc:picChg>
        <pc:cxnChg chg="mod">
          <ac:chgData name="Sidney Seckler" userId="73470fc2d5f88927" providerId="LiveId" clId="{A17ECD8A-FB6E-4FBB-9AA0-0B71C18F4DBE}" dt="2021-06-23T00:49:31.312" v="2448" actId="1076"/>
          <ac:cxnSpMkLst>
            <pc:docMk/>
            <pc:sldMk cId="795160445" sldId="659"/>
            <ac:cxnSpMk id="15" creationId="{6E61D212-1CE6-4A8E-AD36-1FACFF594F55}"/>
          </ac:cxnSpMkLst>
        </pc:cxnChg>
      </pc:sldChg>
      <pc:sldChg chg="addSp delSp modSp add mod">
        <pc:chgData name="Sidney Seckler" userId="73470fc2d5f88927" providerId="LiveId" clId="{A17ECD8A-FB6E-4FBB-9AA0-0B71C18F4DBE}" dt="2021-06-23T00:53:59.542" v="2470" actId="1076"/>
        <pc:sldMkLst>
          <pc:docMk/>
          <pc:sldMk cId="1294123870" sldId="660"/>
        </pc:sldMkLst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20" creationId="{801EE213-6A63-4F02-BFEF-856F40D4CA22}"/>
          </ac:spMkLst>
        </pc:spChg>
        <pc:spChg chg="add mod">
          <ac:chgData name="Sidney Seckler" userId="73470fc2d5f88927" providerId="LiveId" clId="{A17ECD8A-FB6E-4FBB-9AA0-0B71C18F4DBE}" dt="2021-06-23T00:53:24.444" v="2465" actId="1076"/>
          <ac:spMkLst>
            <pc:docMk/>
            <pc:sldMk cId="1294123870" sldId="660"/>
            <ac:spMk id="21" creationId="{ACB47858-65A1-4B2A-AB00-30B5F430F0A2}"/>
          </ac:spMkLst>
        </pc:spChg>
        <pc:spChg chg="add mod">
          <ac:chgData name="Sidney Seckler" userId="73470fc2d5f88927" providerId="LiveId" clId="{A17ECD8A-FB6E-4FBB-9AA0-0B71C18F4DBE}" dt="2021-06-23T00:53:59.542" v="2470" actId="1076"/>
          <ac:spMkLst>
            <pc:docMk/>
            <pc:sldMk cId="1294123870" sldId="660"/>
            <ac:spMk id="22" creationId="{715F6398-CBE1-407D-A0D4-062F92ACE14D}"/>
          </ac:spMkLst>
        </pc:spChg>
        <pc:spChg chg="add mod">
          <ac:chgData name="Sidney Seckler" userId="73470fc2d5f88927" providerId="LiveId" clId="{A17ECD8A-FB6E-4FBB-9AA0-0B71C18F4DBE}" dt="2021-06-23T00:53:57.166" v="2469" actId="1076"/>
          <ac:spMkLst>
            <pc:docMk/>
            <pc:sldMk cId="1294123870" sldId="660"/>
            <ac:spMk id="23" creationId="{C8E2BDBC-1856-48D9-BD72-EA0EEFB90817}"/>
          </ac:spMkLst>
        </pc:spChg>
        <pc:grpChg chg="del">
          <ac:chgData name="Sidney Seckler" userId="73470fc2d5f88927" providerId="LiveId" clId="{A17ECD8A-FB6E-4FBB-9AA0-0B71C18F4DBE}" dt="2021-06-23T00:49:47.432" v="2450" actId="478"/>
          <ac:grpSpMkLst>
            <pc:docMk/>
            <pc:sldMk cId="1294123870" sldId="660"/>
            <ac:grpSpMk id="8" creationId="{B85451B2-C340-4405-AB73-DFF273A3A3C0}"/>
          </ac:grpSpMkLst>
        </pc:grpChg>
        <pc:grpChg chg="add 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0:11.404" v="2452" actId="1076"/>
          <ac:picMkLst>
            <pc:docMk/>
            <pc:sldMk cId="1294123870" sldId="660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5:50.124" v="2482" actId="14100"/>
        <pc:sldMkLst>
          <pc:docMk/>
          <pc:sldMk cId="1700915860" sldId="661"/>
        </pc:sldMkLst>
        <pc:spChg chg="add mod">
          <ac:chgData name="Sidney Seckler" userId="73470fc2d5f88927" providerId="LiveId" clId="{A17ECD8A-FB6E-4FBB-9AA0-0B71C18F4DBE}" dt="2021-06-23T00:55:50.124" v="2482" actId="14100"/>
          <ac:spMkLst>
            <pc:docMk/>
            <pc:sldMk cId="1700915860" sldId="661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5:29.878" v="2479" actId="1076"/>
          <ac:spMkLst>
            <pc:docMk/>
            <pc:sldMk cId="1700915860" sldId="661"/>
            <ac:spMk id="14" creationId="{B8BB8593-5D12-4E8A-9C7E-E82684F72057}"/>
          </ac:spMkLst>
        </pc:spChg>
        <pc:spChg chg="mod">
          <ac:chgData name="Sidney Seckler" userId="73470fc2d5f88927" providerId="LiveId" clId="{A17ECD8A-FB6E-4FBB-9AA0-0B71C18F4DBE}" dt="2021-06-23T00:55:22.401" v="2477" actId="1076"/>
          <ac:spMkLst>
            <pc:docMk/>
            <pc:sldMk cId="1700915860" sldId="661"/>
            <ac:spMk id="21" creationId="{ACB47858-65A1-4B2A-AB00-30B5F430F0A2}"/>
          </ac:spMkLst>
        </pc:spChg>
        <pc:spChg chg="del">
          <ac:chgData name="Sidney Seckler" userId="73470fc2d5f88927" providerId="LiveId" clId="{A17ECD8A-FB6E-4FBB-9AA0-0B71C18F4DBE}" dt="2021-06-23T00:54:57.263" v="2472" actId="478"/>
          <ac:spMkLst>
            <pc:docMk/>
            <pc:sldMk cId="1700915860" sldId="661"/>
            <ac:spMk id="22" creationId="{715F6398-CBE1-407D-A0D4-062F92ACE14D}"/>
          </ac:spMkLst>
        </pc:spChg>
        <pc:spChg chg="del">
          <ac:chgData name="Sidney Seckler" userId="73470fc2d5f88927" providerId="LiveId" clId="{A17ECD8A-FB6E-4FBB-9AA0-0B71C18F4DBE}" dt="2021-06-23T00:55:00.475" v="2473" actId="478"/>
          <ac:spMkLst>
            <pc:docMk/>
            <pc:sldMk cId="1700915860" sldId="661"/>
            <ac:spMk id="23" creationId="{C8E2BDBC-1856-48D9-BD72-EA0EEFB90817}"/>
          </ac:spMkLst>
        </pc:spChg>
      </pc:sldChg>
      <pc:sldChg chg="addSp delSp modSp add mod">
        <pc:chgData name="Sidney Seckler" userId="73470fc2d5f88927" providerId="LiveId" clId="{A17ECD8A-FB6E-4FBB-9AA0-0B71C18F4DBE}" dt="2021-06-23T00:57:02.312" v="2499" actId="1076"/>
        <pc:sldMkLst>
          <pc:docMk/>
          <pc:sldMk cId="187738251" sldId="662"/>
        </pc:sldMkLst>
        <pc:spChg chg="mod">
          <ac:chgData name="Sidney Seckler" userId="73470fc2d5f88927" providerId="LiveId" clId="{A17ECD8A-FB6E-4FBB-9AA0-0B71C18F4DBE}" dt="2021-06-23T00:56:36.929" v="2493" actId="1076"/>
          <ac:spMkLst>
            <pc:docMk/>
            <pc:sldMk cId="187738251" sldId="662"/>
            <ac:spMk id="3" creationId="{55350654-9018-4442-A99B-3749D4892087}"/>
          </ac:spMkLst>
        </pc:spChg>
        <pc:spChg chg="del">
          <ac:chgData name="Sidney Seckler" userId="73470fc2d5f88927" providerId="LiveId" clId="{A17ECD8A-FB6E-4FBB-9AA0-0B71C18F4DBE}" dt="2021-06-23T00:56:14.880" v="2487" actId="478"/>
          <ac:spMkLst>
            <pc:docMk/>
            <pc:sldMk cId="187738251" sldId="662"/>
            <ac:spMk id="14" creationId="{B8BB8593-5D12-4E8A-9C7E-E82684F72057}"/>
          </ac:spMkLst>
        </pc:spChg>
        <pc:spChg chg="add mod">
          <ac:chgData name="Sidney Seckler" userId="73470fc2d5f88927" providerId="LiveId" clId="{A17ECD8A-FB6E-4FBB-9AA0-0B71C18F4DBE}" dt="2021-06-23T00:56:33.150" v="2492" actId="1076"/>
          <ac:spMkLst>
            <pc:docMk/>
            <pc:sldMk cId="187738251" sldId="662"/>
            <ac:spMk id="15" creationId="{1DAA54C5-AEFA-4B66-A18B-D38B25A423C8}"/>
          </ac:spMkLst>
        </pc:spChg>
        <pc:spChg chg="add mod">
          <ac:chgData name="Sidney Seckler" userId="73470fc2d5f88927" providerId="LiveId" clId="{A17ECD8A-FB6E-4FBB-9AA0-0B71C18F4DBE}" dt="2021-06-23T00:57:02.312" v="2499" actId="1076"/>
          <ac:spMkLst>
            <pc:docMk/>
            <pc:sldMk cId="187738251" sldId="662"/>
            <ac:spMk id="16" creationId="{1AC63077-075A-4C79-AF04-1AF6470F792B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20" creationId="{801EE213-6A63-4F02-BFEF-856F40D4CA22}"/>
          </ac:spMkLst>
        </pc:spChg>
        <pc:spChg chg="del">
          <ac:chgData name="Sidney Seckler" userId="73470fc2d5f88927" providerId="LiveId" clId="{A17ECD8A-FB6E-4FBB-9AA0-0B71C18F4DBE}" dt="2021-06-23T00:56:00.866" v="2484" actId="478"/>
          <ac:spMkLst>
            <pc:docMk/>
            <pc:sldMk cId="187738251" sldId="662"/>
            <ac:spMk id="21" creationId="{ACB47858-65A1-4B2A-AB00-30B5F430F0A2}"/>
          </ac:spMkLst>
        </pc:s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6:30.458" v="2491" actId="1076"/>
          <ac:picMkLst>
            <pc:docMk/>
            <pc:sldMk cId="187738251" sldId="662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8:10.018" v="2514" actId="14100"/>
        <pc:sldMkLst>
          <pc:docMk/>
          <pc:sldMk cId="2976862735" sldId="663"/>
        </pc:sldMkLst>
        <pc:spChg chg="mod">
          <ac:chgData name="Sidney Seckler" userId="73470fc2d5f88927" providerId="LiveId" clId="{A17ECD8A-FB6E-4FBB-9AA0-0B71C18F4DBE}" dt="2021-06-23T00:58:10.018" v="2514" actId="14100"/>
          <ac:spMkLst>
            <pc:docMk/>
            <pc:sldMk cId="2976862735" sldId="663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8:06.064" v="2512" actId="1076"/>
          <ac:spMkLst>
            <pc:docMk/>
            <pc:sldMk cId="2976862735" sldId="663"/>
            <ac:spMk id="14" creationId="{D2BF2B41-1CD3-4711-A32D-6C20A3A67BA4}"/>
          </ac:spMkLst>
        </pc:spChg>
        <pc:spChg chg="del">
          <ac:chgData name="Sidney Seckler" userId="73470fc2d5f88927" providerId="LiveId" clId="{A17ECD8A-FB6E-4FBB-9AA0-0B71C18F4DBE}" dt="2021-06-23T00:57:16.285" v="2501" actId="478"/>
          <ac:spMkLst>
            <pc:docMk/>
            <pc:sldMk cId="2976862735" sldId="663"/>
            <ac:spMk id="15" creationId="{1DAA54C5-AEFA-4B66-A18B-D38B25A423C8}"/>
          </ac:spMkLst>
        </pc:spChg>
        <pc:spChg chg="del">
          <ac:chgData name="Sidney Seckler" userId="73470fc2d5f88927" providerId="LiveId" clId="{A17ECD8A-FB6E-4FBB-9AA0-0B71C18F4DBE}" dt="2021-06-23T00:57:30.441" v="2504" actId="478"/>
          <ac:spMkLst>
            <pc:docMk/>
            <pc:sldMk cId="2976862735" sldId="663"/>
            <ac:spMk id="16" creationId="{1AC63077-075A-4C79-AF04-1AF6470F792B}"/>
          </ac:spMkLst>
        </pc:spChg>
        <pc:spChg chg="add mod">
          <ac:chgData name="Sidney Seckler" userId="73470fc2d5f88927" providerId="LiveId" clId="{A17ECD8A-FB6E-4FBB-9AA0-0B71C18F4DBE}" dt="2021-06-23T00:58:01.762" v="2511" actId="1076"/>
          <ac:spMkLst>
            <pc:docMk/>
            <pc:sldMk cId="2976862735" sldId="663"/>
            <ac:spMk id="21" creationId="{214F72DD-F69D-4205-B434-E713B82B01BF}"/>
          </ac:spMkLst>
        </pc:spChg>
      </pc:sldChg>
      <pc:sldChg chg="addSp delSp modSp add mod">
        <pc:chgData name="Sidney Seckler" userId="73470fc2d5f88927" providerId="LiveId" clId="{A17ECD8A-FB6E-4FBB-9AA0-0B71C18F4DBE}" dt="2021-06-23T01:07:32.044" v="2566" actId="1076"/>
        <pc:sldMkLst>
          <pc:docMk/>
          <pc:sldMk cId="1704465732" sldId="664"/>
        </pc:sldMkLst>
        <pc:spChg chg="add del mod">
          <ac:chgData name="Sidney Seckler" userId="73470fc2d5f88927" providerId="LiveId" clId="{A17ECD8A-FB6E-4FBB-9AA0-0B71C18F4DBE}" dt="2021-06-23T00:58:38.624" v="2518" actId="478"/>
          <ac:spMkLst>
            <pc:docMk/>
            <pc:sldMk cId="1704465732" sldId="664"/>
            <ac:spMk id="3" creationId="{54DFB4E1-0F08-4E36-BE12-1CC7D267D76E}"/>
          </ac:spMkLst>
        </pc:spChg>
        <pc:spChg chg="add mod">
          <ac:chgData name="Sidney Seckler" userId="73470fc2d5f88927" providerId="LiveId" clId="{A17ECD8A-FB6E-4FBB-9AA0-0B71C18F4DBE}" dt="2021-06-23T00:58:46.172" v="2519"/>
          <ac:spMkLst>
            <pc:docMk/>
            <pc:sldMk cId="1704465732" sldId="664"/>
            <ac:spMk id="7" creationId="{768C072D-6682-4693-B553-616BDA2E4864}"/>
          </ac:spMkLst>
        </pc:spChg>
        <pc:spChg chg="del">
          <ac:chgData name="Sidney Seckler" userId="73470fc2d5f88927" providerId="LiveId" clId="{A17ECD8A-FB6E-4FBB-9AA0-0B71C18F4DBE}" dt="2021-06-23T00:58:34.884" v="2517" actId="478"/>
          <ac:spMkLst>
            <pc:docMk/>
            <pc:sldMk cId="1704465732" sldId="664"/>
            <ac:spMk id="9" creationId="{9784F1B8-890F-4973-A52C-A4D2E5F9D93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8" creationId="{080AB117-DF77-4DEF-AC3E-2AAEBCCA277F}"/>
          </ac:spMkLst>
        </pc:spChg>
        <pc:spChg chg="add mod">
          <ac:chgData name="Sidney Seckler" userId="73470fc2d5f88927" providerId="LiveId" clId="{A17ECD8A-FB6E-4FBB-9AA0-0B71C18F4DBE}" dt="2021-06-23T01:07:21.527" v="2564" actId="1076"/>
          <ac:spMkLst>
            <pc:docMk/>
            <pc:sldMk cId="1704465732" sldId="664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7:26.041" v="2565" actId="207"/>
          <ac:spMkLst>
            <pc:docMk/>
            <pc:sldMk cId="1704465732" sldId="664"/>
            <ac:spMk id="21" creationId="{5CB599A9-8E62-4A25-AE8B-42399D07D214}"/>
          </ac:spMkLst>
        </pc:spChg>
        <pc:spChg chg="add mod">
          <ac:chgData name="Sidney Seckler" userId="73470fc2d5f88927" providerId="LiveId" clId="{A17ECD8A-FB6E-4FBB-9AA0-0B71C18F4DBE}" dt="2021-06-23T01:07:17.216" v="2563" actId="1076"/>
          <ac:spMkLst>
            <pc:docMk/>
            <pc:sldMk cId="1704465732" sldId="664"/>
            <ac:spMk id="23" creationId="{BD0ED7FE-9A43-417B-9C34-30B8E6798869}"/>
          </ac:spMkLst>
        </pc:spChg>
        <pc:grpChg chg="add 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10" creationId="{53894ABB-8C73-4284-8C1E-AE9641A6135F}"/>
          </ac:grpSpMkLst>
        </pc:grpChg>
        <pc:graphicFrameChg chg="del">
          <ac:chgData name="Sidney Seckler" userId="73470fc2d5f88927" providerId="LiveId" clId="{A17ECD8A-FB6E-4FBB-9AA0-0B71C18F4DBE}" dt="2021-06-23T00:58:31.963" v="2516" actId="478"/>
          <ac:graphicFrameMkLst>
            <pc:docMk/>
            <pc:sldMk cId="1704465732" sldId="664"/>
            <ac:graphicFrameMk id="5" creationId="{4E0F3A99-A35F-447C-A159-03E91248080A}"/>
          </ac:graphicFrameMkLst>
        </pc:graphicFrameChg>
        <pc:picChg chg="mod">
          <ac:chgData name="Sidney Seckler" userId="73470fc2d5f88927" providerId="LiveId" clId="{A17ECD8A-FB6E-4FBB-9AA0-0B71C18F4DBE}" dt="2021-06-23T01:07:32.044" v="2566" actId="1076"/>
          <ac:picMkLst>
            <pc:docMk/>
            <pc:sldMk cId="1704465732" sldId="664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5" creationId="{2EE7876C-5719-43A5-9EC8-390BD714D12B}"/>
          </ac:cxnSpMkLst>
        </pc:cxnChg>
      </pc:sldChg>
      <pc:sldChg chg="addSp delSp modSp add del mod">
        <pc:chgData name="Sidney Seckler" userId="73470fc2d5f88927" providerId="LiveId" clId="{A17ECD8A-FB6E-4FBB-9AA0-0B71C18F4DBE}" dt="2021-06-23T01:14:17.861" v="2628" actId="47"/>
        <pc:sldMkLst>
          <pc:docMk/>
          <pc:sldMk cId="3844254615" sldId="665"/>
        </pc:sldMkLst>
        <pc:spChg chg="add del mod">
          <ac:chgData name="Sidney Seckler" userId="73470fc2d5f88927" providerId="LiveId" clId="{A17ECD8A-FB6E-4FBB-9AA0-0B71C18F4DBE}" dt="2021-06-23T01:11:33.057" v="2614" actId="478"/>
          <ac:spMkLst>
            <pc:docMk/>
            <pc:sldMk cId="3844254615" sldId="665"/>
            <ac:spMk id="6" creationId="{3EEBA937-2C26-4728-B577-EA468128624B}"/>
          </ac:spMkLst>
        </pc:spChg>
        <pc:graphicFrameChg chg="del">
          <ac:chgData name="Sidney Seckler" userId="73470fc2d5f88927" providerId="LiveId" clId="{A17ECD8A-FB6E-4FBB-9AA0-0B71C18F4DBE}" dt="2021-06-23T01:00:38.061" v="2522" actId="478"/>
          <ac:graphicFrameMkLst>
            <pc:docMk/>
            <pc:sldMk cId="3844254615" sldId="665"/>
            <ac:graphicFrameMk id="2" creationId="{3E753543-8213-4153-A5A5-F23F8DD72B8E}"/>
          </ac:graphicFrameMkLst>
        </pc:graphicFrameChg>
        <pc:graphicFrameChg chg="add mod">
          <ac:chgData name="Sidney Seckler" userId="73470fc2d5f88927" providerId="LiveId" clId="{A17ECD8A-FB6E-4FBB-9AA0-0B71C18F4DBE}" dt="2021-06-23T01:00:17.632" v="2521"/>
          <ac:graphicFrameMkLst>
            <pc:docMk/>
            <pc:sldMk cId="3844254615" sldId="665"/>
            <ac:graphicFrameMk id="4" creationId="{3E753543-8213-4153-A5A5-F23F8DD72B8E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1:09:24.774" v="2586" actId="1076"/>
        <pc:sldMkLst>
          <pc:docMk/>
          <pc:sldMk cId="325233377" sldId="666"/>
        </pc:sldMkLst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8" creationId="{080AB117-DF77-4DEF-AC3E-2AAEBCCA277F}"/>
          </ac:spMkLst>
        </pc:spChg>
        <pc:spChg chg="mod">
          <ac:chgData name="Sidney Seckler" userId="73470fc2d5f88927" providerId="LiveId" clId="{A17ECD8A-FB6E-4FBB-9AA0-0B71C18F4DBE}" dt="2021-06-23T01:09:18.342" v="2584" actId="1076"/>
          <ac:spMkLst>
            <pc:docMk/>
            <pc:sldMk cId="325233377" sldId="666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9:24.774" v="2586" actId="1076"/>
          <ac:spMkLst>
            <pc:docMk/>
            <pc:sldMk cId="325233377" sldId="666"/>
            <ac:spMk id="20" creationId="{29E601E3-6841-4688-97C1-4E399D533BAB}"/>
          </ac:spMkLst>
        </pc:spChg>
        <pc:spChg chg="del">
          <ac:chgData name="Sidney Seckler" userId="73470fc2d5f88927" providerId="LiveId" clId="{A17ECD8A-FB6E-4FBB-9AA0-0B71C18F4DBE}" dt="2021-06-23T01:08:07.279" v="2568" actId="478"/>
          <ac:spMkLst>
            <pc:docMk/>
            <pc:sldMk cId="325233377" sldId="666"/>
            <ac:spMk id="21" creationId="{5CB599A9-8E62-4A25-AE8B-42399D07D214}"/>
          </ac:spMkLst>
        </pc:spChg>
        <pc:spChg chg="add del">
          <ac:chgData name="Sidney Seckler" userId="73470fc2d5f88927" providerId="LiveId" clId="{A17ECD8A-FB6E-4FBB-9AA0-0B71C18F4DBE}" dt="2021-06-23T01:08:21.822" v="2573" actId="478"/>
          <ac:spMkLst>
            <pc:docMk/>
            <pc:sldMk cId="325233377" sldId="666"/>
            <ac:spMk id="23" creationId="{BD0ED7FE-9A43-417B-9C34-30B8E6798869}"/>
          </ac:spMkLst>
        </pc:s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10" creationId="{53894ABB-8C73-4284-8C1E-AE9641A6135F}"/>
          </ac:grpSpMkLst>
        </pc:grpChg>
        <pc:picChg chg="mod">
          <ac:chgData name="Sidney Seckler" userId="73470fc2d5f88927" providerId="LiveId" clId="{A17ECD8A-FB6E-4FBB-9AA0-0B71C18F4DBE}" dt="2021-06-23T01:09:13.586" v="2583" actId="1076"/>
          <ac:picMkLst>
            <pc:docMk/>
            <pc:sldMk cId="325233377" sldId="666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5" creationId="{2EE7876C-5719-43A5-9EC8-390BD714D12B}"/>
          </ac:cxnSpMkLst>
        </pc:cxnChg>
      </pc:sldChg>
      <pc:sldChg chg="addSp delSp modSp add mod">
        <pc:chgData name="Sidney Seckler" userId="73470fc2d5f88927" providerId="LiveId" clId="{A17ECD8A-FB6E-4FBB-9AA0-0B71C18F4DBE}" dt="2021-06-23T01:10:19.389" v="2598" actId="1076"/>
        <pc:sldMkLst>
          <pc:docMk/>
          <pc:sldMk cId="1715274178" sldId="667"/>
        </pc:sldMkLst>
        <pc:spChg chg="del">
          <ac:chgData name="Sidney Seckler" userId="73470fc2d5f88927" providerId="LiveId" clId="{A17ECD8A-FB6E-4FBB-9AA0-0B71C18F4DBE}" dt="2021-06-23T01:09:39.298" v="2588" actId="478"/>
          <ac:spMkLst>
            <pc:docMk/>
            <pc:sldMk cId="1715274178" sldId="667"/>
            <ac:spMk id="19" creationId="{440CF44E-BC73-4269-8B84-06A12798AF9E}"/>
          </ac:spMkLst>
        </pc:spChg>
        <pc:spChg chg="del">
          <ac:chgData name="Sidney Seckler" userId="73470fc2d5f88927" providerId="LiveId" clId="{A17ECD8A-FB6E-4FBB-9AA0-0B71C18F4DBE}" dt="2021-06-23T01:09:41.555" v="2589" actId="478"/>
          <ac:spMkLst>
            <pc:docMk/>
            <pc:sldMk cId="1715274178" sldId="667"/>
            <ac:spMk id="20" creationId="{29E601E3-6841-4688-97C1-4E399D533BAB}"/>
          </ac:spMkLst>
        </pc:spChg>
        <pc:spChg chg="add mod">
          <ac:chgData name="Sidney Seckler" userId="73470fc2d5f88927" providerId="LiveId" clId="{A17ECD8A-FB6E-4FBB-9AA0-0B71C18F4DBE}" dt="2021-06-23T01:09:53.805" v="2591" actId="1076"/>
          <ac:spMkLst>
            <pc:docMk/>
            <pc:sldMk cId="1715274178" sldId="667"/>
            <ac:spMk id="21" creationId="{6231E8A3-428C-482F-9B56-2324C11349B8}"/>
          </ac:spMkLst>
        </pc:spChg>
        <pc:spChg chg="add mod">
          <ac:chgData name="Sidney Seckler" userId="73470fc2d5f88927" providerId="LiveId" clId="{A17ECD8A-FB6E-4FBB-9AA0-0B71C18F4DBE}" dt="2021-06-23T01:10:19.389" v="2598" actId="1076"/>
          <ac:spMkLst>
            <pc:docMk/>
            <pc:sldMk cId="1715274178" sldId="667"/>
            <ac:spMk id="22" creationId="{18E1A5F8-7773-483F-9994-EC0AC31EF1A9}"/>
          </ac:spMkLst>
        </pc:spChg>
      </pc:sldChg>
      <pc:sldChg chg="addSp delSp modSp add mod">
        <pc:chgData name="Sidney Seckler" userId="73470fc2d5f88927" providerId="LiveId" clId="{A17ECD8A-FB6E-4FBB-9AA0-0B71C18F4DBE}" dt="2021-06-23T01:11:26.354" v="2613" actId="1076"/>
        <pc:sldMkLst>
          <pc:docMk/>
          <pc:sldMk cId="3402366676" sldId="668"/>
        </pc:sldMkLst>
        <pc:spChg chg="add mod">
          <ac:chgData name="Sidney Seckler" userId="73470fc2d5f88927" providerId="LiveId" clId="{A17ECD8A-FB6E-4FBB-9AA0-0B71C18F4DBE}" dt="2021-06-23T01:11:21.876" v="2612" actId="1076"/>
          <ac:spMkLst>
            <pc:docMk/>
            <pc:sldMk cId="3402366676" sldId="668"/>
            <ac:spMk id="19" creationId="{08DEAE6C-4889-4160-9872-9648954C1E80}"/>
          </ac:spMkLst>
        </pc:spChg>
        <pc:spChg chg="add mod">
          <ac:chgData name="Sidney Seckler" userId="73470fc2d5f88927" providerId="LiveId" clId="{A17ECD8A-FB6E-4FBB-9AA0-0B71C18F4DBE}" dt="2021-06-23T01:11:26.354" v="2613" actId="1076"/>
          <ac:spMkLst>
            <pc:docMk/>
            <pc:sldMk cId="3402366676" sldId="668"/>
            <ac:spMk id="20" creationId="{0F1EE174-46E7-4902-A3E6-BEFBC09808B5}"/>
          </ac:spMkLst>
        </pc:spChg>
        <pc:spChg chg="del">
          <ac:chgData name="Sidney Seckler" userId="73470fc2d5f88927" providerId="LiveId" clId="{A17ECD8A-FB6E-4FBB-9AA0-0B71C18F4DBE}" dt="2021-06-23T01:10:30.206" v="2600" actId="478"/>
          <ac:spMkLst>
            <pc:docMk/>
            <pc:sldMk cId="3402366676" sldId="668"/>
            <ac:spMk id="21" creationId="{6231E8A3-428C-482F-9B56-2324C11349B8}"/>
          </ac:spMkLst>
        </pc:spChg>
        <pc:spChg chg="del">
          <ac:chgData name="Sidney Seckler" userId="73470fc2d5f88927" providerId="LiveId" clId="{A17ECD8A-FB6E-4FBB-9AA0-0B71C18F4DBE}" dt="2021-06-23T01:10:33.062" v="2601" actId="478"/>
          <ac:spMkLst>
            <pc:docMk/>
            <pc:sldMk cId="3402366676" sldId="668"/>
            <ac:spMk id="22" creationId="{18E1A5F8-7773-483F-9994-EC0AC31EF1A9}"/>
          </ac:spMkLst>
        </pc:sp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2-20T18:39:08.641" v="5127" actId="20577"/>
      <pc:docMkLst>
        <pc:docMk/>
      </pc:docMkLst>
      <pc:sldChg chg="modSp">
        <pc:chgData name="Sidney Seckler" userId="73470fc2d5f88927" providerId="LiveId" clId="{AD47F8CC-F4BD-4DBF-8B1D-07957809B50F}" dt="2019-02-17T12:04:54.349" v="240" actId="255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add del">
        <pc:chgData name="Sidney Seckler" userId="73470fc2d5f88927" providerId="LiveId" clId="{AD47F8CC-F4BD-4DBF-8B1D-07957809B50F}" dt="2019-02-17T01:05:52.880" v="22" actId="2696"/>
        <pc:sldMkLst>
          <pc:docMk/>
          <pc:sldMk cId="0" sldId="448"/>
        </pc:sldMkLst>
      </pc:sldChg>
      <pc:sldChg chg="addSp delSp modSp">
        <pc:chgData name="Sidney Seckler" userId="73470fc2d5f88927" providerId="LiveId" clId="{AD47F8CC-F4BD-4DBF-8B1D-07957809B50F}" dt="2019-02-17T12:08:36.562" v="464" actId="478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">
          <ac:chgData name="Sidney Seckler" userId="73470fc2d5f88927" providerId="LiveId" clId="{AD47F8CC-F4BD-4DBF-8B1D-07957809B50F}" dt="2019-02-17T12:08:29.868" v="463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2-17T12:07:14.542" v="419" actId="107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2-17T12:34:42.310" v="820" actId="20577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42.310" v="820" actId="20577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2-17T12:08:16.084" v="461" actId="20577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2-17T12:08:16.084" v="461" actId="20577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19.586" v="788" actId="20577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2-17T12:34:19.586" v="788" actId="20577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52.862" v="836" actId="20577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52.862" v="836" actId="20577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2-18T18:13:29.631" v="4195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2-17T12:35:14.482" v="854" actId="20577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">
        <pc:chgData name="Sidney Seckler" userId="73470fc2d5f88927" providerId="LiveId" clId="{AD47F8CC-F4BD-4DBF-8B1D-07957809B50F}" dt="2019-02-17T12:35:32.856" v="870" actId="20577"/>
        <pc:sldMkLst>
          <pc:docMk/>
          <pc:sldMk cId="3792605575" sldId="560"/>
        </pc:sldMkLst>
        <pc:spChg chg="mod">
          <ac:chgData name="Sidney Seckler" userId="73470fc2d5f88927" providerId="LiveId" clId="{AD47F8CC-F4BD-4DBF-8B1D-07957809B50F}" dt="2019-02-17T12:29:14.288" v="752" actId="6549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2-17T12:29:41.692" v="754" actId="478"/>
          <ac:spMkLst>
            <pc:docMk/>
            <pc:sldMk cId="3792605575" sldId="560"/>
            <ac:spMk id="4" creationId="{123626B8-6709-40B4-8637-E9D54B26F92D}"/>
          </ac:spMkLst>
        </pc:spChg>
        <pc:spChg chg="add mod">
          <ac:chgData name="Sidney Seckler" userId="73470fc2d5f88927" providerId="LiveId" clId="{AD47F8CC-F4BD-4DBF-8B1D-07957809B50F}" dt="2019-02-17T12:35:32.856" v="870" actId="20577"/>
          <ac:spMkLst>
            <pc:docMk/>
            <pc:sldMk cId="3792605575" sldId="560"/>
            <ac:spMk id="7" creationId="{2580F44F-8C1F-455F-A7FC-26E2535556B3}"/>
          </ac:spMkLst>
        </pc:spChg>
        <pc:spChg chg="del">
          <ac:chgData name="Sidney Seckler" userId="73470fc2d5f88927" providerId="LiveId" clId="{AD47F8CC-F4BD-4DBF-8B1D-07957809B50F}" dt="2019-02-17T12:29:38.127" v="753" actId="478"/>
          <ac:spMkLst>
            <pc:docMk/>
            <pc:sldMk cId="3792605575" sldId="560"/>
            <ac:spMk id="8" creationId="{163FEEE3-058C-4EA8-8CE2-C119ED100EA5}"/>
          </ac:spMkLst>
        </pc:spChg>
      </pc:sldChg>
      <pc:sldChg chg="addSp delSp modSp add">
        <pc:chgData name="Sidney Seckler" userId="73470fc2d5f88927" providerId="LiveId" clId="{AD47F8CC-F4BD-4DBF-8B1D-07957809B50F}" dt="2019-02-17T12:34:30.208" v="804" actId="20577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2:34:30.208" v="804" actId="20577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2-17T12:35:55.332" v="899" actId="20577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7T12:35:55.332" v="899" actId="20577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2-17T12:36:11.029" v="902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">
          <ac:chgData name="Sidney Seckler" userId="73470fc2d5f88927" providerId="LiveId" clId="{AD47F8CC-F4BD-4DBF-8B1D-07957809B50F}" dt="2019-02-17T12:36:11.029" v="902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2-17T12:47:55.362" v="1295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">
          <ac:chgData name="Sidney Seckler" userId="73470fc2d5f88927" providerId="LiveId" clId="{AD47F8CC-F4BD-4DBF-8B1D-07957809B50F}" dt="2019-02-17T12:42:02.815" v="1077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2-17T12:46:53.766" v="1161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2-17T13:03:30.461" v="1393" actId="478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">
          <ac:chgData name="Sidney Seckler" userId="73470fc2d5f88927" providerId="LiveId" clId="{AD47F8CC-F4BD-4DBF-8B1D-07957809B50F}" dt="2019-02-17T12:48:40.565" v="1299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2-17T13:33:09.031" v="1832" actId="20577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2-18T18:24:41.402" v="4202" actId="1076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2-17T13:16:04.579" v="1549" actId="20577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modSp add">
        <pc:chgData name="Sidney Seckler" userId="73470fc2d5f88927" providerId="LiveId" clId="{AD47F8CC-F4BD-4DBF-8B1D-07957809B50F}" dt="2019-02-17T13:34:19.008" v="1863" actId="20577"/>
        <pc:sldMkLst>
          <pc:docMk/>
          <pc:sldMk cId="3711482592" sldId="569"/>
        </pc:sldMkLst>
        <pc:spChg chg="mod">
          <ac:chgData name="Sidney Seckler" userId="73470fc2d5f88927" providerId="LiveId" clId="{AD47F8CC-F4BD-4DBF-8B1D-07957809B50F}" dt="2019-02-17T13:34:19.008" v="1863" actId="20577"/>
          <ac:spMkLst>
            <pc:docMk/>
            <pc:sldMk cId="3711482592" sldId="569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3:34:16.016" v="1862" actId="20577"/>
          <ac:spMkLst>
            <pc:docMk/>
            <pc:sldMk cId="3711482592" sldId="569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3:55:30.107" v="1912" actId="1076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1:13.356" v="1945" actId="1076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2-17T14:04:39.668" v="1951" actId="14100"/>
        <pc:sldMkLst>
          <pc:docMk/>
          <pc:sldMk cId="439118230" sldId="572"/>
        </pc:sldMkLst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9:33.138" v="1957" actId="14100"/>
        <pc:sldMkLst>
          <pc:docMk/>
          <pc:sldMk cId="3223972007" sldId="573"/>
        </pc:sldMkLst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2-17T14:11:46.652" v="2291" actId="20577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2-17T14:14:17.500" v="2312" actId="20577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2-17T14:14:17.500" v="2312" actId="20577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2-17T14:14:53.237" v="2331" actId="1076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2-17T14:14:32.807" v="2326" actId="20577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2-17T14:21:31.912" v="2461" actId="1037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2-17T14:26:20.783" v="2531" actId="20577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10:16.633" v="2924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2-17T14:47:37.713" v="2575" actId="20577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2-17T14:48:18.183" v="2652" actId="255"/>
        <pc:sldMkLst>
          <pc:docMk/>
          <pc:sldMk cId="4267990221" sldId="580"/>
        </pc:sldMkLst>
        <pc:spChg chg="mod">
          <ac:chgData name="Sidney Seckler" userId="73470fc2d5f88927" providerId="LiveId" clId="{AD47F8CC-F4BD-4DBF-8B1D-07957809B50F}" dt="2019-02-17T14:48:18.183" v="2652" actId="255"/>
          <ac:spMkLst>
            <pc:docMk/>
            <pc:sldMk cId="4267990221" sldId="58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4:47:58.480" v="2618" actId="20577"/>
          <ac:spMkLst>
            <pc:docMk/>
            <pc:sldMk cId="4267990221" sldId="580"/>
            <ac:spMk id="7" creationId="{2580F44F-8C1F-455F-A7FC-26E2535556B3}"/>
          </ac:spMkLst>
        </pc:spChg>
      </pc:sldChg>
      <pc:sldChg chg="modSp add">
        <pc:chgData name="Sidney Seckler" userId="73470fc2d5f88927" providerId="LiveId" clId="{AD47F8CC-F4BD-4DBF-8B1D-07957809B50F}" dt="2019-02-17T14:48:45.707" v="2691" actId="20577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2-17T14:48:45.707" v="2691" actId="20577"/>
          <ac:spMkLst>
            <pc:docMk/>
            <pc:sldMk cId="2721416569" sldId="581"/>
            <ac:spMk id="13" creationId="{8808BFE8-6228-47D1-B02B-38FD31F11FCC}"/>
          </ac:spMkLst>
        </pc:spChg>
      </pc:sldChg>
      <pc:sldChg chg="modSp add">
        <pc:chgData name="Sidney Seckler" userId="73470fc2d5f88927" providerId="LiveId" clId="{AD47F8CC-F4BD-4DBF-8B1D-07957809B50F}" dt="2019-02-18T18:30:39.783" v="4310" actId="20577"/>
        <pc:sldMkLst>
          <pc:docMk/>
          <pc:sldMk cId="278205803" sldId="582"/>
        </pc:sldMkLst>
        <pc:spChg chg="mod">
          <ac:chgData name="Sidney Seckler" userId="73470fc2d5f88927" providerId="LiveId" clId="{AD47F8CC-F4BD-4DBF-8B1D-07957809B50F}" dt="2019-02-17T14:49:00.674" v="2715" actId="20577"/>
          <ac:spMkLst>
            <pc:docMk/>
            <pc:sldMk cId="278205803" sldId="582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8T18:30:39.783" v="4310" actId="20577"/>
          <ac:spMkLst>
            <pc:docMk/>
            <pc:sldMk cId="278205803" sldId="582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4:58:07.178" v="2811" actId="1076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2-17T15:02:39.424" v="2823" actId="1076"/>
        <pc:sldMkLst>
          <pc:docMk/>
          <pc:sldMk cId="3829707380" sldId="584"/>
        </pc:sldMkLst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2-17T15:11:58.836" v="3093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5:11:07.075" v="2965" actId="20577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49:20.958" v="3549" actId="1076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8T15:22:03.652" v="4179" actId="1076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8T14:59:11.203" v="3593" actId="20577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2-18T15:22:11.493" v="4180"/>
        <pc:sldMkLst>
          <pc:docMk/>
          <pc:sldMk cId="825520512" sldId="593"/>
        </pc:sldMkLst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4.706" v="4181"/>
        <pc:sldMkLst>
          <pc:docMk/>
          <pc:sldMk cId="2472380938" sldId="594"/>
        </pc:sldMkLst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8.424" v="4182"/>
        <pc:sldMkLst>
          <pc:docMk/>
          <pc:sldMk cId="1127332261" sldId="595"/>
        </pc:sldMkLst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2-18T15:22:57.752" v="4186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2-18T18:29:38.059" v="4284" actId="1076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2-20T18:31:51.016" v="4458" actId="27636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2-20T18:30:27.207" v="4353" actId="20577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2-20T18:34:45.726" v="4842" actId="20577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2-20T18:39:08.641" v="5127" actId="20577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60CFB4BD-D336-4FBD-998A-0CBFBA1FFA16}"/>
    <pc:docChg chg="modSld">
      <pc:chgData name="Sidney Seckler" userId="73470fc2d5f88927" providerId="LiveId" clId="{60CFB4BD-D336-4FBD-998A-0CBFBA1FFA16}" dt="2021-10-14T14:36:14.060" v="196" actId="20577"/>
      <pc:docMkLst>
        <pc:docMk/>
      </pc:docMkLst>
      <pc:sldChg chg="modSp">
        <pc:chgData name="Sidney Seckler" userId="73470fc2d5f88927" providerId="LiveId" clId="{60CFB4BD-D336-4FBD-998A-0CBFBA1FFA16}" dt="2021-10-14T11:18:37.608" v="3" actId="6549"/>
        <pc:sldMkLst>
          <pc:docMk/>
          <pc:sldMk cId="3433185278" sldId="836"/>
        </pc:sldMkLst>
        <pc:spChg chg="mod">
          <ac:chgData name="Sidney Seckler" userId="73470fc2d5f88927" providerId="LiveId" clId="{60CFB4BD-D336-4FBD-998A-0CBFBA1FFA16}" dt="2021-10-14T11:18:37.608" v="3" actId="6549"/>
          <ac:spMkLst>
            <pc:docMk/>
            <pc:sldMk cId="3433185278" sldId="836"/>
            <ac:spMk id="75" creationId="{317E0C1E-20D0-4A42-A129-01959FE53E71}"/>
          </ac:spMkLst>
        </pc:spChg>
      </pc:sldChg>
      <pc:sldChg chg="modSp">
        <pc:chgData name="Sidney Seckler" userId="73470fc2d5f88927" providerId="LiveId" clId="{60CFB4BD-D336-4FBD-998A-0CBFBA1FFA16}" dt="2021-10-14T13:26:40.248" v="4" actId="20577"/>
        <pc:sldMkLst>
          <pc:docMk/>
          <pc:sldMk cId="3898462823" sldId="890"/>
        </pc:sldMkLst>
        <pc:spChg chg="mod">
          <ac:chgData name="Sidney Seckler" userId="73470fc2d5f88927" providerId="LiveId" clId="{60CFB4BD-D336-4FBD-998A-0CBFBA1FFA16}" dt="2021-10-14T13:26:40.248" v="4" actId="20577"/>
          <ac:spMkLst>
            <pc:docMk/>
            <pc:sldMk cId="3898462823" sldId="890"/>
            <ac:spMk id="23" creationId="{81985AD8-F95F-4F00-95E2-769F4C80115F}"/>
          </ac:spMkLst>
        </pc:spChg>
      </pc:sldChg>
      <pc:sldChg chg="modSp">
        <pc:chgData name="Sidney Seckler" userId="73470fc2d5f88927" providerId="LiveId" clId="{60CFB4BD-D336-4FBD-998A-0CBFBA1FFA16}" dt="2021-10-14T13:38:14.627" v="20" actId="20577"/>
        <pc:sldMkLst>
          <pc:docMk/>
          <pc:sldMk cId="1754191487" sldId="893"/>
        </pc:sldMkLst>
        <pc:spChg chg="mod">
          <ac:chgData name="Sidney Seckler" userId="73470fc2d5f88927" providerId="LiveId" clId="{60CFB4BD-D336-4FBD-998A-0CBFBA1FFA16}" dt="2021-10-14T13:38:14.627" v="20" actId="20577"/>
          <ac:spMkLst>
            <pc:docMk/>
            <pc:sldMk cId="1754191487" sldId="893"/>
            <ac:spMk id="23" creationId="{2802D8ED-FCB4-4745-99FE-E9657D078C0D}"/>
          </ac:spMkLst>
        </pc:spChg>
      </pc:sldChg>
      <pc:sldChg chg="modSp">
        <pc:chgData name="Sidney Seckler" userId="73470fc2d5f88927" providerId="LiveId" clId="{60CFB4BD-D336-4FBD-998A-0CBFBA1FFA16}" dt="2021-10-14T13:38:24.113" v="22" actId="20577"/>
        <pc:sldMkLst>
          <pc:docMk/>
          <pc:sldMk cId="42244446" sldId="895"/>
        </pc:sldMkLst>
        <pc:spChg chg="mod">
          <ac:chgData name="Sidney Seckler" userId="73470fc2d5f88927" providerId="LiveId" clId="{60CFB4BD-D336-4FBD-998A-0CBFBA1FFA16}" dt="2021-10-14T13:38:00.780" v="18" actId="20577"/>
          <ac:spMkLst>
            <pc:docMk/>
            <pc:sldMk cId="42244446" sldId="895"/>
            <ac:spMk id="23" creationId="{2802D8ED-FCB4-4745-99FE-E9657D078C0D}"/>
          </ac:spMkLst>
        </pc:spChg>
        <pc:spChg chg="mod">
          <ac:chgData name="Sidney Seckler" userId="73470fc2d5f88927" providerId="LiveId" clId="{60CFB4BD-D336-4FBD-998A-0CBFBA1FFA16}" dt="2021-10-14T13:38:24.113" v="22" actId="20577"/>
          <ac:spMkLst>
            <pc:docMk/>
            <pc:sldMk cId="42244446" sldId="895"/>
            <ac:spMk id="25" creationId="{7199B1B6-4BE6-4D09-BE24-E5CC631645D5}"/>
          </ac:spMkLst>
        </pc:spChg>
      </pc:sldChg>
      <pc:sldChg chg="modSp">
        <pc:chgData name="Sidney Seckler" userId="73470fc2d5f88927" providerId="LiveId" clId="{60CFB4BD-D336-4FBD-998A-0CBFBA1FFA16}" dt="2021-10-14T13:37:54.558" v="16" actId="20577"/>
        <pc:sldMkLst>
          <pc:docMk/>
          <pc:sldMk cId="3476708059" sldId="896"/>
        </pc:sldMkLst>
        <pc:spChg chg="mod">
          <ac:chgData name="Sidney Seckler" userId="73470fc2d5f88927" providerId="LiveId" clId="{60CFB4BD-D336-4FBD-998A-0CBFBA1FFA16}" dt="2021-10-14T13:37:54.558" v="16" actId="20577"/>
          <ac:spMkLst>
            <pc:docMk/>
            <pc:sldMk cId="3476708059" sldId="896"/>
            <ac:spMk id="25" creationId="{7199B1B6-4BE6-4D09-BE24-E5CC631645D5}"/>
          </ac:spMkLst>
        </pc:spChg>
      </pc:sldChg>
      <pc:sldChg chg="modSp">
        <pc:chgData name="Sidney Seckler" userId="73470fc2d5f88927" providerId="LiveId" clId="{60CFB4BD-D336-4FBD-998A-0CBFBA1FFA16}" dt="2021-10-14T13:37:46.604" v="14" actId="6549"/>
        <pc:sldMkLst>
          <pc:docMk/>
          <pc:sldMk cId="2990726022" sldId="897"/>
        </pc:sldMkLst>
        <pc:spChg chg="mod">
          <ac:chgData name="Sidney Seckler" userId="73470fc2d5f88927" providerId="LiveId" clId="{60CFB4BD-D336-4FBD-998A-0CBFBA1FFA16}" dt="2021-10-14T13:37:46.604" v="14" actId="6549"/>
          <ac:spMkLst>
            <pc:docMk/>
            <pc:sldMk cId="2990726022" sldId="897"/>
            <ac:spMk id="28" creationId="{DEFDBA79-65F7-4C42-8505-DB41071341A7}"/>
          </ac:spMkLst>
        </pc:spChg>
      </pc:sldChg>
      <pc:sldChg chg="modSp">
        <pc:chgData name="Sidney Seckler" userId="73470fc2d5f88927" providerId="LiveId" clId="{60CFB4BD-D336-4FBD-998A-0CBFBA1FFA16}" dt="2021-10-14T13:37:33.881" v="12" actId="20577"/>
        <pc:sldMkLst>
          <pc:docMk/>
          <pc:sldMk cId="503868907" sldId="898"/>
        </pc:sldMkLst>
        <pc:spChg chg="mod">
          <ac:chgData name="Sidney Seckler" userId="73470fc2d5f88927" providerId="LiveId" clId="{60CFB4BD-D336-4FBD-998A-0CBFBA1FFA16}" dt="2021-10-14T13:37:33.881" v="12" actId="20577"/>
          <ac:spMkLst>
            <pc:docMk/>
            <pc:sldMk cId="503868907" sldId="898"/>
            <ac:spMk id="27" creationId="{D4AA103E-26D6-4B9E-9828-EA9E5C435D17}"/>
          </ac:spMkLst>
        </pc:spChg>
      </pc:sldChg>
      <pc:sldChg chg="addSp modSp mod">
        <pc:chgData name="Sidney Seckler" userId="73470fc2d5f88927" providerId="LiveId" clId="{60CFB4BD-D336-4FBD-998A-0CBFBA1FFA16}" dt="2021-10-14T14:34:38.264" v="126" actId="1076"/>
        <pc:sldMkLst>
          <pc:docMk/>
          <pc:sldMk cId="4223709562" sldId="901"/>
        </pc:sldMkLst>
        <pc:spChg chg="add mod">
          <ac:chgData name="Sidney Seckler" userId="73470fc2d5f88927" providerId="LiveId" clId="{60CFB4BD-D336-4FBD-998A-0CBFBA1FFA16}" dt="2021-10-14T14:34:38.264" v="126" actId="1076"/>
          <ac:spMkLst>
            <pc:docMk/>
            <pc:sldMk cId="4223709562" sldId="901"/>
            <ac:spMk id="8" creationId="{9308F0D4-AC42-4DE0-A605-CBD07B12F55F}"/>
          </ac:spMkLst>
        </pc:spChg>
      </pc:sldChg>
      <pc:sldChg chg="addSp modSp mod">
        <pc:chgData name="Sidney Seckler" userId="73470fc2d5f88927" providerId="LiveId" clId="{60CFB4BD-D336-4FBD-998A-0CBFBA1FFA16}" dt="2021-10-14T14:36:14.060" v="196" actId="20577"/>
        <pc:sldMkLst>
          <pc:docMk/>
          <pc:sldMk cId="3857206759" sldId="902"/>
        </pc:sldMkLst>
        <pc:spChg chg="add mod">
          <ac:chgData name="Sidney Seckler" userId="73470fc2d5f88927" providerId="LiveId" clId="{60CFB4BD-D336-4FBD-998A-0CBFBA1FFA16}" dt="2021-10-14T14:36:14.060" v="196" actId="20577"/>
          <ac:spMkLst>
            <pc:docMk/>
            <pc:sldMk cId="3857206759" sldId="902"/>
            <ac:spMk id="8" creationId="{5D879E41-7F26-4DC9-9C89-51CC83CD483A}"/>
          </ac:spMkLst>
        </pc:spChg>
        <pc:spChg chg="mod">
          <ac:chgData name="Sidney Seckler" userId="73470fc2d5f88927" providerId="LiveId" clId="{60CFB4BD-D336-4FBD-998A-0CBFBA1FFA16}" dt="2021-10-14T14:34:55.934" v="129" actId="1076"/>
          <ac:spMkLst>
            <pc:docMk/>
            <pc:sldMk cId="3857206759" sldId="902"/>
            <ac:spMk id="21" creationId="{7FFCB597-2573-4099-8B6F-1B75AFF014C1}"/>
          </ac:spMkLst>
        </pc:spChg>
        <pc:spChg chg="mod">
          <ac:chgData name="Sidney Seckler" userId="73470fc2d5f88927" providerId="LiveId" clId="{60CFB4BD-D336-4FBD-998A-0CBFBA1FFA16}" dt="2021-10-14T14:34:58.153" v="130" actId="1076"/>
          <ac:spMkLst>
            <pc:docMk/>
            <pc:sldMk cId="3857206759" sldId="902"/>
            <ac:spMk id="24" creationId="{93451625-35D5-4701-87D3-FD700E92DDB5}"/>
          </ac:spMkLst>
        </pc:spChg>
        <pc:spChg chg="mod">
          <ac:chgData name="Sidney Seckler" userId="73470fc2d5f88927" providerId="LiveId" clId="{60CFB4BD-D336-4FBD-998A-0CBFBA1FFA16}" dt="2021-10-14T14:35:02.617" v="131" actId="1076"/>
          <ac:spMkLst>
            <pc:docMk/>
            <pc:sldMk cId="3857206759" sldId="902"/>
            <ac:spMk id="25" creationId="{7664347D-D5E1-4258-AA8B-3298AC3291E7}"/>
          </ac:spMkLst>
        </pc:spChg>
      </pc:sldChg>
    </pc:docChg>
  </pc:docChgLst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E451AAF5-2A54-4459-A780-52F38250C78E}" dt="2019-02-16T23:12:33.161" v="728" actId="14100"/>
        <pc:sldMkLst>
          <pc:docMk/>
          <pc:sldMk cId="3792605575" sldId="560"/>
        </pc:sldMkLst>
        <pc:spChg chg="mod">
          <ac:chgData name="Sidney Seckler" userId="73470fc2d5f88927" providerId="LiveId" clId="{E451AAF5-2A54-4459-A780-52F38250C78E}" dt="2019-02-16T23:12:33.161" v="728" actId="14100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E451AAF5-2A54-4459-A780-52F38250C78E}" dt="2019-02-16T22:51:01.518" v="323" actId="478"/>
          <ac:spMkLst>
            <pc:docMk/>
            <pc:sldMk cId="3792605575" sldId="560"/>
            <ac:spMk id="4" creationId="{6ADE9D60-3595-42EF-8753-6DFF4ACD7A89}"/>
          </ac:spMkLst>
        </pc:spChg>
        <pc:spChg chg="del">
          <ac:chgData name="Sidney Seckler" userId="73470fc2d5f88927" providerId="LiveId" clId="{E451AAF5-2A54-4459-A780-52F38250C78E}" dt="2019-02-16T22:50:58.036" v="322" actId="478"/>
          <ac:spMkLst>
            <pc:docMk/>
            <pc:sldMk cId="3792605575" sldId="560"/>
            <ac:spMk id="7" creationId="{95FBA2D0-4187-46E9-A5AC-FBA6D391F85C}"/>
          </ac:spMkLst>
        </pc:spChg>
        <pc:spChg chg="add">
          <ac:chgData name="Sidney Seckler" userId="73470fc2d5f88927" providerId="LiveId" clId="{E451AAF5-2A54-4459-A780-52F38250C78E}" dt="2019-02-16T22:51:02.815" v="324"/>
          <ac:spMkLst>
            <pc:docMk/>
            <pc:sldMk cId="3792605575" sldId="560"/>
            <ac:spMk id="8" creationId="{163FEEE3-058C-4EA8-8CE2-C119ED100EA5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</pc:docChg>
  </pc:docChgLst>
  <pc:docChgLst>
    <pc:chgData name="Sidney Seckler" userId="73470fc2d5f88927" providerId="LiveId" clId="{DE8E9191-0AFD-42B1-936D-EBF4052C93BD}"/>
    <pc:docChg chg="custSel addSld delSld modSld">
      <pc:chgData name="Sidney Seckler" userId="73470fc2d5f88927" providerId="LiveId" clId="{DE8E9191-0AFD-42B1-936D-EBF4052C93BD}" dt="2019-05-03T19:06:13.672" v="139" actId="1076"/>
      <pc:docMkLst>
        <pc:docMk/>
      </pc:docMkLst>
      <pc:sldChg chg="modSp">
        <pc:chgData name="Sidney Seckler" userId="73470fc2d5f88927" providerId="LiveId" clId="{DE8E9191-0AFD-42B1-936D-EBF4052C93BD}" dt="2019-04-30T16:42:21.105" v="28" actId="27636"/>
        <pc:sldMkLst>
          <pc:docMk/>
          <pc:sldMk cId="0" sldId="258"/>
        </pc:sldMkLst>
        <pc:spChg chg="mod">
          <ac:chgData name="Sidney Seckler" userId="73470fc2d5f88927" providerId="LiveId" clId="{DE8E9191-0AFD-42B1-936D-EBF4052C93BD}" dt="2019-04-30T16:42:21.105" v="28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30.940" v="31" actId="14100"/>
        <pc:sldMkLst>
          <pc:docMk/>
          <pc:sldMk cId="0" sldId="448"/>
        </pc:sldMkLst>
        <pc:spChg chg="mod">
          <ac:chgData name="Sidney Seckler" userId="73470fc2d5f88927" providerId="LiveId" clId="{DE8E9191-0AFD-42B1-936D-EBF4052C93BD}" dt="2019-04-30T16:42:30.940" v="31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35.582" v="32" actId="14100"/>
        <pc:sldMkLst>
          <pc:docMk/>
          <pc:sldMk cId="0" sldId="449"/>
        </pc:sldMkLst>
        <pc:spChg chg="mod">
          <ac:chgData name="Sidney Seckler" userId="73470fc2d5f88927" providerId="LiveId" clId="{DE8E9191-0AFD-42B1-936D-EBF4052C93BD}" dt="2019-04-30T16:42:35.582" v="32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44.698" v="34" actId="14100"/>
        <pc:sldMkLst>
          <pc:docMk/>
          <pc:sldMk cId="0" sldId="503"/>
        </pc:sldMkLst>
        <pc:spChg chg="mod">
          <ac:chgData name="Sidney Seckler" userId="73470fc2d5f88927" providerId="LiveId" clId="{DE8E9191-0AFD-42B1-936D-EBF4052C93BD}" dt="2019-04-30T16:42:44.698" v="34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DE8E9191-0AFD-42B1-936D-EBF4052C93BD}" dt="2019-04-30T16:42:26.587" v="30" actId="27636"/>
        <pc:sldMkLst>
          <pc:docMk/>
          <pc:sldMk cId="111140260" sldId="519"/>
        </pc:sldMkLst>
        <pc:spChg chg="mod">
          <ac:chgData name="Sidney Seckler" userId="73470fc2d5f88927" providerId="LiveId" clId="{DE8E9191-0AFD-42B1-936D-EBF4052C93BD}" dt="2019-04-30T16:42:26.587" v="30" actId="27636"/>
          <ac:spMkLst>
            <pc:docMk/>
            <pc:sldMk cId="111140260" sldId="51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58.392" v="37" actId="14100"/>
        <pc:sldMkLst>
          <pc:docMk/>
          <pc:sldMk cId="672471014" sldId="527"/>
        </pc:sldMkLst>
        <pc:spChg chg="mod">
          <ac:chgData name="Sidney Seckler" userId="73470fc2d5f88927" providerId="LiveId" clId="{DE8E9191-0AFD-42B1-936D-EBF4052C93BD}" dt="2019-04-30T16:42:58.392" v="37" actId="14100"/>
          <ac:spMkLst>
            <pc:docMk/>
            <pc:sldMk cId="672471014" sldId="527"/>
            <ac:spMk id="8" creationId="{3CCFBFB5-8A8F-4EB1-A77C-FF04196D9EC9}"/>
          </ac:spMkLst>
        </pc:spChg>
      </pc:sldChg>
      <pc:sldChg chg="modSp">
        <pc:chgData name="Sidney Seckler" userId="73470fc2d5f88927" providerId="LiveId" clId="{DE8E9191-0AFD-42B1-936D-EBF4052C93BD}" dt="2019-04-30T16:42:40.142" v="33" actId="14100"/>
        <pc:sldMkLst>
          <pc:docMk/>
          <pc:sldMk cId="3427353847" sldId="528"/>
        </pc:sldMkLst>
        <pc:spChg chg="mod">
          <ac:chgData name="Sidney Seckler" userId="73470fc2d5f88927" providerId="LiveId" clId="{DE8E9191-0AFD-42B1-936D-EBF4052C93BD}" dt="2019-04-30T16:42:40.142" v="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DE8E9191-0AFD-42B1-936D-EBF4052C93BD}" dt="2019-04-30T16:42:48.833" v="35" actId="14100"/>
        <pc:sldMkLst>
          <pc:docMk/>
          <pc:sldMk cId="673600176" sldId="529"/>
        </pc:sldMkLst>
        <pc:spChg chg="mod">
          <ac:chgData name="Sidney Seckler" userId="73470fc2d5f88927" providerId="LiveId" clId="{DE8E9191-0AFD-42B1-936D-EBF4052C93BD}" dt="2019-04-30T16:42:48.833" v="35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02.543" v="38" actId="14100"/>
        <pc:sldMkLst>
          <pc:docMk/>
          <pc:sldMk cId="374098609" sldId="531"/>
        </pc:sldMkLst>
        <pc:spChg chg="mod">
          <ac:chgData name="Sidney Seckler" userId="73470fc2d5f88927" providerId="LiveId" clId="{DE8E9191-0AFD-42B1-936D-EBF4052C93BD}" dt="2019-04-30T16:43:02.543" v="38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DE8E9191-0AFD-42B1-936D-EBF4052C93BD}" dt="2019-04-30T16:43:07.136" v="39" actId="14100"/>
        <pc:sldMkLst>
          <pc:docMk/>
          <pc:sldMk cId="3375718522" sldId="533"/>
        </pc:sldMkLst>
        <pc:spChg chg="mod">
          <ac:chgData name="Sidney Seckler" userId="73470fc2d5f88927" providerId="LiveId" clId="{DE8E9191-0AFD-42B1-936D-EBF4052C93BD}" dt="2019-04-30T16:43:07.136" v="39" actId="14100"/>
          <ac:spMkLst>
            <pc:docMk/>
            <pc:sldMk cId="3375718522" sldId="533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21.517" v="126" actId="1076"/>
        <pc:sldMkLst>
          <pc:docMk/>
          <pc:sldMk cId="3792605575" sldId="560"/>
        </pc:sldMkLst>
        <pc:spChg chg="del mod">
          <ac:chgData name="Sidney Seckler" userId="73470fc2d5f88927" providerId="LiveId" clId="{DE8E9191-0AFD-42B1-936D-EBF4052C93BD}" dt="2019-05-03T19:05:08.995" v="123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11.426" v="124" actId="478"/>
          <ac:spMkLst>
            <pc:docMk/>
            <pc:sldMk cId="3792605575" sldId="560"/>
            <ac:spMk id="5" creationId="{D77FBB6B-06A3-4D85-A4C3-4122E8578EFE}"/>
          </ac:spMkLst>
        </pc:spChg>
        <pc:spChg chg="mod">
          <ac:chgData name="Sidney Seckler" userId="73470fc2d5f88927" providerId="LiveId" clId="{DE8E9191-0AFD-42B1-936D-EBF4052C93BD}" dt="2019-04-30T16:43:39.325" v="46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21.517" v="126" actId="1076"/>
          <ac:picMkLst>
            <pc:docMk/>
            <pc:sldMk cId="3792605575" sldId="560"/>
            <ac:picMk id="3" creationId="{6E2D9A4C-0670-46AA-94EC-A9E3AD627C6D}"/>
          </ac:picMkLst>
        </pc:picChg>
      </pc:sldChg>
      <pc:sldChg chg="modSp">
        <pc:chgData name="Sidney Seckler" userId="73470fc2d5f88927" providerId="LiveId" clId="{DE8E9191-0AFD-42B1-936D-EBF4052C93BD}" dt="2019-04-30T16:42:54.079" v="36" actId="14100"/>
        <pc:sldMkLst>
          <pc:docMk/>
          <pc:sldMk cId="244264611" sldId="561"/>
        </pc:sldMkLst>
        <pc:spChg chg="mod">
          <ac:chgData name="Sidney Seckler" userId="73470fc2d5f88927" providerId="LiveId" clId="{DE8E9191-0AFD-42B1-936D-EBF4052C93BD}" dt="2019-04-30T16:42:54.079" v="36" actId="14100"/>
          <ac:spMkLst>
            <pc:docMk/>
            <pc:sldMk cId="244264611" sldId="56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34.222" v="53" actId="14100"/>
        <pc:sldMkLst>
          <pc:docMk/>
          <pc:sldMk cId="3403269387" sldId="562"/>
        </pc:sldMkLst>
        <pc:spChg chg="mod">
          <ac:chgData name="Sidney Seckler" userId="73470fc2d5f88927" providerId="LiveId" clId="{DE8E9191-0AFD-42B1-936D-EBF4052C93BD}" dt="2019-04-30T16:44:34.222" v="53" actId="14100"/>
          <ac:spMkLst>
            <pc:docMk/>
            <pc:sldMk cId="3403269387" sldId="56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41.855" v="55" actId="14100"/>
        <pc:sldMkLst>
          <pc:docMk/>
          <pc:sldMk cId="953215969" sldId="563"/>
        </pc:sldMkLst>
        <pc:spChg chg="mod">
          <ac:chgData name="Sidney Seckler" userId="73470fc2d5f88927" providerId="LiveId" clId="{DE8E9191-0AFD-42B1-936D-EBF4052C93BD}" dt="2019-04-30T16:44:41.855" v="55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modSp">
        <pc:chgData name="Sidney Seckler" userId="73470fc2d5f88927" providerId="LiveId" clId="{DE8E9191-0AFD-42B1-936D-EBF4052C93BD}" dt="2019-04-30T16:44:54.181" v="58" actId="14100"/>
        <pc:sldMkLst>
          <pc:docMk/>
          <pc:sldMk cId="2529439852" sldId="564"/>
        </pc:sldMkLst>
        <pc:spChg chg="mod">
          <ac:chgData name="Sidney Seckler" userId="73470fc2d5f88927" providerId="LiveId" clId="{DE8E9191-0AFD-42B1-936D-EBF4052C93BD}" dt="2019-04-30T16:44:54.181" v="58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4:47.167" v="56" actId="14100"/>
        <pc:sldMkLst>
          <pc:docMk/>
          <pc:sldMk cId="3152907026" sldId="565"/>
        </pc:sldMkLst>
        <pc:spChg chg="mod">
          <ac:chgData name="Sidney Seckler" userId="73470fc2d5f88927" providerId="LiveId" clId="{DE8E9191-0AFD-42B1-936D-EBF4052C93BD}" dt="2019-04-30T16:44:47.167" v="56" actId="14100"/>
          <ac:spMkLst>
            <pc:docMk/>
            <pc:sldMk cId="3152907026" sldId="565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5:24.760" v="66" actId="14100"/>
        <pc:sldMkLst>
          <pc:docMk/>
          <pc:sldMk cId="767501084" sldId="566"/>
        </pc:sldMkLst>
        <pc:spChg chg="mod">
          <ac:chgData name="Sidney Seckler" userId="73470fc2d5f88927" providerId="LiveId" clId="{DE8E9191-0AFD-42B1-936D-EBF4052C93BD}" dt="2019-04-30T16:45:24.760" v="66" actId="14100"/>
          <ac:spMkLst>
            <pc:docMk/>
            <pc:sldMk cId="767501084" sldId="566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5:29.694" v="67" actId="14100"/>
        <pc:sldMkLst>
          <pc:docMk/>
          <pc:sldMk cId="2422202141" sldId="567"/>
        </pc:sldMkLst>
        <pc:spChg chg="mod">
          <ac:chgData name="Sidney Seckler" userId="73470fc2d5f88927" providerId="LiveId" clId="{DE8E9191-0AFD-42B1-936D-EBF4052C93BD}" dt="2019-04-30T16:45:29.694" v="67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34.075" v="45" actId="14100"/>
        <pc:sldMkLst>
          <pc:docMk/>
          <pc:sldMk cId="867141476" sldId="568"/>
        </pc:sldMkLst>
        <pc:spChg chg="mod">
          <ac:chgData name="Sidney Seckler" userId="73470fc2d5f88927" providerId="LiveId" clId="{DE8E9191-0AFD-42B1-936D-EBF4052C93BD}" dt="2019-04-30T16:43:34.075" v="45" actId="14100"/>
          <ac:spMkLst>
            <pc:docMk/>
            <pc:sldMk cId="867141476" sldId="568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38.361" v="131" actId="14100"/>
        <pc:sldMkLst>
          <pc:docMk/>
          <pc:sldMk cId="3711482592" sldId="569"/>
        </pc:sldMkLst>
        <pc:spChg chg="del mod">
          <ac:chgData name="Sidney Seckler" userId="73470fc2d5f88927" providerId="LiveId" clId="{DE8E9191-0AFD-42B1-936D-EBF4052C93BD}" dt="2019-05-03T19:05:26.250" v="127" actId="478"/>
          <ac:spMkLst>
            <pc:docMk/>
            <pc:sldMk cId="3711482592" sldId="569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28.447" v="128" actId="478"/>
          <ac:spMkLst>
            <pc:docMk/>
            <pc:sldMk cId="3711482592" sldId="569"/>
            <ac:spMk id="5" creationId="{1BD1E08B-6A78-41F2-9D56-7BDDD040BFFE}"/>
          </ac:spMkLst>
        </pc:spChg>
        <pc:spChg chg="mod">
          <ac:chgData name="Sidney Seckler" userId="73470fc2d5f88927" providerId="LiveId" clId="{DE8E9191-0AFD-42B1-936D-EBF4052C93BD}" dt="2019-04-30T16:46:31.894" v="74" actId="14100"/>
          <ac:spMkLst>
            <pc:docMk/>
            <pc:sldMk cId="3711482592" sldId="569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38.361" v="131" actId="14100"/>
          <ac:picMkLst>
            <pc:docMk/>
            <pc:sldMk cId="3711482592" sldId="569"/>
            <ac:picMk id="3" creationId="{6C212000-9BF4-4E04-8BB7-66C67A5B55B5}"/>
          </ac:picMkLst>
        </pc:picChg>
      </pc:sldChg>
      <pc:sldChg chg="modSp">
        <pc:chgData name="Sidney Seckler" userId="73470fc2d5f88927" providerId="LiveId" clId="{DE8E9191-0AFD-42B1-936D-EBF4052C93BD}" dt="2019-04-30T16:45:57.929" v="69" actId="14100"/>
        <pc:sldMkLst>
          <pc:docMk/>
          <pc:sldMk cId="2240535576" sldId="570"/>
        </pc:sldMkLst>
        <pc:spChg chg="mod">
          <ac:chgData name="Sidney Seckler" userId="73470fc2d5f88927" providerId="LiveId" clId="{DE8E9191-0AFD-42B1-936D-EBF4052C93BD}" dt="2019-04-30T16:45:57.929" v="69" actId="14100"/>
          <ac:spMkLst>
            <pc:docMk/>
            <pc:sldMk cId="2240535576" sldId="570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2.965" v="70" actId="14100"/>
        <pc:sldMkLst>
          <pc:docMk/>
          <pc:sldMk cId="1721507650" sldId="571"/>
        </pc:sldMkLst>
        <pc:spChg chg="mod">
          <ac:chgData name="Sidney Seckler" userId="73470fc2d5f88927" providerId="LiveId" clId="{DE8E9191-0AFD-42B1-936D-EBF4052C93BD}" dt="2019-04-30T16:46:02.965" v="70" actId="14100"/>
          <ac:spMkLst>
            <pc:docMk/>
            <pc:sldMk cId="1721507650" sldId="571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8.479" v="71" actId="14100"/>
        <pc:sldMkLst>
          <pc:docMk/>
          <pc:sldMk cId="439118230" sldId="572"/>
        </pc:sldMkLst>
        <pc:spChg chg="mod">
          <ac:chgData name="Sidney Seckler" userId="73470fc2d5f88927" providerId="LiveId" clId="{DE8E9191-0AFD-42B1-936D-EBF4052C93BD}" dt="2019-04-30T16:46:08.479" v="71" actId="14100"/>
          <ac:spMkLst>
            <pc:docMk/>
            <pc:sldMk cId="439118230" sldId="572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12.905" v="72" actId="14100"/>
        <pc:sldMkLst>
          <pc:docMk/>
          <pc:sldMk cId="3223972007" sldId="573"/>
        </pc:sldMkLst>
        <pc:spChg chg="mod">
          <ac:chgData name="Sidney Seckler" userId="73470fc2d5f88927" providerId="LiveId" clId="{DE8E9191-0AFD-42B1-936D-EBF4052C93BD}" dt="2019-04-30T16:46:12.905" v="72" actId="14100"/>
          <ac:spMkLst>
            <pc:docMk/>
            <pc:sldMk cId="3223972007" sldId="573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5:53.272" v="68" actId="14100"/>
        <pc:sldMkLst>
          <pc:docMk/>
          <pc:sldMk cId="1847601497" sldId="574"/>
        </pc:sldMkLst>
        <pc:spChg chg="mod">
          <ac:chgData name="Sidney Seckler" userId="73470fc2d5f88927" providerId="LiveId" clId="{DE8E9191-0AFD-42B1-936D-EBF4052C93BD}" dt="2019-04-30T16:45:53.272" v="68" actId="14100"/>
          <ac:spMkLst>
            <pc:docMk/>
            <pc:sldMk cId="1847601497" sldId="574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11.603" v="40" actId="14100"/>
        <pc:sldMkLst>
          <pc:docMk/>
          <pc:sldMk cId="3405519720" sldId="575"/>
        </pc:sldMkLst>
        <pc:spChg chg="mod">
          <ac:chgData name="Sidney Seckler" userId="73470fc2d5f88927" providerId="LiveId" clId="{DE8E9191-0AFD-42B1-936D-EBF4052C93BD}" dt="2019-04-30T16:43:11.603" v="40" actId="14100"/>
          <ac:spMkLst>
            <pc:docMk/>
            <pc:sldMk cId="3405519720" sldId="57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16.074" v="41" actId="14100"/>
        <pc:sldMkLst>
          <pc:docMk/>
          <pc:sldMk cId="2301084301" sldId="576"/>
        </pc:sldMkLst>
        <pc:spChg chg="mod">
          <ac:chgData name="Sidney Seckler" userId="73470fc2d5f88927" providerId="LiveId" clId="{DE8E9191-0AFD-42B1-936D-EBF4052C93BD}" dt="2019-04-30T16:43:16.074" v="41" actId="14100"/>
          <ac:spMkLst>
            <pc:docMk/>
            <pc:sldMk cId="2301084301" sldId="57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1.125" v="42" actId="14100"/>
        <pc:sldMkLst>
          <pc:docMk/>
          <pc:sldMk cId="3276565986" sldId="577"/>
        </pc:sldMkLst>
        <pc:spChg chg="mod">
          <ac:chgData name="Sidney Seckler" userId="73470fc2d5f88927" providerId="LiveId" clId="{DE8E9191-0AFD-42B1-936D-EBF4052C93BD}" dt="2019-04-30T16:43:21.125" v="42" actId="14100"/>
          <ac:spMkLst>
            <pc:docMk/>
            <pc:sldMk cId="3276565986" sldId="577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5.341" v="43" actId="14100"/>
        <pc:sldMkLst>
          <pc:docMk/>
          <pc:sldMk cId="603838897" sldId="578"/>
        </pc:sldMkLst>
        <pc:spChg chg="mod">
          <ac:chgData name="Sidney Seckler" userId="73470fc2d5f88927" providerId="LiveId" clId="{DE8E9191-0AFD-42B1-936D-EBF4052C93BD}" dt="2019-04-30T16:43:25.341" v="43" actId="14100"/>
          <ac:spMkLst>
            <pc:docMk/>
            <pc:sldMk cId="603838897" sldId="578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18.917" v="80" actId="14100"/>
        <pc:sldMkLst>
          <pc:docMk/>
          <pc:sldMk cId="3742470385" sldId="579"/>
        </pc:sldMkLst>
        <pc:spChg chg="mod">
          <ac:chgData name="Sidney Seckler" userId="73470fc2d5f88927" providerId="LiveId" clId="{DE8E9191-0AFD-42B1-936D-EBF4052C93BD}" dt="2019-04-30T16:47:18.917" v="80" actId="14100"/>
          <ac:spMkLst>
            <pc:docMk/>
            <pc:sldMk cId="3742470385" sldId="579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5:57.904" v="135" actId="1076"/>
        <pc:sldMkLst>
          <pc:docMk/>
          <pc:sldMk cId="4267990221" sldId="580"/>
        </pc:sldMkLst>
        <pc:spChg chg="del mod">
          <ac:chgData name="Sidney Seckler" userId="73470fc2d5f88927" providerId="LiveId" clId="{DE8E9191-0AFD-42B1-936D-EBF4052C93BD}" dt="2019-05-03T19:05:47.222" v="132" actId="478"/>
          <ac:spMkLst>
            <pc:docMk/>
            <pc:sldMk cId="4267990221" sldId="58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50.416" v="133" actId="478"/>
          <ac:spMkLst>
            <pc:docMk/>
            <pc:sldMk cId="4267990221" sldId="580"/>
            <ac:spMk id="5" creationId="{A1AF4AAD-9F41-4ED8-94D9-A432EADCE769}"/>
          </ac:spMkLst>
        </pc:spChg>
        <pc:spChg chg="mod">
          <ac:chgData name="Sidney Seckler" userId="73470fc2d5f88927" providerId="LiveId" clId="{DE8E9191-0AFD-42B1-936D-EBF4052C93BD}" dt="2019-04-30T16:48:05.442" v="86" actId="14100"/>
          <ac:spMkLst>
            <pc:docMk/>
            <pc:sldMk cId="4267990221" sldId="58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57.904" v="135" actId="1076"/>
          <ac:picMkLst>
            <pc:docMk/>
            <pc:sldMk cId="4267990221" sldId="580"/>
            <ac:picMk id="3" creationId="{AAC02D4A-B1A8-4A76-A05B-CDFEFC9A121A}"/>
          </ac:picMkLst>
        </pc:picChg>
      </pc:sldChg>
      <pc:sldChg chg="modSp">
        <pc:chgData name="Sidney Seckler" userId="73470fc2d5f88927" providerId="LiveId" clId="{DE8E9191-0AFD-42B1-936D-EBF4052C93BD}" dt="2019-04-30T16:48:09.766" v="87" actId="14100"/>
        <pc:sldMkLst>
          <pc:docMk/>
          <pc:sldMk cId="2721416569" sldId="581"/>
        </pc:sldMkLst>
        <pc:spChg chg="mod">
          <ac:chgData name="Sidney Seckler" userId="73470fc2d5f88927" providerId="LiveId" clId="{DE8E9191-0AFD-42B1-936D-EBF4052C93BD}" dt="2019-04-30T16:48:09.766" v="87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6:13.672" v="139" actId="1076"/>
        <pc:sldMkLst>
          <pc:docMk/>
          <pc:sldMk cId="278205803" sldId="582"/>
        </pc:sldMkLst>
        <pc:spChg chg="del mod">
          <ac:chgData name="Sidney Seckler" userId="73470fc2d5f88927" providerId="LiveId" clId="{DE8E9191-0AFD-42B1-936D-EBF4052C93BD}" dt="2019-05-03T19:06:02.556" v="136" actId="478"/>
          <ac:spMkLst>
            <pc:docMk/>
            <pc:sldMk cId="278205803" sldId="582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6:04.648" v="137" actId="478"/>
          <ac:spMkLst>
            <pc:docMk/>
            <pc:sldMk cId="278205803" sldId="582"/>
            <ac:spMk id="5" creationId="{4123DE22-DD56-460D-8D75-E081A348F9A6}"/>
          </ac:spMkLst>
        </pc:spChg>
        <pc:spChg chg="mod">
          <ac:chgData name="Sidney Seckler" userId="73470fc2d5f88927" providerId="LiveId" clId="{DE8E9191-0AFD-42B1-936D-EBF4052C93BD}" dt="2019-04-30T16:48:31.785" v="92" actId="14100"/>
          <ac:spMkLst>
            <pc:docMk/>
            <pc:sldMk cId="278205803" sldId="582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6:13.672" v="139" actId="1076"/>
          <ac:picMkLst>
            <pc:docMk/>
            <pc:sldMk cId="278205803" sldId="582"/>
            <ac:picMk id="3" creationId="{0109C59D-4CCC-4647-9770-0CB00A657D2C}"/>
          </ac:picMkLst>
        </pc:picChg>
      </pc:sldChg>
      <pc:sldChg chg="modSp">
        <pc:chgData name="Sidney Seckler" userId="73470fc2d5f88927" providerId="LiveId" clId="{DE8E9191-0AFD-42B1-936D-EBF4052C93BD}" dt="2019-04-30T16:45:00.862" v="60" actId="14100"/>
        <pc:sldMkLst>
          <pc:docMk/>
          <pc:sldMk cId="3949770830" sldId="583"/>
        </pc:sldMkLst>
        <pc:spChg chg="mod">
          <ac:chgData name="Sidney Seckler" userId="73470fc2d5f88927" providerId="LiveId" clId="{DE8E9191-0AFD-42B1-936D-EBF4052C93BD}" dt="2019-04-30T16:45:00.862" v="60" actId="14100"/>
          <ac:spMkLst>
            <pc:docMk/>
            <pc:sldMk cId="3949770830" sldId="58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5:08.423" v="62" actId="14100"/>
        <pc:sldMkLst>
          <pc:docMk/>
          <pc:sldMk cId="3829707380" sldId="584"/>
        </pc:sldMkLst>
        <pc:spChg chg="mod">
          <ac:chgData name="Sidney Seckler" userId="73470fc2d5f88927" providerId="LiveId" clId="{DE8E9191-0AFD-42B1-936D-EBF4052C93BD}" dt="2019-04-30T16:45:08.423" v="62" actId="14100"/>
          <ac:spMkLst>
            <pc:docMk/>
            <pc:sldMk cId="3829707380" sldId="58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26.990" v="82" actId="14100"/>
        <pc:sldMkLst>
          <pc:docMk/>
          <pc:sldMk cId="3042794260" sldId="585"/>
        </pc:sldMkLst>
        <pc:spChg chg="mod">
          <ac:chgData name="Sidney Seckler" userId="73470fc2d5f88927" providerId="LiveId" clId="{DE8E9191-0AFD-42B1-936D-EBF4052C93BD}" dt="2019-04-30T16:47:26.990" v="82" actId="14100"/>
          <ac:spMkLst>
            <pc:docMk/>
            <pc:sldMk cId="3042794260" sldId="58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22.886" v="81" actId="14100"/>
        <pc:sldMkLst>
          <pc:docMk/>
          <pc:sldMk cId="3208906114" sldId="586"/>
        </pc:sldMkLst>
        <pc:spChg chg="mod">
          <ac:chgData name="Sidney Seckler" userId="73470fc2d5f88927" providerId="LiveId" clId="{DE8E9191-0AFD-42B1-936D-EBF4052C93BD}" dt="2019-03-13T09:49:20.407" v="1" actId="14100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DE8E9191-0AFD-42B1-936D-EBF4052C93BD}" dt="2019-04-30T16:47:22.886" v="81" actId="14100"/>
          <ac:spMkLst>
            <pc:docMk/>
            <pc:sldMk cId="3208906114" sldId="58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1.063" v="101" actId="14100"/>
        <pc:sldMkLst>
          <pc:docMk/>
          <pc:sldMk cId="3203986606" sldId="592"/>
        </pc:sldMkLst>
        <pc:spChg chg="mod">
          <ac:chgData name="Sidney Seckler" userId="73470fc2d5f88927" providerId="LiveId" clId="{DE8E9191-0AFD-42B1-936D-EBF4052C93BD}" dt="2019-04-30T16:49:41.063" v="101" actId="14100"/>
          <ac:spMkLst>
            <pc:docMk/>
            <pc:sldMk cId="3203986606" sldId="59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6.664" v="103" actId="14100"/>
        <pc:sldMkLst>
          <pc:docMk/>
          <pc:sldMk cId="825520512" sldId="593"/>
        </pc:sldMkLst>
        <pc:spChg chg="mod">
          <ac:chgData name="Sidney Seckler" userId="73470fc2d5f88927" providerId="LiveId" clId="{DE8E9191-0AFD-42B1-936D-EBF4052C93BD}" dt="2019-04-30T16:49:46.664" v="103" actId="14100"/>
          <ac:spMkLst>
            <pc:docMk/>
            <pc:sldMk cId="825520512" sldId="593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1.158" v="104" actId="14100"/>
        <pc:sldMkLst>
          <pc:docMk/>
          <pc:sldMk cId="2472380938" sldId="594"/>
        </pc:sldMkLst>
        <pc:spChg chg="mod">
          <ac:chgData name="Sidney Seckler" userId="73470fc2d5f88927" providerId="LiveId" clId="{DE8E9191-0AFD-42B1-936D-EBF4052C93BD}" dt="2019-04-30T16:49:51.158" v="104" actId="14100"/>
          <ac:spMkLst>
            <pc:docMk/>
            <pc:sldMk cId="2472380938" sldId="594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6.541" v="105" actId="14100"/>
        <pc:sldMkLst>
          <pc:docMk/>
          <pc:sldMk cId="1127332261" sldId="595"/>
        </pc:sldMkLst>
        <pc:spChg chg="mod">
          <ac:chgData name="Sidney Seckler" userId="73470fc2d5f88927" providerId="LiveId" clId="{DE8E9191-0AFD-42B1-936D-EBF4052C93BD}" dt="2019-04-30T16:49:56.541" v="105" actId="14100"/>
          <ac:spMkLst>
            <pc:docMk/>
            <pc:sldMk cId="1127332261" sldId="59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50:00.878" v="106" actId="14100"/>
        <pc:sldMkLst>
          <pc:docMk/>
          <pc:sldMk cId="3229726014" sldId="596"/>
        </pc:sldMkLst>
        <pc:spChg chg="mod">
          <ac:chgData name="Sidney Seckler" userId="73470fc2d5f88927" providerId="LiveId" clId="{DE8E9191-0AFD-42B1-936D-EBF4052C93BD}" dt="2019-04-30T16:50:00.878" v="106" actId="14100"/>
          <ac:spMkLst>
            <pc:docMk/>
            <pc:sldMk cId="3229726014" sldId="59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5:17.397" v="64" actId="14100"/>
        <pc:sldMkLst>
          <pc:docMk/>
          <pc:sldMk cId="1959851791" sldId="597"/>
        </pc:sldMkLst>
        <pc:spChg chg="mod">
          <ac:chgData name="Sidney Seckler" userId="73470fc2d5f88927" providerId="LiveId" clId="{DE8E9191-0AFD-42B1-936D-EBF4052C93BD}" dt="2019-04-30T16:45:17.397" v="64" actId="14100"/>
          <ac:spMkLst>
            <pc:docMk/>
            <pc:sldMk cId="1959851791" sldId="597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30.987" v="83" actId="14100"/>
        <pc:sldMkLst>
          <pc:docMk/>
          <pc:sldMk cId="688282387" sldId="598"/>
        </pc:sldMkLst>
        <pc:spChg chg="mod">
          <ac:chgData name="Sidney Seckler" userId="73470fc2d5f88927" providerId="LiveId" clId="{DE8E9191-0AFD-42B1-936D-EBF4052C93BD}" dt="2019-04-30T16:47:30.987" v="83" actId="14100"/>
          <ac:spMkLst>
            <pc:docMk/>
            <pc:sldMk cId="688282387" sldId="598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7:56.251" v="84" actId="14100"/>
        <pc:sldMkLst>
          <pc:docMk/>
          <pc:sldMk cId="877418303" sldId="599"/>
        </pc:sldMkLst>
        <pc:spChg chg="mod">
          <ac:chgData name="Sidney Seckler" userId="73470fc2d5f88927" providerId="LiveId" clId="{DE8E9191-0AFD-42B1-936D-EBF4052C93BD}" dt="2019-04-30T16:47:56.251" v="84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8:01.049" v="85" actId="14100"/>
        <pc:sldMkLst>
          <pc:docMk/>
          <pc:sldMk cId="3153052115" sldId="600"/>
        </pc:sldMkLst>
        <pc:spChg chg="mod">
          <ac:chgData name="Sidney Seckler" userId="73470fc2d5f88927" providerId="LiveId" clId="{DE8E9191-0AFD-42B1-936D-EBF4052C93BD}" dt="2019-04-30T16:48:01.049" v="85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DE8E9191-0AFD-42B1-936D-EBF4052C93BD}" dt="2019-04-30T16:48:18.457" v="89" actId="14100"/>
        <pc:sldMkLst>
          <pc:docMk/>
          <pc:sldMk cId="3800734886" sldId="601"/>
        </pc:sldMkLst>
        <pc:spChg chg="mod">
          <ac:chgData name="Sidney Seckler" userId="73470fc2d5f88927" providerId="LiveId" clId="{DE8E9191-0AFD-42B1-936D-EBF4052C93BD}" dt="2019-04-30T16:48:18.457" v="89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23.101" v="90" actId="14100"/>
        <pc:sldMkLst>
          <pc:docMk/>
          <pc:sldMk cId="463483154" sldId="602"/>
        </pc:sldMkLst>
        <pc:spChg chg="mod">
          <ac:chgData name="Sidney Seckler" userId="73470fc2d5f88927" providerId="LiveId" clId="{DE8E9191-0AFD-42B1-936D-EBF4052C93BD}" dt="2019-04-30T16:48:23.101" v="90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13.996" v="88" actId="14100"/>
        <pc:sldMkLst>
          <pc:docMk/>
          <pc:sldMk cId="2104851653" sldId="603"/>
        </pc:sldMkLst>
        <pc:spChg chg="mod">
          <ac:chgData name="Sidney Seckler" userId="73470fc2d5f88927" providerId="LiveId" clId="{DE8E9191-0AFD-42B1-936D-EBF4052C93BD}" dt="2019-04-30T16:48:13.996" v="88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8:27.899" v="91" actId="14100"/>
        <pc:sldMkLst>
          <pc:docMk/>
          <pc:sldMk cId="76353656" sldId="604"/>
        </pc:sldMkLst>
        <pc:spChg chg="mod">
          <ac:chgData name="Sidney Seckler" userId="73470fc2d5f88927" providerId="LiveId" clId="{DE8E9191-0AFD-42B1-936D-EBF4052C93BD}" dt="2019-04-30T16:48:27.899" v="91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modSp add">
        <pc:chgData name="Sidney Seckler" userId="73470fc2d5f88927" providerId="LiveId" clId="{DE8E9191-0AFD-42B1-936D-EBF4052C93BD}" dt="2019-03-13T09:50:52.703" v="25" actId="1076"/>
        <pc:sldMkLst>
          <pc:docMk/>
          <pc:sldMk cId="0" sldId="605"/>
        </pc:sldMkLst>
        <pc:spChg chg="mod">
          <ac:chgData name="Sidney Seckler" userId="73470fc2d5f88927" providerId="LiveId" clId="{DE8E9191-0AFD-42B1-936D-EBF4052C93BD}" dt="2019-03-13T09:50:52.703" v="25" actId="1076"/>
          <ac:spMkLst>
            <pc:docMk/>
            <pc:sldMk cId="0" sldId="605"/>
            <ac:spMk id="3076" creationId="{31E6E0EF-0E9A-494A-B0EA-A07A9CD2074B}"/>
          </ac:spMkLst>
        </pc:spChg>
      </pc:sldChg>
    </pc:docChg>
  </pc:docChgLst>
  <pc:docChgLst>
    <pc:chgData name="Sidney Seckler" userId="73470fc2d5f88927" providerId="LiveId" clId="{2775C046-C6F0-4DE4-B173-89A654AD1B98}"/>
    <pc:docChg chg="custSel addSld modSld">
      <pc:chgData name="Sidney Seckler" userId="73470fc2d5f88927" providerId="LiveId" clId="{2775C046-C6F0-4DE4-B173-89A654AD1B98}" dt="2020-08-31T13:44:18.753" v="185" actId="255"/>
      <pc:docMkLst>
        <pc:docMk/>
      </pc:docMkLst>
      <pc:sldChg chg="addSp delSp modSp add mod">
        <pc:chgData name="Sidney Seckler" userId="73470fc2d5f88927" providerId="LiveId" clId="{2775C046-C6F0-4DE4-B173-89A654AD1B98}" dt="2020-08-31T13:44:18.753" v="185" actId="255"/>
        <pc:sldMkLst>
          <pc:docMk/>
          <pc:sldMk cId="4273587842" sldId="538"/>
        </pc:sldMkLst>
        <pc:spChg chg="mod">
          <ac:chgData name="Sidney Seckler" userId="73470fc2d5f88927" providerId="LiveId" clId="{2775C046-C6F0-4DE4-B173-89A654AD1B98}" dt="2020-08-31T13:43:00.385" v="16" actId="1076"/>
          <ac:spMkLst>
            <pc:docMk/>
            <pc:sldMk cId="4273587842" sldId="538"/>
            <ac:spMk id="2" creationId="{460ABFEA-9FAF-458E-9B0B-DA44D3A5A57E}"/>
          </ac:spMkLst>
        </pc:spChg>
        <pc:spChg chg="add del mod">
          <ac:chgData name="Sidney Seckler" userId="73470fc2d5f88927" providerId="LiveId" clId="{2775C046-C6F0-4DE4-B173-89A654AD1B98}" dt="2020-08-31T13:41:43.920" v="2" actId="478"/>
          <ac:spMkLst>
            <pc:docMk/>
            <pc:sldMk cId="4273587842" sldId="538"/>
            <ac:spMk id="5" creationId="{1859551D-47D4-43C7-A597-92903CD5C061}"/>
          </ac:spMkLst>
        </pc:spChg>
        <pc:spChg chg="add mod">
          <ac:chgData name="Sidney Seckler" userId="73470fc2d5f88927" providerId="LiveId" clId="{2775C046-C6F0-4DE4-B173-89A654AD1B98}" dt="2020-08-31T13:44:18.753" v="185" actId="255"/>
          <ac:spMkLst>
            <pc:docMk/>
            <pc:sldMk cId="4273587842" sldId="538"/>
            <ac:spMk id="6" creationId="{D609FAED-69C6-4A27-8E8A-ED155B86948E}"/>
          </ac:spMkLst>
        </pc:spChg>
        <pc:spChg chg="mod">
          <ac:chgData name="Sidney Seckler" userId="73470fc2d5f88927" providerId="LiveId" clId="{2775C046-C6F0-4DE4-B173-89A654AD1B98}" dt="2020-08-31T13:42:57.797" v="15" actId="1076"/>
          <ac:spMkLst>
            <pc:docMk/>
            <pc:sldMk cId="4273587842" sldId="538"/>
            <ac:spMk id="7" creationId="{3A867386-E5B3-4D56-A6B3-A71D028DADF3}"/>
          </ac:spMkLst>
        </pc:spChg>
        <pc:spChg chg="add mod">
          <ac:chgData name="Sidney Seckler" userId="73470fc2d5f88927" providerId="LiveId" clId="{2775C046-C6F0-4DE4-B173-89A654AD1B98}" dt="2020-08-31T13:41:51.423" v="3"/>
          <ac:spMkLst>
            <pc:docMk/>
            <pc:sldMk cId="4273587842" sldId="538"/>
            <ac:spMk id="11" creationId="{D4481384-BDAD-46C4-A80B-4FC8C3DA66C9}"/>
          </ac:spMkLst>
        </pc:spChg>
        <pc:spChg chg="del">
          <ac:chgData name="Sidney Seckler" userId="73470fc2d5f88927" providerId="LiveId" clId="{2775C046-C6F0-4DE4-B173-89A654AD1B98}" dt="2020-08-31T13:41:56.763" v="4" actId="478"/>
          <ac:spMkLst>
            <pc:docMk/>
            <pc:sldMk cId="4273587842" sldId="538"/>
            <ac:spMk id="57349" creationId="{577E998A-49FE-4816-8C4F-6FBBAD9F2444}"/>
          </ac:spMkLst>
        </pc:spChg>
        <pc:spChg chg="del">
          <ac:chgData name="Sidney Seckler" userId="73470fc2d5f88927" providerId="LiveId" clId="{2775C046-C6F0-4DE4-B173-89A654AD1B98}" dt="2020-08-31T13:41:40.810" v="1" actId="478"/>
          <ac:spMkLst>
            <pc:docMk/>
            <pc:sldMk cId="4273587842" sldId="538"/>
            <ac:spMk id="57350" creationId="{3D27AB3B-C67D-4D39-AB53-0362EFAD3BE1}"/>
          </ac:spMkLst>
        </pc:spChg>
        <pc:picChg chg="mod">
          <ac:chgData name="Sidney Seckler" userId="73470fc2d5f88927" providerId="LiveId" clId="{2775C046-C6F0-4DE4-B173-89A654AD1B98}" dt="2020-08-31T13:42:30.180" v="12" actId="1035"/>
          <ac:picMkLst>
            <pc:docMk/>
            <pc:sldMk cId="4273587842" sldId="538"/>
            <ac:picMk id="57346" creationId="{3779E399-E0CC-486C-AC28-A9C353F77DEA}"/>
          </ac:picMkLst>
        </pc:picChg>
        <pc:cxnChg chg="mod">
          <ac:chgData name="Sidney Seckler" userId="73470fc2d5f88927" providerId="LiveId" clId="{2775C046-C6F0-4DE4-B173-89A654AD1B98}" dt="2020-08-31T13:43:02.841" v="17" actId="14100"/>
          <ac:cxnSpMkLst>
            <pc:docMk/>
            <pc:sldMk cId="4273587842" sldId="538"/>
            <ac:cxnSpMk id="4" creationId="{B17F97F6-F34C-42E1-A74E-7F642F57B9DF}"/>
          </ac:cxnSpMkLst>
        </pc:cxnChg>
      </pc:sldChg>
    </pc:docChg>
  </pc:docChgLst>
  <pc:docChgLst>
    <pc:chgData name="Sidney Seckler" userId="73470fc2d5f88927" providerId="LiveId" clId="{53F789E6-8C58-4EE0-BA8F-D8C57F0BE9BC}"/>
    <pc:docChg chg="undo custSel addSld delSld modSld sldOrd">
      <pc:chgData name="Sidney Seckler" userId="73470fc2d5f88927" providerId="LiveId" clId="{53F789E6-8C58-4EE0-BA8F-D8C57F0BE9BC}" dt="2021-10-05T23:50:29.678" v="3134"/>
      <pc:docMkLst>
        <pc:docMk/>
      </pc:docMkLst>
      <pc:sldChg chg="del">
        <pc:chgData name="Sidney Seckler" userId="73470fc2d5f88927" providerId="LiveId" clId="{53F789E6-8C58-4EE0-BA8F-D8C57F0BE9BC}" dt="2021-10-05T11:27:22.730" v="6" actId="47"/>
        <pc:sldMkLst>
          <pc:docMk/>
          <pc:sldMk cId="0" sldId="268"/>
        </pc:sldMkLst>
      </pc:sldChg>
      <pc:sldChg chg="modSp mod">
        <pc:chgData name="Sidney Seckler" userId="73470fc2d5f88927" providerId="LiveId" clId="{53F789E6-8C58-4EE0-BA8F-D8C57F0BE9BC}" dt="2021-10-05T19:36:46.058" v="1468" actId="20577"/>
        <pc:sldMkLst>
          <pc:docMk/>
          <pc:sldMk cId="0" sldId="327"/>
        </pc:sldMkLst>
        <pc:spChg chg="mod">
          <ac:chgData name="Sidney Seckler" userId="73470fc2d5f88927" providerId="LiveId" clId="{53F789E6-8C58-4EE0-BA8F-D8C57F0BE9BC}" dt="2021-10-05T19:36:46.058" v="1468" actId="20577"/>
          <ac:spMkLst>
            <pc:docMk/>
            <pc:sldMk cId="0" sldId="327"/>
            <ac:spMk id="83971" creationId="{2D8AADFC-0D9F-4A2F-8E1F-93DBDC0C7AC4}"/>
          </ac:spMkLst>
        </pc:spChg>
      </pc:sldChg>
      <pc:sldChg chg="del">
        <pc:chgData name="Sidney Seckler" userId="73470fc2d5f88927" providerId="LiveId" clId="{53F789E6-8C58-4EE0-BA8F-D8C57F0BE9BC}" dt="2021-10-05T11:27:26.358" v="9" actId="47"/>
        <pc:sldMkLst>
          <pc:docMk/>
          <pc:sldMk cId="0" sldId="332"/>
        </pc:sldMkLst>
      </pc:sldChg>
      <pc:sldChg chg="del">
        <pc:chgData name="Sidney Seckler" userId="73470fc2d5f88927" providerId="LiveId" clId="{53F789E6-8C58-4EE0-BA8F-D8C57F0BE9BC}" dt="2021-10-05T11:27:28.710" v="10" actId="47"/>
        <pc:sldMkLst>
          <pc:docMk/>
          <pc:sldMk cId="0" sldId="333"/>
        </pc:sldMkLst>
      </pc:sldChg>
      <pc:sldChg chg="ord">
        <pc:chgData name="Sidney Seckler" userId="73470fc2d5f88927" providerId="LiveId" clId="{53F789E6-8C58-4EE0-BA8F-D8C57F0BE9BC}" dt="2021-10-05T11:27:50.819" v="14"/>
        <pc:sldMkLst>
          <pc:docMk/>
          <pc:sldMk cId="0" sldId="334"/>
        </pc:sldMkLst>
      </pc:sldChg>
      <pc:sldChg chg="addSp delSp modSp mod">
        <pc:chgData name="Sidney Seckler" userId="73470fc2d5f88927" providerId="LiveId" clId="{53F789E6-8C58-4EE0-BA8F-D8C57F0BE9BC}" dt="2021-10-05T19:37:20.651" v="1471"/>
        <pc:sldMkLst>
          <pc:docMk/>
          <pc:sldMk cId="0" sldId="343"/>
        </pc:sldMkLst>
        <pc:spChg chg="add del mod">
          <ac:chgData name="Sidney Seckler" userId="73470fc2d5f88927" providerId="LiveId" clId="{53F789E6-8C58-4EE0-BA8F-D8C57F0BE9BC}" dt="2021-10-05T19:37:11.589" v="1470" actId="478"/>
          <ac:spMkLst>
            <pc:docMk/>
            <pc:sldMk cId="0" sldId="343"/>
            <ac:spMk id="3" creationId="{8440C55C-51B9-46B9-8640-CD2FAA2AB2AC}"/>
          </ac:spMkLst>
        </pc:spChg>
        <pc:spChg chg="add mod">
          <ac:chgData name="Sidney Seckler" userId="73470fc2d5f88927" providerId="LiveId" clId="{53F789E6-8C58-4EE0-BA8F-D8C57F0BE9BC}" dt="2021-10-05T19:37:20.651" v="1471"/>
          <ac:spMkLst>
            <pc:docMk/>
            <pc:sldMk cId="0" sldId="343"/>
            <ac:spMk id="43" creationId="{57BFAB05-5715-43DF-A5E5-9A6F047903D9}"/>
          </ac:spMkLst>
        </pc:spChg>
        <pc:spChg chg="del">
          <ac:chgData name="Sidney Seckler" userId="73470fc2d5f88927" providerId="LiveId" clId="{53F789E6-8C58-4EE0-BA8F-D8C57F0BE9BC}" dt="2021-10-05T19:37:08.543" v="1469" actId="478"/>
          <ac:spMkLst>
            <pc:docMk/>
            <pc:sldMk cId="0" sldId="343"/>
            <ac:spMk id="100355" creationId="{5B794C2E-DC06-4E0E-89C5-8BB6811927DF}"/>
          </ac:spMkLst>
        </pc:spChg>
      </pc:sldChg>
      <pc:sldChg chg="addSp delSp modSp mod">
        <pc:chgData name="Sidney Seckler" userId="73470fc2d5f88927" providerId="LiveId" clId="{53F789E6-8C58-4EE0-BA8F-D8C57F0BE9BC}" dt="2021-10-05T21:16:38.199" v="1908" actId="20577"/>
        <pc:sldMkLst>
          <pc:docMk/>
          <pc:sldMk cId="0" sldId="344"/>
        </pc:sldMkLst>
        <pc:spChg chg="add del mod">
          <ac:chgData name="Sidney Seckler" userId="73470fc2d5f88927" providerId="LiveId" clId="{53F789E6-8C58-4EE0-BA8F-D8C57F0BE9BC}" dt="2021-10-05T19:37:46.846" v="1473" actId="478"/>
          <ac:spMkLst>
            <pc:docMk/>
            <pc:sldMk cId="0" sldId="344"/>
            <ac:spMk id="3" creationId="{48F0524D-0D80-4397-A44B-4343332F19C7}"/>
          </ac:spMkLst>
        </pc:spChg>
        <pc:spChg chg="add mod">
          <ac:chgData name="Sidney Seckler" userId="73470fc2d5f88927" providerId="LiveId" clId="{53F789E6-8C58-4EE0-BA8F-D8C57F0BE9BC}" dt="2021-10-05T19:37:51.900" v="1474"/>
          <ac:spMkLst>
            <pc:docMk/>
            <pc:sldMk cId="0" sldId="344"/>
            <ac:spMk id="44" creationId="{63F5A964-25AD-4669-BD52-601B6A7CD084}"/>
          </ac:spMkLst>
        </pc:spChg>
        <pc:spChg chg="del">
          <ac:chgData name="Sidney Seckler" userId="73470fc2d5f88927" providerId="LiveId" clId="{53F789E6-8C58-4EE0-BA8F-D8C57F0BE9BC}" dt="2021-10-05T19:37:43.817" v="1472" actId="478"/>
          <ac:spMkLst>
            <pc:docMk/>
            <pc:sldMk cId="0" sldId="344"/>
            <ac:spMk id="48" creationId="{1331B944-A6DA-4B99-ACCE-9049321844B7}"/>
          </ac:spMkLst>
        </pc:spChg>
        <pc:spChg chg="mod">
          <ac:chgData name="Sidney Seckler" userId="73470fc2d5f88927" providerId="LiveId" clId="{53F789E6-8C58-4EE0-BA8F-D8C57F0BE9BC}" dt="2021-10-05T21:16:38.199" v="1908" actId="20577"/>
          <ac:spMkLst>
            <pc:docMk/>
            <pc:sldMk cId="0" sldId="344"/>
            <ac:spMk id="101418" creationId="{5166111D-2B3B-4D16-85B5-C728F5CE82DF}"/>
          </ac:spMkLst>
        </pc:spChg>
      </pc:sldChg>
      <pc:sldChg chg="addSp delSp modSp mod">
        <pc:chgData name="Sidney Seckler" userId="73470fc2d5f88927" providerId="LiveId" clId="{53F789E6-8C58-4EE0-BA8F-D8C57F0BE9BC}" dt="2021-10-05T19:38:04.724" v="1477"/>
        <pc:sldMkLst>
          <pc:docMk/>
          <pc:sldMk cId="0" sldId="345"/>
        </pc:sldMkLst>
        <pc:spChg chg="add del mod">
          <ac:chgData name="Sidney Seckler" userId="73470fc2d5f88927" providerId="LiveId" clId="{53F789E6-8C58-4EE0-BA8F-D8C57F0BE9BC}" dt="2021-10-05T19:38:03.447" v="1476" actId="478"/>
          <ac:spMkLst>
            <pc:docMk/>
            <pc:sldMk cId="0" sldId="345"/>
            <ac:spMk id="3" creationId="{6A1D2571-B06C-4CC9-9561-2B8D1DEA6F14}"/>
          </ac:spMkLst>
        </pc:spChg>
        <pc:spChg chg="add mod">
          <ac:chgData name="Sidney Seckler" userId="73470fc2d5f88927" providerId="LiveId" clId="{53F789E6-8C58-4EE0-BA8F-D8C57F0BE9BC}" dt="2021-10-05T19:38:04.724" v="1477"/>
          <ac:spMkLst>
            <pc:docMk/>
            <pc:sldMk cId="0" sldId="345"/>
            <ac:spMk id="45" creationId="{1EBADAD7-8AD1-4B4B-BD70-115EE1322C8E}"/>
          </ac:spMkLst>
        </pc:spChg>
        <pc:spChg chg="del">
          <ac:chgData name="Sidney Seckler" userId="73470fc2d5f88927" providerId="LiveId" clId="{53F789E6-8C58-4EE0-BA8F-D8C57F0BE9BC}" dt="2021-10-05T19:38:01.099" v="1475" actId="478"/>
          <ac:spMkLst>
            <pc:docMk/>
            <pc:sldMk cId="0" sldId="345"/>
            <ac:spMk id="51" creationId="{F737EB81-886D-491B-A3A9-A7D5543D4749}"/>
          </ac:spMkLst>
        </pc:spChg>
      </pc:sldChg>
      <pc:sldChg chg="addSp delSp modSp mod">
        <pc:chgData name="Sidney Seckler" userId="73470fc2d5f88927" providerId="LiveId" clId="{53F789E6-8C58-4EE0-BA8F-D8C57F0BE9BC}" dt="2021-10-05T19:38:15.730" v="1480"/>
        <pc:sldMkLst>
          <pc:docMk/>
          <pc:sldMk cId="0" sldId="346"/>
        </pc:sldMkLst>
        <pc:spChg chg="add del mod">
          <ac:chgData name="Sidney Seckler" userId="73470fc2d5f88927" providerId="LiveId" clId="{53F789E6-8C58-4EE0-BA8F-D8C57F0BE9BC}" dt="2021-10-05T19:38:14.391" v="1479" actId="478"/>
          <ac:spMkLst>
            <pc:docMk/>
            <pc:sldMk cId="0" sldId="346"/>
            <ac:spMk id="3" creationId="{A7C432D8-2606-4787-BA9E-9E40D71E5E6E}"/>
          </ac:spMkLst>
        </pc:spChg>
        <pc:spChg chg="add mod">
          <ac:chgData name="Sidney Seckler" userId="73470fc2d5f88927" providerId="LiveId" clId="{53F789E6-8C58-4EE0-BA8F-D8C57F0BE9BC}" dt="2021-10-05T19:38:15.730" v="1480"/>
          <ac:spMkLst>
            <pc:docMk/>
            <pc:sldMk cId="0" sldId="346"/>
            <ac:spMk id="47" creationId="{24E12DE9-6E33-4751-B927-17E157869A65}"/>
          </ac:spMkLst>
        </pc:spChg>
        <pc:spChg chg="del">
          <ac:chgData name="Sidney Seckler" userId="73470fc2d5f88927" providerId="LiveId" clId="{53F789E6-8C58-4EE0-BA8F-D8C57F0BE9BC}" dt="2021-10-05T19:38:11.671" v="1478" actId="478"/>
          <ac:spMkLst>
            <pc:docMk/>
            <pc:sldMk cId="0" sldId="346"/>
            <ac:spMk id="53" creationId="{1ECA5843-FD54-41C6-8E0A-739963D1E37B}"/>
          </ac:spMkLst>
        </pc:spChg>
      </pc:sldChg>
      <pc:sldChg chg="addSp delSp modSp mod">
        <pc:chgData name="Sidney Seckler" userId="73470fc2d5f88927" providerId="LiveId" clId="{53F789E6-8C58-4EE0-BA8F-D8C57F0BE9BC}" dt="2021-10-05T19:38:30.954" v="1483"/>
        <pc:sldMkLst>
          <pc:docMk/>
          <pc:sldMk cId="0" sldId="347"/>
        </pc:sldMkLst>
        <pc:spChg chg="add del mod">
          <ac:chgData name="Sidney Seckler" userId="73470fc2d5f88927" providerId="LiveId" clId="{53F789E6-8C58-4EE0-BA8F-D8C57F0BE9BC}" dt="2021-10-05T19:38:28.988" v="1482" actId="478"/>
          <ac:spMkLst>
            <pc:docMk/>
            <pc:sldMk cId="0" sldId="347"/>
            <ac:spMk id="3" creationId="{1CD76DAB-97B1-4A3C-943D-7B59256B48B4}"/>
          </ac:spMkLst>
        </pc:spChg>
        <pc:spChg chg="add mod">
          <ac:chgData name="Sidney Seckler" userId="73470fc2d5f88927" providerId="LiveId" clId="{53F789E6-8C58-4EE0-BA8F-D8C57F0BE9BC}" dt="2021-10-05T19:38:30.954" v="1483"/>
          <ac:spMkLst>
            <pc:docMk/>
            <pc:sldMk cId="0" sldId="347"/>
            <ac:spMk id="45" creationId="{0BFCEA90-2435-4510-8646-0E472262BC2A}"/>
          </ac:spMkLst>
        </pc:spChg>
        <pc:spChg chg="del">
          <ac:chgData name="Sidney Seckler" userId="73470fc2d5f88927" providerId="LiveId" clId="{53F789E6-8C58-4EE0-BA8F-D8C57F0BE9BC}" dt="2021-10-05T19:38:26.626" v="1481" actId="478"/>
          <ac:spMkLst>
            <pc:docMk/>
            <pc:sldMk cId="0" sldId="347"/>
            <ac:spMk id="51" creationId="{F6CA7AC5-37A5-4DD9-8373-FB76C382549C}"/>
          </ac:spMkLst>
        </pc:spChg>
      </pc:sldChg>
      <pc:sldChg chg="addSp delSp modSp mod">
        <pc:chgData name="Sidney Seckler" userId="73470fc2d5f88927" providerId="LiveId" clId="{53F789E6-8C58-4EE0-BA8F-D8C57F0BE9BC}" dt="2021-10-05T19:38:45.672" v="1486"/>
        <pc:sldMkLst>
          <pc:docMk/>
          <pc:sldMk cId="0" sldId="348"/>
        </pc:sldMkLst>
        <pc:spChg chg="add del mod">
          <ac:chgData name="Sidney Seckler" userId="73470fc2d5f88927" providerId="LiveId" clId="{53F789E6-8C58-4EE0-BA8F-D8C57F0BE9BC}" dt="2021-10-05T19:38:44.417" v="1485" actId="478"/>
          <ac:spMkLst>
            <pc:docMk/>
            <pc:sldMk cId="0" sldId="348"/>
            <ac:spMk id="3" creationId="{CE74A393-5B1F-4DD5-9F8A-DC32C35794D9}"/>
          </ac:spMkLst>
        </pc:spChg>
        <pc:spChg chg="add mod">
          <ac:chgData name="Sidney Seckler" userId="73470fc2d5f88927" providerId="LiveId" clId="{53F789E6-8C58-4EE0-BA8F-D8C57F0BE9BC}" dt="2021-10-05T19:38:45.672" v="1486"/>
          <ac:spMkLst>
            <pc:docMk/>
            <pc:sldMk cId="0" sldId="348"/>
            <ac:spMk id="45" creationId="{D65FBFE4-61F9-423F-A111-513DCD6E5399}"/>
          </ac:spMkLst>
        </pc:spChg>
        <pc:spChg chg="del">
          <ac:chgData name="Sidney Seckler" userId="73470fc2d5f88927" providerId="LiveId" clId="{53F789E6-8C58-4EE0-BA8F-D8C57F0BE9BC}" dt="2021-10-05T19:38:41.850" v="1484" actId="478"/>
          <ac:spMkLst>
            <pc:docMk/>
            <pc:sldMk cId="0" sldId="348"/>
            <ac:spMk id="47" creationId="{F5B1EBA5-4041-48C6-A444-85A7A7BE53F8}"/>
          </ac:spMkLst>
        </pc:spChg>
      </pc:sldChg>
      <pc:sldChg chg="addSp delSp modSp mod">
        <pc:chgData name="Sidney Seckler" userId="73470fc2d5f88927" providerId="LiveId" clId="{53F789E6-8C58-4EE0-BA8F-D8C57F0BE9BC}" dt="2021-10-05T19:50:16.486" v="1556" actId="1076"/>
        <pc:sldMkLst>
          <pc:docMk/>
          <pc:sldMk cId="0" sldId="349"/>
        </pc:sldMkLst>
        <pc:spChg chg="add del mod">
          <ac:chgData name="Sidney Seckler" userId="73470fc2d5f88927" providerId="LiveId" clId="{53F789E6-8C58-4EE0-BA8F-D8C57F0BE9BC}" dt="2021-10-05T19:38:57.005" v="1488" actId="478"/>
          <ac:spMkLst>
            <pc:docMk/>
            <pc:sldMk cId="0" sldId="349"/>
            <ac:spMk id="3" creationId="{A63B1D15-FE3C-4F3A-A206-A9237F412E3A}"/>
          </ac:spMkLst>
        </pc:spChg>
        <pc:spChg chg="add mod">
          <ac:chgData name="Sidney Seckler" userId="73470fc2d5f88927" providerId="LiveId" clId="{53F789E6-8C58-4EE0-BA8F-D8C57F0BE9BC}" dt="2021-10-05T19:50:16.486" v="1556" actId="1076"/>
          <ac:spMkLst>
            <pc:docMk/>
            <pc:sldMk cId="0" sldId="349"/>
            <ac:spMk id="10" creationId="{C2F00C0F-2566-4146-B580-E4DBCA3C79BE}"/>
          </ac:spMkLst>
        </pc:spChg>
        <pc:spChg chg="add mod">
          <ac:chgData name="Sidney Seckler" userId="73470fc2d5f88927" providerId="LiveId" clId="{53F789E6-8C58-4EE0-BA8F-D8C57F0BE9BC}" dt="2021-10-05T19:38:58.437" v="1489"/>
          <ac:spMkLst>
            <pc:docMk/>
            <pc:sldMk cId="0" sldId="349"/>
            <ac:spMk id="48" creationId="{F5C2A5C2-34C1-4B96-90F5-9526F2FFAF7E}"/>
          </ac:spMkLst>
        </pc:spChg>
        <pc:spChg chg="add mod">
          <ac:chgData name="Sidney Seckler" userId="73470fc2d5f88927" providerId="LiveId" clId="{53F789E6-8C58-4EE0-BA8F-D8C57F0BE9BC}" dt="2021-10-05T19:50:16.486" v="1556" actId="1076"/>
          <ac:spMkLst>
            <pc:docMk/>
            <pc:sldMk cId="0" sldId="349"/>
            <ac:spMk id="49" creationId="{557FD6F2-DECC-47E2-B123-7587BECF88FB}"/>
          </ac:spMkLst>
        </pc:spChg>
        <pc:spChg chg="add mod">
          <ac:chgData name="Sidney Seckler" userId="73470fc2d5f88927" providerId="LiveId" clId="{53F789E6-8C58-4EE0-BA8F-D8C57F0BE9BC}" dt="2021-10-05T19:50:16.486" v="1556" actId="1076"/>
          <ac:spMkLst>
            <pc:docMk/>
            <pc:sldMk cId="0" sldId="349"/>
            <ac:spMk id="50" creationId="{B17FC398-4480-4017-8F16-E15A1A139CF3}"/>
          </ac:spMkLst>
        </pc:spChg>
        <pc:spChg chg="add mod">
          <ac:chgData name="Sidney Seckler" userId="73470fc2d5f88927" providerId="LiveId" clId="{53F789E6-8C58-4EE0-BA8F-D8C57F0BE9BC}" dt="2021-10-05T19:50:07.480" v="1554" actId="1076"/>
          <ac:spMkLst>
            <pc:docMk/>
            <pc:sldMk cId="0" sldId="349"/>
            <ac:spMk id="53" creationId="{7EC38BD5-9A28-41CE-8BEA-727A15CABEEE}"/>
          </ac:spMkLst>
        </pc:spChg>
        <pc:spChg chg="del">
          <ac:chgData name="Sidney Seckler" userId="73470fc2d5f88927" providerId="LiveId" clId="{53F789E6-8C58-4EE0-BA8F-D8C57F0BE9BC}" dt="2021-10-05T19:38:54.241" v="1487" actId="478"/>
          <ac:spMkLst>
            <pc:docMk/>
            <pc:sldMk cId="0" sldId="349"/>
            <ac:spMk id="56" creationId="{8727DEA9-E788-4469-B6E3-F4FC14E1CB24}"/>
          </ac:spMkLst>
        </pc:spChg>
        <pc:spChg chg="mod">
          <ac:chgData name="Sidney Seckler" userId="73470fc2d5f88927" providerId="LiveId" clId="{53F789E6-8C58-4EE0-BA8F-D8C57F0BE9BC}" dt="2021-10-05T19:50:10.022" v="1555" actId="1076"/>
          <ac:spMkLst>
            <pc:docMk/>
            <pc:sldMk cId="0" sldId="349"/>
            <ac:spMk id="106536" creationId="{30B2864E-0BE7-45DE-A3A6-6DA4B31B1323}"/>
          </ac:spMkLst>
        </pc:spChg>
        <pc:spChg chg="del">
          <ac:chgData name="Sidney Seckler" userId="73470fc2d5f88927" providerId="LiveId" clId="{53F789E6-8C58-4EE0-BA8F-D8C57F0BE9BC}" dt="2021-10-05T19:45:32.494" v="1526" actId="478"/>
          <ac:spMkLst>
            <pc:docMk/>
            <pc:sldMk cId="0" sldId="349"/>
            <ac:spMk id="106540" creationId="{B8B857D6-C903-460C-A4C3-E5EED3E4A20F}"/>
          </ac:spMkLst>
        </pc:spChg>
        <pc:spChg chg="del">
          <ac:chgData name="Sidney Seckler" userId="73470fc2d5f88927" providerId="LiveId" clId="{53F789E6-8C58-4EE0-BA8F-D8C57F0BE9BC}" dt="2021-10-05T19:45:39.655" v="1527" actId="478"/>
          <ac:spMkLst>
            <pc:docMk/>
            <pc:sldMk cId="0" sldId="349"/>
            <ac:spMk id="106541" creationId="{8C54B3E4-9E71-4386-AB5D-5A94E17F427C}"/>
          </ac:spMkLst>
        </pc:spChg>
        <pc:spChg chg="del">
          <ac:chgData name="Sidney Seckler" userId="73470fc2d5f88927" providerId="LiveId" clId="{53F789E6-8C58-4EE0-BA8F-D8C57F0BE9BC}" dt="2021-10-05T19:45:42.234" v="1528" actId="478"/>
          <ac:spMkLst>
            <pc:docMk/>
            <pc:sldMk cId="0" sldId="349"/>
            <ac:spMk id="106542" creationId="{A4464302-C9C8-43C6-B7EA-611A97A21835}"/>
          </ac:spMkLst>
        </pc:spChg>
        <pc:graphicFrameChg chg="add del mod replId">
          <ac:chgData name="Sidney Seckler" userId="73470fc2d5f88927" providerId="LiveId" clId="{53F789E6-8C58-4EE0-BA8F-D8C57F0BE9BC}" dt="2021-10-05T19:48:32.747" v="1533"/>
          <ac:graphicFrameMkLst>
            <pc:docMk/>
            <pc:sldMk cId="0" sldId="349"/>
            <ac:graphicFrameMk id="4" creationId="{557FD6F2-DECC-47E2-B123-7587BECF88FB}"/>
          </ac:graphicFrameMkLst>
        </pc:graphicFrameChg>
        <pc:graphicFrameChg chg="add del mod replId">
          <ac:chgData name="Sidney Seckler" userId="73470fc2d5f88927" providerId="LiveId" clId="{53F789E6-8C58-4EE0-BA8F-D8C57F0BE9BC}" dt="2021-10-05T19:48:32.747" v="1533"/>
          <ac:graphicFrameMkLst>
            <pc:docMk/>
            <pc:sldMk cId="0" sldId="349"/>
            <ac:graphicFrameMk id="6" creationId="{B17FC398-4480-4017-8F16-E15A1A139CF3}"/>
          </ac:graphicFrameMkLst>
        </pc:graphicFrameChg>
        <pc:graphicFrameChg chg="add del mod replId">
          <ac:chgData name="Sidney Seckler" userId="73470fc2d5f88927" providerId="LiveId" clId="{53F789E6-8C58-4EE0-BA8F-D8C57F0BE9BC}" dt="2021-10-05T19:48:32.747" v="1533"/>
          <ac:graphicFrameMkLst>
            <pc:docMk/>
            <pc:sldMk cId="0" sldId="349"/>
            <ac:graphicFrameMk id="8" creationId="{7EC38BD5-9A28-41CE-8BEA-727A15CABEEE}"/>
          </ac:graphicFrameMkLst>
        </pc:graphicFrameChg>
        <pc:cxnChg chg="add del mod">
          <ac:chgData name="Sidney Seckler" userId="73470fc2d5f88927" providerId="LiveId" clId="{53F789E6-8C58-4EE0-BA8F-D8C57F0BE9BC}" dt="2021-10-05T19:49:30.737" v="1546" actId="478"/>
          <ac:cxnSpMkLst>
            <pc:docMk/>
            <pc:sldMk cId="0" sldId="349"/>
            <ac:cxnSpMk id="51" creationId="{E63E080C-C865-4C35-8C90-A6FB5807AC2A}"/>
          </ac:cxnSpMkLst>
        </pc:cxnChg>
        <pc:cxnChg chg="add del mod">
          <ac:chgData name="Sidney Seckler" userId="73470fc2d5f88927" providerId="LiveId" clId="{53F789E6-8C58-4EE0-BA8F-D8C57F0BE9BC}" dt="2021-10-05T19:48:55.416" v="1536" actId="478"/>
          <ac:cxnSpMkLst>
            <pc:docMk/>
            <pc:sldMk cId="0" sldId="349"/>
            <ac:cxnSpMk id="52" creationId="{4DCDF8D0-C994-4857-9C72-8026A0DFC31E}"/>
          </ac:cxnSpMkLst>
        </pc:cxnChg>
        <pc:cxnChg chg="del mod">
          <ac:chgData name="Sidney Seckler" userId="73470fc2d5f88927" providerId="LiveId" clId="{53F789E6-8C58-4EE0-BA8F-D8C57F0BE9BC}" dt="2021-10-05T19:45:39.655" v="1527" actId="478"/>
          <ac:cxnSpMkLst>
            <pc:docMk/>
            <pc:sldMk cId="0" sldId="349"/>
            <ac:cxnSpMk id="106543" creationId="{B499105F-01BE-4D52-86C0-FF36AA8C3D01}"/>
          </ac:cxnSpMkLst>
        </pc:cxnChg>
        <pc:cxnChg chg="del mod">
          <ac:chgData name="Sidney Seckler" userId="73470fc2d5f88927" providerId="LiveId" clId="{53F789E6-8C58-4EE0-BA8F-D8C57F0BE9BC}" dt="2021-10-05T19:45:39.655" v="1527" actId="478"/>
          <ac:cxnSpMkLst>
            <pc:docMk/>
            <pc:sldMk cId="0" sldId="349"/>
            <ac:cxnSpMk id="106544" creationId="{BA51CA72-E6F9-4DE1-BC90-A91154582E10}"/>
          </ac:cxnSpMkLst>
        </pc:cxnChg>
      </pc:sldChg>
      <pc:sldChg chg="del">
        <pc:chgData name="Sidney Seckler" userId="73470fc2d5f88927" providerId="LiveId" clId="{53F789E6-8C58-4EE0-BA8F-D8C57F0BE9BC}" dt="2021-10-05T19:50:29.537" v="1557" actId="47"/>
        <pc:sldMkLst>
          <pc:docMk/>
          <pc:sldMk cId="0" sldId="350"/>
        </pc:sldMkLst>
      </pc:sldChg>
      <pc:sldChg chg="del">
        <pc:chgData name="Sidney Seckler" userId="73470fc2d5f88927" providerId="LiveId" clId="{53F789E6-8C58-4EE0-BA8F-D8C57F0BE9BC}" dt="2021-10-05T19:50:34.380" v="1558" actId="47"/>
        <pc:sldMkLst>
          <pc:docMk/>
          <pc:sldMk cId="0" sldId="351"/>
        </pc:sldMkLst>
      </pc:sldChg>
      <pc:sldChg chg="del">
        <pc:chgData name="Sidney Seckler" userId="73470fc2d5f88927" providerId="LiveId" clId="{53F789E6-8C58-4EE0-BA8F-D8C57F0BE9BC}" dt="2021-10-05T20:36:54.628" v="1825" actId="47"/>
        <pc:sldMkLst>
          <pc:docMk/>
          <pc:sldMk cId="0" sldId="352"/>
        </pc:sldMkLst>
      </pc:sldChg>
      <pc:sldChg chg="del">
        <pc:chgData name="Sidney Seckler" userId="73470fc2d5f88927" providerId="LiveId" clId="{53F789E6-8C58-4EE0-BA8F-D8C57F0BE9BC}" dt="2021-10-05T20:36:57.717" v="1826" actId="47"/>
        <pc:sldMkLst>
          <pc:docMk/>
          <pc:sldMk cId="0" sldId="353"/>
        </pc:sldMkLst>
      </pc:sldChg>
      <pc:sldChg chg="del">
        <pc:chgData name="Sidney Seckler" userId="73470fc2d5f88927" providerId="LiveId" clId="{53F789E6-8C58-4EE0-BA8F-D8C57F0BE9BC}" dt="2021-10-05T20:36:59.990" v="1827" actId="47"/>
        <pc:sldMkLst>
          <pc:docMk/>
          <pc:sldMk cId="0" sldId="354"/>
        </pc:sldMkLst>
      </pc:sldChg>
      <pc:sldChg chg="del">
        <pc:chgData name="Sidney Seckler" userId="73470fc2d5f88927" providerId="LiveId" clId="{53F789E6-8C58-4EE0-BA8F-D8C57F0BE9BC}" dt="2021-10-05T20:37:01.968" v="1828" actId="47"/>
        <pc:sldMkLst>
          <pc:docMk/>
          <pc:sldMk cId="0" sldId="355"/>
        </pc:sldMkLst>
      </pc:sldChg>
      <pc:sldChg chg="del">
        <pc:chgData name="Sidney Seckler" userId="73470fc2d5f88927" providerId="LiveId" clId="{53F789E6-8C58-4EE0-BA8F-D8C57F0BE9BC}" dt="2021-10-05T20:37:04.584" v="1829" actId="47"/>
        <pc:sldMkLst>
          <pc:docMk/>
          <pc:sldMk cId="0" sldId="356"/>
        </pc:sldMkLst>
      </pc:sldChg>
      <pc:sldChg chg="del">
        <pc:chgData name="Sidney Seckler" userId="73470fc2d5f88927" providerId="LiveId" clId="{53F789E6-8C58-4EE0-BA8F-D8C57F0BE9BC}" dt="2021-10-05T20:37:07.018" v="1830" actId="47"/>
        <pc:sldMkLst>
          <pc:docMk/>
          <pc:sldMk cId="0" sldId="357"/>
        </pc:sldMkLst>
      </pc:sldChg>
      <pc:sldChg chg="del">
        <pc:chgData name="Sidney Seckler" userId="73470fc2d5f88927" providerId="LiveId" clId="{53F789E6-8C58-4EE0-BA8F-D8C57F0BE9BC}" dt="2021-10-05T20:37:09.401" v="1831" actId="47"/>
        <pc:sldMkLst>
          <pc:docMk/>
          <pc:sldMk cId="0" sldId="358"/>
        </pc:sldMkLst>
      </pc:sldChg>
      <pc:sldChg chg="del">
        <pc:chgData name="Sidney Seckler" userId="73470fc2d5f88927" providerId="LiveId" clId="{53F789E6-8C58-4EE0-BA8F-D8C57F0BE9BC}" dt="2021-10-05T20:37:12.248" v="1832" actId="47"/>
        <pc:sldMkLst>
          <pc:docMk/>
          <pc:sldMk cId="0" sldId="359"/>
        </pc:sldMkLst>
      </pc:sldChg>
      <pc:sldChg chg="del">
        <pc:chgData name="Sidney Seckler" userId="73470fc2d5f88927" providerId="LiveId" clId="{53F789E6-8C58-4EE0-BA8F-D8C57F0BE9BC}" dt="2021-10-05T20:37:14.236" v="1833" actId="47"/>
        <pc:sldMkLst>
          <pc:docMk/>
          <pc:sldMk cId="0" sldId="360"/>
        </pc:sldMkLst>
      </pc:sldChg>
      <pc:sldChg chg="del">
        <pc:chgData name="Sidney Seckler" userId="73470fc2d5f88927" providerId="LiveId" clId="{53F789E6-8C58-4EE0-BA8F-D8C57F0BE9BC}" dt="2021-10-05T20:37:15.679" v="1834" actId="47"/>
        <pc:sldMkLst>
          <pc:docMk/>
          <pc:sldMk cId="0" sldId="361"/>
        </pc:sldMkLst>
      </pc:sldChg>
      <pc:sldChg chg="del">
        <pc:chgData name="Sidney Seckler" userId="73470fc2d5f88927" providerId="LiveId" clId="{53F789E6-8C58-4EE0-BA8F-D8C57F0BE9BC}" dt="2021-10-05T20:37:16.699" v="1835" actId="47"/>
        <pc:sldMkLst>
          <pc:docMk/>
          <pc:sldMk cId="0" sldId="362"/>
        </pc:sldMkLst>
      </pc:sldChg>
      <pc:sldChg chg="del">
        <pc:chgData name="Sidney Seckler" userId="73470fc2d5f88927" providerId="LiveId" clId="{53F789E6-8C58-4EE0-BA8F-D8C57F0BE9BC}" dt="2021-10-05T20:37:17.911" v="1836" actId="47"/>
        <pc:sldMkLst>
          <pc:docMk/>
          <pc:sldMk cId="0" sldId="363"/>
        </pc:sldMkLst>
      </pc:sldChg>
      <pc:sldChg chg="del">
        <pc:chgData name="Sidney Seckler" userId="73470fc2d5f88927" providerId="LiveId" clId="{53F789E6-8C58-4EE0-BA8F-D8C57F0BE9BC}" dt="2021-10-05T20:37:19.283" v="1837" actId="47"/>
        <pc:sldMkLst>
          <pc:docMk/>
          <pc:sldMk cId="0" sldId="364"/>
        </pc:sldMkLst>
      </pc:sldChg>
      <pc:sldChg chg="del">
        <pc:chgData name="Sidney Seckler" userId="73470fc2d5f88927" providerId="LiveId" clId="{53F789E6-8C58-4EE0-BA8F-D8C57F0BE9BC}" dt="2021-10-05T11:27:07.390" v="3" actId="47"/>
        <pc:sldMkLst>
          <pc:docMk/>
          <pc:sldMk cId="0" sldId="500"/>
        </pc:sldMkLst>
      </pc:sldChg>
      <pc:sldChg chg="del">
        <pc:chgData name="Sidney Seckler" userId="73470fc2d5f88927" providerId="LiveId" clId="{53F789E6-8C58-4EE0-BA8F-D8C57F0BE9BC}" dt="2021-10-05T11:27:03.529" v="0" actId="47"/>
        <pc:sldMkLst>
          <pc:docMk/>
          <pc:sldMk cId="0" sldId="507"/>
        </pc:sldMkLst>
      </pc:sldChg>
      <pc:sldChg chg="modSp mod">
        <pc:chgData name="Sidney Seckler" userId="73470fc2d5f88927" providerId="LiveId" clId="{53F789E6-8C58-4EE0-BA8F-D8C57F0BE9BC}" dt="2021-10-05T21:58:17.145" v="2212" actId="20577"/>
        <pc:sldMkLst>
          <pc:docMk/>
          <pc:sldMk cId="2564616184" sldId="606"/>
        </pc:sldMkLst>
        <pc:spChg chg="mod">
          <ac:chgData name="Sidney Seckler" userId="73470fc2d5f88927" providerId="LiveId" clId="{53F789E6-8C58-4EE0-BA8F-D8C57F0BE9BC}" dt="2021-10-05T11:32:22.948" v="93" actId="20577"/>
          <ac:spMkLst>
            <pc:docMk/>
            <pc:sldMk cId="2564616184" sldId="606"/>
            <ac:spMk id="4099" creationId="{F8B96A61-C72F-4AE6-BD11-C8F2087FCF79}"/>
          </ac:spMkLst>
        </pc:spChg>
        <pc:spChg chg="mod">
          <ac:chgData name="Sidney Seckler" userId="73470fc2d5f88927" providerId="LiveId" clId="{53F789E6-8C58-4EE0-BA8F-D8C57F0BE9BC}" dt="2021-10-05T21:58:17.145" v="2212" actId="20577"/>
          <ac:spMkLst>
            <pc:docMk/>
            <pc:sldMk cId="2564616184" sldId="606"/>
            <ac:spMk id="4100" creationId="{E5CC45C3-CF65-4286-AA07-1D8008364C0B}"/>
          </ac:spMkLst>
        </pc:spChg>
      </pc:sldChg>
      <pc:sldChg chg="del">
        <pc:chgData name="Sidney Seckler" userId="73470fc2d5f88927" providerId="LiveId" clId="{53F789E6-8C58-4EE0-BA8F-D8C57F0BE9BC}" dt="2021-10-05T11:27:05.430" v="1" actId="47"/>
        <pc:sldMkLst>
          <pc:docMk/>
          <pc:sldMk cId="1692162291" sldId="669"/>
        </pc:sldMkLst>
      </pc:sldChg>
      <pc:sldChg chg="del">
        <pc:chgData name="Sidney Seckler" userId="73470fc2d5f88927" providerId="LiveId" clId="{53F789E6-8C58-4EE0-BA8F-D8C57F0BE9BC}" dt="2021-10-05T11:27:06.387" v="2" actId="47"/>
        <pc:sldMkLst>
          <pc:docMk/>
          <pc:sldMk cId="2991518589" sldId="671"/>
        </pc:sldMkLst>
      </pc:sldChg>
      <pc:sldChg chg="del">
        <pc:chgData name="Sidney Seckler" userId="73470fc2d5f88927" providerId="LiveId" clId="{53F789E6-8C58-4EE0-BA8F-D8C57F0BE9BC}" dt="2021-10-05T11:27:08.812" v="4" actId="47"/>
        <pc:sldMkLst>
          <pc:docMk/>
          <pc:sldMk cId="248146460" sldId="673"/>
        </pc:sldMkLst>
      </pc:sldChg>
      <pc:sldChg chg="del">
        <pc:chgData name="Sidney Seckler" userId="73470fc2d5f88927" providerId="LiveId" clId="{53F789E6-8C58-4EE0-BA8F-D8C57F0BE9BC}" dt="2021-10-05T11:27:10.516" v="5" actId="47"/>
        <pc:sldMkLst>
          <pc:docMk/>
          <pc:sldMk cId="2289633743" sldId="674"/>
        </pc:sldMkLst>
      </pc:sldChg>
      <pc:sldChg chg="del">
        <pc:chgData name="Sidney Seckler" userId="73470fc2d5f88927" providerId="LiveId" clId="{53F789E6-8C58-4EE0-BA8F-D8C57F0BE9BC}" dt="2021-10-05T11:27:23.516" v="7" actId="47"/>
        <pc:sldMkLst>
          <pc:docMk/>
          <pc:sldMk cId="352761565" sldId="675"/>
        </pc:sldMkLst>
      </pc:sldChg>
      <pc:sldChg chg="del">
        <pc:chgData name="Sidney Seckler" userId="73470fc2d5f88927" providerId="LiveId" clId="{53F789E6-8C58-4EE0-BA8F-D8C57F0BE9BC}" dt="2021-10-05T11:27:25.017" v="8" actId="47"/>
        <pc:sldMkLst>
          <pc:docMk/>
          <pc:sldMk cId="463237034" sldId="676"/>
        </pc:sldMkLst>
      </pc:sldChg>
      <pc:sldChg chg="del">
        <pc:chgData name="Sidney Seckler" userId="73470fc2d5f88927" providerId="LiveId" clId="{53F789E6-8C58-4EE0-BA8F-D8C57F0BE9BC}" dt="2021-10-05T11:27:37.823" v="11" actId="47"/>
        <pc:sldMkLst>
          <pc:docMk/>
          <pc:sldMk cId="72404812" sldId="677"/>
        </pc:sldMkLst>
      </pc:sldChg>
      <pc:sldChg chg="del">
        <pc:chgData name="Sidney Seckler" userId="73470fc2d5f88927" providerId="LiveId" clId="{53F789E6-8C58-4EE0-BA8F-D8C57F0BE9BC}" dt="2021-10-05T11:27:41.267" v="12" actId="47"/>
        <pc:sldMkLst>
          <pc:docMk/>
          <pc:sldMk cId="1517778253" sldId="678"/>
        </pc:sldMkLst>
      </pc:sldChg>
      <pc:sldChg chg="del">
        <pc:chgData name="Sidney Seckler" userId="73470fc2d5f88927" providerId="LiveId" clId="{53F789E6-8C58-4EE0-BA8F-D8C57F0BE9BC}" dt="2021-10-05T11:27:54.848" v="15" actId="47"/>
        <pc:sldMkLst>
          <pc:docMk/>
          <pc:sldMk cId="3816247825" sldId="680"/>
        </pc:sldMkLst>
      </pc:sldChg>
      <pc:sldChg chg="del">
        <pc:chgData name="Sidney Seckler" userId="73470fc2d5f88927" providerId="LiveId" clId="{53F789E6-8C58-4EE0-BA8F-D8C57F0BE9BC}" dt="2021-10-05T11:27:56.243" v="16" actId="47"/>
        <pc:sldMkLst>
          <pc:docMk/>
          <pc:sldMk cId="444926340" sldId="681"/>
        </pc:sldMkLst>
      </pc:sldChg>
      <pc:sldChg chg="del">
        <pc:chgData name="Sidney Seckler" userId="73470fc2d5f88927" providerId="LiveId" clId="{53F789E6-8C58-4EE0-BA8F-D8C57F0BE9BC}" dt="2021-10-05T11:27:58.584" v="17" actId="47"/>
        <pc:sldMkLst>
          <pc:docMk/>
          <pc:sldMk cId="1153136178" sldId="682"/>
        </pc:sldMkLst>
      </pc:sldChg>
      <pc:sldChg chg="del">
        <pc:chgData name="Sidney Seckler" userId="73470fc2d5f88927" providerId="LiveId" clId="{53F789E6-8C58-4EE0-BA8F-D8C57F0BE9BC}" dt="2021-10-05T11:28:07.270" v="22" actId="47"/>
        <pc:sldMkLst>
          <pc:docMk/>
          <pc:sldMk cId="1247621175" sldId="683"/>
        </pc:sldMkLst>
      </pc:sldChg>
      <pc:sldChg chg="del">
        <pc:chgData name="Sidney Seckler" userId="73470fc2d5f88927" providerId="LiveId" clId="{53F789E6-8C58-4EE0-BA8F-D8C57F0BE9BC}" dt="2021-10-05T11:28:00.132" v="18" actId="47"/>
        <pc:sldMkLst>
          <pc:docMk/>
          <pc:sldMk cId="3656824859" sldId="684"/>
        </pc:sldMkLst>
      </pc:sldChg>
      <pc:sldChg chg="del">
        <pc:chgData name="Sidney Seckler" userId="73470fc2d5f88927" providerId="LiveId" clId="{53F789E6-8C58-4EE0-BA8F-D8C57F0BE9BC}" dt="2021-10-05T11:28:02.035" v="19" actId="47"/>
        <pc:sldMkLst>
          <pc:docMk/>
          <pc:sldMk cId="3244270262" sldId="685"/>
        </pc:sldMkLst>
      </pc:sldChg>
      <pc:sldChg chg="del">
        <pc:chgData name="Sidney Seckler" userId="73470fc2d5f88927" providerId="LiveId" clId="{53F789E6-8C58-4EE0-BA8F-D8C57F0BE9BC}" dt="2021-10-05T11:28:03.908" v="20" actId="47"/>
        <pc:sldMkLst>
          <pc:docMk/>
          <pc:sldMk cId="4111094159" sldId="686"/>
        </pc:sldMkLst>
      </pc:sldChg>
      <pc:sldChg chg="del">
        <pc:chgData name="Sidney Seckler" userId="73470fc2d5f88927" providerId="LiveId" clId="{53F789E6-8C58-4EE0-BA8F-D8C57F0BE9BC}" dt="2021-10-05T11:28:05.351" v="21" actId="47"/>
        <pc:sldMkLst>
          <pc:docMk/>
          <pc:sldMk cId="2228628372" sldId="687"/>
        </pc:sldMkLst>
      </pc:sldChg>
      <pc:sldChg chg="del">
        <pc:chgData name="Sidney Seckler" userId="73470fc2d5f88927" providerId="LiveId" clId="{53F789E6-8C58-4EE0-BA8F-D8C57F0BE9BC}" dt="2021-10-05T11:29:03.849" v="27" actId="47"/>
        <pc:sldMkLst>
          <pc:docMk/>
          <pc:sldMk cId="1403605119" sldId="688"/>
        </pc:sldMkLst>
      </pc:sldChg>
      <pc:sldChg chg="del">
        <pc:chgData name="Sidney Seckler" userId="73470fc2d5f88927" providerId="LiveId" clId="{53F789E6-8C58-4EE0-BA8F-D8C57F0BE9BC}" dt="2021-10-05T11:28:17.501" v="23" actId="47"/>
        <pc:sldMkLst>
          <pc:docMk/>
          <pc:sldMk cId="3595302295" sldId="778"/>
        </pc:sldMkLst>
      </pc:sldChg>
      <pc:sldChg chg="del">
        <pc:chgData name="Sidney Seckler" userId="73470fc2d5f88927" providerId="LiveId" clId="{53F789E6-8C58-4EE0-BA8F-D8C57F0BE9BC}" dt="2021-10-05T11:28:34.097" v="24" actId="47"/>
        <pc:sldMkLst>
          <pc:docMk/>
          <pc:sldMk cId="3506385322" sldId="779"/>
        </pc:sldMkLst>
      </pc:sldChg>
      <pc:sldChg chg="del">
        <pc:chgData name="Sidney Seckler" userId="73470fc2d5f88927" providerId="LiveId" clId="{53F789E6-8C58-4EE0-BA8F-D8C57F0BE9BC}" dt="2021-10-05T11:28:46.647" v="25" actId="47"/>
        <pc:sldMkLst>
          <pc:docMk/>
          <pc:sldMk cId="3675266232" sldId="780"/>
        </pc:sldMkLst>
      </pc:sldChg>
      <pc:sldChg chg="del">
        <pc:chgData name="Sidney Seckler" userId="73470fc2d5f88927" providerId="LiveId" clId="{53F789E6-8C58-4EE0-BA8F-D8C57F0BE9BC}" dt="2021-10-05T11:28:48.012" v="26" actId="47"/>
        <pc:sldMkLst>
          <pc:docMk/>
          <pc:sldMk cId="2271630836" sldId="781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1124932003" sldId="782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2025607502" sldId="782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32994646" sldId="783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2869722600" sldId="783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641291841" sldId="784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2735631312" sldId="784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1848792723" sldId="785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3806488466" sldId="785"/>
        </pc:sldMkLst>
      </pc:sldChg>
      <pc:sldChg chg="addSp delSp modSp add mod">
        <pc:chgData name="Sidney Seckler" userId="73470fc2d5f88927" providerId="LiveId" clId="{53F789E6-8C58-4EE0-BA8F-D8C57F0BE9BC}" dt="2021-10-05T11:36:48.145" v="253" actId="1076"/>
        <pc:sldMkLst>
          <pc:docMk/>
          <pc:sldMk cId="857441396" sldId="786"/>
        </pc:sldMkLst>
        <pc:spChg chg="mod">
          <ac:chgData name="Sidney Seckler" userId="73470fc2d5f88927" providerId="LiveId" clId="{53F789E6-8C58-4EE0-BA8F-D8C57F0BE9BC}" dt="2021-10-05T11:34:06.517" v="245" actId="6549"/>
          <ac:spMkLst>
            <pc:docMk/>
            <pc:sldMk cId="857441396" sldId="786"/>
            <ac:spMk id="11" creationId="{12941ED0-2832-453B-8941-FA072C984F49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19" creationId="{09DC7A39-DEEC-4B71-AEC0-8B7075D91C58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21" creationId="{DA3038A5-7BAC-48EA-B42F-71430BA5D248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22" creationId="{DCA73586-ACD8-4B1F-8FD6-8E6458EBBFE8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45" creationId="{901E539D-0C84-45C5-85FE-60E63C1A1586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46" creationId="{7D07F243-DA31-41C8-8445-8B00D648F89C}"/>
          </ac:spMkLst>
        </pc:spChg>
        <pc:grpChg chg="del">
          <ac:chgData name="Sidney Seckler" userId="73470fc2d5f88927" providerId="LiveId" clId="{53F789E6-8C58-4EE0-BA8F-D8C57F0BE9BC}" dt="2021-10-05T11:33:48.979" v="198" actId="478"/>
          <ac:grpSpMkLst>
            <pc:docMk/>
            <pc:sldMk cId="857441396" sldId="786"/>
            <ac:grpSpMk id="4" creationId="{A80764B6-B4F3-41D8-A578-EF507E2183A7}"/>
          </ac:grpSpMkLst>
        </pc:grpChg>
        <pc:grpChg chg="add mod">
          <ac:chgData name="Sidney Seckler" userId="73470fc2d5f88927" providerId="LiveId" clId="{53F789E6-8C58-4EE0-BA8F-D8C57F0BE9BC}" dt="2021-10-05T11:36:48.145" v="253" actId="1076"/>
          <ac:grpSpMkLst>
            <pc:docMk/>
            <pc:sldMk cId="857441396" sldId="786"/>
            <ac:grpSpMk id="17" creationId="{35E997CB-1448-4018-AD41-BBA2AAF45E08}"/>
          </ac:grpSpMkLst>
        </pc:grpChg>
        <pc:grpChg chg="mod">
          <ac:chgData name="Sidney Seckler" userId="73470fc2d5f88927" providerId="LiveId" clId="{53F789E6-8C58-4EE0-BA8F-D8C57F0BE9BC}" dt="2021-10-05T11:36:20.862" v="247"/>
          <ac:grpSpMkLst>
            <pc:docMk/>
            <pc:sldMk cId="857441396" sldId="786"/>
            <ac:grpSpMk id="18" creationId="{80BC8340-FA6F-4825-A59E-F98E177738DE}"/>
          </ac:grpSpMkLst>
        </pc:grp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37" creationId="{89E4D9B9-56FD-46F2-820E-02392D9B7B64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38" creationId="{053D913C-7F7D-4214-BA4A-0116EBDDD3AB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39" creationId="{56290A72-A809-43FD-987F-795B0763C10F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0" creationId="{A72A8B29-39D9-4DEE-A0AD-DBB557E4BADB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1" creationId="{5670D3B8-120C-452B-BB4D-CACE83A78EE4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2" creationId="{34B0F7EA-B571-4DB4-8DFC-2FF61911FB56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3" creationId="{97E478CD-6AA5-4758-ABAD-6ECF4F22871F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4" creationId="{BAD2E324-85D0-4891-BAF9-C70DC302654A}"/>
          </ac:picMkLst>
        </pc:picChg>
        <pc:cxnChg chg="mod">
          <ac:chgData name="Sidney Seckler" userId="73470fc2d5f88927" providerId="LiveId" clId="{53F789E6-8C58-4EE0-BA8F-D8C57F0BE9BC}" dt="2021-10-05T11:33:48.979" v="198" actId="478"/>
          <ac:cxnSpMkLst>
            <pc:docMk/>
            <pc:sldMk cId="857441396" sldId="786"/>
            <ac:cxnSpMk id="13" creationId="{5CFACA14-0BE3-4AC0-A5DE-CFC0FC173C68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0" creationId="{F7D6F587-7AD3-444E-B211-873AF3236A00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3" creationId="{B9CAE9A4-AC52-4A71-B7E5-0254D767128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4" creationId="{1E5BAA9E-C525-435A-9038-1E27A78F034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5" creationId="{661C00BE-4260-4031-B498-B0A592E2817F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6" creationId="{7912A51F-F94A-4B84-9A1E-5263D0687A00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7" creationId="{188CFE81-61EC-4885-81B2-9A9C7E2D2B3D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8" creationId="{41CAF167-4090-4049-B86B-BA7842160032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9" creationId="{69265A8D-3CC7-47A6-8E13-B5AFC6363316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0" creationId="{7CC912A0-1F7E-417B-B99A-4574F1953EB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1" creationId="{D6BD81C3-4CAF-43CF-91C9-694D85ECDF52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2" creationId="{65F73C7A-09C7-4B98-A187-1CA03CF6EA88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3" creationId="{663BD4FC-430F-46A4-9AEE-9486859C97E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4" creationId="{7D49AD69-B32C-453A-8EFA-C2611015D22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5" creationId="{FCEDAEB8-FCE4-4556-A63A-7C038BC45C42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6" creationId="{3730EA1C-58F7-4210-88C5-933BEC61AA68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47" creationId="{FEEFCAD6-2D04-41E4-8855-E9BC0D50B560}"/>
          </ac:cxnSpMkLst>
        </pc:cxnChg>
      </pc:sldChg>
      <pc:sldChg chg="del">
        <pc:chgData name="Sidney Seckler" userId="73470fc2d5f88927" providerId="LiveId" clId="{53F789E6-8C58-4EE0-BA8F-D8C57F0BE9BC}" dt="2021-10-05T11:33:32.442" v="196" actId="47"/>
        <pc:sldMkLst>
          <pc:docMk/>
          <pc:sldMk cId="2282343747" sldId="786"/>
        </pc:sldMkLst>
      </pc:sldChg>
      <pc:sldChg chg="del">
        <pc:chgData name="Sidney Seckler" userId="73470fc2d5f88927" providerId="LiveId" clId="{53F789E6-8C58-4EE0-BA8F-D8C57F0BE9BC}" dt="2021-10-05T11:29:25.850" v="28" actId="47"/>
        <pc:sldMkLst>
          <pc:docMk/>
          <pc:sldMk cId="222663066" sldId="787"/>
        </pc:sldMkLst>
      </pc:sldChg>
      <pc:sldChg chg="addSp modSp add mod">
        <pc:chgData name="Sidney Seckler" userId="73470fc2d5f88927" providerId="LiveId" clId="{53F789E6-8C58-4EE0-BA8F-D8C57F0BE9BC}" dt="2021-10-05T11:39:12.512" v="261" actId="20577"/>
        <pc:sldMkLst>
          <pc:docMk/>
          <pc:sldMk cId="1484358771" sldId="787"/>
        </pc:sldMkLst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0" creationId="{8C4E2B3F-63F5-4265-A22B-B207306DF8B8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2" creationId="{BCBA38B8-B310-4193-8DDA-B3A5A0923B3D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3" creationId="{4F85D5DC-B70D-4725-A970-93A8E88D3E1B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4" creationId="{D8BD4E43-E653-4F4C-95EA-391308BEE165}"/>
          </ac:spMkLst>
        </pc:spChg>
        <pc:spChg chg="mod">
          <ac:chgData name="Sidney Seckler" userId="73470fc2d5f88927" providerId="LiveId" clId="{53F789E6-8C58-4EE0-BA8F-D8C57F0BE9BC}" dt="2021-10-05T11:39:12.512" v="261" actId="20577"/>
          <ac:spMkLst>
            <pc:docMk/>
            <pc:sldMk cId="1484358771" sldId="787"/>
            <ac:spMk id="15" creationId="{0A11AB95-4259-4485-8BCA-9AC7B56FA4FD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31" creationId="{F5EA8A59-207F-4CD5-9452-558326D7C049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40" creationId="{87A76241-F026-4887-AF56-8289DCD54D01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41" creationId="{5D4641A0-083A-4FA9-88DD-24BD56E034F8}"/>
          </ac:spMkLst>
        </pc:spChg>
        <pc:grpChg chg="add mod">
          <ac:chgData name="Sidney Seckler" userId="73470fc2d5f88927" providerId="LiveId" clId="{53F789E6-8C58-4EE0-BA8F-D8C57F0BE9BC}" dt="2021-10-05T11:39:08.455" v="257" actId="6549"/>
          <ac:grpSpMkLst>
            <pc:docMk/>
            <pc:sldMk cId="1484358771" sldId="787"/>
            <ac:grpSpMk id="4" creationId="{185AEED8-CB46-4C8C-9153-8F40D1F20FA1}"/>
          </ac:grpSpMkLst>
        </pc:grp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2" creationId="{41A22537-DE6C-42E8-998F-5ABD17A9153E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3" creationId="{1B2ED3F5-ED7D-4C97-B1B1-AEDEB08F4B65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4" creationId="{45821E9A-4B42-4116-8961-51CD6AF3969B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5" creationId="{8CCA26D6-EE1C-4B86-9B1F-D2C3C8B249BB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6" creationId="{3867CC57-5F43-46C7-8198-2B36A22BD777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7" creationId="{225DAE7E-3394-4BD7-85C5-326A451F5333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8" creationId="{FF84A441-40A0-473E-A161-ED1D12352C12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9" creationId="{723D0440-6FFC-4A19-B34D-BC8E45A7F100}"/>
          </ac:picMkLst>
        </pc:pic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5" creationId="{5DF593CF-49F5-4638-8F1B-99ADF49F0C07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6" creationId="{4B0F3EE6-E900-41FD-864D-B7D87DE30584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7" creationId="{A1248EDE-DDDF-4C5A-A2B2-DCB1D566960A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8" creationId="{292BD8C5-0F39-4108-9FEE-359269A3B0F5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9" creationId="{51B7ED91-F3EA-4F4C-B707-08C1BF63C71F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6" creationId="{AB07F59E-1ABC-4484-A378-51CAD0C59B3D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7" creationId="{F5C7B463-0BDC-4D00-A1F7-A856EB57C190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8" creationId="{91AC49BA-7F77-4176-9FE5-1AEACD00557F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9" creationId="{F537EC2F-0EB2-4365-9ABB-975A9FAF2488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0" creationId="{B8893496-1D03-46C8-91DC-FC8C802CF91B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1" creationId="{09B6500C-12F9-4F37-A6E0-94ED51F8B22A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2" creationId="{0C4AB46F-54A8-4DF2-89B4-62583F2A730D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3" creationId="{BC2A10E4-60CD-4087-9B90-08F6D4821A00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4" creationId="{9BF36E5A-80AF-43DD-884B-CFD8452459A1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5" creationId="{780CC32B-B45A-4B40-B230-02EBEFA22E58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6" creationId="{DCC2C20F-1C4B-4ED1-B610-91C6B5D5D0C5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7" creationId="{3150B5A8-9545-4D5D-B403-5AF5A3A94BA6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8" creationId="{CE84FDF2-FE9B-4C27-A0B6-92391B3D151D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9" creationId="{E3C6F722-9002-42BD-9860-DCA9C81F620E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30" creationId="{69A201CE-AB97-4765-980C-BDFDEAC68357}"/>
          </ac:cxnSpMkLst>
        </pc:cxnChg>
      </pc:sldChg>
      <pc:sldChg chg="del">
        <pc:chgData name="Sidney Seckler" userId="73470fc2d5f88927" providerId="LiveId" clId="{53F789E6-8C58-4EE0-BA8F-D8C57F0BE9BC}" dt="2021-10-05T11:29:26.738" v="29" actId="47"/>
        <pc:sldMkLst>
          <pc:docMk/>
          <pc:sldMk cId="93189653" sldId="788"/>
        </pc:sldMkLst>
      </pc:sldChg>
      <pc:sldChg chg="addSp modSp add mod">
        <pc:chgData name="Sidney Seckler" userId="73470fc2d5f88927" providerId="LiveId" clId="{53F789E6-8C58-4EE0-BA8F-D8C57F0BE9BC}" dt="2021-10-05T11:42:59.284" v="286" actId="1076"/>
        <pc:sldMkLst>
          <pc:docMk/>
          <pc:sldMk cId="1502190028" sldId="788"/>
        </pc:sldMkLst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0" creationId="{128648DE-7120-48BE-BA30-C63CF874C650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2" creationId="{570781BE-AFC0-402C-8AEE-FDE78E5B2862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3" creationId="{D7D90394-C2B5-4972-B851-CA238BC6BCAE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4" creationId="{5DD73949-E7D3-4F02-A665-2101442DE33E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5" creationId="{135BFF6F-C7D3-402F-8F24-2D50DDBD9766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31" creationId="{1268A0AA-DDE5-4B83-B05C-E6E9F4A3CC2E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40" creationId="{AE75990C-30E1-4790-837B-57F015AA4A0C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41" creationId="{B0F4F3D9-C5E5-4D85-8899-ACB99A924FA2}"/>
          </ac:spMkLst>
        </pc:spChg>
        <pc:spChg chg="add mod">
          <ac:chgData name="Sidney Seckler" userId="73470fc2d5f88927" providerId="LiveId" clId="{53F789E6-8C58-4EE0-BA8F-D8C57F0BE9BC}" dt="2021-10-05T11:42:59.284" v="286" actId="1076"/>
          <ac:spMkLst>
            <pc:docMk/>
            <pc:sldMk cId="1502190028" sldId="788"/>
            <ac:spMk id="42" creationId="{EF2FA7C3-3DA1-40DA-A86A-AA2848A41177}"/>
          </ac:spMkLst>
        </pc:spChg>
        <pc:grpChg chg="add mod">
          <ac:chgData name="Sidney Seckler" userId="73470fc2d5f88927" providerId="LiveId" clId="{53F789E6-8C58-4EE0-BA8F-D8C57F0BE9BC}" dt="2021-10-05T11:40:33.113" v="273" actId="14100"/>
          <ac:grpSpMkLst>
            <pc:docMk/>
            <pc:sldMk cId="1502190028" sldId="788"/>
            <ac:grpSpMk id="4" creationId="{69A7073A-717C-4F45-B1A0-1A74807A2D8C}"/>
          </ac:grpSpMkLst>
        </pc:grp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2" creationId="{5534E208-24B4-45EB-95E7-29B2F951A7BB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3" creationId="{E2A7E7F6-7A0F-473D-BB90-6C2D07011905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4" creationId="{DDD810DC-9BA5-4C71-9154-CD9BEBD5BE12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5" creationId="{A5B79A9B-0B7E-4A18-AAD0-BB65FE3BCAB4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6" creationId="{32CD3EEB-D7D0-4FA3-A4E0-63F10312B3E6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7" creationId="{EC5A9E1F-9415-4F00-B597-19B8DF593026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8" creationId="{A85E6DE2-CD07-43BC-B492-AF361FF7A584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9" creationId="{AEB24AD4-FD9D-4779-A4DD-6F9BCC180FB7}"/>
          </ac:picMkLst>
        </pc:pic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5" creationId="{56EA0FF8-35DE-439A-A50E-E2F7BCA77D43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6" creationId="{971037D9-0952-4F8D-8714-128401308707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7" creationId="{A1B58483-059D-413C-9B32-A6468DB356B4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8" creationId="{5628FE74-C688-44C1-A7BD-6686779FB375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9" creationId="{892812FA-F337-443C-B121-6C4EB07C5D42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6" creationId="{9940E5F3-E06B-4567-8334-459BBD60B85A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7" creationId="{56973A84-B192-4A63-96DB-B922F331FCD0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8" creationId="{CD5B8510-46E8-4F29-B586-7BBB8396E773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9" creationId="{1F276F4A-7B8D-4957-81A6-466FB1917B87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0" creationId="{1A906166-0BA4-4796-ABAC-9870C23A0D34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1" creationId="{05FCB116-CCCB-4179-9789-FA6A2B225569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2" creationId="{E4762895-9603-4D18-A2D2-E805E913B278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3" creationId="{33A5893C-D60E-404B-B9CB-7E50155A677F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4" creationId="{E161F6CF-DBE1-4A6A-9447-62F7F2D7785A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5" creationId="{BC2B7250-AB8C-4994-ADC7-C5334F8940FB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6" creationId="{43D0F205-E81A-4C55-B058-AAAD7BC8BBE5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7" creationId="{5066E75C-C104-4636-A08C-1679AE5DAB49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8" creationId="{3040F070-2853-4609-B42C-4D212045F897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9" creationId="{0BEA9D43-395E-454E-83EF-44B169EB8E0E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30" creationId="{B86E7802-FC41-4C4D-B090-4BC91B0C8532}"/>
          </ac:cxnSpMkLst>
        </pc:cxnChg>
      </pc:sldChg>
      <pc:sldChg chg="add del">
        <pc:chgData name="Sidney Seckler" userId="73470fc2d5f88927" providerId="LiveId" clId="{53F789E6-8C58-4EE0-BA8F-D8C57F0BE9BC}" dt="2021-10-05T21:17:53.878" v="1909" actId="47"/>
        <pc:sldMkLst>
          <pc:docMk/>
          <pc:sldMk cId="1223177276" sldId="789"/>
        </pc:sldMkLst>
      </pc:sldChg>
      <pc:sldChg chg="addSp modSp add del mod">
        <pc:chgData name="Sidney Seckler" userId="73470fc2d5f88927" providerId="LiveId" clId="{53F789E6-8C58-4EE0-BA8F-D8C57F0BE9BC}" dt="2021-10-05T21:15:23.254" v="1899" actId="2696"/>
        <pc:sldMkLst>
          <pc:docMk/>
          <pc:sldMk cId="2640763565" sldId="789"/>
        </pc:sldMkLst>
        <pc:spChg chg="add mod">
          <ac:chgData name="Sidney Seckler" userId="73470fc2d5f88927" providerId="LiveId" clId="{53F789E6-8C58-4EE0-BA8F-D8C57F0BE9BC}" dt="2021-10-05T11:46:47.276" v="308" actId="1076"/>
          <ac:spMkLst>
            <pc:docMk/>
            <pc:sldMk cId="2640763565" sldId="789"/>
            <ac:spMk id="42" creationId="{C59F4E58-FFAD-494A-B426-5CAF51436DA1}"/>
          </ac:spMkLst>
        </pc:spChg>
        <pc:spChg chg="add mod">
          <ac:chgData name="Sidney Seckler" userId="73470fc2d5f88927" providerId="LiveId" clId="{53F789E6-8C58-4EE0-BA8F-D8C57F0BE9BC}" dt="2021-10-05T11:47:48.873" v="321" actId="1076"/>
          <ac:spMkLst>
            <pc:docMk/>
            <pc:sldMk cId="2640763565" sldId="789"/>
            <ac:spMk id="43" creationId="{22C15DEE-A62F-4CC3-B2F2-A0337BD7312F}"/>
          </ac:spMkLst>
        </pc:spChg>
        <pc:spChg chg="add mod">
          <ac:chgData name="Sidney Seckler" userId="73470fc2d5f88927" providerId="LiveId" clId="{53F789E6-8C58-4EE0-BA8F-D8C57F0BE9BC}" dt="2021-10-05T11:47:50.793" v="322" actId="1076"/>
          <ac:spMkLst>
            <pc:docMk/>
            <pc:sldMk cId="2640763565" sldId="789"/>
            <ac:spMk id="44" creationId="{E5639C4B-7761-4ADA-9357-F275BC58B161}"/>
          </ac:spMkLst>
        </pc:spChg>
        <pc:spChg chg="add mod">
          <ac:chgData name="Sidney Seckler" userId="73470fc2d5f88927" providerId="LiveId" clId="{53F789E6-8C58-4EE0-BA8F-D8C57F0BE9BC}" dt="2021-10-05T11:47:39.100" v="318" actId="1076"/>
          <ac:spMkLst>
            <pc:docMk/>
            <pc:sldMk cId="2640763565" sldId="789"/>
            <ac:spMk id="45" creationId="{F91E2C12-848C-49E6-8E49-139488C33626}"/>
          </ac:spMkLst>
        </pc:spChg>
      </pc:sldChg>
      <pc:sldChg chg="del">
        <pc:chgData name="Sidney Seckler" userId="73470fc2d5f88927" providerId="LiveId" clId="{53F789E6-8C58-4EE0-BA8F-D8C57F0BE9BC}" dt="2021-10-05T11:29:27.824" v="30" actId="47"/>
        <pc:sldMkLst>
          <pc:docMk/>
          <pc:sldMk cId="3703275292" sldId="789"/>
        </pc:sldMkLst>
      </pc:sldChg>
      <pc:sldChg chg="addSp modSp add mod">
        <pc:chgData name="Sidney Seckler" userId="73470fc2d5f88927" providerId="LiveId" clId="{53F789E6-8C58-4EE0-BA8F-D8C57F0BE9BC}" dt="2021-10-05T12:08:04.019" v="717" actId="14100"/>
        <pc:sldMkLst>
          <pc:docMk/>
          <pc:sldMk cId="2319741556" sldId="790"/>
        </pc:sldMkLst>
        <pc:spChg chg="add mod">
          <ac:chgData name="Sidney Seckler" userId="73470fc2d5f88927" providerId="LiveId" clId="{53F789E6-8C58-4EE0-BA8F-D8C57F0BE9BC}" dt="2021-10-05T12:08:04.019" v="717" actId="14100"/>
          <ac:spMkLst>
            <pc:docMk/>
            <pc:sldMk cId="2319741556" sldId="790"/>
            <ac:spMk id="3" creationId="{75522B35-5B81-4180-9CDD-DD0D31294BF7}"/>
          </ac:spMkLst>
        </pc:spChg>
        <pc:spChg chg="add mod">
          <ac:chgData name="Sidney Seckler" userId="73470fc2d5f88927" providerId="LiveId" clId="{53F789E6-8C58-4EE0-BA8F-D8C57F0BE9BC}" dt="2021-10-05T12:07:05.798" v="706" actId="1076"/>
          <ac:spMkLst>
            <pc:docMk/>
            <pc:sldMk cId="2319741556" sldId="790"/>
            <ac:spMk id="42" creationId="{989BE409-761B-4C90-B5A1-F33D7DA6E618}"/>
          </ac:spMkLst>
        </pc:spChg>
        <pc:spChg chg="add mod">
          <ac:chgData name="Sidney Seckler" userId="73470fc2d5f88927" providerId="LiveId" clId="{53F789E6-8C58-4EE0-BA8F-D8C57F0BE9BC}" dt="2021-10-05T12:07:56.348" v="715" actId="1076"/>
          <ac:spMkLst>
            <pc:docMk/>
            <pc:sldMk cId="2319741556" sldId="790"/>
            <ac:spMk id="43" creationId="{DA66C8CB-0F60-4796-81F3-1C5BC12D3EF1}"/>
          </ac:spMkLst>
        </pc:spChg>
        <pc:grpChg chg="mod">
          <ac:chgData name="Sidney Seckler" userId="73470fc2d5f88927" providerId="LiveId" clId="{53F789E6-8C58-4EE0-BA8F-D8C57F0BE9BC}" dt="2021-10-05T12:06:55.999" v="704" actId="1076"/>
          <ac:grpSpMkLst>
            <pc:docMk/>
            <pc:sldMk cId="2319741556" sldId="790"/>
            <ac:grpSpMk id="4" creationId="{69A7073A-717C-4F45-B1A0-1A74807A2D8C}"/>
          </ac:grpSpMkLst>
        </pc:grpChg>
      </pc:sldChg>
      <pc:sldChg chg="del">
        <pc:chgData name="Sidney Seckler" userId="73470fc2d5f88927" providerId="LiveId" clId="{53F789E6-8C58-4EE0-BA8F-D8C57F0BE9BC}" dt="2021-10-05T11:29:30.409" v="31" actId="47"/>
        <pc:sldMkLst>
          <pc:docMk/>
          <pc:sldMk cId="4252184970" sldId="790"/>
        </pc:sldMkLst>
      </pc:sldChg>
      <pc:sldChg chg="addSp delSp modSp add mod">
        <pc:chgData name="Sidney Seckler" userId="73470fc2d5f88927" providerId="LiveId" clId="{53F789E6-8C58-4EE0-BA8F-D8C57F0BE9BC}" dt="2021-10-05T11:55:07.351" v="496" actId="1076"/>
        <pc:sldMkLst>
          <pc:docMk/>
          <pc:sldMk cId="1453723858" sldId="791"/>
        </pc:sldMkLst>
        <pc:spChg chg="add mod">
          <ac:chgData name="Sidney Seckler" userId="73470fc2d5f88927" providerId="LiveId" clId="{53F789E6-8C58-4EE0-BA8F-D8C57F0BE9BC}" dt="2021-10-05T11:54:13.790" v="474" actId="1076"/>
          <ac:spMkLst>
            <pc:docMk/>
            <pc:sldMk cId="1453723858" sldId="791"/>
            <ac:spMk id="3" creationId="{7595893F-E0E0-4418-97C8-851CC84C7ABF}"/>
          </ac:spMkLst>
        </pc:spChg>
        <pc:spChg chg="add mod">
          <ac:chgData name="Sidney Seckler" userId="73470fc2d5f88927" providerId="LiveId" clId="{53F789E6-8C58-4EE0-BA8F-D8C57F0BE9BC}" dt="2021-10-05T11:53:58.674" v="471" actId="14100"/>
          <ac:spMkLst>
            <pc:docMk/>
            <pc:sldMk cId="1453723858" sldId="791"/>
            <ac:spMk id="47" creationId="{FB3BD6BF-4B1D-4029-A2F1-01F018344BE2}"/>
          </ac:spMkLst>
        </pc:spChg>
        <pc:spChg chg="add mod">
          <ac:chgData name="Sidney Seckler" userId="73470fc2d5f88927" providerId="LiveId" clId="{53F789E6-8C58-4EE0-BA8F-D8C57F0BE9BC}" dt="2021-10-05T11:54:58.759" v="494" actId="1076"/>
          <ac:spMkLst>
            <pc:docMk/>
            <pc:sldMk cId="1453723858" sldId="791"/>
            <ac:spMk id="50" creationId="{A553E3DB-51A5-43FB-B835-E16DFD2250D0}"/>
          </ac:spMkLst>
        </pc:spChg>
        <pc:spChg chg="add mod">
          <ac:chgData name="Sidney Seckler" userId="73470fc2d5f88927" providerId="LiveId" clId="{53F789E6-8C58-4EE0-BA8F-D8C57F0BE9BC}" dt="2021-10-05T11:55:07.351" v="496" actId="1076"/>
          <ac:spMkLst>
            <pc:docMk/>
            <pc:sldMk cId="1453723858" sldId="791"/>
            <ac:spMk id="51" creationId="{54AFEA98-C476-4483-9B7D-51E43A749BEB}"/>
          </ac:spMkLst>
        </pc:spChg>
        <pc:grpChg chg="del">
          <ac:chgData name="Sidney Seckler" userId="73470fc2d5f88927" providerId="LiveId" clId="{53F789E6-8C58-4EE0-BA8F-D8C57F0BE9BC}" dt="2021-10-05T11:52:17.775" v="324" actId="478"/>
          <ac:grpSpMkLst>
            <pc:docMk/>
            <pc:sldMk cId="1453723858" sldId="791"/>
            <ac:grpSpMk id="4" creationId="{69A7073A-717C-4F45-B1A0-1A74807A2D8C}"/>
          </ac:grpSpMkLst>
        </pc:grpChg>
        <pc:graphicFrameChg chg="add del mod">
          <ac:chgData name="Sidney Seckler" userId="73470fc2d5f88927" providerId="LiveId" clId="{53F789E6-8C58-4EE0-BA8F-D8C57F0BE9BC}" dt="2021-10-05T11:52:38.536" v="326" actId="478"/>
          <ac:graphicFrameMkLst>
            <pc:docMk/>
            <pc:sldMk cId="1453723858" sldId="791"/>
            <ac:graphicFrameMk id="2" creationId="{27175DA2-04F9-4760-93B7-65B6309AD4F0}"/>
          </ac:graphicFrameMkLst>
        </pc:graphicFrameChg>
        <pc:picChg chg="add mod">
          <ac:chgData name="Sidney Seckler" userId="73470fc2d5f88927" providerId="LiveId" clId="{53F789E6-8C58-4EE0-BA8F-D8C57F0BE9BC}" dt="2021-10-05T11:53:47.075" v="467" actId="1076"/>
          <ac:picMkLst>
            <pc:docMk/>
            <pc:sldMk cId="1453723858" sldId="791"/>
            <ac:picMk id="46" creationId="{F8917A07-A61B-4FD6-924D-4E1922650693}"/>
          </ac:picMkLst>
        </pc:picChg>
        <pc:picChg chg="add mod">
          <ac:chgData name="Sidney Seckler" userId="73470fc2d5f88927" providerId="LiveId" clId="{53F789E6-8C58-4EE0-BA8F-D8C57F0BE9BC}" dt="2021-10-05T11:54:55.891" v="493" actId="1076"/>
          <ac:picMkLst>
            <pc:docMk/>
            <pc:sldMk cId="1453723858" sldId="791"/>
            <ac:picMk id="49" creationId="{7C85CDC5-9214-405B-A927-B8118E133C4B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5" creationId="{D6B490AA-6040-46EA-B47D-DF1C1926A4B8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6" creationId="{32DB61BB-4C5B-4DE6-AF05-8FF7D9E07B2E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7" creationId="{DFE7A067-7BDC-41EE-B071-422DFD4D9ED8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8" creationId="{E5D0BDC8-E233-437D-9280-C6BD4805D4D3}"/>
          </ac:picMkLst>
        </pc:picChg>
      </pc:sldChg>
      <pc:sldChg chg="del">
        <pc:chgData name="Sidney Seckler" userId="73470fc2d5f88927" providerId="LiveId" clId="{53F789E6-8C58-4EE0-BA8F-D8C57F0BE9BC}" dt="2021-10-05T11:29:34.707" v="33" actId="47"/>
        <pc:sldMkLst>
          <pc:docMk/>
          <pc:sldMk cId="1730639444" sldId="791"/>
        </pc:sldMkLst>
      </pc:sldChg>
      <pc:sldChg chg="del">
        <pc:chgData name="Sidney Seckler" userId="73470fc2d5f88927" providerId="LiveId" clId="{53F789E6-8C58-4EE0-BA8F-D8C57F0BE9BC}" dt="2021-10-05T11:29:36.746" v="34" actId="47"/>
        <pc:sldMkLst>
          <pc:docMk/>
          <pc:sldMk cId="522527340" sldId="792"/>
        </pc:sldMkLst>
      </pc:sldChg>
      <pc:sldChg chg="addSp delSp modSp add mod">
        <pc:chgData name="Sidney Seckler" userId="73470fc2d5f88927" providerId="LiveId" clId="{53F789E6-8C58-4EE0-BA8F-D8C57F0BE9BC}" dt="2021-10-05T11:56:24.527" v="588" actId="1076"/>
        <pc:sldMkLst>
          <pc:docMk/>
          <pc:sldMk cId="1765193026" sldId="792"/>
        </pc:sldMkLst>
        <pc:spChg chg="mod">
          <ac:chgData name="Sidney Seckler" userId="73470fc2d5f88927" providerId="LiveId" clId="{53F789E6-8C58-4EE0-BA8F-D8C57F0BE9BC}" dt="2021-10-05T11:55:48.795" v="544" actId="20577"/>
          <ac:spMkLst>
            <pc:docMk/>
            <pc:sldMk cId="1765193026" sldId="792"/>
            <ac:spMk id="47" creationId="{FB3BD6BF-4B1D-4029-A2F1-01F018344BE2}"/>
          </ac:spMkLst>
        </pc:spChg>
        <pc:spChg chg="mod">
          <ac:chgData name="Sidney Seckler" userId="73470fc2d5f88927" providerId="LiveId" clId="{53F789E6-8C58-4EE0-BA8F-D8C57F0BE9BC}" dt="2021-10-05T11:56:24.527" v="588" actId="1076"/>
          <ac:spMkLst>
            <pc:docMk/>
            <pc:sldMk cId="1765193026" sldId="792"/>
            <ac:spMk id="50" creationId="{A553E3DB-51A5-43FB-B835-E16DFD2250D0}"/>
          </ac:spMkLst>
        </pc:spChg>
        <pc:picChg chg="add mod">
          <ac:chgData name="Sidney Seckler" userId="73470fc2d5f88927" providerId="LiveId" clId="{53F789E6-8C58-4EE0-BA8F-D8C57F0BE9BC}" dt="2021-10-05T11:55:35.606" v="501" actId="1076"/>
          <ac:picMkLst>
            <pc:docMk/>
            <pc:sldMk cId="1765193026" sldId="792"/>
            <ac:picMk id="10" creationId="{6CD48724-68AA-4943-976B-9AEBAE69F0EA}"/>
          </ac:picMkLst>
        </pc:picChg>
        <pc:picChg chg="add mod">
          <ac:chgData name="Sidney Seckler" userId="73470fc2d5f88927" providerId="LiveId" clId="{53F789E6-8C58-4EE0-BA8F-D8C57F0BE9BC}" dt="2021-10-05T11:56:03.771" v="546" actId="1076"/>
          <ac:picMkLst>
            <pc:docMk/>
            <pc:sldMk cId="1765193026" sldId="792"/>
            <ac:picMk id="12" creationId="{534488E7-511A-44F6-B5C2-F164833FF457}"/>
          </ac:picMkLst>
        </pc:picChg>
        <pc:picChg chg="del">
          <ac:chgData name="Sidney Seckler" userId="73470fc2d5f88927" providerId="LiveId" clId="{53F789E6-8C58-4EE0-BA8F-D8C57F0BE9BC}" dt="2021-10-05T11:55:19.064" v="498" actId="478"/>
          <ac:picMkLst>
            <pc:docMk/>
            <pc:sldMk cId="1765193026" sldId="792"/>
            <ac:picMk id="46" creationId="{F8917A07-A61B-4FD6-924D-4E1922650693}"/>
          </ac:picMkLst>
        </pc:picChg>
        <pc:picChg chg="del">
          <ac:chgData name="Sidney Seckler" userId="73470fc2d5f88927" providerId="LiveId" clId="{53F789E6-8C58-4EE0-BA8F-D8C57F0BE9BC}" dt="2021-10-05T11:55:20.636" v="499" actId="478"/>
          <ac:picMkLst>
            <pc:docMk/>
            <pc:sldMk cId="1765193026" sldId="792"/>
            <ac:picMk id="49" creationId="{7C85CDC5-9214-405B-A927-B8118E133C4B}"/>
          </ac:picMkLst>
        </pc:picChg>
      </pc:sldChg>
      <pc:sldChg chg="addSp delSp modSp add mod">
        <pc:chgData name="Sidney Seckler" userId="73470fc2d5f88927" providerId="LiveId" clId="{53F789E6-8C58-4EE0-BA8F-D8C57F0BE9BC}" dt="2021-10-05T12:10:56.265" v="803" actId="1076"/>
        <pc:sldMkLst>
          <pc:docMk/>
          <pc:sldMk cId="1391826589" sldId="793"/>
        </pc:sldMkLst>
        <pc:spChg chg="add mod">
          <ac:chgData name="Sidney Seckler" userId="73470fc2d5f88927" providerId="LiveId" clId="{53F789E6-8C58-4EE0-BA8F-D8C57F0BE9BC}" dt="2021-10-05T12:09:55.125" v="745" actId="1076"/>
          <ac:spMkLst>
            <pc:docMk/>
            <pc:sldMk cId="1391826589" sldId="793"/>
            <ac:spMk id="2" creationId="{E7086B88-63FB-415C-A631-5A1C9A3B018C}"/>
          </ac:spMkLst>
        </pc:spChg>
        <pc:spChg chg="del mod">
          <ac:chgData name="Sidney Seckler" userId="73470fc2d5f88927" providerId="LiveId" clId="{53F789E6-8C58-4EE0-BA8F-D8C57F0BE9BC}" dt="2021-10-05T12:09:01.499" v="736" actId="478"/>
          <ac:spMkLst>
            <pc:docMk/>
            <pc:sldMk cId="1391826589" sldId="793"/>
            <ac:spMk id="3" creationId="{7595893F-E0E0-4418-97C8-851CC84C7ABF}"/>
          </ac:spMkLst>
        </pc:spChg>
        <pc:spChg chg="add mod">
          <ac:chgData name="Sidney Seckler" userId="73470fc2d5f88927" providerId="LiveId" clId="{53F789E6-8C58-4EE0-BA8F-D8C57F0BE9BC}" dt="2021-10-05T12:09:52.855" v="744" actId="1076"/>
          <ac:spMkLst>
            <pc:docMk/>
            <pc:sldMk cId="1391826589" sldId="793"/>
            <ac:spMk id="10" creationId="{A8D57D9E-975F-4605-85CD-5E725967B93F}"/>
          </ac:spMkLst>
        </pc:spChg>
        <pc:spChg chg="add mod">
          <ac:chgData name="Sidney Seckler" userId="73470fc2d5f88927" providerId="LiveId" clId="{53F789E6-8C58-4EE0-BA8F-D8C57F0BE9BC}" dt="2021-10-05T12:10:56.265" v="803" actId="1076"/>
          <ac:spMkLst>
            <pc:docMk/>
            <pc:sldMk cId="1391826589" sldId="793"/>
            <ac:spMk id="12" creationId="{5D8BFB87-AA12-4538-B976-F8FDBF18DAD4}"/>
          </ac:spMkLst>
        </pc:spChg>
        <pc:spChg chg="mod">
          <ac:chgData name="Sidney Seckler" userId="73470fc2d5f88927" providerId="LiveId" clId="{53F789E6-8C58-4EE0-BA8F-D8C57F0BE9BC}" dt="2021-10-05T12:09:59.133" v="746" actId="14100"/>
          <ac:spMkLst>
            <pc:docMk/>
            <pc:sldMk cId="1391826589" sldId="793"/>
            <ac:spMk id="47" creationId="{FB3BD6BF-4B1D-4029-A2F1-01F018344BE2}"/>
          </ac:spMkLst>
        </pc:spChg>
        <pc:spChg chg="del">
          <ac:chgData name="Sidney Seckler" userId="73470fc2d5f88927" providerId="LiveId" clId="{53F789E6-8C58-4EE0-BA8F-D8C57F0BE9BC}" dt="2021-10-05T12:09:04.958" v="737" actId="478"/>
          <ac:spMkLst>
            <pc:docMk/>
            <pc:sldMk cId="1391826589" sldId="793"/>
            <ac:spMk id="50" creationId="{A553E3DB-51A5-43FB-B835-E16DFD2250D0}"/>
          </ac:spMkLst>
        </pc:spChg>
        <pc:spChg chg="del">
          <ac:chgData name="Sidney Seckler" userId="73470fc2d5f88927" providerId="LiveId" clId="{53F789E6-8C58-4EE0-BA8F-D8C57F0BE9BC}" dt="2021-10-05T12:09:04.958" v="737" actId="478"/>
          <ac:spMkLst>
            <pc:docMk/>
            <pc:sldMk cId="1391826589" sldId="793"/>
            <ac:spMk id="51" creationId="{54AFEA98-C476-4483-9B7D-51E43A749BEB}"/>
          </ac:spMkLst>
        </pc:spChg>
        <pc:picChg chg="mod">
          <ac:chgData name="Sidney Seckler" userId="73470fc2d5f88927" providerId="LiveId" clId="{53F789E6-8C58-4EE0-BA8F-D8C57F0BE9BC}" dt="2021-10-05T12:08:32.289" v="719" actId="14100"/>
          <ac:picMkLst>
            <pc:docMk/>
            <pc:sldMk cId="1391826589" sldId="793"/>
            <ac:picMk id="46" creationId="{F8917A07-A61B-4FD6-924D-4E1922650693}"/>
          </ac:picMkLst>
        </pc:picChg>
        <pc:picChg chg="mod">
          <ac:chgData name="Sidney Seckler" userId="73470fc2d5f88927" providerId="LiveId" clId="{53F789E6-8C58-4EE0-BA8F-D8C57F0BE9BC}" dt="2021-10-05T12:09:11.212" v="739" actId="14100"/>
          <ac:picMkLst>
            <pc:docMk/>
            <pc:sldMk cId="1391826589" sldId="793"/>
            <ac:picMk id="49" creationId="{7C85CDC5-9214-405B-A927-B8118E133C4B}"/>
          </ac:picMkLst>
        </pc:picChg>
      </pc:sldChg>
      <pc:sldChg chg="del">
        <pc:chgData name="Sidney Seckler" userId="73470fc2d5f88927" providerId="LiveId" clId="{53F789E6-8C58-4EE0-BA8F-D8C57F0BE9BC}" dt="2021-10-05T11:29:32.259" v="32" actId="47"/>
        <pc:sldMkLst>
          <pc:docMk/>
          <pc:sldMk cId="4005538881" sldId="793"/>
        </pc:sldMkLst>
      </pc:sldChg>
      <pc:sldChg chg="addSp delSp modSp add mod">
        <pc:chgData name="Sidney Seckler" userId="73470fc2d5f88927" providerId="LiveId" clId="{53F789E6-8C58-4EE0-BA8F-D8C57F0BE9BC}" dt="2021-10-05T12:16:11.644" v="889" actId="20577"/>
        <pc:sldMkLst>
          <pc:docMk/>
          <pc:sldMk cId="313293849" sldId="794"/>
        </pc:sldMkLst>
        <pc:spChg chg="mod">
          <ac:chgData name="Sidney Seckler" userId="73470fc2d5f88927" providerId="LiveId" clId="{53F789E6-8C58-4EE0-BA8F-D8C57F0BE9BC}" dt="2021-10-05T12:16:11.644" v="889" actId="20577"/>
          <ac:spMkLst>
            <pc:docMk/>
            <pc:sldMk cId="313293849" sldId="794"/>
            <ac:spMk id="12" creationId="{5D8BFB87-AA12-4538-B976-F8FDBF18DAD4}"/>
          </ac:spMkLst>
        </pc:spChg>
        <pc:spChg chg="mod">
          <ac:chgData name="Sidney Seckler" userId="73470fc2d5f88927" providerId="LiveId" clId="{53F789E6-8C58-4EE0-BA8F-D8C57F0BE9BC}" dt="2021-10-05T12:11:25.925" v="858" actId="20577"/>
          <ac:spMkLst>
            <pc:docMk/>
            <pc:sldMk cId="313293849" sldId="794"/>
            <ac:spMk id="47" creationId="{FB3BD6BF-4B1D-4029-A2F1-01F018344BE2}"/>
          </ac:spMkLst>
        </pc:spChg>
        <pc:picChg chg="add mod">
          <ac:chgData name="Sidney Seckler" userId="73470fc2d5f88927" providerId="LiveId" clId="{53F789E6-8C58-4EE0-BA8F-D8C57F0BE9BC}" dt="2021-10-05T12:15:11.999" v="869" actId="1076"/>
          <ac:picMkLst>
            <pc:docMk/>
            <pc:sldMk cId="313293849" sldId="794"/>
            <ac:picMk id="13" creationId="{FF80A426-923B-488A-8379-D7D0CDEE64B1}"/>
          </ac:picMkLst>
        </pc:picChg>
        <pc:picChg chg="del">
          <ac:chgData name="Sidney Seckler" userId="73470fc2d5f88927" providerId="LiveId" clId="{53F789E6-8C58-4EE0-BA8F-D8C57F0BE9BC}" dt="2021-10-05T12:11:32.721" v="860" actId="478"/>
          <ac:picMkLst>
            <pc:docMk/>
            <pc:sldMk cId="313293849" sldId="794"/>
            <ac:picMk id="46" creationId="{F8917A07-A61B-4FD6-924D-4E1922650693}"/>
          </ac:picMkLst>
        </pc:picChg>
        <pc:picChg chg="del">
          <ac:chgData name="Sidney Seckler" userId="73470fc2d5f88927" providerId="LiveId" clId="{53F789E6-8C58-4EE0-BA8F-D8C57F0BE9BC}" dt="2021-10-05T12:11:31.048" v="859" actId="478"/>
          <ac:picMkLst>
            <pc:docMk/>
            <pc:sldMk cId="313293849" sldId="794"/>
            <ac:picMk id="49" creationId="{7C85CDC5-9214-405B-A927-B8118E133C4B}"/>
          </ac:picMkLst>
        </pc:picChg>
        <pc:picChg chg="add mod">
          <ac:chgData name="Sidney Seckler" userId="73470fc2d5f88927" providerId="LiveId" clId="{53F789E6-8C58-4EE0-BA8F-D8C57F0BE9BC}" dt="2021-10-05T12:15:15.107" v="870" actId="1076"/>
          <ac:picMkLst>
            <pc:docMk/>
            <pc:sldMk cId="313293849" sldId="794"/>
            <ac:picMk id="3074" creationId="{8E0F4B3B-DFE7-44C9-B93C-46401173ED22}"/>
          </ac:picMkLst>
        </pc:picChg>
      </pc:sldChg>
      <pc:sldChg chg="del">
        <pc:chgData name="Sidney Seckler" userId="73470fc2d5f88927" providerId="LiveId" clId="{53F789E6-8C58-4EE0-BA8F-D8C57F0BE9BC}" dt="2021-10-05T11:29:39.081" v="35" actId="47"/>
        <pc:sldMkLst>
          <pc:docMk/>
          <pc:sldMk cId="708940882" sldId="794"/>
        </pc:sldMkLst>
      </pc:sldChg>
      <pc:sldChg chg="addSp delSp modSp add mod">
        <pc:chgData name="Sidney Seckler" userId="73470fc2d5f88927" providerId="LiveId" clId="{53F789E6-8C58-4EE0-BA8F-D8C57F0BE9BC}" dt="2021-10-05T12:19:16.061" v="961" actId="1076"/>
        <pc:sldMkLst>
          <pc:docMk/>
          <pc:sldMk cId="3025924033" sldId="795"/>
        </pc:sldMkLst>
        <pc:spChg chg="mod">
          <ac:chgData name="Sidney Seckler" userId="73470fc2d5f88927" providerId="LiveId" clId="{53F789E6-8C58-4EE0-BA8F-D8C57F0BE9BC}" dt="2021-10-05T12:19:16.061" v="961" actId="1076"/>
          <ac:spMkLst>
            <pc:docMk/>
            <pc:sldMk cId="3025924033" sldId="795"/>
            <ac:spMk id="2" creationId="{E7086B88-63FB-415C-A631-5A1C9A3B018C}"/>
          </ac:spMkLst>
        </pc:spChg>
        <pc:spChg chg="mod">
          <ac:chgData name="Sidney Seckler" userId="73470fc2d5f88927" providerId="LiveId" clId="{53F789E6-8C58-4EE0-BA8F-D8C57F0BE9BC}" dt="2021-10-05T12:19:16.061" v="961" actId="1076"/>
          <ac:spMkLst>
            <pc:docMk/>
            <pc:sldMk cId="3025924033" sldId="795"/>
            <ac:spMk id="10" creationId="{A8D57D9E-975F-4605-85CD-5E725967B93F}"/>
          </ac:spMkLst>
        </pc:spChg>
        <pc:spChg chg="del">
          <ac:chgData name="Sidney Seckler" userId="73470fc2d5f88927" providerId="LiveId" clId="{53F789E6-8C58-4EE0-BA8F-D8C57F0BE9BC}" dt="2021-10-05T12:16:45.279" v="933" actId="478"/>
          <ac:spMkLst>
            <pc:docMk/>
            <pc:sldMk cId="3025924033" sldId="795"/>
            <ac:spMk id="12" creationId="{5D8BFB87-AA12-4538-B976-F8FDBF18DAD4}"/>
          </ac:spMkLst>
        </pc:spChg>
        <pc:spChg chg="add mod">
          <ac:chgData name="Sidney Seckler" userId="73470fc2d5f88927" providerId="LiveId" clId="{53F789E6-8C58-4EE0-BA8F-D8C57F0BE9BC}" dt="2021-10-05T12:19:16.061" v="961" actId="1076"/>
          <ac:spMkLst>
            <pc:docMk/>
            <pc:sldMk cId="3025924033" sldId="795"/>
            <ac:spMk id="14" creationId="{989519AD-044D-4C55-9D11-A17F7F29CD46}"/>
          </ac:spMkLst>
        </pc:spChg>
        <pc:spChg chg="mod">
          <ac:chgData name="Sidney Seckler" userId="73470fc2d5f88927" providerId="LiveId" clId="{53F789E6-8C58-4EE0-BA8F-D8C57F0BE9BC}" dt="2021-10-05T12:19:10.043" v="960" actId="1076"/>
          <ac:spMkLst>
            <pc:docMk/>
            <pc:sldMk cId="3025924033" sldId="795"/>
            <ac:spMk id="47" creationId="{FB3BD6BF-4B1D-4029-A2F1-01F018344BE2}"/>
          </ac:spMkLst>
        </pc:spChg>
        <pc:picChg chg="del">
          <ac:chgData name="Sidney Seckler" userId="73470fc2d5f88927" providerId="LiveId" clId="{53F789E6-8C58-4EE0-BA8F-D8C57F0BE9BC}" dt="2021-10-05T12:16:23.047" v="891" actId="478"/>
          <ac:picMkLst>
            <pc:docMk/>
            <pc:sldMk cId="3025924033" sldId="795"/>
            <ac:picMk id="13" creationId="{FF80A426-923B-488A-8379-D7D0CDEE64B1}"/>
          </ac:picMkLst>
        </pc:picChg>
        <pc:picChg chg="del">
          <ac:chgData name="Sidney Seckler" userId="73470fc2d5f88927" providerId="LiveId" clId="{53F789E6-8C58-4EE0-BA8F-D8C57F0BE9BC}" dt="2021-10-05T12:16:24.805" v="892" actId="478"/>
          <ac:picMkLst>
            <pc:docMk/>
            <pc:sldMk cId="3025924033" sldId="795"/>
            <ac:picMk id="3074" creationId="{8E0F4B3B-DFE7-44C9-B93C-46401173ED22}"/>
          </ac:picMkLst>
        </pc:picChg>
        <pc:picChg chg="add mod">
          <ac:chgData name="Sidney Seckler" userId="73470fc2d5f88927" providerId="LiveId" clId="{53F789E6-8C58-4EE0-BA8F-D8C57F0BE9BC}" dt="2021-10-05T12:19:00.093" v="956" actId="14100"/>
          <ac:picMkLst>
            <pc:docMk/>
            <pc:sldMk cId="3025924033" sldId="795"/>
            <ac:picMk id="6146" creationId="{80D11699-17DE-49C0-92E7-D33C8CD45AA0}"/>
          </ac:picMkLst>
        </pc:picChg>
        <pc:picChg chg="add mod">
          <ac:chgData name="Sidney Seckler" userId="73470fc2d5f88927" providerId="LiveId" clId="{53F789E6-8C58-4EE0-BA8F-D8C57F0BE9BC}" dt="2021-10-05T12:19:02.821" v="957" actId="1076"/>
          <ac:picMkLst>
            <pc:docMk/>
            <pc:sldMk cId="3025924033" sldId="795"/>
            <ac:picMk id="6148" creationId="{AD4FBAF2-DC2F-46DF-8395-D9F1A944FB25}"/>
          </ac:picMkLst>
        </pc:picChg>
      </pc:sldChg>
      <pc:sldChg chg="addSp delSp modSp add mod">
        <pc:chgData name="Sidney Seckler" userId="73470fc2d5f88927" providerId="LiveId" clId="{53F789E6-8C58-4EE0-BA8F-D8C57F0BE9BC}" dt="2021-10-05T15:22:44.103" v="1039" actId="1076"/>
        <pc:sldMkLst>
          <pc:docMk/>
          <pc:sldMk cId="3236392058" sldId="796"/>
        </pc:sldMkLst>
        <pc:spChg chg="del">
          <ac:chgData name="Sidney Seckler" userId="73470fc2d5f88927" providerId="LiveId" clId="{53F789E6-8C58-4EE0-BA8F-D8C57F0BE9BC}" dt="2021-10-05T15:20:41.144" v="1016" actId="478"/>
          <ac:spMkLst>
            <pc:docMk/>
            <pc:sldMk cId="3236392058" sldId="796"/>
            <ac:spMk id="2" creationId="{E7086B88-63FB-415C-A631-5A1C9A3B018C}"/>
          </ac:spMkLst>
        </pc:spChg>
        <pc:spChg chg="add mod">
          <ac:chgData name="Sidney Seckler" userId="73470fc2d5f88927" providerId="LiveId" clId="{53F789E6-8C58-4EE0-BA8F-D8C57F0BE9BC}" dt="2021-10-05T15:22:28.629" v="1035" actId="1076"/>
          <ac:spMkLst>
            <pc:docMk/>
            <pc:sldMk cId="3236392058" sldId="796"/>
            <ac:spMk id="5" creationId="{287554BF-7682-4AC7-8452-6B2A860AFBE4}"/>
          </ac:spMkLst>
        </pc:spChg>
        <pc:spChg chg="del mod">
          <ac:chgData name="Sidney Seckler" userId="73470fc2d5f88927" providerId="LiveId" clId="{53F789E6-8C58-4EE0-BA8F-D8C57F0BE9BC}" dt="2021-10-05T15:22:03.560" v="1031" actId="478"/>
          <ac:spMkLst>
            <pc:docMk/>
            <pc:sldMk cId="3236392058" sldId="796"/>
            <ac:spMk id="10" creationId="{A8D57D9E-975F-4605-85CD-5E725967B93F}"/>
          </ac:spMkLst>
        </pc:spChg>
        <pc:spChg chg="add mod">
          <ac:chgData name="Sidney Seckler" userId="73470fc2d5f88927" providerId="LiveId" clId="{53F789E6-8C58-4EE0-BA8F-D8C57F0BE9BC}" dt="2021-10-05T15:19:25.176" v="1002" actId="1076"/>
          <ac:spMkLst>
            <pc:docMk/>
            <pc:sldMk cId="3236392058" sldId="796"/>
            <ac:spMk id="12" creationId="{CDEDCECB-B843-4605-A9F7-31516A6CDA65}"/>
          </ac:spMkLst>
        </pc:spChg>
        <pc:spChg chg="add del mod">
          <ac:chgData name="Sidney Seckler" userId="73470fc2d5f88927" providerId="LiveId" clId="{53F789E6-8C58-4EE0-BA8F-D8C57F0BE9BC}" dt="2021-10-05T15:20:51.073" v="1020" actId="478"/>
          <ac:spMkLst>
            <pc:docMk/>
            <pc:sldMk cId="3236392058" sldId="796"/>
            <ac:spMk id="13" creationId="{7DCFC900-E131-45EF-BD8E-27884C66E084}"/>
          </ac:spMkLst>
        </pc:spChg>
        <pc:spChg chg="del">
          <ac:chgData name="Sidney Seckler" userId="73470fc2d5f88927" providerId="LiveId" clId="{53F789E6-8C58-4EE0-BA8F-D8C57F0BE9BC}" dt="2021-10-05T15:20:43.597" v="1017" actId="478"/>
          <ac:spMkLst>
            <pc:docMk/>
            <pc:sldMk cId="3236392058" sldId="796"/>
            <ac:spMk id="14" creationId="{989519AD-044D-4C55-9D11-A17F7F29CD46}"/>
          </ac:spMkLst>
        </pc:spChg>
        <pc:spChg chg="add mod">
          <ac:chgData name="Sidney Seckler" userId="73470fc2d5f88927" providerId="LiveId" clId="{53F789E6-8C58-4EE0-BA8F-D8C57F0BE9BC}" dt="2021-10-05T15:22:44.103" v="1039" actId="1076"/>
          <ac:spMkLst>
            <pc:docMk/>
            <pc:sldMk cId="3236392058" sldId="796"/>
            <ac:spMk id="16" creationId="{C843176F-86EC-4BE4-AB51-84C7CBA0D1E9}"/>
          </ac:spMkLst>
        </pc:spChg>
        <pc:spChg chg="mod">
          <ac:chgData name="Sidney Seckler" userId="73470fc2d5f88927" providerId="LiveId" clId="{53F789E6-8C58-4EE0-BA8F-D8C57F0BE9BC}" dt="2021-10-05T15:18:26.338" v="997" actId="1076"/>
          <ac:spMkLst>
            <pc:docMk/>
            <pc:sldMk cId="3236392058" sldId="796"/>
            <ac:spMk id="47" creationId="{FB3BD6BF-4B1D-4029-A2F1-01F018344BE2}"/>
          </ac:spMkLst>
        </pc:spChg>
        <pc:graphicFrameChg chg="add del mod replId">
          <ac:chgData name="Sidney Seckler" userId="73470fc2d5f88927" providerId="LiveId" clId="{53F789E6-8C58-4EE0-BA8F-D8C57F0BE9BC}" dt="2021-10-05T15:19:40.559" v="1005"/>
          <ac:graphicFrameMkLst>
            <pc:docMk/>
            <pc:sldMk cId="3236392058" sldId="796"/>
            <ac:graphicFrameMk id="3" creationId="{7DCFC900-E131-45EF-BD8E-27884C66E084}"/>
          </ac:graphicFrameMkLst>
        </pc:graphicFrameChg>
        <pc:graphicFrameChg chg="add del mod">
          <ac:chgData name="Sidney Seckler" userId="73470fc2d5f88927" providerId="LiveId" clId="{53F789E6-8C58-4EE0-BA8F-D8C57F0BE9BC}" dt="2021-10-05T15:20:15.147" v="1008" actId="478"/>
          <ac:graphicFrameMkLst>
            <pc:docMk/>
            <pc:sldMk cId="3236392058" sldId="796"/>
            <ac:graphicFrameMk id="15" creationId="{C2C10FF9-6349-41A2-B750-C4792F106956}"/>
          </ac:graphicFrameMkLst>
        </pc:graphicFrameChg>
        <pc:picChg chg="del">
          <ac:chgData name="Sidney Seckler" userId="73470fc2d5f88927" providerId="LiveId" clId="{53F789E6-8C58-4EE0-BA8F-D8C57F0BE9BC}" dt="2021-10-05T15:18:04.701" v="963" actId="478"/>
          <ac:picMkLst>
            <pc:docMk/>
            <pc:sldMk cId="3236392058" sldId="796"/>
            <ac:picMk id="6148" creationId="{AD4FBAF2-DC2F-46DF-8395-D9F1A944FB25}"/>
          </ac:picMkLst>
        </pc:picChg>
      </pc:sldChg>
      <pc:sldChg chg="del">
        <pc:chgData name="Sidney Seckler" userId="73470fc2d5f88927" providerId="LiveId" clId="{53F789E6-8C58-4EE0-BA8F-D8C57F0BE9BC}" dt="2021-10-05T11:29:40.647" v="36" actId="47"/>
        <pc:sldMkLst>
          <pc:docMk/>
          <pc:sldMk cId="4157587424" sldId="796"/>
        </pc:sldMkLst>
      </pc:sldChg>
      <pc:sldChg chg="modSp add mod">
        <pc:chgData name="Sidney Seckler" userId="73470fc2d5f88927" providerId="LiveId" clId="{53F789E6-8C58-4EE0-BA8F-D8C57F0BE9BC}" dt="2021-10-05T15:23:34.510" v="1060" actId="20577"/>
        <pc:sldMkLst>
          <pc:docMk/>
          <pc:sldMk cId="2240455006" sldId="797"/>
        </pc:sldMkLst>
        <pc:spChg chg="mod">
          <ac:chgData name="Sidney Seckler" userId="73470fc2d5f88927" providerId="LiveId" clId="{53F789E6-8C58-4EE0-BA8F-D8C57F0BE9BC}" dt="2021-10-05T15:23:22.720" v="1059" actId="6549"/>
          <ac:spMkLst>
            <pc:docMk/>
            <pc:sldMk cId="2240455006" sldId="797"/>
            <ac:spMk id="12" creationId="{CDEDCECB-B843-4605-A9F7-31516A6CDA65}"/>
          </ac:spMkLst>
        </pc:spChg>
        <pc:spChg chg="mod">
          <ac:chgData name="Sidney Seckler" userId="73470fc2d5f88927" providerId="LiveId" clId="{53F789E6-8C58-4EE0-BA8F-D8C57F0BE9BC}" dt="2021-10-05T15:23:34.510" v="1060" actId="20577"/>
          <ac:spMkLst>
            <pc:docMk/>
            <pc:sldMk cId="2240455006" sldId="797"/>
            <ac:spMk id="16" creationId="{C843176F-86EC-4BE4-AB51-84C7CBA0D1E9}"/>
          </ac:spMkLst>
        </pc:spChg>
      </pc:sldChg>
      <pc:sldChg chg="del">
        <pc:chgData name="Sidney Seckler" userId="73470fc2d5f88927" providerId="LiveId" clId="{53F789E6-8C58-4EE0-BA8F-D8C57F0BE9BC}" dt="2021-10-05T11:29:47.820" v="40" actId="47"/>
        <pc:sldMkLst>
          <pc:docMk/>
          <pc:sldMk cId="2422959574" sldId="797"/>
        </pc:sldMkLst>
      </pc:sldChg>
      <pc:sldChg chg="del">
        <pc:chgData name="Sidney Seckler" userId="73470fc2d5f88927" providerId="LiveId" clId="{53F789E6-8C58-4EE0-BA8F-D8C57F0BE9BC}" dt="2021-10-05T11:29:43.214" v="37" actId="47"/>
        <pc:sldMkLst>
          <pc:docMk/>
          <pc:sldMk cId="974500464" sldId="798"/>
        </pc:sldMkLst>
      </pc:sldChg>
      <pc:sldChg chg="modSp add mod">
        <pc:chgData name="Sidney Seckler" userId="73470fc2d5f88927" providerId="LiveId" clId="{53F789E6-8C58-4EE0-BA8F-D8C57F0BE9BC}" dt="2021-10-05T15:23:56.066" v="1066" actId="20577"/>
        <pc:sldMkLst>
          <pc:docMk/>
          <pc:sldMk cId="3375841316" sldId="798"/>
        </pc:sldMkLst>
        <pc:spChg chg="mod">
          <ac:chgData name="Sidney Seckler" userId="73470fc2d5f88927" providerId="LiveId" clId="{53F789E6-8C58-4EE0-BA8F-D8C57F0BE9BC}" dt="2021-10-05T15:23:50.639" v="1063" actId="20577"/>
          <ac:spMkLst>
            <pc:docMk/>
            <pc:sldMk cId="3375841316" sldId="798"/>
            <ac:spMk id="12" creationId="{CDEDCECB-B843-4605-A9F7-31516A6CDA65}"/>
          </ac:spMkLst>
        </pc:spChg>
        <pc:spChg chg="mod">
          <ac:chgData name="Sidney Seckler" userId="73470fc2d5f88927" providerId="LiveId" clId="{53F789E6-8C58-4EE0-BA8F-D8C57F0BE9BC}" dt="2021-10-05T15:23:56.066" v="1066" actId="20577"/>
          <ac:spMkLst>
            <pc:docMk/>
            <pc:sldMk cId="3375841316" sldId="798"/>
            <ac:spMk id="16" creationId="{C843176F-86EC-4BE4-AB51-84C7CBA0D1E9}"/>
          </ac:spMkLst>
        </pc:spChg>
      </pc:sldChg>
      <pc:sldChg chg="addSp delSp modSp add mod">
        <pc:chgData name="Sidney Seckler" userId="73470fc2d5f88927" providerId="LiveId" clId="{53F789E6-8C58-4EE0-BA8F-D8C57F0BE9BC}" dt="2021-10-05T15:27:52.640" v="1145" actId="1076"/>
        <pc:sldMkLst>
          <pc:docMk/>
          <pc:sldMk cId="1527615912" sldId="799"/>
        </pc:sldMkLst>
        <pc:spChg chg="mod">
          <ac:chgData name="Sidney Seckler" userId="73470fc2d5f88927" providerId="LiveId" clId="{53F789E6-8C58-4EE0-BA8F-D8C57F0BE9BC}" dt="2021-10-05T15:27:24.794" v="1138" actId="1076"/>
          <ac:spMkLst>
            <pc:docMk/>
            <pc:sldMk cId="1527615912" sldId="799"/>
            <ac:spMk id="5" creationId="{287554BF-7682-4AC7-8452-6B2A860AFBE4}"/>
          </ac:spMkLst>
        </pc:spChg>
        <pc:spChg chg="add mod">
          <ac:chgData name="Sidney Seckler" userId="73470fc2d5f88927" providerId="LiveId" clId="{53F789E6-8C58-4EE0-BA8F-D8C57F0BE9BC}" dt="2021-10-05T15:27:33.354" v="1140" actId="1076"/>
          <ac:spMkLst>
            <pc:docMk/>
            <pc:sldMk cId="1527615912" sldId="799"/>
            <ac:spMk id="9" creationId="{EDB9156B-72FB-4FDE-BBAC-AD0E3F9D2627}"/>
          </ac:spMkLst>
        </pc:spChg>
        <pc:spChg chg="add del mod">
          <ac:chgData name="Sidney Seckler" userId="73470fc2d5f88927" providerId="LiveId" clId="{53F789E6-8C58-4EE0-BA8F-D8C57F0BE9BC}" dt="2021-10-05T15:27:39.227" v="1142" actId="478"/>
          <ac:spMkLst>
            <pc:docMk/>
            <pc:sldMk cId="1527615912" sldId="799"/>
            <ac:spMk id="10" creationId="{F516A9FC-DBEF-4442-928E-C4D9DD111E90}"/>
          </ac:spMkLst>
        </pc:spChg>
        <pc:spChg chg="mod">
          <ac:chgData name="Sidney Seckler" userId="73470fc2d5f88927" providerId="LiveId" clId="{53F789E6-8C58-4EE0-BA8F-D8C57F0BE9BC}" dt="2021-10-05T15:27:21.998" v="1137" actId="1076"/>
          <ac:spMkLst>
            <pc:docMk/>
            <pc:sldMk cId="1527615912" sldId="799"/>
            <ac:spMk id="12" creationId="{CDEDCECB-B843-4605-A9F7-31516A6CDA65}"/>
          </ac:spMkLst>
        </pc:spChg>
        <pc:spChg chg="add mod">
          <ac:chgData name="Sidney Seckler" userId="73470fc2d5f88927" providerId="LiveId" clId="{53F789E6-8C58-4EE0-BA8F-D8C57F0BE9BC}" dt="2021-10-05T15:27:37.260" v="1141" actId="1076"/>
          <ac:spMkLst>
            <pc:docMk/>
            <pc:sldMk cId="1527615912" sldId="799"/>
            <ac:spMk id="13" creationId="{514C99C6-D36F-4B66-95F8-5EA1238DF578}"/>
          </ac:spMkLst>
        </pc:spChg>
        <pc:spChg chg="del">
          <ac:chgData name="Sidney Seckler" userId="73470fc2d5f88927" providerId="LiveId" clId="{53F789E6-8C58-4EE0-BA8F-D8C57F0BE9BC}" dt="2021-10-05T15:25:03.061" v="1114" actId="478"/>
          <ac:spMkLst>
            <pc:docMk/>
            <pc:sldMk cId="1527615912" sldId="799"/>
            <ac:spMk id="16" creationId="{C843176F-86EC-4BE4-AB51-84C7CBA0D1E9}"/>
          </ac:spMkLst>
        </pc:spChg>
        <pc:spChg chg="mod">
          <ac:chgData name="Sidney Seckler" userId="73470fc2d5f88927" providerId="LiveId" clId="{53F789E6-8C58-4EE0-BA8F-D8C57F0BE9BC}" dt="2021-10-05T15:27:49.809" v="1144" actId="255"/>
          <ac:spMkLst>
            <pc:docMk/>
            <pc:sldMk cId="1527615912" sldId="799"/>
            <ac:spMk id="17" creationId="{51F7E366-4B9F-4862-8A51-DFC511A7EEA5}"/>
          </ac:spMkLst>
        </pc:spChg>
        <pc:spChg chg="mod">
          <ac:chgData name="Sidney Seckler" userId="73470fc2d5f88927" providerId="LiveId" clId="{53F789E6-8C58-4EE0-BA8F-D8C57F0BE9BC}" dt="2021-10-05T15:27:49.809" v="1144" actId="255"/>
          <ac:spMkLst>
            <pc:docMk/>
            <pc:sldMk cId="1527615912" sldId="799"/>
            <ac:spMk id="18" creationId="{036EFDC0-D732-4D61-AE7D-A8EA4692F53B}"/>
          </ac:spMkLst>
        </pc:spChg>
        <pc:spChg chg="mod">
          <ac:chgData name="Sidney Seckler" userId="73470fc2d5f88927" providerId="LiveId" clId="{53F789E6-8C58-4EE0-BA8F-D8C57F0BE9BC}" dt="2021-10-05T15:27:49.809" v="1144" actId="255"/>
          <ac:spMkLst>
            <pc:docMk/>
            <pc:sldMk cId="1527615912" sldId="799"/>
            <ac:spMk id="19" creationId="{6FC168C6-0832-40B7-B861-9F4F1E58CE8D}"/>
          </ac:spMkLst>
        </pc:spChg>
        <pc:spChg chg="mod">
          <ac:chgData name="Sidney Seckler" userId="73470fc2d5f88927" providerId="LiveId" clId="{53F789E6-8C58-4EE0-BA8F-D8C57F0BE9BC}" dt="2021-10-05T15:27:17.646" v="1136" actId="1076"/>
          <ac:spMkLst>
            <pc:docMk/>
            <pc:sldMk cId="1527615912" sldId="799"/>
            <ac:spMk id="47" creationId="{FB3BD6BF-4B1D-4029-A2F1-01F018344BE2}"/>
          </ac:spMkLst>
        </pc:spChg>
        <pc:grpChg chg="add mod">
          <ac:chgData name="Sidney Seckler" userId="73470fc2d5f88927" providerId="LiveId" clId="{53F789E6-8C58-4EE0-BA8F-D8C57F0BE9BC}" dt="2021-10-05T15:27:52.640" v="1145" actId="1076"/>
          <ac:grpSpMkLst>
            <pc:docMk/>
            <pc:sldMk cId="1527615912" sldId="799"/>
            <ac:grpSpMk id="14" creationId="{F369A101-C454-4908-89A4-14277617A9CC}"/>
          </ac:grpSpMkLst>
        </pc:grpChg>
        <pc:picChg chg="mod">
          <ac:chgData name="Sidney Seckler" userId="73470fc2d5f88927" providerId="LiveId" clId="{53F789E6-8C58-4EE0-BA8F-D8C57F0BE9BC}" dt="2021-10-05T15:26:17.433" v="1119"/>
          <ac:picMkLst>
            <pc:docMk/>
            <pc:sldMk cId="1527615912" sldId="799"/>
            <ac:picMk id="15" creationId="{48BC9841-9C39-47D8-B001-E95A632538B0}"/>
          </ac:picMkLst>
        </pc:picChg>
        <pc:picChg chg="del">
          <ac:chgData name="Sidney Seckler" userId="73470fc2d5f88927" providerId="LiveId" clId="{53F789E6-8C58-4EE0-BA8F-D8C57F0BE9BC}" dt="2021-10-05T15:25:19.080" v="1118" actId="478"/>
          <ac:picMkLst>
            <pc:docMk/>
            <pc:sldMk cId="1527615912" sldId="799"/>
            <ac:picMk id="6146" creationId="{80D11699-17DE-49C0-92E7-D33C8CD45AA0}"/>
          </ac:picMkLst>
        </pc:picChg>
      </pc:sldChg>
      <pc:sldChg chg="del">
        <pc:chgData name="Sidney Seckler" userId="73470fc2d5f88927" providerId="LiveId" clId="{53F789E6-8C58-4EE0-BA8F-D8C57F0BE9BC}" dt="2021-10-05T11:29:44.669" v="38" actId="47"/>
        <pc:sldMkLst>
          <pc:docMk/>
          <pc:sldMk cId="3008480003" sldId="799"/>
        </pc:sldMkLst>
      </pc:sldChg>
      <pc:sldChg chg="del">
        <pc:chgData name="Sidney Seckler" userId="73470fc2d5f88927" providerId="LiveId" clId="{53F789E6-8C58-4EE0-BA8F-D8C57F0BE9BC}" dt="2021-10-05T11:29:45.496" v="39" actId="47"/>
        <pc:sldMkLst>
          <pc:docMk/>
          <pc:sldMk cId="2782739094" sldId="800"/>
        </pc:sldMkLst>
      </pc:sldChg>
      <pc:sldChg chg="addSp delSp modSp add mod">
        <pc:chgData name="Sidney Seckler" userId="73470fc2d5f88927" providerId="LiveId" clId="{53F789E6-8C58-4EE0-BA8F-D8C57F0BE9BC}" dt="2021-10-05T18:36:52.292" v="1173" actId="1076"/>
        <pc:sldMkLst>
          <pc:docMk/>
          <pc:sldMk cId="3395232529" sldId="800"/>
        </pc:sldMkLst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5" creationId="{287554BF-7682-4AC7-8452-6B2A860AFBE4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9" creationId="{EDB9156B-72FB-4FDE-BBAC-AD0E3F9D2627}"/>
          </ac:spMkLst>
        </pc:spChg>
        <pc:spChg chg="mod">
          <ac:chgData name="Sidney Seckler" userId="73470fc2d5f88927" providerId="LiveId" clId="{53F789E6-8C58-4EE0-BA8F-D8C57F0BE9BC}" dt="2021-10-05T15:33:10.134" v="1169" actId="20577"/>
          <ac:spMkLst>
            <pc:docMk/>
            <pc:sldMk cId="3395232529" sldId="800"/>
            <ac:spMk id="11" creationId="{12941ED0-2832-453B-8941-FA072C984F49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12" creationId="{CDEDCECB-B843-4605-A9F7-31516A6CDA65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13" creationId="{514C99C6-D36F-4B66-95F8-5EA1238DF578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0" creationId="{B9E7864B-B881-4A10-B54D-819E0C701064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1" creationId="{ADF413E5-885F-44AD-A95C-611BEC1B8C95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2" creationId="{D52BC31A-D0C8-4C36-AFE5-2370E29B064C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3" creationId="{77573C10-021E-4E4F-8A4D-138E37482BB8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4" creationId="{9876BD03-A60B-47E5-93F1-8351AF27017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5" creationId="{A63D0C41-BF6B-4A6D-8DC3-6FD7B3009F1B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6" creationId="{D6D7061B-A8B6-4532-A06F-73824FC8136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7" creationId="{93DA34FD-5BF3-42C6-AA0D-7C99939E4D94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8" creationId="{10003BBD-7C53-4851-9BB6-D110D41AE0E1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9" creationId="{BE1F2A66-6C69-46A5-86DA-00C5E7F6912C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0" creationId="{970A80F8-E006-4ADE-9183-ABAE21E9CDC2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1" creationId="{0ACF9559-2E6D-4176-AD55-9FAF93273EFA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2" creationId="{C4360D98-41E0-488A-BDDC-98A838065D14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3" creationId="{4C82963C-144A-48E7-9A1A-4057E987D06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4" creationId="{BD76B2FB-4F1F-4DCB-A97E-AC17ADE63C7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5" creationId="{9AE6DE51-6BE4-4EB5-A628-265E2F3FAD1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6" creationId="{475DAADD-5AFF-44DE-9EF1-1E7D909D855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7" creationId="{9C3EFA30-8382-4AB6-9D5E-EA370E47910A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8" creationId="{2DEC6F4B-D65A-4D2F-8810-99800174532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9" creationId="{B37DE054-CE26-45B2-BECB-406AAF950C5B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0" creationId="{AED7038B-D133-4614-8973-2F4D25E765F7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1" creationId="{F0D514F5-D3A5-4B8F-AEED-1EBECC780AF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2" creationId="{C23254A6-AE11-4D61-AEA2-7318E95E310D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3" creationId="{43CC0533-5AD1-418A-8BF5-D8940F41A0A5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4" creationId="{EF8B6E7D-B82F-44AD-AF91-A963FF72952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5" creationId="{D6469319-C8AD-4996-9049-C47D3994848B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6" creationId="{D503D225-993D-4654-AD85-656C6CD89D51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47" creationId="{FB3BD6BF-4B1D-4029-A2F1-01F018344BE2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8" creationId="{30AC11FD-F37C-4740-9A1C-2009403467C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9" creationId="{816957EC-5F2C-4ED0-9894-5245C2A5EE2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0" creationId="{5F244221-8C24-4728-B152-906104432E9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1" creationId="{078EFC5C-8D3A-4630-9A73-A0C560B4135D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2" creationId="{D8305E59-6711-4437-94EF-286AD1E0970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3" creationId="{AE8C1BA9-C0F3-4903-A170-063AA6BFEE57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4" creationId="{2F5E5F23-F883-4BE9-8963-CE06F5486CD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5" creationId="{AABEA85B-B7A5-4C1F-BB8E-24E03B09695C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6" creationId="{0AE68234-6013-46A0-92D9-242CA36DA965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7" creationId="{521B1FC2-436B-4095-B8DC-5EC0F79337CD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8" creationId="{CC2FE89F-7403-4D57-9B13-7E0A0F344B0A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9" creationId="{D6C4F2A4-1C76-434E-92EA-2348E9BD1A42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0" creationId="{D4FBA25C-B865-4E6B-8C4B-776FBF4EB0A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1" creationId="{2F0463C3-E79A-4DCA-A546-61B4F0F5B85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2" creationId="{712F3E06-C5E3-4637-ADC9-50D743050CA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3" creationId="{2C61C0A3-5B60-4BC0-95EC-048CEBACDDF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4" creationId="{5916BFD6-0D96-415A-A06E-B92FD99BAEC7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5" creationId="{48BAF8D3-6265-4A36-BFB9-6EF9050DBBA7}"/>
          </ac:spMkLst>
        </pc:spChg>
        <pc:grpChg chg="del">
          <ac:chgData name="Sidney Seckler" userId="73470fc2d5f88927" providerId="LiveId" clId="{53F789E6-8C58-4EE0-BA8F-D8C57F0BE9BC}" dt="2021-10-05T15:33:13.916" v="1170" actId="478"/>
          <ac:grpSpMkLst>
            <pc:docMk/>
            <pc:sldMk cId="3395232529" sldId="800"/>
            <ac:grpSpMk id="14" creationId="{F369A101-C454-4908-89A4-14277617A9CC}"/>
          </ac:grpSpMkLst>
        </pc:grpChg>
        <pc:grpChg chg="add mod">
          <ac:chgData name="Sidney Seckler" userId="73470fc2d5f88927" providerId="LiveId" clId="{53F789E6-8C58-4EE0-BA8F-D8C57F0BE9BC}" dt="2021-10-05T18:36:52.292" v="1173" actId="1076"/>
          <ac:grpSpMkLst>
            <pc:docMk/>
            <pc:sldMk cId="3395232529" sldId="800"/>
            <ac:grpSpMk id="16" creationId="{F1B36C98-C61B-4495-AF13-4A58D48F891B}"/>
          </ac:grpSpMkLst>
        </pc:grpChg>
      </pc:sldChg>
      <pc:sldChg chg="addSp modSp add">
        <pc:chgData name="Sidney Seckler" userId="73470fc2d5f88927" providerId="LiveId" clId="{53F789E6-8C58-4EE0-BA8F-D8C57F0BE9BC}" dt="2021-10-05T18:37:24.287" v="1176" actId="1076"/>
        <pc:sldMkLst>
          <pc:docMk/>
          <pc:sldMk cId="221153624" sldId="801"/>
        </pc:sldMkLst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5" creationId="{1B00C38B-92F2-4761-9495-6B52FB8A9E9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6" creationId="{E1F0894F-33FE-4247-969E-0BA08E6D9120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7" creationId="{D489CA79-484F-4362-B90F-C2967ECEF43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8" creationId="{4075B480-1293-4ED3-8642-CEF589569AF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9" creationId="{0B90A0EE-B53D-459E-834B-6DCFFD8B1773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0" creationId="{6C800861-4ECC-4D76-9F1B-1009732E56BD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2" creationId="{BDEA523D-7864-43A1-ABF4-975DD5274DD6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3" creationId="{3ECC8704-66E9-4722-A97E-0BB6B5B34F3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4" creationId="{F18C19C0-394B-4B0B-B4B6-38A0C0C3515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5" creationId="{817F67B3-6C53-4B40-BF09-51DB0C678B65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6" creationId="{8E410F90-CB2E-4FBB-8B35-082B87188C6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7" creationId="{9F62EE49-DCF8-43B7-A93E-B0170E58174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8" creationId="{4F2DF933-DDD6-4F30-AA2A-076EDAFF572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9" creationId="{D608ABD1-3F0B-466C-AF2F-B55E822C0251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0" creationId="{78C44895-7366-4611-AE97-005E91FBD29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1" creationId="{05455524-FD3B-4598-878F-C9ACACC0A0AD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2" creationId="{A2E46229-7130-4436-B1DD-922E6B5E297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3" creationId="{1AA9B56B-D67E-4FE0-A553-BB01D1AD3E2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4" creationId="{78515C6D-E729-4569-951A-7314B144F860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5" creationId="{54A18FAD-A7C7-4137-AD10-81F03B95FB5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6" creationId="{69BEDF40-882D-425F-9C8F-0EDA6F947D8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7" creationId="{124F4668-B0C6-4677-8C04-3C4C51D77482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8" creationId="{7EDE5B24-9316-44B4-A5B6-BB92DDB9562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9" creationId="{96643ACA-F129-4F64-A155-EBB560383590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0" creationId="{E730C176-1F97-4ACD-9A11-89D6ADB4618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1" creationId="{5E6D35E3-E741-4C85-8A27-D03972F3F169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2" creationId="{B9DB037A-EEF8-445D-8071-6E22872D9B04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3" creationId="{33877E00-C596-40AB-8339-920FFBE6AFA5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4" creationId="{8424D878-BE50-4646-8DD9-3634207ADBC4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5" creationId="{A5196450-D723-41FC-9D58-30BAF7DA809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6" creationId="{2F831AF2-8479-4574-A7CF-7195D0162595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7" creationId="{18F0B728-3D4E-4006-BA62-894E06FC9AB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8" creationId="{3F56954A-0E37-45D9-AFAA-2881A6E1953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9" creationId="{A795DC7B-4EF0-4380-8B72-8D26DA3AEA61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0" creationId="{AD58D365-9DA5-4172-A3AC-48383418A0AD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1" creationId="{3CC31997-42C2-4F9B-B597-97C92DCEACF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2" creationId="{363ECE5E-F3BF-434D-9068-4E3E2EEE734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3" creationId="{E6C0E9D4-4A09-4D76-A400-D0310A18794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4" creationId="{E61E6263-34C3-459D-9CDC-707C4D76157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5" creationId="{FC2B4D10-E120-4C49-BC5D-6DD92095C461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6" creationId="{A31031E2-8CD4-4F82-8448-8B000FC34A3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7" creationId="{35FC9733-8C17-46D4-B633-BA296C0BACB2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8" creationId="{00F7F02D-2EF2-4F4A-8961-218EC09C9C9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9" creationId="{A2146FF7-1F5C-4D4C-A8CA-F9C14D80B24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50" creationId="{A93228A8-5A98-48EC-8D3C-2B36CA25E523}"/>
          </ac:spMkLst>
        </pc:spChg>
        <pc:grpChg chg="add mod">
          <ac:chgData name="Sidney Seckler" userId="73470fc2d5f88927" providerId="LiveId" clId="{53F789E6-8C58-4EE0-BA8F-D8C57F0BE9BC}" dt="2021-10-05T18:37:24.287" v="1176" actId="1076"/>
          <ac:grpSpMkLst>
            <pc:docMk/>
            <pc:sldMk cId="221153624" sldId="801"/>
            <ac:grpSpMk id="4" creationId="{975C7DC8-B572-4BA1-9C00-F9B9527A1256}"/>
          </ac:grpSpMkLst>
        </pc:grpChg>
      </pc:sldChg>
      <pc:sldChg chg="del">
        <pc:chgData name="Sidney Seckler" userId="73470fc2d5f88927" providerId="LiveId" clId="{53F789E6-8C58-4EE0-BA8F-D8C57F0BE9BC}" dt="2021-10-05T11:29:48.906" v="41" actId="47"/>
        <pc:sldMkLst>
          <pc:docMk/>
          <pc:sldMk cId="2376233388" sldId="801"/>
        </pc:sldMkLst>
      </pc:sldChg>
      <pc:sldChg chg="del">
        <pc:chgData name="Sidney Seckler" userId="73470fc2d5f88927" providerId="LiveId" clId="{53F789E6-8C58-4EE0-BA8F-D8C57F0BE9BC}" dt="2021-10-05T11:29:51.983" v="43" actId="47"/>
        <pc:sldMkLst>
          <pc:docMk/>
          <pc:sldMk cId="992826223" sldId="802"/>
        </pc:sldMkLst>
      </pc:sldChg>
      <pc:sldChg chg="addSp modSp add">
        <pc:chgData name="Sidney Seckler" userId="73470fc2d5f88927" providerId="LiveId" clId="{53F789E6-8C58-4EE0-BA8F-D8C57F0BE9BC}" dt="2021-10-05T18:38:06.845" v="1180" actId="1076"/>
        <pc:sldMkLst>
          <pc:docMk/>
          <pc:sldMk cId="1814482130" sldId="802"/>
        </pc:sldMkLst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5" creationId="{20115427-7EF3-4081-B417-847EDC71F29A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6" creationId="{D76812B0-0D54-4C06-9586-0AE9AADDA0F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7" creationId="{D357A25B-0D0E-4A53-8823-B12F0C6FED5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8" creationId="{2328B98E-F706-4369-B2A8-13925BEE90DF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9" creationId="{FCD7B732-AA6C-4E12-8868-87EA3FCB84A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0" creationId="{CAD58FD2-1A2E-4AF5-B13A-A192EDE9187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2" creationId="{09319822-B1ED-4820-9C64-C4ABB3BC7AB2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3" creationId="{2B986357-133A-4C0D-A09F-D37014D2D4F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4" creationId="{76C69353-DAC3-4D95-BC99-5853A86367A0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5" creationId="{F05F5FF6-115C-4834-8074-3DA582A347C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6" creationId="{5FECE842-F89D-4547-9CE4-51C4EC313C14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7" creationId="{8B58847A-ED02-4526-BF6B-5361A548FCA9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8" creationId="{E09F6A7B-00A4-4817-A526-9E66F48BF629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9" creationId="{5EB9329F-FB7D-465A-AD20-E0E99783AC9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0" creationId="{DA060542-09ED-4419-A001-E6421834917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1" creationId="{DAD7507C-1B6C-412A-95FA-A379D8946B1E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2" creationId="{9FDF69A5-D049-4168-B30E-78D1E2B65782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3" creationId="{DEE37D58-B37E-4F8D-AD0E-82863B68FED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4" creationId="{ECD9550C-E256-418D-BE66-0CF2BA2107D0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5" creationId="{D8A92BFF-E40F-4ADE-AD78-F2940F593B7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6" creationId="{E7E17B78-56A8-4177-9F03-F9685C5068FE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7" creationId="{5D616B93-42EA-403D-B629-500881A3A76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8" creationId="{B7A280E1-A0CA-4FCB-ABD7-206D0BDDC66A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9" creationId="{CD5E5782-A322-4458-AA1C-8ABB873E777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0" creationId="{84359250-B599-465B-BB2C-F0ED324D69F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1" creationId="{07FC8573-7200-46CE-8F12-28E63A366477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2" creationId="{2F2E0A53-F27D-4483-89D5-B6E00B40E954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3" creationId="{D03A96DE-3C66-4274-ACD6-B550E83C9779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4" creationId="{1A1864CD-17D1-4BFA-9478-7341F38E378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5" creationId="{995241AF-C29A-4BD6-9CF7-EC4484F7C510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6" creationId="{F076DE4F-2068-4AA0-96AC-3EC7FFC20B5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7" creationId="{758373F7-531E-4F31-86EC-B447D99347B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8" creationId="{9D56A049-A8D4-4887-BCFD-449421B38B4B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9" creationId="{38710332-CE1C-4202-80A3-A0D3DDDAE8D1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0" creationId="{80805A7F-42F0-4470-A28C-271E7B84C59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1" creationId="{CDF924C4-5636-487B-A9A2-0647C185F23D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2" creationId="{F5B947AE-7EB8-4502-910E-9E00F9D41343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3" creationId="{F3071282-325B-4A36-8A7C-2E074FFD6154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4" creationId="{70B0D29D-CBE2-447E-A217-C50632A6EE5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5" creationId="{583D208F-CD26-4B65-ABAB-FF1190432A6B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6" creationId="{81F88F33-8BA6-47CE-A8C2-C6492B2A237E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7" creationId="{43F3BAE4-0281-40F2-AAFE-C371C7C6740A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8" creationId="{510BF474-01DF-4257-9659-F333F3B825B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9" creationId="{CF728684-B8D0-4AB6-83D5-2F7DEFBEE5E7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50" creationId="{3F9EB75C-7329-4B32-B485-7EF2EBD1A1CF}"/>
          </ac:spMkLst>
        </pc:spChg>
        <pc:grpChg chg="add mod">
          <ac:chgData name="Sidney Seckler" userId="73470fc2d5f88927" providerId="LiveId" clId="{53F789E6-8C58-4EE0-BA8F-D8C57F0BE9BC}" dt="2021-10-05T18:38:06.845" v="1180" actId="1076"/>
          <ac:grpSpMkLst>
            <pc:docMk/>
            <pc:sldMk cId="1814482130" sldId="802"/>
            <ac:grpSpMk id="4" creationId="{1A0DD900-D3E5-4B86-AC00-6A0702AEB887}"/>
          </ac:grpSpMkLst>
        </pc:grpChg>
      </pc:sldChg>
      <pc:sldChg chg="del">
        <pc:chgData name="Sidney Seckler" userId="73470fc2d5f88927" providerId="LiveId" clId="{53F789E6-8C58-4EE0-BA8F-D8C57F0BE9BC}" dt="2021-10-05T11:29:51.080" v="42" actId="47"/>
        <pc:sldMkLst>
          <pc:docMk/>
          <pc:sldMk cId="214531596" sldId="803"/>
        </pc:sldMkLst>
      </pc:sldChg>
      <pc:sldChg chg="addSp modSp add mod">
        <pc:chgData name="Sidney Seckler" userId="73470fc2d5f88927" providerId="LiveId" clId="{53F789E6-8C58-4EE0-BA8F-D8C57F0BE9BC}" dt="2021-10-05T18:43:14.733" v="1273" actId="20577"/>
        <pc:sldMkLst>
          <pc:docMk/>
          <pc:sldMk cId="1375300366" sldId="803"/>
        </pc:sldMkLst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5" creationId="{1247CD76-E69A-4D3E-AAE9-08BFD081C02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6" creationId="{688B080C-0852-404B-837F-932DC276527A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7" creationId="{A2946735-80CB-4B25-9BDE-07828D6A4D8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8" creationId="{1625CACB-2901-4431-8644-1B1A2DEA6CE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9" creationId="{C8482329-993A-4C47-981D-11C1D6F9AF88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0" creationId="{E7D0A7D2-5AFB-43DC-9FC6-085AA1CC398A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2" creationId="{E9446D8E-2D54-454C-A261-7A5576134E3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3" creationId="{304B1D19-543F-495D-96E7-0AE65601EF2B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4" creationId="{8C24B7E0-9C8C-4923-8D5D-30A9B274A4A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5" creationId="{95422A43-C3A1-44D2-B3E8-E8E09214C0A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6" creationId="{81BD613F-E483-4BDB-A4C0-8E62CDD761D9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7" creationId="{81F344E8-C774-4D54-B01D-B22CE2F94E20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8" creationId="{C87DE993-F0D2-4C02-92F4-C872DFF5CB5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9" creationId="{22FAAED8-5E7D-45E4-A952-393D219414AE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0" creationId="{EF1625ED-AB9D-417F-ACD6-D579D98CEEFD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1" creationId="{130F2540-F8A3-4116-A4F9-A9FD7B343C30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2" creationId="{19383790-DE21-4F55-86F4-F2221941944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3" creationId="{1B51E541-8747-498C-A658-F10D2831EF8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4" creationId="{71DC517D-7C4B-45F1-8067-74B3C6EB2C5B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5" creationId="{E7F156BC-AA39-4B51-95B0-B95B0386DF72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6" creationId="{42F1BA4F-9769-4212-A57E-6720C0EFEBBD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7" creationId="{21EEAB1D-CC16-44D8-ABB1-D6B8E8670050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8" creationId="{C4777469-E770-4CB7-A6AC-6753D9121D7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9" creationId="{B6370E3F-4400-4BF1-B423-4E4455536325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0" creationId="{2D5C52B2-F961-4478-98DD-9986F83A2FF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1" creationId="{71D33FD2-AC04-4F2E-A645-5C20F9D177F2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2" creationId="{4DDF8587-BE63-41FC-8FB3-84A2376A9C94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3" creationId="{FAE26E75-DF83-4DBB-B0F5-5B99752253F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4" creationId="{74451906-CC6F-4645-BDA4-16B3FC3683E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5" creationId="{B0DCE0BC-2B67-4EEB-AE5E-56BD521A71C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6" creationId="{B0AA0BF3-6D96-4D37-B1F2-DEA6CC1E97E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7" creationId="{4CC87833-43FB-4044-9C19-6AFA37231D8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8" creationId="{1C95770B-BEC7-4C40-BF89-25C4BAC6016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9" creationId="{4E0F37E3-2C11-43E2-A3A3-EE98B8E27674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0" creationId="{5197DF3D-DE5F-4ACD-80B0-5AD9F0E63F6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1" creationId="{577A0242-985B-40E0-8E84-57FE6F73CE8E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2" creationId="{8487C8C6-5F7E-4B88-9D0C-75D95B0FA01A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3" creationId="{2651DDAA-556D-45B5-B16D-185FB05D3247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4" creationId="{161D949E-959B-4DEA-BB13-F9488F372EA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5" creationId="{ADA0897E-6685-4771-B1FE-169C4955EA2E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6" creationId="{A41777D4-6792-4DEB-A3A3-D3F397ED5E8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7" creationId="{4F2D3426-2C97-4B68-9435-FAE82FE41429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8" creationId="{776394AD-2595-4F82-AF43-F103A2540DA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9" creationId="{9EA5B0FC-C153-4067-A484-54328619634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50" creationId="{A61CDB27-082B-40CD-8BB6-3D51E95608E5}"/>
          </ac:spMkLst>
        </pc:spChg>
        <pc:spChg chg="add mod">
          <ac:chgData name="Sidney Seckler" userId="73470fc2d5f88927" providerId="LiveId" clId="{53F789E6-8C58-4EE0-BA8F-D8C57F0BE9BC}" dt="2021-10-05T18:42:16.806" v="1248" actId="1076"/>
          <ac:spMkLst>
            <pc:docMk/>
            <pc:sldMk cId="1375300366" sldId="803"/>
            <ac:spMk id="51" creationId="{0408DAFB-3015-4AEC-89DC-984EAAE417C5}"/>
          </ac:spMkLst>
        </pc:spChg>
        <pc:spChg chg="add mod">
          <ac:chgData name="Sidney Seckler" userId="73470fc2d5f88927" providerId="LiveId" clId="{53F789E6-8C58-4EE0-BA8F-D8C57F0BE9BC}" dt="2021-10-05T18:42:10.762" v="1247" actId="1076"/>
          <ac:spMkLst>
            <pc:docMk/>
            <pc:sldMk cId="1375300366" sldId="803"/>
            <ac:spMk id="52" creationId="{D6C33950-A9B2-4E1B-AC72-20D67C65C77D}"/>
          </ac:spMkLst>
        </pc:spChg>
        <pc:spChg chg="add mod">
          <ac:chgData name="Sidney Seckler" userId="73470fc2d5f88927" providerId="LiveId" clId="{53F789E6-8C58-4EE0-BA8F-D8C57F0BE9BC}" dt="2021-10-05T18:43:00.366" v="1255" actId="1076"/>
          <ac:spMkLst>
            <pc:docMk/>
            <pc:sldMk cId="1375300366" sldId="803"/>
            <ac:spMk id="54" creationId="{49E0D3F3-C1BF-434E-8382-83424E742754}"/>
          </ac:spMkLst>
        </pc:spChg>
        <pc:spChg chg="add mod">
          <ac:chgData name="Sidney Seckler" userId="73470fc2d5f88927" providerId="LiveId" clId="{53F789E6-8C58-4EE0-BA8F-D8C57F0BE9BC}" dt="2021-10-05T18:43:14.733" v="1273" actId="20577"/>
          <ac:spMkLst>
            <pc:docMk/>
            <pc:sldMk cId="1375300366" sldId="803"/>
            <ac:spMk id="55" creationId="{D110EB58-8AFB-4AAF-9EA2-199809A0F80F}"/>
          </ac:spMkLst>
        </pc:spChg>
        <pc:grpChg chg="add mod">
          <ac:chgData name="Sidney Seckler" userId="73470fc2d5f88927" providerId="LiveId" clId="{53F789E6-8C58-4EE0-BA8F-D8C57F0BE9BC}" dt="2021-10-05T18:39:09.116" v="1188" actId="14100"/>
          <ac:grpSpMkLst>
            <pc:docMk/>
            <pc:sldMk cId="1375300366" sldId="803"/>
            <ac:grpSpMk id="4" creationId="{5E107BE3-C080-419A-8771-F30D33EA1BA2}"/>
          </ac:grpSpMkLst>
        </pc:grpChg>
      </pc:sldChg>
      <pc:sldChg chg="addSp modSp add mod ord">
        <pc:chgData name="Sidney Seckler" userId="73470fc2d5f88927" providerId="LiveId" clId="{53F789E6-8C58-4EE0-BA8F-D8C57F0BE9BC}" dt="2021-10-05T18:45:44.056" v="1311" actId="1076"/>
        <pc:sldMkLst>
          <pc:docMk/>
          <pc:sldMk cId="2780382657" sldId="804"/>
        </pc:sldMkLst>
        <pc:spChg chg="add mod">
          <ac:chgData name="Sidney Seckler" userId="73470fc2d5f88927" providerId="LiveId" clId="{53F789E6-8C58-4EE0-BA8F-D8C57F0BE9BC}" dt="2021-10-05T18:45:44.056" v="1311" actId="1076"/>
          <ac:spMkLst>
            <pc:docMk/>
            <pc:sldMk cId="2780382657" sldId="804"/>
            <ac:spMk id="5" creationId="{910BB7D9-1D46-4049-98BB-868B99DB4110}"/>
          </ac:spMkLst>
        </pc:spChg>
        <pc:graphicFrameChg chg="add mod">
          <ac:chgData name="Sidney Seckler" userId="73470fc2d5f88927" providerId="LiveId" clId="{53F789E6-8C58-4EE0-BA8F-D8C57F0BE9BC}" dt="2021-10-05T18:45:22.550" v="1308" actId="1076"/>
          <ac:graphicFrameMkLst>
            <pc:docMk/>
            <pc:sldMk cId="2780382657" sldId="804"/>
            <ac:graphicFrameMk id="4" creationId="{DE56ECA0-8A9A-49B2-BD5B-2CDDDCF6A0B0}"/>
          </ac:graphicFrameMkLst>
        </pc:graphicFrameChg>
      </pc:sldChg>
      <pc:sldChg chg="del">
        <pc:chgData name="Sidney Seckler" userId="73470fc2d5f88927" providerId="LiveId" clId="{53F789E6-8C58-4EE0-BA8F-D8C57F0BE9BC}" dt="2021-10-05T11:29:54.632" v="45" actId="47"/>
        <pc:sldMkLst>
          <pc:docMk/>
          <pc:sldMk cId="3188054274" sldId="804"/>
        </pc:sldMkLst>
      </pc:sldChg>
      <pc:sldChg chg="del">
        <pc:chgData name="Sidney Seckler" userId="73470fc2d5f88927" providerId="LiveId" clId="{53F789E6-8C58-4EE0-BA8F-D8C57F0BE9BC}" dt="2021-10-05T11:29:58.423" v="47" actId="47"/>
        <pc:sldMkLst>
          <pc:docMk/>
          <pc:sldMk cId="1482052531" sldId="805"/>
        </pc:sldMkLst>
      </pc:sldChg>
      <pc:sldChg chg="addSp delSp modSp add mod">
        <pc:chgData name="Sidney Seckler" userId="73470fc2d5f88927" providerId="LiveId" clId="{53F789E6-8C58-4EE0-BA8F-D8C57F0BE9BC}" dt="2021-10-05T18:44:18.522" v="1302" actId="1076"/>
        <pc:sldMkLst>
          <pc:docMk/>
          <pc:sldMk cId="4193658934" sldId="805"/>
        </pc:sldMkLst>
        <pc:spChg chg="del">
          <ac:chgData name="Sidney Seckler" userId="73470fc2d5f88927" providerId="LiveId" clId="{53F789E6-8C58-4EE0-BA8F-D8C57F0BE9BC}" dt="2021-10-05T18:43:41.493" v="1296" actId="478"/>
          <ac:spMkLst>
            <pc:docMk/>
            <pc:sldMk cId="4193658934" sldId="805"/>
            <ac:spMk id="54" creationId="{49E0D3F3-C1BF-434E-8382-83424E742754}"/>
          </ac:spMkLst>
        </pc:spChg>
        <pc:spChg chg="mod">
          <ac:chgData name="Sidney Seckler" userId="73470fc2d5f88927" providerId="LiveId" clId="{53F789E6-8C58-4EE0-BA8F-D8C57F0BE9BC}" dt="2021-10-05T18:43:39.596" v="1295" actId="14100"/>
          <ac:spMkLst>
            <pc:docMk/>
            <pc:sldMk cId="4193658934" sldId="805"/>
            <ac:spMk id="55" creationId="{D110EB58-8AFB-4AAF-9EA2-199809A0F80F}"/>
          </ac:spMkLst>
        </pc:spChg>
        <pc:spChg chg="add mod">
          <ac:chgData name="Sidney Seckler" userId="73470fc2d5f88927" providerId="LiveId" clId="{53F789E6-8C58-4EE0-BA8F-D8C57F0BE9BC}" dt="2021-10-05T18:44:18.522" v="1302" actId="1076"/>
          <ac:spMkLst>
            <pc:docMk/>
            <pc:sldMk cId="4193658934" sldId="805"/>
            <ac:spMk id="56" creationId="{F10DF979-BAE8-4A9F-A715-663763954021}"/>
          </ac:spMkLst>
        </pc:spChg>
      </pc:sldChg>
      <pc:sldChg chg="addSp delSp modSp add mod">
        <pc:chgData name="Sidney Seckler" userId="73470fc2d5f88927" providerId="LiveId" clId="{53F789E6-8C58-4EE0-BA8F-D8C57F0BE9BC}" dt="2021-10-05T18:47:41.786" v="1322" actId="1076"/>
        <pc:sldMkLst>
          <pc:docMk/>
          <pc:sldMk cId="1777652435" sldId="806"/>
        </pc:sldMkLst>
        <pc:spChg chg="del">
          <ac:chgData name="Sidney Seckler" userId="73470fc2d5f88927" providerId="LiveId" clId="{53F789E6-8C58-4EE0-BA8F-D8C57F0BE9BC}" dt="2021-10-05T18:45:57.570" v="1313" actId="478"/>
          <ac:spMkLst>
            <pc:docMk/>
            <pc:sldMk cId="1777652435" sldId="806"/>
            <ac:spMk id="5" creationId="{910BB7D9-1D46-4049-98BB-868B99DB4110}"/>
          </ac:spMkLst>
        </pc:spChg>
        <pc:spChg chg="add mod">
          <ac:chgData name="Sidney Seckler" userId="73470fc2d5f88927" providerId="LiveId" clId="{53F789E6-8C58-4EE0-BA8F-D8C57F0BE9BC}" dt="2021-10-05T18:47:41.786" v="1322" actId="1076"/>
          <ac:spMkLst>
            <pc:docMk/>
            <pc:sldMk cId="1777652435" sldId="806"/>
            <ac:spMk id="7" creationId="{8ECFE132-83AD-4394-9EBC-C944D23C8F4B}"/>
          </ac:spMkLst>
        </pc:spChg>
        <pc:graphicFrameChg chg="del">
          <ac:chgData name="Sidney Seckler" userId="73470fc2d5f88927" providerId="LiveId" clId="{53F789E6-8C58-4EE0-BA8F-D8C57F0BE9BC}" dt="2021-10-05T18:46:00.406" v="1314" actId="478"/>
          <ac:graphicFrameMkLst>
            <pc:docMk/>
            <pc:sldMk cId="1777652435" sldId="806"/>
            <ac:graphicFrameMk id="4" creationId="{DE56ECA0-8A9A-49B2-BD5B-2CDDDCF6A0B0}"/>
          </ac:graphicFrameMkLst>
        </pc:graphicFrameChg>
        <pc:graphicFrameChg chg="add mod">
          <ac:chgData name="Sidney Seckler" userId="73470fc2d5f88927" providerId="LiveId" clId="{53F789E6-8C58-4EE0-BA8F-D8C57F0BE9BC}" dt="2021-10-05T18:47:16.922" v="1319" actId="1076"/>
          <ac:graphicFrameMkLst>
            <pc:docMk/>
            <pc:sldMk cId="1777652435" sldId="806"/>
            <ac:graphicFrameMk id="6" creationId="{7F78FF13-8772-478E-85C1-081B35C1E673}"/>
          </ac:graphicFrameMkLst>
        </pc:graphicFrameChg>
      </pc:sldChg>
      <pc:sldChg chg="del">
        <pc:chgData name="Sidney Seckler" userId="73470fc2d5f88927" providerId="LiveId" clId="{53F789E6-8C58-4EE0-BA8F-D8C57F0BE9BC}" dt="2021-10-05T11:29:53.016" v="44" actId="47"/>
        <pc:sldMkLst>
          <pc:docMk/>
          <pc:sldMk cId="2517789164" sldId="806"/>
        </pc:sldMkLst>
      </pc:sldChg>
      <pc:sldChg chg="del">
        <pc:chgData name="Sidney Seckler" userId="73470fc2d5f88927" providerId="LiveId" clId="{53F789E6-8C58-4EE0-BA8F-D8C57F0BE9BC}" dt="2021-10-05T11:29:56.589" v="46" actId="47"/>
        <pc:sldMkLst>
          <pc:docMk/>
          <pc:sldMk cId="1109172152" sldId="807"/>
        </pc:sldMkLst>
      </pc:sldChg>
      <pc:sldChg chg="addSp modSp add">
        <pc:chgData name="Sidney Seckler" userId="73470fc2d5f88927" providerId="LiveId" clId="{53F789E6-8C58-4EE0-BA8F-D8C57F0BE9BC}" dt="2021-10-05T18:54:29.564" v="1375" actId="255"/>
        <pc:sldMkLst>
          <pc:docMk/>
          <pc:sldMk cId="1324021724" sldId="807"/>
        </pc:sldMkLst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" creationId="{B1401DC5-F4FB-472C-8884-38AD4FBA520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4" creationId="{1F3E613E-CA53-47FD-A636-BFCF7721E58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5" creationId="{44BF0521-9033-4FF7-BC93-682CA1B1BCC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6" creationId="{426CE785-7C8E-4256-A135-AC313FECF3E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7" creationId="{38628D94-5390-4389-B440-2EF296C60CA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8" creationId="{D5AA8B55-83D7-4F8B-80AC-3B1DD42DF45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9" creationId="{876D0AC9-8150-4180-96C2-4B3E45AC2EC0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0" creationId="{11F61EB8-2BDA-48E2-ACB2-AB1741CE3D8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1" creationId="{AB011A69-C4E9-45ED-A5FA-CD5973A6315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2" creationId="{7AF9471F-49A6-4E4A-A980-4C6ED4FB927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3" creationId="{EEA991B1-6313-4F18-954F-CF12A788C0B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4" creationId="{B3DB1B66-0D2C-4135-9BE5-061D44FB01E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5" creationId="{088CC9AA-0D86-4838-A093-8CCB075642E3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6" creationId="{E7D90ED7-F772-4C13-8741-FB02686C2DDD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7" creationId="{D72522FC-98DF-449D-B79F-1A8D20B0B68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8" creationId="{05C900FE-8793-4963-9A42-98A69E893F6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9" creationId="{F867874D-BDAC-4F0B-9742-9E0C6D32403F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0" creationId="{6E19BDB0-ABB6-4F07-9FE8-06D72D7D031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1" creationId="{C1C8B9D6-9381-4B3F-9E69-7BF526F9CE0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2" creationId="{37068434-39F2-42E7-8D4A-DF98BF2624E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3" creationId="{D6FEF19A-7CDC-4DD9-9E00-6FCF5A5B4A2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4" creationId="{9DDCB62A-561C-4845-AA96-86202392FC91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5" creationId="{C34C2614-3B63-4561-A998-5C006B34F37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6" creationId="{B3F823A8-2929-4D32-9095-DEB6C13B370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7" creationId="{3FFACD41-C739-4BF4-865F-2DC6937D18F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8" creationId="{658B87A9-D78E-4A27-BF1C-65CE165366F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9" creationId="{44D737D2-B902-4068-BD1B-7521196D9660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0" creationId="{620882A0-C4E1-4DB2-9F14-D47D728C8F22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1" creationId="{99E64636-7491-40DB-B8FC-13A8AB3943B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2" creationId="{4B0002FD-9A2E-434A-8361-AD2F0DD82D6A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3" creationId="{50025E75-2811-42CB-A772-37A70D088D3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4" creationId="{A5CB58B9-3065-4463-A985-0D855C19CFF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5" creationId="{769FD051-0E80-4A20-BB52-9D2E5483B74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6" creationId="{36BF560D-03F1-4756-BA42-D58C385BF78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7" creationId="{B752A519-78F4-4C3E-B08A-0DA13A3516F1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8" creationId="{26FFC352-0068-40C9-B985-CECD47D1CD0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9" creationId="{E5FE0DA9-7CEE-411C-8CD7-6B57FE665512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0" creationId="{79B6435E-EE2D-4CAA-B0C8-1DF1D4A613D3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1" creationId="{0D328450-FE64-41C6-A05D-E26B57A80F4D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2" creationId="{250C931F-C34D-498F-BDD2-5311764574E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3" creationId="{E72798C9-AF9C-492A-988A-7CFD06639D6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4" creationId="{A7A0016A-31E2-4A21-BED1-A96AE9B72D9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5" creationId="{39AC950D-C917-4101-8154-9C94CFF68A9D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6" creationId="{453C9C1E-65BD-45A1-BC3D-37B69E2B11C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7" creationId="{F7208EFF-18E8-4883-B31D-D72FF26F618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8" creationId="{17015896-EDFC-4380-94AD-11D4B7AF0C5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9" creationId="{F59F2C06-F1A1-42B1-BBB5-655B260D91C2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0" creationId="{F88C49C1-9968-49B9-B2C3-F1BA60CF905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1" creationId="{34B6D9EB-4B1C-4866-ACBE-6EDADE97E8C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2" creationId="{8D6484E3-4890-4634-8975-02517C9E0C1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3" creationId="{BF99102B-2C7F-4893-8BED-FEA88FF82B2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4" creationId="{C5085AD4-F149-441E-8FA2-48F4381E590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5" creationId="{B2B91976-BADE-4C7E-BEE7-AE9D37C12810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6" creationId="{85447774-7B7D-4563-B9C4-C0ADFFAEEFB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7" creationId="{6769DAC4-F8CA-4678-A9B4-F045494AC16F}"/>
          </ac:spMkLst>
        </pc:spChg>
        <pc:grpChg chg="add 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4" creationId="{D0FB773D-F861-41C8-BD72-9902931B194C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5" creationId="{727BD490-1D68-4D3F-8936-76F72265F15A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7" creationId="{A91CC255-4F47-493D-BB63-6A2C90BC3AE0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8" creationId="{9D49FDC7-0DFF-4BE7-9A2C-FA15F932D704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9" creationId="{FA7546CF-D903-4E18-BEB4-5187895C9BF8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10" creationId="{34936E83-0380-4710-A08A-ACE2D33FCCCD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12" creationId="{B9A05079-F762-4544-9EDF-0407E86BD2C0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13" creationId="{C5432E19-0636-4255-B2B0-04D6E54842C7}"/>
          </ac:grpSpMkLst>
        </pc:grpChg>
      </pc:sldChg>
      <pc:sldChg chg="del">
        <pc:chgData name="Sidney Seckler" userId="73470fc2d5f88927" providerId="LiveId" clId="{53F789E6-8C58-4EE0-BA8F-D8C57F0BE9BC}" dt="2021-10-05T11:30:00.620" v="48" actId="47"/>
        <pc:sldMkLst>
          <pc:docMk/>
          <pc:sldMk cId="524456001" sldId="808"/>
        </pc:sldMkLst>
      </pc:sldChg>
      <pc:sldChg chg="addSp delSp modSp add mod">
        <pc:chgData name="Sidney Seckler" userId="73470fc2d5f88927" providerId="LiveId" clId="{53F789E6-8C58-4EE0-BA8F-D8C57F0BE9BC}" dt="2021-10-05T18:51:10.827" v="1360" actId="1076"/>
        <pc:sldMkLst>
          <pc:docMk/>
          <pc:sldMk cId="2351996585" sldId="808"/>
        </pc:sldMkLst>
        <pc:spChg chg="del">
          <ac:chgData name="Sidney Seckler" userId="73470fc2d5f88927" providerId="LiveId" clId="{53F789E6-8C58-4EE0-BA8F-D8C57F0BE9BC}" dt="2021-10-05T18:48:10.415" v="1325" actId="478"/>
          <ac:spMkLst>
            <pc:docMk/>
            <pc:sldMk cId="2351996585" sldId="808"/>
            <ac:spMk id="51" creationId="{0408DAFB-3015-4AEC-89DC-984EAAE417C5}"/>
          </ac:spMkLst>
        </pc:spChg>
        <pc:spChg chg="del">
          <ac:chgData name="Sidney Seckler" userId="73470fc2d5f88927" providerId="LiveId" clId="{53F789E6-8C58-4EE0-BA8F-D8C57F0BE9BC}" dt="2021-10-05T18:48:07.671" v="1324" actId="478"/>
          <ac:spMkLst>
            <pc:docMk/>
            <pc:sldMk cId="2351996585" sldId="808"/>
            <ac:spMk id="52" creationId="{D6C33950-A9B2-4E1B-AC72-20D67C65C77D}"/>
          </ac:spMkLst>
        </pc:spChg>
        <pc:spChg chg="del mod">
          <ac:chgData name="Sidney Seckler" userId="73470fc2d5f88927" providerId="LiveId" clId="{53F789E6-8C58-4EE0-BA8F-D8C57F0BE9BC}" dt="2021-10-05T18:49:52.296" v="1347" actId="478"/>
          <ac:spMkLst>
            <pc:docMk/>
            <pc:sldMk cId="2351996585" sldId="808"/>
            <ac:spMk id="54" creationId="{49E0D3F3-C1BF-434E-8382-83424E742754}"/>
          </ac:spMkLst>
        </pc:spChg>
        <pc:spChg chg="mod">
          <ac:chgData name="Sidney Seckler" userId="73470fc2d5f88927" providerId="LiveId" clId="{53F789E6-8C58-4EE0-BA8F-D8C57F0BE9BC}" dt="2021-10-05T18:50:21.263" v="1350" actId="1076"/>
          <ac:spMkLst>
            <pc:docMk/>
            <pc:sldMk cId="2351996585" sldId="808"/>
            <ac:spMk id="55" creationId="{D110EB58-8AFB-4AAF-9EA2-199809A0F80F}"/>
          </ac:spMkLst>
        </pc:spChg>
        <pc:spChg chg="add mod">
          <ac:chgData name="Sidney Seckler" userId="73470fc2d5f88927" providerId="LiveId" clId="{53F789E6-8C58-4EE0-BA8F-D8C57F0BE9BC}" dt="2021-10-05T18:51:02.517" v="1359" actId="1076"/>
          <ac:spMkLst>
            <pc:docMk/>
            <pc:sldMk cId="2351996585" sldId="808"/>
            <ac:spMk id="57" creationId="{20AF2AEA-D1F8-45CA-B8ED-5B7E91E4F677}"/>
          </ac:spMkLst>
        </pc:spChg>
        <pc:spChg chg="add mod">
          <ac:chgData name="Sidney Seckler" userId="73470fc2d5f88927" providerId="LiveId" clId="{53F789E6-8C58-4EE0-BA8F-D8C57F0BE9BC}" dt="2021-10-05T18:50:56.142" v="1358" actId="1076"/>
          <ac:spMkLst>
            <pc:docMk/>
            <pc:sldMk cId="2351996585" sldId="808"/>
            <ac:spMk id="58" creationId="{984BB6DB-2274-450A-8A6F-AF1D85DBBC30}"/>
          </ac:spMkLst>
        </pc:spChg>
        <pc:grpChg chg="del">
          <ac:chgData name="Sidney Seckler" userId="73470fc2d5f88927" providerId="LiveId" clId="{53F789E6-8C58-4EE0-BA8F-D8C57F0BE9BC}" dt="2021-10-05T18:48:12.136" v="1326" actId="478"/>
          <ac:grpSpMkLst>
            <pc:docMk/>
            <pc:sldMk cId="2351996585" sldId="808"/>
            <ac:grpSpMk id="4" creationId="{5E107BE3-C080-419A-8771-F30D33EA1BA2}"/>
          </ac:grpSpMkLst>
        </pc:grpChg>
        <pc:graphicFrameChg chg="add mod">
          <ac:chgData name="Sidney Seckler" userId="73470fc2d5f88927" providerId="LiveId" clId="{53F789E6-8C58-4EE0-BA8F-D8C57F0BE9BC}" dt="2021-10-05T18:51:10.827" v="1360" actId="1076"/>
          <ac:graphicFrameMkLst>
            <pc:docMk/>
            <pc:sldMk cId="2351996585" sldId="808"/>
            <ac:graphicFrameMk id="56" creationId="{FBCFB7AF-407A-403A-8F0E-34486F7091F4}"/>
          </ac:graphicFrameMkLst>
        </pc:graphicFrameChg>
      </pc:sldChg>
      <pc:sldChg chg="modSp add mod ord">
        <pc:chgData name="Sidney Seckler" userId="73470fc2d5f88927" providerId="LiveId" clId="{53F789E6-8C58-4EE0-BA8F-D8C57F0BE9BC}" dt="2021-10-05T18:53:14.547" v="1368"/>
        <pc:sldMkLst>
          <pc:docMk/>
          <pc:sldMk cId="1897911189" sldId="809"/>
        </pc:sldMkLst>
        <pc:graphicFrameChg chg="mod">
          <ac:chgData name="Sidney Seckler" userId="73470fc2d5f88927" providerId="LiveId" clId="{53F789E6-8C58-4EE0-BA8F-D8C57F0BE9BC}" dt="2021-10-05T18:53:14.547" v="1368"/>
          <ac:graphicFrameMkLst>
            <pc:docMk/>
            <pc:sldMk cId="1897911189" sldId="809"/>
            <ac:graphicFrameMk id="2" creationId="{AF008B05-B44C-42E8-88E0-9A93CAE1BCFC}"/>
          </ac:graphicFrameMkLst>
        </pc:graphicFrameChg>
      </pc:sldChg>
      <pc:sldChg chg="del">
        <pc:chgData name="Sidney Seckler" userId="73470fc2d5f88927" providerId="LiveId" clId="{53F789E6-8C58-4EE0-BA8F-D8C57F0BE9BC}" dt="2021-10-05T11:30:01.624" v="49" actId="47"/>
        <pc:sldMkLst>
          <pc:docMk/>
          <pc:sldMk cId="3174917742" sldId="809"/>
        </pc:sldMkLst>
      </pc:sldChg>
      <pc:sldChg chg="addSp modSp add mod">
        <pc:chgData name="Sidney Seckler" userId="73470fc2d5f88927" providerId="LiveId" clId="{53F789E6-8C58-4EE0-BA8F-D8C57F0BE9BC}" dt="2021-10-05T18:58:43.453" v="1385" actId="1076"/>
        <pc:sldMkLst>
          <pc:docMk/>
          <pc:sldMk cId="2966670071" sldId="810"/>
        </pc:sldMkLst>
        <pc:picChg chg="add mod">
          <ac:chgData name="Sidney Seckler" userId="73470fc2d5f88927" providerId="LiveId" clId="{53F789E6-8C58-4EE0-BA8F-D8C57F0BE9BC}" dt="2021-10-05T18:58:43.453" v="1385" actId="1076"/>
          <ac:picMkLst>
            <pc:docMk/>
            <pc:sldMk cId="2966670071" sldId="810"/>
            <ac:picMk id="5" creationId="{70441803-F156-4929-BBF8-165B35AF5F9D}"/>
          </ac:picMkLst>
        </pc:picChg>
        <pc:picChg chg="add mod">
          <ac:chgData name="Sidney Seckler" userId="73470fc2d5f88927" providerId="LiveId" clId="{53F789E6-8C58-4EE0-BA8F-D8C57F0BE9BC}" dt="2021-10-05T18:58:03.998" v="1384" actId="1076"/>
          <ac:picMkLst>
            <pc:docMk/>
            <pc:sldMk cId="2966670071" sldId="810"/>
            <ac:picMk id="8194" creationId="{420E8843-77C6-4BC2-BE0A-2064084101F3}"/>
          </ac:picMkLst>
        </pc:picChg>
      </pc:sldChg>
      <pc:sldChg chg="addSp modSp add mod">
        <pc:chgData name="Sidney Seckler" userId="73470fc2d5f88927" providerId="LiveId" clId="{53F789E6-8C58-4EE0-BA8F-D8C57F0BE9BC}" dt="2021-10-05T19:01:00.250" v="1412" actId="1076"/>
        <pc:sldMkLst>
          <pc:docMk/>
          <pc:sldMk cId="668708855" sldId="811"/>
        </pc:sldMkLst>
        <pc:spChg chg="add mod">
          <ac:chgData name="Sidney Seckler" userId="73470fc2d5f88927" providerId="LiveId" clId="{53F789E6-8C58-4EE0-BA8F-D8C57F0BE9BC}" dt="2021-10-05T18:59:43.997" v="1397" actId="1076"/>
          <ac:spMkLst>
            <pc:docMk/>
            <pc:sldMk cId="668708855" sldId="811"/>
            <ac:spMk id="5" creationId="{EA6857F8-478F-43B0-A3C6-C94BCBA2B28F}"/>
          </ac:spMkLst>
        </pc:spChg>
        <pc:spChg chg="add mod">
          <ac:chgData name="Sidney Seckler" userId="73470fc2d5f88927" providerId="LiveId" clId="{53F789E6-8C58-4EE0-BA8F-D8C57F0BE9BC}" dt="2021-10-05T19:00:56.803" v="1411" actId="1076"/>
          <ac:spMkLst>
            <pc:docMk/>
            <pc:sldMk cId="668708855" sldId="811"/>
            <ac:spMk id="8" creationId="{DED86EC3-0737-48FC-9148-0D8FE04A64A3}"/>
          </ac:spMkLst>
        </pc:spChg>
        <pc:spChg chg="add mod">
          <ac:chgData name="Sidney Seckler" userId="73470fc2d5f88927" providerId="LiveId" clId="{53F789E6-8C58-4EE0-BA8F-D8C57F0BE9BC}" dt="2021-10-05T19:01:00.250" v="1412" actId="1076"/>
          <ac:spMkLst>
            <pc:docMk/>
            <pc:sldMk cId="668708855" sldId="811"/>
            <ac:spMk id="10" creationId="{3C95C6CE-0B7F-49BB-A495-E3E72FA4CA66}"/>
          </ac:spMkLst>
        </pc:spChg>
        <pc:picChg chg="add mod">
          <ac:chgData name="Sidney Seckler" userId="73470fc2d5f88927" providerId="LiveId" clId="{53F789E6-8C58-4EE0-BA8F-D8C57F0BE9BC}" dt="2021-10-05T18:59:33.153" v="1396" actId="1076"/>
          <ac:picMkLst>
            <pc:docMk/>
            <pc:sldMk cId="668708855" sldId="811"/>
            <ac:picMk id="6" creationId="{B77D37BA-5E4A-4D7A-89AE-E50506F179A1}"/>
          </ac:picMkLst>
        </pc:picChg>
      </pc:sldChg>
      <pc:sldChg chg="addSp delSp modSp add mod">
        <pc:chgData name="Sidney Seckler" userId="73470fc2d5f88927" providerId="LiveId" clId="{53F789E6-8C58-4EE0-BA8F-D8C57F0BE9BC}" dt="2021-10-05T19:40:31.494" v="1498" actId="1076"/>
        <pc:sldMkLst>
          <pc:docMk/>
          <pc:sldMk cId="589565883" sldId="812"/>
        </pc:sldMkLst>
        <pc:spChg chg="add del mod">
          <ac:chgData name="Sidney Seckler" userId="73470fc2d5f88927" providerId="LiveId" clId="{53F789E6-8C58-4EE0-BA8F-D8C57F0BE9BC}" dt="2021-10-05T19:39:43.334" v="1493" actId="478"/>
          <ac:spMkLst>
            <pc:docMk/>
            <pc:sldMk cId="589565883" sldId="812"/>
            <ac:spMk id="3" creationId="{BFF854EB-2199-42FB-9F0E-3621FFE0F9F2}"/>
          </ac:spMkLst>
        </pc:spChg>
        <pc:spChg chg="add mod">
          <ac:chgData name="Sidney Seckler" userId="73470fc2d5f88927" providerId="LiveId" clId="{53F789E6-8C58-4EE0-BA8F-D8C57F0BE9BC}" dt="2021-10-05T19:40:31.494" v="1498" actId="1076"/>
          <ac:spMkLst>
            <pc:docMk/>
            <pc:sldMk cId="589565883" sldId="812"/>
            <ac:spMk id="46" creationId="{455B9E67-B0D1-478B-A5D9-7B5E8A55D7C9}"/>
          </ac:spMkLst>
        </pc:spChg>
        <pc:spChg chg="mod">
          <ac:chgData name="Sidney Seckler" userId="73470fc2d5f88927" providerId="LiveId" clId="{53F789E6-8C58-4EE0-BA8F-D8C57F0BE9BC}" dt="2021-10-05T19:40:27.044" v="1497" actId="1076"/>
          <ac:spMkLst>
            <pc:docMk/>
            <pc:sldMk cId="589565883" sldId="812"/>
            <ac:spMk id="105514" creationId="{3187EC32-75A7-41B9-83F1-8D85EE065957}"/>
          </ac:spMkLst>
        </pc:spChg>
        <pc:spChg chg="del">
          <ac:chgData name="Sidney Seckler" userId="73470fc2d5f88927" providerId="LiveId" clId="{53F789E6-8C58-4EE0-BA8F-D8C57F0BE9BC}" dt="2021-10-05T19:39:38.194" v="1491" actId="478"/>
          <ac:spMkLst>
            <pc:docMk/>
            <pc:sldMk cId="589565883" sldId="812"/>
            <ac:spMk id="105515" creationId="{B81DD85C-3765-4C66-998F-E89BF7C616AB}"/>
          </ac:spMkLst>
        </pc:spChg>
        <pc:spChg chg="del">
          <ac:chgData name="Sidney Seckler" userId="73470fc2d5f88927" providerId="LiveId" clId="{53F789E6-8C58-4EE0-BA8F-D8C57F0BE9BC}" dt="2021-10-05T19:39:41.037" v="1492" actId="478"/>
          <ac:spMkLst>
            <pc:docMk/>
            <pc:sldMk cId="589565883" sldId="812"/>
            <ac:spMk id="105516" creationId="{3E46EA74-A364-412F-83CC-358473CD6F45}"/>
          </ac:spMkLst>
        </pc:spChg>
        <pc:grpChg chg="del">
          <ac:chgData name="Sidney Seckler" userId="73470fc2d5f88927" providerId="LiveId" clId="{53F789E6-8C58-4EE0-BA8F-D8C57F0BE9BC}" dt="2021-10-05T19:40:22.428" v="1496" actId="478"/>
          <ac:grpSpMkLst>
            <pc:docMk/>
            <pc:sldMk cId="589565883" sldId="812"/>
            <ac:grpSpMk id="105502" creationId="{A38137EB-B641-4251-B357-D11CC629F8C4}"/>
          </ac:grpSpMkLst>
        </pc:grpChg>
      </pc:sldChg>
      <pc:sldChg chg="addSp delSp modSp add mod">
        <pc:chgData name="Sidney Seckler" userId="73470fc2d5f88927" providerId="LiveId" clId="{53F789E6-8C58-4EE0-BA8F-D8C57F0BE9BC}" dt="2021-10-05T19:42:41.678" v="1509" actId="1076"/>
        <pc:sldMkLst>
          <pc:docMk/>
          <pc:sldMk cId="347316973" sldId="813"/>
        </pc:sldMkLst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3" creationId="{B35A67B3-A009-4EE2-BCC4-7F5A98D228D7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4" creationId="{5379102C-D197-426B-9B26-3C53FD8180FE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5" creationId="{4395C116-D0D6-4369-8B9D-1A6FCC08F3CD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6" creationId="{FF975291-A820-4E08-B534-5DC531B115E5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7" creationId="{EAED377C-CB6A-4432-B2C1-23D0EB3E0256}"/>
          </ac:spMkLst>
        </pc:spChg>
        <pc:spChg chg="add 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8" creationId="{735DF4CE-9A32-4FA0-929F-82E897CCB6CD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2" creationId="{67169BF7-3240-4D28-AD00-22918FECCED7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3" creationId="{19BBD76E-0FE3-494A-B81C-6E37A5227C5C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4" creationId="{F693597C-C735-4113-B502-00692D77EE36}"/>
          </ac:spMkLst>
        </pc:spChg>
        <pc:spChg chg="del">
          <ac:chgData name="Sidney Seckler" userId="73470fc2d5f88927" providerId="LiveId" clId="{53F789E6-8C58-4EE0-BA8F-D8C57F0BE9BC}" dt="2021-10-05T19:41:38.848" v="1500" actId="478"/>
          <ac:spMkLst>
            <pc:docMk/>
            <pc:sldMk cId="347316973" sldId="813"/>
            <ac:spMk id="46" creationId="{455B9E67-B0D1-478B-A5D9-7B5E8A55D7C9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7" creationId="{0BF1E7E7-AD04-4666-B2FA-67B10650DCF1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8" creationId="{0BC306C4-31E3-421F-8338-0AE5BCC9D327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9" creationId="{C8189D10-9F57-4D39-9493-32754D190571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50" creationId="{2448C329-1F2A-4191-A6EA-45D8EC71C669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51" creationId="{307FCCFA-50CE-48CA-8EFF-2373ABB44992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52" creationId="{6B89DE2B-6E7C-4528-8872-D4C980E3902F}"/>
          </ac:spMkLst>
        </pc:spChg>
        <pc:spChg chg="del">
          <ac:chgData name="Sidney Seckler" userId="73470fc2d5f88927" providerId="LiveId" clId="{53F789E6-8C58-4EE0-BA8F-D8C57F0BE9BC}" dt="2021-10-05T19:41:48.416" v="1501" actId="478"/>
          <ac:spMkLst>
            <pc:docMk/>
            <pc:sldMk cId="347316973" sldId="813"/>
            <ac:spMk id="105514" creationId="{3187EC32-75A7-41B9-83F1-8D85EE065957}"/>
          </ac:spMkLst>
        </pc:spChg>
        <pc:grpChg chg="add mod">
          <ac:chgData name="Sidney Seckler" userId="73470fc2d5f88927" providerId="LiveId" clId="{53F789E6-8C58-4EE0-BA8F-D8C57F0BE9BC}" dt="2021-10-05T19:42:41.678" v="1509" actId="1076"/>
          <ac:grpSpMkLst>
            <pc:docMk/>
            <pc:sldMk cId="347316973" sldId="813"/>
            <ac:grpSpMk id="32" creationId="{F42B265D-8EB4-4CC0-B573-279FD7C1541A}"/>
          </ac:grpSpMkLst>
        </pc:grpChg>
        <pc:grpChg chg="add mod">
          <ac:chgData name="Sidney Seckler" userId="73470fc2d5f88927" providerId="LiveId" clId="{53F789E6-8C58-4EE0-BA8F-D8C57F0BE9BC}" dt="2021-10-05T19:42:37.596" v="1508" actId="1076"/>
          <ac:grpSpMkLst>
            <pc:docMk/>
            <pc:sldMk cId="347316973" sldId="813"/>
            <ac:grpSpMk id="41" creationId="{6C968418-CAF2-42AF-B99A-B45DB2BACE00}"/>
          </ac:grpSpMkLst>
        </pc:grpChg>
        <pc:graphicFrameChg chg="del mod replId">
          <ac:chgData name="Sidney Seckler" userId="73470fc2d5f88927" providerId="LiveId" clId="{53F789E6-8C58-4EE0-BA8F-D8C57F0BE9BC}" dt="2021-10-05T19:42:04.131" v="1504"/>
          <ac:graphicFrameMkLst>
            <pc:docMk/>
            <pc:sldMk cId="347316973" sldId="813"/>
            <ac:graphicFrameMk id="2" creationId="{735DF4CE-9A32-4FA0-929F-82E897CCB6CD}"/>
          </ac:graphicFrameMkLst>
        </pc:graphicFrameChg>
      </pc:sldChg>
      <pc:sldChg chg="addSp delSp modSp add mod">
        <pc:chgData name="Sidney Seckler" userId="73470fc2d5f88927" providerId="LiveId" clId="{53F789E6-8C58-4EE0-BA8F-D8C57F0BE9BC}" dt="2021-10-05T19:43:59.680" v="1518" actId="1076"/>
        <pc:sldMkLst>
          <pc:docMk/>
          <pc:sldMk cId="2017069080" sldId="814"/>
        </pc:sldMkLst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3" creationId="{B35A67B3-A009-4EE2-BCC4-7F5A98D228D7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4" creationId="{5379102C-D197-426B-9B26-3C53FD8180FE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5" creationId="{4395C116-D0D6-4369-8B9D-1A6FCC08F3CD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6" creationId="{FF975291-A820-4E08-B534-5DC531B115E5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7" creationId="{EAED377C-CB6A-4432-B2C1-23D0EB3E0256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8" creationId="{735DF4CE-9A32-4FA0-929F-82E897CCB6CD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2" creationId="{67169BF7-3240-4D28-AD00-22918FECCED7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3" creationId="{19BBD76E-0FE3-494A-B81C-6E37A5227C5C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4" creationId="{F693597C-C735-4113-B502-00692D77EE36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7" creationId="{0BF1E7E7-AD04-4666-B2FA-67B10650DCF1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8" creationId="{0BC306C4-31E3-421F-8338-0AE5BCC9D327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9" creationId="{C8189D10-9F57-4D39-9493-32754D190571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50" creationId="{2448C329-1F2A-4191-A6EA-45D8EC71C669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51" creationId="{307FCCFA-50CE-48CA-8EFF-2373ABB44992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52" creationId="{6B89DE2B-6E7C-4528-8872-D4C980E3902F}"/>
          </ac:spMkLst>
        </pc:spChg>
        <pc:spChg chg="add mod">
          <ac:chgData name="Sidney Seckler" userId="73470fc2d5f88927" providerId="LiveId" clId="{53F789E6-8C58-4EE0-BA8F-D8C57F0BE9BC}" dt="2021-10-05T19:43:59.680" v="1518" actId="1076"/>
          <ac:spMkLst>
            <pc:docMk/>
            <pc:sldMk cId="2017069080" sldId="814"/>
            <ac:spMk id="53" creationId="{3D21D095-0F44-4A7E-933E-26E1B20A468E}"/>
          </ac:spMkLst>
        </pc:spChg>
        <pc:grpChg chg="mod">
          <ac:chgData name="Sidney Seckler" userId="73470fc2d5f88927" providerId="LiveId" clId="{53F789E6-8C58-4EE0-BA8F-D8C57F0BE9BC}" dt="2021-10-05T19:43:18.135" v="1512" actId="1076"/>
          <ac:grpSpMkLst>
            <pc:docMk/>
            <pc:sldMk cId="2017069080" sldId="814"/>
            <ac:grpSpMk id="32" creationId="{F42B265D-8EB4-4CC0-B573-279FD7C1541A}"/>
          </ac:grpSpMkLst>
        </pc:grpChg>
        <pc:grpChg chg="del mod">
          <ac:chgData name="Sidney Seckler" userId="73470fc2d5f88927" providerId="LiveId" clId="{53F789E6-8C58-4EE0-BA8F-D8C57F0BE9BC}" dt="2021-10-05T19:43:55.627" v="1517" actId="478"/>
          <ac:grpSpMkLst>
            <pc:docMk/>
            <pc:sldMk cId="2017069080" sldId="814"/>
            <ac:grpSpMk id="41" creationId="{6C968418-CAF2-42AF-B99A-B45DB2BACE00}"/>
          </ac:grpSpMkLst>
        </pc:grpChg>
        <pc:grpChg chg="del">
          <ac:chgData name="Sidney Seckler" userId="73470fc2d5f88927" providerId="LiveId" clId="{53F789E6-8C58-4EE0-BA8F-D8C57F0BE9BC}" dt="2021-10-05T19:43:09.109" v="1511" actId="478"/>
          <ac:grpSpMkLst>
            <pc:docMk/>
            <pc:sldMk cId="2017069080" sldId="814"/>
            <ac:grpSpMk id="105476" creationId="{3B0F3C9E-1D40-48F0-AD65-263346F7BF07}"/>
          </ac:grpSpMkLst>
        </pc:grpChg>
      </pc:sldChg>
      <pc:sldChg chg="addSp delSp modSp add mod">
        <pc:chgData name="Sidney Seckler" userId="73470fc2d5f88927" providerId="LiveId" clId="{53F789E6-8C58-4EE0-BA8F-D8C57F0BE9BC}" dt="2021-10-05T19:45:01.118" v="1525" actId="1076"/>
        <pc:sldMkLst>
          <pc:docMk/>
          <pc:sldMk cId="3305840912" sldId="815"/>
        </pc:sldMkLst>
        <pc:spChg chg="add mod">
          <ac:chgData name="Sidney Seckler" userId="73470fc2d5f88927" providerId="LiveId" clId="{53F789E6-8C58-4EE0-BA8F-D8C57F0BE9BC}" dt="2021-10-05T19:45:01.118" v="1525" actId="1076"/>
          <ac:spMkLst>
            <pc:docMk/>
            <pc:sldMk cId="3305840912" sldId="815"/>
            <ac:spMk id="12" creationId="{EFECF13D-0992-47AC-836E-B5F4BCD04F9C}"/>
          </ac:spMkLst>
        </pc:spChg>
        <pc:spChg chg="del">
          <ac:chgData name="Sidney Seckler" userId="73470fc2d5f88927" providerId="LiveId" clId="{53F789E6-8C58-4EE0-BA8F-D8C57F0BE9BC}" dt="2021-10-05T19:44:22.859" v="1520" actId="478"/>
          <ac:spMkLst>
            <pc:docMk/>
            <pc:sldMk cId="3305840912" sldId="815"/>
            <ac:spMk id="53" creationId="{3D21D095-0F44-4A7E-933E-26E1B20A468E}"/>
          </ac:spMkLst>
        </pc:spChg>
      </pc:sldChg>
      <pc:sldChg chg="addSp delSp modSp add mod">
        <pc:chgData name="Sidney Seckler" userId="73470fc2d5f88927" providerId="LiveId" clId="{53F789E6-8C58-4EE0-BA8F-D8C57F0BE9BC}" dt="2021-10-05T19:55:18.385" v="1611" actId="1076"/>
        <pc:sldMkLst>
          <pc:docMk/>
          <pc:sldMk cId="3916605647" sldId="816"/>
        </pc:sldMkLst>
        <pc:spChg chg="del">
          <ac:chgData name="Sidney Seckler" userId="73470fc2d5f88927" providerId="LiveId" clId="{53F789E6-8C58-4EE0-BA8F-D8C57F0BE9BC}" dt="2021-10-05T19:52:23.906" v="1560" actId="478"/>
          <ac:spMkLst>
            <pc:docMk/>
            <pc:sldMk cId="3916605647" sldId="816"/>
            <ac:spMk id="10" creationId="{C2F00C0F-2566-4146-B580-E4DBCA3C79BE}"/>
          </ac:spMkLst>
        </pc:spChg>
        <pc:spChg chg="add mod">
          <ac:chgData name="Sidney Seckler" userId="73470fc2d5f88927" providerId="LiveId" clId="{53F789E6-8C58-4EE0-BA8F-D8C57F0BE9BC}" dt="2021-10-05T19:55:18.385" v="1611" actId="1076"/>
          <ac:spMkLst>
            <pc:docMk/>
            <pc:sldMk cId="3916605647" sldId="816"/>
            <ac:spMk id="45" creationId="{FFDFCC92-D76A-4855-999C-1BC9682806E2}"/>
          </ac:spMkLst>
        </pc:spChg>
        <pc:spChg chg="add mod">
          <ac:chgData name="Sidney Seckler" userId="73470fc2d5f88927" providerId="LiveId" clId="{53F789E6-8C58-4EE0-BA8F-D8C57F0BE9BC}" dt="2021-10-05T19:55:12.969" v="1609" actId="1076"/>
          <ac:spMkLst>
            <pc:docMk/>
            <pc:sldMk cId="3916605647" sldId="816"/>
            <ac:spMk id="46" creationId="{A216C7BE-BEA7-4D79-91DC-CB7B74D232CC}"/>
          </ac:spMkLst>
        </pc:spChg>
        <pc:spChg chg="add mod">
          <ac:chgData name="Sidney Seckler" userId="73470fc2d5f88927" providerId="LiveId" clId="{53F789E6-8C58-4EE0-BA8F-D8C57F0BE9BC}" dt="2021-10-05T19:55:15.273" v="1610" actId="1076"/>
          <ac:spMkLst>
            <pc:docMk/>
            <pc:sldMk cId="3916605647" sldId="816"/>
            <ac:spMk id="47" creationId="{1C0BA929-F5CF-4EF7-BE6F-EF5E1B0E7AFE}"/>
          </ac:spMkLst>
        </pc:spChg>
        <pc:spChg chg="del">
          <ac:chgData name="Sidney Seckler" userId="73470fc2d5f88927" providerId="LiveId" clId="{53F789E6-8C58-4EE0-BA8F-D8C57F0BE9BC}" dt="2021-10-05T19:52:23.906" v="1560" actId="478"/>
          <ac:spMkLst>
            <pc:docMk/>
            <pc:sldMk cId="3916605647" sldId="816"/>
            <ac:spMk id="49" creationId="{557FD6F2-DECC-47E2-B123-7587BECF88FB}"/>
          </ac:spMkLst>
        </pc:spChg>
        <pc:spChg chg="del">
          <ac:chgData name="Sidney Seckler" userId="73470fc2d5f88927" providerId="LiveId" clId="{53F789E6-8C58-4EE0-BA8F-D8C57F0BE9BC}" dt="2021-10-05T19:52:23.906" v="1560" actId="478"/>
          <ac:spMkLst>
            <pc:docMk/>
            <pc:sldMk cId="3916605647" sldId="816"/>
            <ac:spMk id="50" creationId="{B17FC398-4480-4017-8F16-E15A1A139CF3}"/>
          </ac:spMkLst>
        </pc:spChg>
        <pc:spChg chg="mod">
          <ac:chgData name="Sidney Seckler" userId="73470fc2d5f88927" providerId="LiveId" clId="{53F789E6-8C58-4EE0-BA8F-D8C57F0BE9BC}" dt="2021-10-05T19:55:02.139" v="1606" actId="1076"/>
          <ac:spMkLst>
            <pc:docMk/>
            <pc:sldMk cId="3916605647" sldId="816"/>
            <ac:spMk id="53" creationId="{7EC38BD5-9A28-41CE-8BEA-727A15CABEEE}"/>
          </ac:spMkLst>
        </pc:spChg>
        <pc:spChg chg="del">
          <ac:chgData name="Sidney Seckler" userId="73470fc2d5f88927" providerId="LiveId" clId="{53F789E6-8C58-4EE0-BA8F-D8C57F0BE9BC}" dt="2021-10-05T19:52:26.723" v="1561" actId="478"/>
          <ac:spMkLst>
            <pc:docMk/>
            <pc:sldMk cId="3916605647" sldId="816"/>
            <ac:spMk id="106536" creationId="{30B2864E-0BE7-45DE-A3A6-6DA4B31B1323}"/>
          </ac:spMkLst>
        </pc:spChg>
        <pc:grpChg chg="del">
          <ac:chgData name="Sidney Seckler" userId="73470fc2d5f88927" providerId="LiveId" clId="{53F789E6-8C58-4EE0-BA8F-D8C57F0BE9BC}" dt="2021-10-05T19:54:58.834" v="1605" actId="478"/>
          <ac:grpSpMkLst>
            <pc:docMk/>
            <pc:sldMk cId="3916605647" sldId="816"/>
            <ac:grpSpMk id="106526" creationId="{592EDA0D-BEFB-432E-902D-852E5FD8591E}"/>
          </ac:grpSpMkLst>
        </pc:grpChg>
        <pc:graphicFrameChg chg="add del mod replId">
          <ac:chgData name="Sidney Seckler" userId="73470fc2d5f88927" providerId="LiveId" clId="{53F789E6-8C58-4EE0-BA8F-D8C57F0BE9BC}" dt="2021-10-05T19:53:41.280" v="1567"/>
          <ac:graphicFrameMkLst>
            <pc:docMk/>
            <pc:sldMk cId="3916605647" sldId="816"/>
            <ac:graphicFrameMk id="2" creationId="{FFDFCC92-D76A-4855-999C-1BC9682806E2}"/>
          </ac:graphicFrameMkLst>
        </pc:graphicFrameChg>
        <pc:graphicFrameChg chg="add del mod replId">
          <ac:chgData name="Sidney Seckler" userId="73470fc2d5f88927" providerId="LiveId" clId="{53F789E6-8C58-4EE0-BA8F-D8C57F0BE9BC}" dt="2021-10-05T19:53:41.280" v="1567"/>
          <ac:graphicFrameMkLst>
            <pc:docMk/>
            <pc:sldMk cId="3916605647" sldId="816"/>
            <ac:graphicFrameMk id="4" creationId="{A216C7BE-BEA7-4D79-91DC-CB7B74D232CC}"/>
          </ac:graphicFrameMkLst>
        </pc:graphicFrameChg>
        <pc:graphicFrameChg chg="add del mod replId">
          <ac:chgData name="Sidney Seckler" userId="73470fc2d5f88927" providerId="LiveId" clId="{53F789E6-8C58-4EE0-BA8F-D8C57F0BE9BC}" dt="2021-10-05T19:53:41.280" v="1567"/>
          <ac:graphicFrameMkLst>
            <pc:docMk/>
            <pc:sldMk cId="3916605647" sldId="816"/>
            <ac:graphicFrameMk id="6" creationId="{1C0BA929-F5CF-4EF7-BE6F-EF5E1B0E7AFE}"/>
          </ac:graphicFrameMkLst>
        </pc:graphicFrameChg>
        <pc:cxnChg chg="add del mod">
          <ac:chgData name="Sidney Seckler" userId="73470fc2d5f88927" providerId="LiveId" clId="{53F789E6-8C58-4EE0-BA8F-D8C57F0BE9BC}" dt="2021-10-05T19:55:06.447" v="1607" actId="478"/>
          <ac:cxnSpMkLst>
            <pc:docMk/>
            <pc:sldMk cId="3916605647" sldId="816"/>
            <ac:cxnSpMk id="51" creationId="{F28BFE8E-C12F-4F7D-A2BE-A041BCB0FF0B}"/>
          </ac:cxnSpMkLst>
        </pc:cxnChg>
        <pc:cxnChg chg="add del mod">
          <ac:chgData name="Sidney Seckler" userId="73470fc2d5f88927" providerId="LiveId" clId="{53F789E6-8C58-4EE0-BA8F-D8C57F0BE9BC}" dt="2021-10-05T19:55:08.485" v="1608" actId="478"/>
          <ac:cxnSpMkLst>
            <pc:docMk/>
            <pc:sldMk cId="3916605647" sldId="816"/>
            <ac:cxnSpMk id="52" creationId="{53FC71D5-C93D-4E35-9947-2B50178DD2CB}"/>
          </ac:cxnSpMkLst>
        </pc:cxnChg>
      </pc:sldChg>
      <pc:sldChg chg="addSp delSp modSp add mod">
        <pc:chgData name="Sidney Seckler" userId="73470fc2d5f88927" providerId="LiveId" clId="{53F789E6-8C58-4EE0-BA8F-D8C57F0BE9BC}" dt="2021-10-05T19:57:56.302" v="1638" actId="14100"/>
        <pc:sldMkLst>
          <pc:docMk/>
          <pc:sldMk cId="910873981" sldId="817"/>
        </pc:sldMkLst>
        <pc:spChg chg="add mod">
          <ac:chgData name="Sidney Seckler" userId="73470fc2d5f88927" providerId="LiveId" clId="{53F789E6-8C58-4EE0-BA8F-D8C57F0BE9BC}" dt="2021-10-05T19:57:53.393" v="1637" actId="1076"/>
          <ac:spMkLst>
            <pc:docMk/>
            <pc:sldMk cId="910873981" sldId="817"/>
            <ac:spMk id="6" creationId="{E3C3B8AF-A1DE-4D95-A3CB-C9939F2865F9}"/>
          </ac:spMkLst>
        </pc:spChg>
        <pc:spChg chg="add mod">
          <ac:chgData name="Sidney Seckler" userId="73470fc2d5f88927" providerId="LiveId" clId="{53F789E6-8C58-4EE0-BA8F-D8C57F0BE9BC}" dt="2021-10-05T19:57:45.156" v="1634" actId="1076"/>
          <ac:spMkLst>
            <pc:docMk/>
            <pc:sldMk cId="910873981" sldId="817"/>
            <ac:spMk id="34" creationId="{1563A2D8-758B-4C03-BE29-00220CBA0EE5}"/>
          </ac:spMkLst>
        </pc:spChg>
        <pc:spChg chg="add mod">
          <ac:chgData name="Sidney Seckler" userId="73470fc2d5f88927" providerId="LiveId" clId="{53F789E6-8C58-4EE0-BA8F-D8C57F0BE9BC}" dt="2021-10-05T19:57:56.302" v="1638" actId="14100"/>
          <ac:spMkLst>
            <pc:docMk/>
            <pc:sldMk cId="910873981" sldId="817"/>
            <ac:spMk id="35" creationId="{1F1C0B33-D26A-426F-AA6E-64DBF6A6A8F5}"/>
          </ac:spMkLst>
        </pc:spChg>
        <pc:spChg chg="del">
          <ac:chgData name="Sidney Seckler" userId="73470fc2d5f88927" providerId="LiveId" clId="{53F789E6-8C58-4EE0-BA8F-D8C57F0BE9BC}" dt="2021-10-05T19:55:57.184" v="1613" actId="478"/>
          <ac:spMkLst>
            <pc:docMk/>
            <pc:sldMk cId="910873981" sldId="817"/>
            <ac:spMk id="45" creationId="{FFDFCC92-D76A-4855-999C-1BC9682806E2}"/>
          </ac:spMkLst>
        </pc:spChg>
        <pc:spChg chg="mod">
          <ac:chgData name="Sidney Seckler" userId="73470fc2d5f88927" providerId="LiveId" clId="{53F789E6-8C58-4EE0-BA8F-D8C57F0BE9BC}" dt="2021-10-05T19:57:42.840" v="1633" actId="1076"/>
          <ac:spMkLst>
            <pc:docMk/>
            <pc:sldMk cId="910873981" sldId="817"/>
            <ac:spMk id="46" creationId="{A216C7BE-BEA7-4D79-91DC-CB7B74D232CC}"/>
          </ac:spMkLst>
        </pc:spChg>
        <pc:spChg chg="del">
          <ac:chgData name="Sidney Seckler" userId="73470fc2d5f88927" providerId="LiveId" clId="{53F789E6-8C58-4EE0-BA8F-D8C57F0BE9BC}" dt="2021-10-05T19:56:49.111" v="1619" actId="478"/>
          <ac:spMkLst>
            <pc:docMk/>
            <pc:sldMk cId="910873981" sldId="817"/>
            <ac:spMk id="47" creationId="{1C0BA929-F5CF-4EF7-BE6F-EF5E1B0E7AFE}"/>
          </ac:spMkLst>
        </pc:spChg>
        <pc:graphicFrameChg chg="add del mod replId">
          <ac:chgData name="Sidney Seckler" userId="73470fc2d5f88927" providerId="LiveId" clId="{53F789E6-8C58-4EE0-BA8F-D8C57F0BE9BC}" dt="2021-10-05T19:57:15.414" v="1624"/>
          <ac:graphicFrameMkLst>
            <pc:docMk/>
            <pc:sldMk cId="910873981" sldId="817"/>
            <ac:graphicFrameMk id="2" creationId="{1563A2D8-758B-4C03-BE29-00220CBA0EE5}"/>
          </ac:graphicFrameMkLst>
        </pc:graphicFrameChg>
        <pc:graphicFrameChg chg="add del mod replId">
          <ac:chgData name="Sidney Seckler" userId="73470fc2d5f88927" providerId="LiveId" clId="{53F789E6-8C58-4EE0-BA8F-D8C57F0BE9BC}" dt="2021-10-05T19:57:15.414" v="1624"/>
          <ac:graphicFrameMkLst>
            <pc:docMk/>
            <pc:sldMk cId="910873981" sldId="817"/>
            <ac:graphicFrameMk id="4" creationId="{1F1C0B33-D26A-426F-AA6E-64DBF6A6A8F5}"/>
          </ac:graphicFrameMkLst>
        </pc:graphicFrameChg>
        <pc:cxnChg chg="add del mod">
          <ac:chgData name="Sidney Seckler" userId="73470fc2d5f88927" providerId="LiveId" clId="{53F789E6-8C58-4EE0-BA8F-D8C57F0BE9BC}" dt="2021-10-05T19:57:20.306" v="1626" actId="478"/>
          <ac:cxnSpMkLst>
            <pc:docMk/>
            <pc:sldMk cId="910873981" sldId="817"/>
            <ac:cxnSpMk id="36" creationId="{A76F6709-7BBE-4DDE-A058-D1C0F378038C}"/>
          </ac:cxnSpMkLst>
        </pc:cxnChg>
      </pc:sldChg>
      <pc:sldChg chg="addSp delSp modSp add mod">
        <pc:chgData name="Sidney Seckler" userId="73470fc2d5f88927" providerId="LiveId" clId="{53F789E6-8C58-4EE0-BA8F-D8C57F0BE9BC}" dt="2021-10-05T19:59:23.704" v="1650" actId="1076"/>
        <pc:sldMkLst>
          <pc:docMk/>
          <pc:sldMk cId="918388268" sldId="818"/>
        </pc:sldMkLst>
        <pc:spChg chg="del mod">
          <ac:chgData name="Sidney Seckler" userId="73470fc2d5f88927" providerId="LiveId" clId="{53F789E6-8C58-4EE0-BA8F-D8C57F0BE9BC}" dt="2021-10-05T19:58:44.672" v="1645" actId="478"/>
          <ac:spMkLst>
            <pc:docMk/>
            <pc:sldMk cId="918388268" sldId="818"/>
            <ac:spMk id="6" creationId="{E3C3B8AF-A1DE-4D95-A3CB-C9939F2865F9}"/>
          </ac:spMkLst>
        </pc:spChg>
        <pc:spChg chg="del">
          <ac:chgData name="Sidney Seckler" userId="73470fc2d5f88927" providerId="LiveId" clId="{53F789E6-8C58-4EE0-BA8F-D8C57F0BE9BC}" dt="2021-10-05T19:58:27.952" v="1641" actId="478"/>
          <ac:spMkLst>
            <pc:docMk/>
            <pc:sldMk cId="918388268" sldId="818"/>
            <ac:spMk id="34" creationId="{1563A2D8-758B-4C03-BE29-00220CBA0EE5}"/>
          </ac:spMkLst>
        </pc:spChg>
        <pc:spChg chg="mod">
          <ac:chgData name="Sidney Seckler" userId="73470fc2d5f88927" providerId="LiveId" clId="{53F789E6-8C58-4EE0-BA8F-D8C57F0BE9BC}" dt="2021-10-05T19:58:32.878" v="1642" actId="1076"/>
          <ac:spMkLst>
            <pc:docMk/>
            <pc:sldMk cId="918388268" sldId="818"/>
            <ac:spMk id="35" creationId="{1F1C0B33-D26A-426F-AA6E-64DBF6A6A8F5}"/>
          </ac:spMkLst>
        </pc:spChg>
        <pc:spChg chg="add mod">
          <ac:chgData name="Sidney Seckler" userId="73470fc2d5f88927" providerId="LiveId" clId="{53F789E6-8C58-4EE0-BA8F-D8C57F0BE9BC}" dt="2021-10-05T19:59:23.704" v="1650" actId="1076"/>
          <ac:spMkLst>
            <pc:docMk/>
            <pc:sldMk cId="918388268" sldId="818"/>
            <ac:spMk id="36" creationId="{06D99BFE-B792-4A25-A909-955C8FDEA18D}"/>
          </ac:spMkLst>
        </pc:spChg>
        <pc:spChg chg="del">
          <ac:chgData name="Sidney Seckler" userId="73470fc2d5f88927" providerId="LiveId" clId="{53F789E6-8C58-4EE0-BA8F-D8C57F0BE9BC}" dt="2021-10-05T19:58:19.730" v="1640" actId="478"/>
          <ac:spMkLst>
            <pc:docMk/>
            <pc:sldMk cId="918388268" sldId="818"/>
            <ac:spMk id="46" creationId="{A216C7BE-BEA7-4D79-91DC-CB7B74D232CC}"/>
          </ac:spMkLst>
        </pc:spChg>
      </pc:sldChg>
      <pc:sldChg chg="addSp delSp modSp add mod">
        <pc:chgData name="Sidney Seckler" userId="73470fc2d5f88927" providerId="LiveId" clId="{53F789E6-8C58-4EE0-BA8F-D8C57F0BE9BC}" dt="2021-10-05T20:01:30.085" v="1662" actId="1076"/>
        <pc:sldMkLst>
          <pc:docMk/>
          <pc:sldMk cId="2276756390" sldId="819"/>
        </pc:sldMkLst>
        <pc:spChg chg="add mod">
          <ac:chgData name="Sidney Seckler" userId="73470fc2d5f88927" providerId="LiveId" clId="{53F789E6-8C58-4EE0-BA8F-D8C57F0BE9BC}" dt="2021-10-05T20:01:30.085" v="1662" actId="1076"/>
          <ac:spMkLst>
            <pc:docMk/>
            <pc:sldMk cId="2276756390" sldId="819"/>
            <ac:spMk id="3" creationId="{62572E4E-A6AA-4388-88AB-29698765759E}"/>
          </ac:spMkLst>
        </pc:spChg>
        <pc:spChg chg="add mod">
          <ac:chgData name="Sidney Seckler" userId="73470fc2d5f88927" providerId="LiveId" clId="{53F789E6-8C58-4EE0-BA8F-D8C57F0BE9BC}" dt="2021-10-05T20:01:21.379" v="1660" actId="1076"/>
          <ac:spMkLst>
            <pc:docMk/>
            <pc:sldMk cId="2276756390" sldId="819"/>
            <ac:spMk id="34" creationId="{A1B8DC0E-6A98-452D-9709-AB092C3E5875}"/>
          </ac:spMkLst>
        </pc:spChg>
        <pc:spChg chg="del">
          <ac:chgData name="Sidney Seckler" userId="73470fc2d5f88927" providerId="LiveId" clId="{53F789E6-8C58-4EE0-BA8F-D8C57F0BE9BC}" dt="2021-10-05T20:00:47.886" v="1653" actId="478"/>
          <ac:spMkLst>
            <pc:docMk/>
            <pc:sldMk cId="2276756390" sldId="819"/>
            <ac:spMk id="35" creationId="{1F1C0B33-D26A-426F-AA6E-64DBF6A6A8F5}"/>
          </ac:spMkLst>
        </pc:spChg>
        <pc:spChg chg="mod">
          <ac:chgData name="Sidney Seckler" userId="73470fc2d5f88927" providerId="LiveId" clId="{53F789E6-8C58-4EE0-BA8F-D8C57F0BE9BC}" dt="2021-10-05T20:00:53.509" v="1654" actId="1076"/>
          <ac:spMkLst>
            <pc:docMk/>
            <pc:sldMk cId="2276756390" sldId="819"/>
            <ac:spMk id="36" creationId="{06D99BFE-B792-4A25-A909-955C8FDEA18D}"/>
          </ac:spMkLst>
        </pc:spChg>
        <pc:spChg chg="del">
          <ac:chgData name="Sidney Seckler" userId="73470fc2d5f88927" providerId="LiveId" clId="{53F789E6-8C58-4EE0-BA8F-D8C57F0BE9BC}" dt="2021-10-05T20:00:45.174" v="1652" actId="478"/>
          <ac:spMkLst>
            <pc:docMk/>
            <pc:sldMk cId="2276756390" sldId="819"/>
            <ac:spMk id="53" creationId="{7EC38BD5-9A28-41CE-8BEA-727A15CABEEE}"/>
          </ac:spMkLst>
        </pc:spChg>
      </pc:sldChg>
      <pc:sldChg chg="addSp delSp modSp add mod">
        <pc:chgData name="Sidney Seckler" userId="73470fc2d5f88927" providerId="LiveId" clId="{53F789E6-8C58-4EE0-BA8F-D8C57F0BE9BC}" dt="2021-10-05T20:02:48.404" v="1678" actId="478"/>
        <pc:sldMkLst>
          <pc:docMk/>
          <pc:sldMk cId="1238272684" sldId="820"/>
        </pc:sldMkLst>
        <pc:spChg chg="mod">
          <ac:chgData name="Sidney Seckler" userId="73470fc2d5f88927" providerId="LiveId" clId="{53F789E6-8C58-4EE0-BA8F-D8C57F0BE9BC}" dt="2021-10-05T20:01:48.191" v="1665" actId="1076"/>
          <ac:spMkLst>
            <pc:docMk/>
            <pc:sldMk cId="1238272684" sldId="820"/>
            <ac:spMk id="34" creationId="{A1B8DC0E-6A98-452D-9709-AB092C3E5875}"/>
          </ac:spMkLst>
        </pc:spChg>
        <pc:spChg chg="add mod">
          <ac:chgData name="Sidney Seckler" userId="73470fc2d5f88927" providerId="LiveId" clId="{53F789E6-8C58-4EE0-BA8F-D8C57F0BE9BC}" dt="2021-10-05T20:02:21.210" v="1673" actId="1076"/>
          <ac:spMkLst>
            <pc:docMk/>
            <pc:sldMk cId="1238272684" sldId="820"/>
            <ac:spMk id="35" creationId="{D2451580-0919-4A7D-A991-3B1E1ED3100B}"/>
          </ac:spMkLst>
        </pc:spChg>
        <pc:spChg chg="del">
          <ac:chgData name="Sidney Seckler" userId="73470fc2d5f88927" providerId="LiveId" clId="{53F789E6-8C58-4EE0-BA8F-D8C57F0BE9BC}" dt="2021-10-05T20:01:42.027" v="1664" actId="478"/>
          <ac:spMkLst>
            <pc:docMk/>
            <pc:sldMk cId="1238272684" sldId="820"/>
            <ac:spMk id="36" creationId="{06D99BFE-B792-4A25-A909-955C8FDEA18D}"/>
          </ac:spMkLst>
        </pc:spChg>
        <pc:spChg chg="add del mod">
          <ac:chgData name="Sidney Seckler" userId="73470fc2d5f88927" providerId="LiveId" clId="{53F789E6-8C58-4EE0-BA8F-D8C57F0BE9BC}" dt="2021-10-05T20:02:48.404" v="1678" actId="478"/>
          <ac:spMkLst>
            <pc:docMk/>
            <pc:sldMk cId="1238272684" sldId="820"/>
            <ac:spMk id="37" creationId="{0FC3185F-E1AA-4D0D-B875-4A868C6B437A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1" creationId="{5127ECA7-7D52-4458-8EA7-4519C816D96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3" creationId="{E09C6D47-D57C-439E-8BFA-D5F5372BCD6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4" creationId="{52F007E3-6476-45D7-BBF6-D3F49DD51EB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5" creationId="{B4B0811C-BF2F-43F1-9122-AC0AA87DBAEA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6" creationId="{451D4E9C-51EB-4F00-94B7-D3B103148920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7" creationId="{84D3F231-0EBF-4E76-8277-A9354AEFB977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8" creationId="{EDDAB799-6960-4044-B17C-D3E84172F2C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9" creationId="{DD4E1DFF-8079-4FC4-840A-95135620F0F0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0" creationId="{D8C2CC26-E6F2-4A9B-AFF1-C9A9C0863AA4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1" creationId="{DD59A2B7-9E5B-401F-9350-32E64AB26274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2" creationId="{E963171C-AB81-4992-917A-84C3EA01CADC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3" creationId="{BAD4A506-5242-44E1-92B3-FD9B049ED3E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4" creationId="{7787749D-89CE-4BD4-B9F0-F4A60D2BAC91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5" creationId="{E970094C-4A48-4606-9930-D26E80621A6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6" creationId="{AB9B3E1D-FDDF-4294-9D96-3BE920662FAB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7" creationId="{D8B6B03D-168B-4ECB-9D8C-03DD40F43CF6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8" creationId="{1D163965-5598-4000-BC39-62712D4231D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9" creationId="{E7A2D883-A3D1-4019-80FE-A47D07262E3C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0" creationId="{8F267A1E-1FF1-41CD-ACF9-6A2F36E7C55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1" creationId="{9A5B4857-E589-492D-9665-53C65E732E35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2" creationId="{706225AA-3438-416B-8E2C-EF040A0231C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3" creationId="{EC6D0C6E-9662-49B1-96D2-02A08F09BBF1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4" creationId="{BD22EF72-A664-4D54-BFD9-4896E904CF46}"/>
          </ac:spMkLst>
        </pc:spChg>
        <pc:grpChg chg="mod">
          <ac:chgData name="Sidney Seckler" userId="73470fc2d5f88927" providerId="LiveId" clId="{53F789E6-8C58-4EE0-BA8F-D8C57F0BE9BC}" dt="2021-10-05T20:01:54.723" v="1667" actId="1076"/>
          <ac:grpSpMkLst>
            <pc:docMk/>
            <pc:sldMk cId="1238272684" sldId="820"/>
            <ac:grpSpMk id="106500" creationId="{4E9AD241-B846-4AEE-AEF3-2CB3DFDE5C39}"/>
          </ac:grpSpMkLst>
        </pc:grpChg>
        <pc:graphicFrameChg chg="add del mod replId">
          <ac:chgData name="Sidney Seckler" userId="73470fc2d5f88927" providerId="LiveId" clId="{53F789E6-8C58-4EE0-BA8F-D8C57F0BE9BC}" dt="2021-10-05T20:02:34.698" v="1676"/>
          <ac:graphicFrameMkLst>
            <pc:docMk/>
            <pc:sldMk cId="1238272684" sldId="820"/>
            <ac:graphicFrameMk id="4" creationId="{0FC3185F-E1AA-4D0D-B875-4A868C6B437A}"/>
          </ac:graphicFrameMkLst>
        </pc:graphicFrameChg>
        <pc:cxnChg chg="mod">
          <ac:chgData name="Sidney Seckler" userId="73470fc2d5f88927" providerId="LiveId" clId="{53F789E6-8C58-4EE0-BA8F-D8C57F0BE9BC}" dt="2021-10-05T20:01:54.723" v="1667" actId="1076"/>
          <ac:cxnSpMkLst>
            <pc:docMk/>
            <pc:sldMk cId="1238272684" sldId="820"/>
            <ac:cxnSpMk id="106502" creationId="{6E67CD24-FD60-4275-A8A0-5EAC6B08BE11}"/>
          </ac:cxnSpMkLst>
        </pc:cxnChg>
        <pc:cxnChg chg="mod">
          <ac:chgData name="Sidney Seckler" userId="73470fc2d5f88927" providerId="LiveId" clId="{53F789E6-8C58-4EE0-BA8F-D8C57F0BE9BC}" dt="2021-10-05T20:01:54.723" v="1667" actId="1076"/>
          <ac:cxnSpMkLst>
            <pc:docMk/>
            <pc:sldMk cId="1238272684" sldId="820"/>
            <ac:cxnSpMk id="106525" creationId="{BC17B586-9194-4752-9B7B-99FB4058814A}"/>
          </ac:cxnSpMkLst>
        </pc:cxnChg>
      </pc:sldChg>
      <pc:sldChg chg="addSp delSp modSp add mod">
        <pc:chgData name="Sidney Seckler" userId="73470fc2d5f88927" providerId="LiveId" clId="{53F789E6-8C58-4EE0-BA8F-D8C57F0BE9BC}" dt="2021-10-05T20:06:26.537" v="1709" actId="478"/>
        <pc:sldMkLst>
          <pc:docMk/>
          <pc:sldMk cId="3645832555" sldId="821"/>
        </pc:sldMkLst>
        <pc:spChg chg="del mod">
          <ac:chgData name="Sidney Seckler" userId="73470fc2d5f88927" providerId="LiveId" clId="{53F789E6-8C58-4EE0-BA8F-D8C57F0BE9BC}" dt="2021-10-05T20:06:26.537" v="1709" actId="478"/>
          <ac:spMkLst>
            <pc:docMk/>
            <pc:sldMk cId="3645832555" sldId="821"/>
            <ac:spMk id="3" creationId="{62572E4E-A6AA-4388-88AB-29698765759E}"/>
          </ac:spMkLst>
        </pc:spChg>
        <pc:spChg chg="del">
          <ac:chgData name="Sidney Seckler" userId="73470fc2d5f88927" providerId="LiveId" clId="{53F789E6-8C58-4EE0-BA8F-D8C57F0BE9BC}" dt="2021-10-05T20:03:25.423" v="1680" actId="478"/>
          <ac:spMkLst>
            <pc:docMk/>
            <pc:sldMk cId="3645832555" sldId="821"/>
            <ac:spMk id="34" creationId="{A1B8DC0E-6A98-452D-9709-AB092C3E5875}"/>
          </ac:spMkLst>
        </pc:spChg>
        <pc:spChg chg="mod">
          <ac:chgData name="Sidney Seckler" userId="73470fc2d5f88927" providerId="LiveId" clId="{53F789E6-8C58-4EE0-BA8F-D8C57F0BE9BC}" dt="2021-10-05T20:04:55.152" v="1697" actId="1076"/>
          <ac:spMkLst>
            <pc:docMk/>
            <pc:sldMk cId="3645832555" sldId="821"/>
            <ac:spMk id="35" creationId="{D2451580-0919-4A7D-A991-3B1E1ED3100B}"/>
          </ac:spMkLst>
        </pc:spChg>
        <pc:spChg chg="add mod">
          <ac:chgData name="Sidney Seckler" userId="73470fc2d5f88927" providerId="LiveId" clId="{53F789E6-8C58-4EE0-BA8F-D8C57F0BE9BC}" dt="2021-10-05T20:04:58.082" v="1698" actId="1076"/>
          <ac:spMkLst>
            <pc:docMk/>
            <pc:sldMk cId="3645832555" sldId="821"/>
            <ac:spMk id="36" creationId="{A4501823-CC1A-443A-A222-C40D9255ED18}"/>
          </ac:spMkLst>
        </pc:spChg>
        <pc:spChg chg="add mod">
          <ac:chgData name="Sidney Seckler" userId="73470fc2d5f88927" providerId="LiveId" clId="{53F789E6-8C58-4EE0-BA8F-D8C57F0BE9BC}" dt="2021-10-05T20:05:02.934" v="1699" actId="1076"/>
          <ac:spMkLst>
            <pc:docMk/>
            <pc:sldMk cId="3645832555" sldId="821"/>
            <ac:spMk id="37" creationId="{0EBF933B-5205-4AF3-AF25-88DA626E5FF7}"/>
          </ac:spMkLst>
        </pc:spChg>
      </pc:sldChg>
      <pc:sldChg chg="addSp delSp modSp add mod">
        <pc:chgData name="Sidney Seckler" userId="73470fc2d5f88927" providerId="LiveId" clId="{53F789E6-8C58-4EE0-BA8F-D8C57F0BE9BC}" dt="2021-10-05T20:07:24.082" v="1723" actId="1076"/>
        <pc:sldMkLst>
          <pc:docMk/>
          <pc:sldMk cId="4045649937" sldId="822"/>
        </pc:sldMkLst>
        <pc:spChg chg="del">
          <ac:chgData name="Sidney Seckler" userId="73470fc2d5f88927" providerId="LiveId" clId="{53F789E6-8C58-4EE0-BA8F-D8C57F0BE9BC}" dt="2021-10-05T20:06:30.945" v="1710" actId="478"/>
          <ac:spMkLst>
            <pc:docMk/>
            <pc:sldMk cId="4045649937" sldId="822"/>
            <ac:spMk id="3" creationId="{62572E4E-A6AA-4388-88AB-29698765759E}"/>
          </ac:spMkLst>
        </pc:spChg>
        <pc:spChg chg="del">
          <ac:chgData name="Sidney Seckler" userId="73470fc2d5f88927" providerId="LiveId" clId="{53F789E6-8C58-4EE0-BA8F-D8C57F0BE9BC}" dt="2021-10-05T20:05:52.374" v="1701" actId="478"/>
          <ac:spMkLst>
            <pc:docMk/>
            <pc:sldMk cId="4045649937" sldId="822"/>
            <ac:spMk id="35" creationId="{D2451580-0919-4A7D-A991-3B1E1ED3100B}"/>
          </ac:spMkLst>
        </pc:spChg>
        <pc:spChg chg="del">
          <ac:chgData name="Sidney Seckler" userId="73470fc2d5f88927" providerId="LiveId" clId="{53F789E6-8C58-4EE0-BA8F-D8C57F0BE9BC}" dt="2021-10-05T20:05:55.174" v="1702" actId="478"/>
          <ac:spMkLst>
            <pc:docMk/>
            <pc:sldMk cId="4045649937" sldId="822"/>
            <ac:spMk id="36" creationId="{A4501823-CC1A-443A-A222-C40D9255ED18}"/>
          </ac:spMkLst>
        </pc:spChg>
        <pc:spChg chg="mod">
          <ac:chgData name="Sidney Seckler" userId="73470fc2d5f88927" providerId="LiveId" clId="{53F789E6-8C58-4EE0-BA8F-D8C57F0BE9BC}" dt="2021-10-05T20:05:59.048" v="1703" actId="1076"/>
          <ac:spMkLst>
            <pc:docMk/>
            <pc:sldMk cId="4045649937" sldId="822"/>
            <ac:spMk id="37" creationId="{0EBF933B-5205-4AF3-AF25-88DA626E5FF7}"/>
          </ac:spMkLst>
        </pc:spChg>
        <pc:spChg chg="add mod">
          <ac:chgData name="Sidney Seckler" userId="73470fc2d5f88927" providerId="LiveId" clId="{53F789E6-8C58-4EE0-BA8F-D8C57F0BE9BC}" dt="2021-10-05T20:07:14.848" v="1721" actId="1076"/>
          <ac:spMkLst>
            <pc:docMk/>
            <pc:sldMk cId="4045649937" sldId="822"/>
            <ac:spMk id="38" creationId="{2E928552-89F3-4BE4-87C9-3D1AF8A2BA45}"/>
          </ac:spMkLst>
        </pc:spChg>
        <pc:spChg chg="add mod">
          <ac:chgData name="Sidney Seckler" userId="73470fc2d5f88927" providerId="LiveId" clId="{53F789E6-8C58-4EE0-BA8F-D8C57F0BE9BC}" dt="2021-10-05T20:07:24.082" v="1723" actId="1076"/>
          <ac:spMkLst>
            <pc:docMk/>
            <pc:sldMk cId="4045649937" sldId="822"/>
            <ac:spMk id="39" creationId="{10B0B32D-3F92-49F0-9568-36BEDAB33C44}"/>
          </ac:spMkLst>
        </pc:spChg>
      </pc:sldChg>
      <pc:sldChg chg="addSp delSp modSp add mod">
        <pc:chgData name="Sidney Seckler" userId="73470fc2d5f88927" providerId="LiveId" clId="{53F789E6-8C58-4EE0-BA8F-D8C57F0BE9BC}" dt="2021-10-05T20:10:47.012" v="1744" actId="1076"/>
        <pc:sldMkLst>
          <pc:docMk/>
          <pc:sldMk cId="2888680797" sldId="823"/>
        </pc:sldMkLst>
        <pc:spChg chg="add mod">
          <ac:chgData name="Sidney Seckler" userId="73470fc2d5f88927" providerId="LiveId" clId="{53F789E6-8C58-4EE0-BA8F-D8C57F0BE9BC}" dt="2021-10-05T20:10:42.446" v="1743" actId="1076"/>
          <ac:spMkLst>
            <pc:docMk/>
            <pc:sldMk cId="2888680797" sldId="823"/>
            <ac:spMk id="36" creationId="{05C2559A-C9E9-436A-9648-BFDD3811A7B6}"/>
          </ac:spMkLst>
        </pc:spChg>
        <pc:spChg chg="del">
          <ac:chgData name="Sidney Seckler" userId="73470fc2d5f88927" providerId="LiveId" clId="{53F789E6-8C58-4EE0-BA8F-D8C57F0BE9BC}" dt="2021-10-05T20:08:30.840" v="1726" actId="478"/>
          <ac:spMkLst>
            <pc:docMk/>
            <pc:sldMk cId="2888680797" sldId="823"/>
            <ac:spMk id="37" creationId="{0EBF933B-5205-4AF3-AF25-88DA626E5FF7}"/>
          </ac:spMkLst>
        </pc:spChg>
        <pc:spChg chg="del">
          <ac:chgData name="Sidney Seckler" userId="73470fc2d5f88927" providerId="LiveId" clId="{53F789E6-8C58-4EE0-BA8F-D8C57F0BE9BC}" dt="2021-10-05T20:08:33.913" v="1727" actId="478"/>
          <ac:spMkLst>
            <pc:docMk/>
            <pc:sldMk cId="2888680797" sldId="823"/>
            <ac:spMk id="38" creationId="{2E928552-89F3-4BE4-87C9-3D1AF8A2BA45}"/>
          </ac:spMkLst>
        </pc:spChg>
        <pc:spChg chg="del">
          <ac:chgData name="Sidney Seckler" userId="73470fc2d5f88927" providerId="LiveId" clId="{53F789E6-8C58-4EE0-BA8F-D8C57F0BE9BC}" dt="2021-10-05T20:08:36.282" v="1728" actId="478"/>
          <ac:spMkLst>
            <pc:docMk/>
            <pc:sldMk cId="2888680797" sldId="823"/>
            <ac:spMk id="39" creationId="{10B0B32D-3F92-49F0-9568-36BEDAB33C44}"/>
          </ac:spMkLst>
        </pc:spChg>
        <pc:grpChg chg="del">
          <ac:chgData name="Sidney Seckler" userId="73470fc2d5f88927" providerId="LiveId" clId="{53F789E6-8C58-4EE0-BA8F-D8C57F0BE9BC}" dt="2021-10-05T20:08:27.186" v="1725" actId="478"/>
          <ac:grpSpMkLst>
            <pc:docMk/>
            <pc:sldMk cId="2888680797" sldId="823"/>
            <ac:grpSpMk id="106500" creationId="{4E9AD241-B846-4AEE-AEF3-2CB3DFDE5C39}"/>
          </ac:grpSpMkLst>
        </pc:grpChg>
        <pc:graphicFrameChg chg="del">
          <ac:chgData name="Sidney Seckler" userId="73470fc2d5f88927" providerId="LiveId" clId="{53F789E6-8C58-4EE0-BA8F-D8C57F0BE9BC}" dt="2021-10-05T20:08:58.623" v="1730" actId="478"/>
          <ac:graphicFrameMkLst>
            <pc:docMk/>
            <pc:sldMk cId="2888680797" sldId="823"/>
            <ac:graphicFrameMk id="2" creationId="{86480983-61EE-4E5D-8508-E46648789B7D}"/>
          </ac:graphicFrameMkLst>
        </pc:graphicFrameChg>
        <pc:graphicFrameChg chg="add mod">
          <ac:chgData name="Sidney Seckler" userId="73470fc2d5f88927" providerId="LiveId" clId="{53F789E6-8C58-4EE0-BA8F-D8C57F0BE9BC}" dt="2021-10-05T20:08:45.100" v="1729"/>
          <ac:graphicFrameMkLst>
            <pc:docMk/>
            <pc:sldMk cId="2888680797" sldId="823"/>
            <ac:graphicFrameMk id="33" creationId="{86480983-61EE-4E5D-8508-E46648789B7D}"/>
          </ac:graphicFrameMkLst>
        </pc:graphicFrameChg>
        <pc:graphicFrameChg chg="add mod">
          <ac:chgData name="Sidney Seckler" userId="73470fc2d5f88927" providerId="LiveId" clId="{53F789E6-8C58-4EE0-BA8F-D8C57F0BE9BC}" dt="2021-10-05T20:10:47.012" v="1744" actId="1076"/>
          <ac:graphicFrameMkLst>
            <pc:docMk/>
            <pc:sldMk cId="2888680797" sldId="823"/>
            <ac:graphicFrameMk id="35" creationId="{28CA8296-2AB6-413F-AD3C-D1871E67034C}"/>
          </ac:graphicFrameMkLst>
        </pc:graphicFrameChg>
      </pc:sldChg>
      <pc:sldChg chg="addSp delSp modSp add mod">
        <pc:chgData name="Sidney Seckler" userId="73470fc2d5f88927" providerId="LiveId" clId="{53F789E6-8C58-4EE0-BA8F-D8C57F0BE9BC}" dt="2021-10-05T20:12:55.192" v="1763" actId="1076"/>
        <pc:sldMkLst>
          <pc:docMk/>
          <pc:sldMk cId="3195166679" sldId="824"/>
        </pc:sldMkLst>
        <pc:spChg chg="add mod">
          <ac:chgData name="Sidney Seckler" userId="73470fc2d5f88927" providerId="LiveId" clId="{53F789E6-8C58-4EE0-BA8F-D8C57F0BE9BC}" dt="2021-10-05T20:12:20.075" v="1760" actId="1076"/>
          <ac:spMkLst>
            <pc:docMk/>
            <pc:sldMk cId="3195166679" sldId="824"/>
            <ac:spMk id="7" creationId="{FEA57549-61F9-4B77-BA22-B019E850BF9F}"/>
          </ac:spMkLst>
        </pc:spChg>
        <pc:spChg chg="del">
          <ac:chgData name="Sidney Seckler" userId="73470fc2d5f88927" providerId="LiveId" clId="{53F789E6-8C58-4EE0-BA8F-D8C57F0BE9BC}" dt="2021-10-05T20:11:55.358" v="1753" actId="478"/>
          <ac:spMkLst>
            <pc:docMk/>
            <pc:sldMk cId="3195166679" sldId="824"/>
            <ac:spMk id="36" creationId="{05C2559A-C9E9-436A-9648-BFDD3811A7B6}"/>
          </ac:spMkLst>
        </pc:spChg>
        <pc:graphicFrameChg chg="mod">
          <ac:chgData name="Sidney Seckler" userId="73470fc2d5f88927" providerId="LiveId" clId="{53F789E6-8C58-4EE0-BA8F-D8C57F0BE9BC}" dt="2021-10-05T20:12:55.192" v="1763" actId="1076"/>
          <ac:graphicFrameMkLst>
            <pc:docMk/>
            <pc:sldMk cId="3195166679" sldId="824"/>
            <ac:graphicFrameMk id="35" creationId="{28CA8296-2AB6-413F-AD3C-D1871E67034C}"/>
          </ac:graphicFrameMkLst>
        </pc:graphicFrameChg>
      </pc:sldChg>
      <pc:sldChg chg="addSp modSp add mod">
        <pc:chgData name="Sidney Seckler" userId="73470fc2d5f88927" providerId="LiveId" clId="{53F789E6-8C58-4EE0-BA8F-D8C57F0BE9BC}" dt="2021-10-05T20:25:56.127" v="1789" actId="1076"/>
        <pc:sldMkLst>
          <pc:docMk/>
          <pc:sldMk cId="1897953790" sldId="825"/>
        </pc:sldMkLst>
        <pc:spChg chg="add">
          <ac:chgData name="Sidney Seckler" userId="73470fc2d5f88927" providerId="LiveId" clId="{53F789E6-8C58-4EE0-BA8F-D8C57F0BE9BC}" dt="2021-10-05T20:24:36.420" v="1777" actId="11529"/>
          <ac:spMkLst>
            <pc:docMk/>
            <pc:sldMk cId="1897953790" sldId="825"/>
            <ac:spMk id="3" creationId="{F1E57084-8C59-4F4A-8083-51E3ADAF9056}"/>
          </ac:spMkLst>
        </pc:spChg>
        <pc:spChg chg="mod">
          <ac:chgData name="Sidney Seckler" userId="73470fc2d5f88927" providerId="LiveId" clId="{53F789E6-8C58-4EE0-BA8F-D8C57F0BE9BC}" dt="2021-10-05T20:24:23.733" v="1775" actId="1076"/>
          <ac:spMkLst>
            <pc:docMk/>
            <pc:sldMk cId="1897953790" sldId="825"/>
            <ac:spMk id="7" creationId="{FEA57549-61F9-4B77-BA22-B019E850BF9F}"/>
          </ac:spMkLst>
        </pc:spChg>
        <pc:spChg chg="add mod">
          <ac:chgData name="Sidney Seckler" userId="73470fc2d5f88927" providerId="LiveId" clId="{53F789E6-8C58-4EE0-BA8F-D8C57F0BE9BC}" dt="2021-10-05T20:25:26.623" v="1785" actId="1076"/>
          <ac:spMkLst>
            <pc:docMk/>
            <pc:sldMk cId="1897953790" sldId="825"/>
            <ac:spMk id="8" creationId="{EDB878A3-11B1-40BB-9C1D-0B502A3B4086}"/>
          </ac:spMkLst>
        </pc:spChg>
        <pc:spChg chg="add mod">
          <ac:chgData name="Sidney Seckler" userId="73470fc2d5f88927" providerId="LiveId" clId="{53F789E6-8C58-4EE0-BA8F-D8C57F0BE9BC}" dt="2021-10-05T20:25:56.127" v="1789" actId="1076"/>
          <ac:spMkLst>
            <pc:docMk/>
            <pc:sldMk cId="1897953790" sldId="825"/>
            <ac:spMk id="10" creationId="{7C5C16E7-1BA1-4341-9FFF-F8B846D093A0}"/>
          </ac:spMkLst>
        </pc:spChg>
        <pc:spChg chg="add mod">
          <ac:chgData name="Sidney Seckler" userId="73470fc2d5f88927" providerId="LiveId" clId="{53F789E6-8C58-4EE0-BA8F-D8C57F0BE9BC}" dt="2021-10-05T20:25:46.579" v="1788" actId="1076"/>
          <ac:spMkLst>
            <pc:docMk/>
            <pc:sldMk cId="1897953790" sldId="825"/>
            <ac:spMk id="11" creationId="{0141161C-C921-4D8B-9F78-75FA7E489994}"/>
          </ac:spMkLst>
        </pc:spChg>
      </pc:sldChg>
      <pc:sldChg chg="addSp delSp modSp add mod">
        <pc:chgData name="Sidney Seckler" userId="73470fc2d5f88927" providerId="LiveId" clId="{53F789E6-8C58-4EE0-BA8F-D8C57F0BE9BC}" dt="2021-10-05T20:36:44.478" v="1824" actId="1076"/>
        <pc:sldMkLst>
          <pc:docMk/>
          <pc:sldMk cId="2368314918" sldId="826"/>
        </pc:sldMkLst>
        <pc:spChg chg="del">
          <ac:chgData name="Sidney Seckler" userId="73470fc2d5f88927" providerId="LiveId" clId="{53F789E6-8C58-4EE0-BA8F-D8C57F0BE9BC}" dt="2021-10-05T20:32:55.940" v="1794" actId="478"/>
          <ac:spMkLst>
            <pc:docMk/>
            <pc:sldMk cId="2368314918" sldId="826"/>
            <ac:spMk id="3" creationId="{F1E57084-8C59-4F4A-8083-51E3ADAF9056}"/>
          </ac:spMkLst>
        </pc:spChg>
        <pc:spChg chg="del">
          <ac:chgData name="Sidney Seckler" userId="73470fc2d5f88927" providerId="LiveId" clId="{53F789E6-8C58-4EE0-BA8F-D8C57F0BE9BC}" dt="2021-10-05T20:32:52.087" v="1793" actId="478"/>
          <ac:spMkLst>
            <pc:docMk/>
            <pc:sldMk cId="2368314918" sldId="826"/>
            <ac:spMk id="7" creationId="{FEA57549-61F9-4B77-BA22-B019E850BF9F}"/>
          </ac:spMkLst>
        </pc:spChg>
        <pc:spChg chg="del">
          <ac:chgData name="Sidney Seckler" userId="73470fc2d5f88927" providerId="LiveId" clId="{53F789E6-8C58-4EE0-BA8F-D8C57F0BE9BC}" dt="2021-10-05T20:32:58.594" v="1795" actId="478"/>
          <ac:spMkLst>
            <pc:docMk/>
            <pc:sldMk cId="2368314918" sldId="826"/>
            <ac:spMk id="8" creationId="{EDB878A3-11B1-40BB-9C1D-0B502A3B4086}"/>
          </ac:spMkLst>
        </pc:spChg>
        <pc:spChg chg="mod">
          <ac:chgData name="Sidney Seckler" userId="73470fc2d5f88927" providerId="LiveId" clId="{53F789E6-8C58-4EE0-BA8F-D8C57F0BE9BC}" dt="2021-10-05T20:35:41.350" v="1815" actId="1076"/>
          <ac:spMkLst>
            <pc:docMk/>
            <pc:sldMk cId="2368314918" sldId="826"/>
            <ac:spMk id="10" creationId="{7C5C16E7-1BA1-4341-9FFF-F8B846D093A0}"/>
          </ac:spMkLst>
        </pc:spChg>
        <pc:spChg chg="mod">
          <ac:chgData name="Sidney Seckler" userId="73470fc2d5f88927" providerId="LiveId" clId="{53F789E6-8C58-4EE0-BA8F-D8C57F0BE9BC}" dt="2021-10-05T20:35:41.350" v="1815" actId="1076"/>
          <ac:spMkLst>
            <pc:docMk/>
            <pc:sldMk cId="2368314918" sldId="826"/>
            <ac:spMk id="11" creationId="{0141161C-C921-4D8B-9F78-75FA7E489994}"/>
          </ac:spMkLst>
        </pc:spChg>
        <pc:spChg chg="add mod">
          <ac:chgData name="Sidney Seckler" userId="73470fc2d5f88927" providerId="LiveId" clId="{53F789E6-8C58-4EE0-BA8F-D8C57F0BE9BC}" dt="2021-10-05T20:36:34.911" v="1821" actId="1076"/>
          <ac:spMkLst>
            <pc:docMk/>
            <pc:sldMk cId="2368314918" sldId="826"/>
            <ac:spMk id="12" creationId="{8DBA0A71-2782-45B4-B78E-4784611FB40C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4" creationId="{339ADEEC-B20D-440F-AE8B-E5C973465378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5" creationId="{70FBAB5E-A2DF-4939-ADBE-D1DC67FD5C31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6" creationId="{8D01E8FF-602F-4739-956C-B331D1E11B14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7" creationId="{498B4BF4-6F94-4EC8-A904-796E65B78DF1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8" creationId="{F573095B-01B5-49BF-A360-7D9205253FFF}"/>
          </ac:spMkLst>
        </pc:spChg>
        <pc:spChg chg="add 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9" creationId="{EB11D9C7-5FA8-44A0-BB1C-831595C84C8D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0" creationId="{C883AD15-A5E3-411B-B20B-80394F42ABF6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1" creationId="{D70F26B8-2CBB-4069-982D-0DCC1388EB0E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2" creationId="{6B3A075D-B6D8-472C-8BBA-A842BCD6EA9B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3" creationId="{3620EA7C-4FFB-4C7A-9B56-E0A1C603B307}"/>
          </ac:spMkLst>
        </pc:spChg>
        <pc:spChg chg="add mod">
          <ac:chgData name="Sidney Seckler" userId="73470fc2d5f88927" providerId="LiveId" clId="{53F789E6-8C58-4EE0-BA8F-D8C57F0BE9BC}" dt="2021-10-05T20:36:28.646" v="1820" actId="1076"/>
          <ac:spMkLst>
            <pc:docMk/>
            <pc:sldMk cId="2368314918" sldId="826"/>
            <ac:spMk id="24" creationId="{AE7DB302-3C95-41A0-80B4-9FA9B045F9E0}"/>
          </ac:spMkLst>
        </pc:spChg>
        <pc:spChg chg="add mod">
          <ac:chgData name="Sidney Seckler" userId="73470fc2d5f88927" providerId="LiveId" clId="{53F789E6-8C58-4EE0-BA8F-D8C57F0BE9BC}" dt="2021-10-05T20:36:44.478" v="1824" actId="1076"/>
          <ac:spMkLst>
            <pc:docMk/>
            <pc:sldMk cId="2368314918" sldId="826"/>
            <ac:spMk id="25" creationId="{66E7AC4A-7985-4CCB-8FE0-A8EF84B9661A}"/>
          </ac:spMkLst>
        </pc:spChg>
        <pc:grpChg chg="add mod">
          <ac:chgData name="Sidney Seckler" userId="73470fc2d5f88927" providerId="LiveId" clId="{53F789E6-8C58-4EE0-BA8F-D8C57F0BE9BC}" dt="2021-10-05T20:35:32.228" v="1814"/>
          <ac:grpSpMkLst>
            <pc:docMk/>
            <pc:sldMk cId="2368314918" sldId="826"/>
            <ac:grpSpMk id="13" creationId="{E496FFAA-281C-4BBC-9DB3-0C450878E0C8}"/>
          </ac:grpSpMkLst>
        </pc:grpChg>
        <pc:graphicFrameChg chg="del mod replId">
          <ac:chgData name="Sidney Seckler" userId="73470fc2d5f88927" providerId="LiveId" clId="{53F789E6-8C58-4EE0-BA8F-D8C57F0BE9BC}" dt="2021-10-05T20:35:32.228" v="1814"/>
          <ac:graphicFrameMkLst>
            <pc:docMk/>
            <pc:sldMk cId="2368314918" sldId="826"/>
            <ac:graphicFrameMk id="2" creationId="{EB11D9C7-5FA8-44A0-BB1C-831595C84C8D}"/>
          </ac:graphicFrameMkLst>
        </pc:graphicFrameChg>
        <pc:graphicFrameChg chg="del mod">
          <ac:chgData name="Sidney Seckler" userId="73470fc2d5f88927" providerId="LiveId" clId="{53F789E6-8C58-4EE0-BA8F-D8C57F0BE9BC}" dt="2021-10-05T20:34:43.052" v="1798" actId="478"/>
          <ac:graphicFrameMkLst>
            <pc:docMk/>
            <pc:sldMk cId="2368314918" sldId="826"/>
            <ac:graphicFrameMk id="35" creationId="{28CA8296-2AB6-413F-AD3C-D1871E67034C}"/>
          </ac:graphicFrameMkLst>
        </pc:graphicFrameChg>
      </pc:sldChg>
      <pc:sldChg chg="addSp delSp modSp add mod">
        <pc:chgData name="Sidney Seckler" userId="73470fc2d5f88927" providerId="LiveId" clId="{53F789E6-8C58-4EE0-BA8F-D8C57F0BE9BC}" dt="2021-10-05T20:55:25.011" v="1866" actId="1076"/>
        <pc:sldMkLst>
          <pc:docMk/>
          <pc:sldMk cId="3880566097" sldId="827"/>
        </pc:sldMkLst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10" creationId="{7C5C16E7-1BA1-4341-9FFF-F8B846D093A0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11" creationId="{0141161C-C921-4D8B-9F78-75FA7E489994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12" creationId="{8DBA0A71-2782-45B4-B78E-4784611FB40C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24" creationId="{AE7DB302-3C95-41A0-80B4-9FA9B045F9E0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25" creationId="{66E7AC4A-7985-4CCB-8FE0-A8EF84B9661A}"/>
          </ac:spMkLst>
        </pc:spChg>
        <pc:spChg chg="add mod">
          <ac:chgData name="Sidney Seckler" userId="73470fc2d5f88927" providerId="LiveId" clId="{53F789E6-8C58-4EE0-BA8F-D8C57F0BE9BC}" dt="2021-10-05T20:54:28.362" v="1850" actId="1076"/>
          <ac:spMkLst>
            <pc:docMk/>
            <pc:sldMk cId="3880566097" sldId="827"/>
            <ac:spMk id="27" creationId="{EDDA11D8-EEF8-4440-B872-29BD3632F663}"/>
          </ac:spMkLst>
        </pc:spChg>
        <pc:spChg chg="add mod">
          <ac:chgData name="Sidney Seckler" userId="73470fc2d5f88927" providerId="LiveId" clId="{53F789E6-8C58-4EE0-BA8F-D8C57F0BE9BC}" dt="2021-10-05T20:55:25.011" v="1866" actId="1076"/>
          <ac:spMkLst>
            <pc:docMk/>
            <pc:sldMk cId="3880566097" sldId="827"/>
            <ac:spMk id="28" creationId="{73CE5438-7F07-4EA0-AE80-F321432D6529}"/>
          </ac:spMkLst>
        </pc:spChg>
        <pc:grpChg chg="del">
          <ac:chgData name="Sidney Seckler" userId="73470fc2d5f88927" providerId="LiveId" clId="{53F789E6-8C58-4EE0-BA8F-D8C57F0BE9BC}" dt="2021-10-05T20:52:09.063" v="1839" actId="478"/>
          <ac:grpSpMkLst>
            <pc:docMk/>
            <pc:sldMk cId="3880566097" sldId="827"/>
            <ac:grpSpMk id="13" creationId="{E496FFAA-281C-4BBC-9DB3-0C450878E0C8}"/>
          </ac:grpSpMkLst>
        </pc:grpChg>
        <pc:graphicFrameChg chg="add mod">
          <ac:chgData name="Sidney Seckler" userId="73470fc2d5f88927" providerId="LiveId" clId="{53F789E6-8C58-4EE0-BA8F-D8C57F0BE9BC}" dt="2021-10-05T20:53:25.603" v="1848" actId="1076"/>
          <ac:graphicFrameMkLst>
            <pc:docMk/>
            <pc:sldMk cId="3880566097" sldId="827"/>
            <ac:graphicFrameMk id="26" creationId="{D6A589DE-B357-47AA-9E44-663BE93F73D7}"/>
          </ac:graphicFrameMkLst>
        </pc:graphicFrameChg>
      </pc:sldChg>
      <pc:sldChg chg="addSp modSp add mod">
        <pc:chgData name="Sidney Seckler" userId="73470fc2d5f88927" providerId="LiveId" clId="{53F789E6-8C58-4EE0-BA8F-D8C57F0BE9BC}" dt="2021-10-05T21:04:18.829" v="1895" actId="1076"/>
        <pc:sldMkLst>
          <pc:docMk/>
          <pc:sldMk cId="2532304926" sldId="828"/>
        </pc:sldMkLst>
        <pc:spChg chg="add mod">
          <ac:chgData name="Sidney Seckler" userId="73470fc2d5f88927" providerId="LiveId" clId="{53F789E6-8C58-4EE0-BA8F-D8C57F0BE9BC}" dt="2021-10-05T21:03:44.917" v="1890" actId="1076"/>
          <ac:spMkLst>
            <pc:docMk/>
            <pc:sldMk cId="2532304926" sldId="828"/>
            <ac:spMk id="5" creationId="{76B66481-08D8-4365-A631-B229C004BA80}"/>
          </ac:spMkLst>
        </pc:spChg>
        <pc:spChg chg="add mod">
          <ac:chgData name="Sidney Seckler" userId="73470fc2d5f88927" providerId="LiveId" clId="{53F789E6-8C58-4EE0-BA8F-D8C57F0BE9BC}" dt="2021-10-05T21:04:18.829" v="1895" actId="1076"/>
          <ac:spMkLst>
            <pc:docMk/>
            <pc:sldMk cId="2532304926" sldId="828"/>
            <ac:spMk id="6" creationId="{E69565B1-3959-4290-A4B7-E8EC7A2EC508}"/>
          </ac:spMkLst>
        </pc:spChg>
        <pc:spChg chg="add mod">
          <ac:chgData name="Sidney Seckler" userId="73470fc2d5f88927" providerId="LiveId" clId="{53F789E6-8C58-4EE0-BA8F-D8C57F0BE9BC}" dt="2021-10-05T21:04:16.252" v="1894" actId="1076"/>
          <ac:spMkLst>
            <pc:docMk/>
            <pc:sldMk cId="2532304926" sldId="828"/>
            <ac:spMk id="7" creationId="{5E438997-ACB3-41FA-A0D1-F10D01CBE2E5}"/>
          </ac:spMkLst>
        </pc:spChg>
        <pc:spChg chg="add mod">
          <ac:chgData name="Sidney Seckler" userId="73470fc2d5f88927" providerId="LiveId" clId="{53F789E6-8C58-4EE0-BA8F-D8C57F0BE9BC}" dt="2021-10-05T21:04:01.634" v="1893" actId="1076"/>
          <ac:spMkLst>
            <pc:docMk/>
            <pc:sldMk cId="2532304926" sldId="828"/>
            <ac:spMk id="8" creationId="{D315A9F3-F6DD-4768-9F8E-4E1597DF373D}"/>
          </ac:spMkLst>
        </pc:spChg>
        <pc:graphicFrameChg chg="add mod">
          <ac:chgData name="Sidney Seckler" userId="73470fc2d5f88927" providerId="LiveId" clId="{53F789E6-8C58-4EE0-BA8F-D8C57F0BE9BC}" dt="2021-10-05T21:00:01.445" v="1874" actId="1076"/>
          <ac:graphicFrameMkLst>
            <pc:docMk/>
            <pc:sldMk cId="2532304926" sldId="828"/>
            <ac:graphicFrameMk id="4" creationId="{2B937546-7C60-43DF-B2C5-63F44400DE73}"/>
          </ac:graphicFrameMkLst>
        </pc:graphicFrameChg>
      </pc:sldChg>
      <pc:sldChg chg="add del">
        <pc:chgData name="Sidney Seckler" userId="73470fc2d5f88927" providerId="LiveId" clId="{53F789E6-8C58-4EE0-BA8F-D8C57F0BE9BC}" dt="2021-10-05T21:18:08.317" v="1910" actId="47"/>
        <pc:sldMkLst>
          <pc:docMk/>
          <pc:sldMk cId="2263213880" sldId="829"/>
        </pc:sldMkLst>
      </pc:sldChg>
      <pc:sldChg chg="addSp delSp modSp add mod">
        <pc:chgData name="Sidney Seckler" userId="73470fc2d5f88927" providerId="LiveId" clId="{53F789E6-8C58-4EE0-BA8F-D8C57F0BE9BC}" dt="2021-10-05T21:28:07.720" v="2135" actId="1076"/>
        <pc:sldMkLst>
          <pc:docMk/>
          <pc:sldMk cId="2471797352" sldId="829"/>
        </pc:sldMkLst>
        <pc:spChg chg="add mod">
          <ac:chgData name="Sidney Seckler" userId="73470fc2d5f88927" providerId="LiveId" clId="{53F789E6-8C58-4EE0-BA8F-D8C57F0BE9BC}" dt="2021-10-05T21:26:41.223" v="2129" actId="2710"/>
          <ac:spMkLst>
            <pc:docMk/>
            <pc:sldMk cId="2471797352" sldId="829"/>
            <ac:spMk id="48" creationId="{6D6339FB-7394-4EEB-BA80-17891A2DE29D}"/>
          </ac:spMkLst>
        </pc:spChg>
        <pc:grpChg chg="del">
          <ac:chgData name="Sidney Seckler" userId="73470fc2d5f88927" providerId="LiveId" clId="{53F789E6-8C58-4EE0-BA8F-D8C57F0BE9BC}" dt="2021-10-05T21:24:56.570" v="2073" actId="478"/>
          <ac:grpSpMkLst>
            <pc:docMk/>
            <pc:sldMk cId="2471797352" sldId="829"/>
            <ac:grpSpMk id="17" creationId="{35E997CB-1448-4018-AD41-BBA2AAF45E08}"/>
          </ac:grpSpMkLst>
        </pc:grpChg>
        <pc:picChg chg="add mod">
          <ac:chgData name="Sidney Seckler" userId="73470fc2d5f88927" providerId="LiveId" clId="{53F789E6-8C58-4EE0-BA8F-D8C57F0BE9BC}" dt="2021-10-05T21:28:07.720" v="2135" actId="1076"/>
          <ac:picMkLst>
            <pc:docMk/>
            <pc:sldMk cId="2471797352" sldId="829"/>
            <ac:picMk id="29698" creationId="{B360FFC9-5137-4C4B-BF4B-A7415675C246}"/>
          </ac:picMkLst>
        </pc:picChg>
        <pc:cxnChg chg="mod">
          <ac:chgData name="Sidney Seckler" userId="73470fc2d5f88927" providerId="LiveId" clId="{53F789E6-8C58-4EE0-BA8F-D8C57F0BE9BC}" dt="2021-10-05T21:24:56.570" v="2073" actId="478"/>
          <ac:cxnSpMkLst>
            <pc:docMk/>
            <pc:sldMk cId="2471797352" sldId="829"/>
            <ac:cxnSpMk id="47" creationId="{FEEFCAD6-2D04-41E4-8855-E9BC0D50B560}"/>
          </ac:cxnSpMkLst>
        </pc:cxnChg>
      </pc:sldChg>
      <pc:sldChg chg="add del">
        <pc:chgData name="Sidney Seckler" userId="73470fc2d5f88927" providerId="LiveId" clId="{53F789E6-8C58-4EE0-BA8F-D8C57F0BE9BC}" dt="2021-10-05T21:18:09.808" v="1911" actId="47"/>
        <pc:sldMkLst>
          <pc:docMk/>
          <pc:sldMk cId="1782344001" sldId="830"/>
        </pc:sldMkLst>
      </pc:sldChg>
      <pc:sldChg chg="addSp delSp modSp add mod">
        <pc:chgData name="Sidney Seckler" userId="73470fc2d5f88927" providerId="LiveId" clId="{53F789E6-8C58-4EE0-BA8F-D8C57F0BE9BC}" dt="2021-10-05T21:30:34.930" v="2165" actId="1076"/>
        <pc:sldMkLst>
          <pc:docMk/>
          <pc:sldMk cId="2518013869" sldId="830"/>
        </pc:sldMkLst>
        <pc:spChg chg="mod">
          <ac:chgData name="Sidney Seckler" userId="73470fc2d5f88927" providerId="LiveId" clId="{53F789E6-8C58-4EE0-BA8F-D8C57F0BE9BC}" dt="2021-10-05T21:29:21.959" v="2154" actId="14100"/>
          <ac:spMkLst>
            <pc:docMk/>
            <pc:sldMk cId="2518013869" sldId="830"/>
            <ac:spMk id="48" creationId="{6D6339FB-7394-4EEB-BA80-17891A2DE29D}"/>
          </ac:spMkLst>
        </pc:spChg>
        <pc:picChg chg="del mod">
          <ac:chgData name="Sidney Seckler" userId="73470fc2d5f88927" providerId="LiveId" clId="{53F789E6-8C58-4EE0-BA8F-D8C57F0BE9BC}" dt="2021-10-05T21:30:13.189" v="2158" actId="478"/>
          <ac:picMkLst>
            <pc:docMk/>
            <pc:sldMk cId="2518013869" sldId="830"/>
            <ac:picMk id="29698" creationId="{B360FFC9-5137-4C4B-BF4B-A7415675C246}"/>
          </ac:picMkLst>
        </pc:picChg>
        <pc:picChg chg="add mod">
          <ac:chgData name="Sidney Seckler" userId="73470fc2d5f88927" providerId="LiveId" clId="{53F789E6-8C58-4EE0-BA8F-D8C57F0BE9BC}" dt="2021-10-05T21:30:34.930" v="2165" actId="1076"/>
          <ac:picMkLst>
            <pc:docMk/>
            <pc:sldMk cId="2518013869" sldId="830"/>
            <ac:picMk id="48130" creationId="{C87F0A64-98B0-419D-85B8-36CFD9CFB93D}"/>
          </ac:picMkLst>
        </pc:picChg>
      </pc:sldChg>
      <pc:sldChg chg="addSp delSp modSp add mod">
        <pc:chgData name="Sidney Seckler" userId="73470fc2d5f88927" providerId="LiveId" clId="{53F789E6-8C58-4EE0-BA8F-D8C57F0BE9BC}" dt="2021-10-05T22:09:15.421" v="2244" actId="1076"/>
        <pc:sldMkLst>
          <pc:docMk/>
          <pc:sldMk cId="2055485880" sldId="831"/>
        </pc:sldMkLst>
        <pc:spChg chg="del">
          <ac:chgData name="Sidney Seckler" userId="73470fc2d5f88927" providerId="LiveId" clId="{53F789E6-8C58-4EE0-BA8F-D8C57F0BE9BC}" dt="2021-10-05T21:59:07.309" v="2215" actId="478"/>
          <ac:spMkLst>
            <pc:docMk/>
            <pc:sldMk cId="2055485880" sldId="831"/>
            <ac:spMk id="5" creationId="{EA6857F8-478F-43B0-A3C6-C94BCBA2B28F}"/>
          </ac:spMkLst>
        </pc:spChg>
        <pc:spChg chg="del">
          <ac:chgData name="Sidney Seckler" userId="73470fc2d5f88927" providerId="LiveId" clId="{53F789E6-8C58-4EE0-BA8F-D8C57F0BE9BC}" dt="2021-10-05T21:59:07.309" v="2215" actId="478"/>
          <ac:spMkLst>
            <pc:docMk/>
            <pc:sldMk cId="2055485880" sldId="831"/>
            <ac:spMk id="8" creationId="{DED86EC3-0737-48FC-9148-0D8FE04A64A3}"/>
          </ac:spMkLst>
        </pc:spChg>
        <pc:spChg chg="del">
          <ac:chgData name="Sidney Seckler" userId="73470fc2d5f88927" providerId="LiveId" clId="{53F789E6-8C58-4EE0-BA8F-D8C57F0BE9BC}" dt="2021-10-05T21:59:07.309" v="2215" actId="478"/>
          <ac:spMkLst>
            <pc:docMk/>
            <pc:sldMk cId="2055485880" sldId="831"/>
            <ac:spMk id="10" creationId="{3C95C6CE-0B7F-49BB-A495-E3E72FA4CA66}"/>
          </ac:spMkLst>
        </pc:spChg>
        <pc:spChg chg="add mod">
          <ac:chgData name="Sidney Seckler" userId="73470fc2d5f88927" providerId="LiveId" clId="{53F789E6-8C58-4EE0-BA8F-D8C57F0BE9BC}" dt="2021-10-05T22:09:09.531" v="2243" actId="14100"/>
          <ac:spMkLst>
            <pc:docMk/>
            <pc:sldMk cId="2055485880" sldId="831"/>
            <ac:spMk id="19" creationId="{AA409AD9-D53D-4530-B86C-5611AFFE3F1B}"/>
          </ac:spMkLst>
        </pc:spChg>
        <pc:graphicFrameChg chg="del">
          <ac:chgData name="Sidney Seckler" userId="73470fc2d5f88927" providerId="LiveId" clId="{53F789E6-8C58-4EE0-BA8F-D8C57F0BE9BC}" dt="2021-10-05T22:00:50.445" v="2217" actId="478"/>
          <ac:graphicFrameMkLst>
            <pc:docMk/>
            <pc:sldMk cId="2055485880" sldId="831"/>
            <ac:graphicFrameMk id="2" creationId="{FC76179F-5628-48FC-9485-40A7100BC80E}"/>
          </ac:graphicFrameMkLst>
        </pc:graphicFrameChg>
        <pc:graphicFrameChg chg="del mod">
          <ac:chgData name="Sidney Seckler" userId="73470fc2d5f88927" providerId="LiveId" clId="{53F789E6-8C58-4EE0-BA8F-D8C57F0BE9BC}" dt="2021-10-05T22:02:04.382" v="2221" actId="478"/>
          <ac:graphicFrameMkLst>
            <pc:docMk/>
            <pc:sldMk cId="2055485880" sldId="831"/>
            <ac:graphicFrameMk id="7" creationId="{1B1CB4ED-FB58-4567-A1A7-BBE8414F542B}"/>
          </ac:graphicFrameMkLst>
        </pc:graphicFrameChg>
        <pc:graphicFrameChg chg="add mod">
          <ac:chgData name="Sidney Seckler" userId="73470fc2d5f88927" providerId="LiveId" clId="{53F789E6-8C58-4EE0-BA8F-D8C57F0BE9BC}" dt="2021-10-05T22:00:34.119" v="2216"/>
          <ac:graphicFrameMkLst>
            <pc:docMk/>
            <pc:sldMk cId="2055485880" sldId="831"/>
            <ac:graphicFrameMk id="9" creationId="{FC76179F-5628-48FC-9485-40A7100BC80E}"/>
          </ac:graphicFrameMkLst>
        </pc:graphicFrameChg>
        <pc:graphicFrameChg chg="del mod">
          <ac:chgData name="Sidney Seckler" userId="73470fc2d5f88927" providerId="LiveId" clId="{53F789E6-8C58-4EE0-BA8F-D8C57F0BE9BC}" dt="2021-10-05T22:07:43.573" v="2230" actId="478"/>
          <ac:graphicFrameMkLst>
            <pc:docMk/>
            <pc:sldMk cId="2055485880" sldId="831"/>
            <ac:graphicFrameMk id="16" creationId="{FA22EAC5-1C87-45E3-937E-37441AA38AEB}"/>
          </ac:graphicFrameMkLst>
        </pc:graphicFrameChg>
        <pc:graphicFrameChg chg="add mod">
          <ac:chgData name="Sidney Seckler" userId="73470fc2d5f88927" providerId="LiveId" clId="{53F789E6-8C58-4EE0-BA8F-D8C57F0BE9BC}" dt="2021-10-05T22:09:15.421" v="2244" actId="1076"/>
          <ac:graphicFrameMkLst>
            <pc:docMk/>
            <pc:sldMk cId="2055485880" sldId="831"/>
            <ac:graphicFrameMk id="18" creationId="{CBD12719-EB3D-415A-AABA-F05ED5CBC389}"/>
          </ac:graphicFrameMkLst>
        </pc:graphicFrameChg>
        <pc:picChg chg="del">
          <ac:chgData name="Sidney Seckler" userId="73470fc2d5f88927" providerId="LiveId" clId="{53F789E6-8C58-4EE0-BA8F-D8C57F0BE9BC}" dt="2021-10-05T22:01:13.106" v="2218" actId="478"/>
          <ac:picMkLst>
            <pc:docMk/>
            <pc:sldMk cId="2055485880" sldId="831"/>
            <ac:picMk id="3" creationId="{007F7F28-618B-4910-89B8-7925B698F13C}"/>
          </ac:picMkLst>
        </pc:picChg>
        <pc:picChg chg="del">
          <ac:chgData name="Sidney Seckler" userId="73470fc2d5f88927" providerId="LiveId" clId="{53F789E6-8C58-4EE0-BA8F-D8C57F0BE9BC}" dt="2021-10-05T22:01:22.141" v="2219" actId="478"/>
          <ac:picMkLst>
            <pc:docMk/>
            <pc:sldMk cId="2055485880" sldId="831"/>
            <ac:picMk id="4" creationId="{CD88BF8C-B97A-4994-914B-FFB981FAE28B}"/>
          </ac:picMkLst>
        </pc:picChg>
        <pc:picChg chg="del">
          <ac:chgData name="Sidney Seckler" userId="73470fc2d5f88927" providerId="LiveId" clId="{53F789E6-8C58-4EE0-BA8F-D8C57F0BE9BC}" dt="2021-10-05T21:59:02.758" v="2214" actId="478"/>
          <ac:picMkLst>
            <pc:docMk/>
            <pc:sldMk cId="2055485880" sldId="831"/>
            <ac:picMk id="6" creationId="{B77D37BA-5E4A-4D7A-89AE-E50506F179A1}"/>
          </ac:picMkLst>
        </pc:picChg>
        <pc:picChg chg="del">
          <ac:chgData name="Sidney Seckler" userId="73470fc2d5f88927" providerId="LiveId" clId="{53F789E6-8C58-4EE0-BA8F-D8C57F0BE9BC}" dt="2021-10-05T22:02:12.072" v="2222" actId="478"/>
          <ac:picMkLst>
            <pc:docMk/>
            <pc:sldMk cId="2055485880" sldId="831"/>
            <ac:picMk id="12" creationId="{1288CEE0-6205-4541-82CA-08CB39BB8B08}"/>
          </ac:picMkLst>
        </pc:picChg>
        <pc:picChg chg="del">
          <ac:chgData name="Sidney Seckler" userId="73470fc2d5f88927" providerId="LiveId" clId="{53F789E6-8C58-4EE0-BA8F-D8C57F0BE9BC}" dt="2021-10-05T22:02:24.420" v="2223" actId="478"/>
          <ac:picMkLst>
            <pc:docMk/>
            <pc:sldMk cId="2055485880" sldId="831"/>
            <ac:picMk id="13" creationId="{71025461-7285-4265-BF0E-82A34E2360A9}"/>
          </ac:picMkLst>
        </pc:picChg>
        <pc:picChg chg="del">
          <ac:chgData name="Sidney Seckler" userId="73470fc2d5f88927" providerId="LiveId" clId="{53F789E6-8C58-4EE0-BA8F-D8C57F0BE9BC}" dt="2021-10-05T22:06:44.577" v="2224" actId="478"/>
          <ac:picMkLst>
            <pc:docMk/>
            <pc:sldMk cId="2055485880" sldId="831"/>
            <ac:picMk id="14" creationId="{3FA7FE4A-12B3-4ADA-B5E2-E02C60EE8791}"/>
          </ac:picMkLst>
        </pc:picChg>
        <pc:picChg chg="del">
          <ac:chgData name="Sidney Seckler" userId="73470fc2d5f88927" providerId="LiveId" clId="{53F789E6-8C58-4EE0-BA8F-D8C57F0BE9BC}" dt="2021-10-05T22:06:54.247" v="2225" actId="478"/>
          <ac:picMkLst>
            <pc:docMk/>
            <pc:sldMk cId="2055485880" sldId="831"/>
            <ac:picMk id="15" creationId="{45E63500-7F0A-42C9-A7C4-D5509B67DCA1}"/>
          </ac:picMkLst>
        </pc:picChg>
      </pc:sldChg>
      <pc:sldChg chg="addSp delSp modSp add mod">
        <pc:chgData name="Sidney Seckler" userId="73470fc2d5f88927" providerId="LiveId" clId="{53F789E6-8C58-4EE0-BA8F-D8C57F0BE9BC}" dt="2021-10-05T22:16:37.166" v="2450" actId="20577"/>
        <pc:sldMkLst>
          <pc:docMk/>
          <pc:sldMk cId="4247722770" sldId="832"/>
        </pc:sldMkLst>
        <pc:spChg chg="add del mod">
          <ac:chgData name="Sidney Seckler" userId="73470fc2d5f88927" providerId="LiveId" clId="{53F789E6-8C58-4EE0-BA8F-D8C57F0BE9BC}" dt="2021-10-05T22:10:17.088" v="2249" actId="478"/>
          <ac:spMkLst>
            <pc:docMk/>
            <pc:sldMk cId="4247722770" sldId="832"/>
            <ac:spMk id="3" creationId="{2376A088-69A6-470C-9455-021F77D1F211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5" creationId="{76B66481-08D8-4365-A631-B229C004BA80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6" creationId="{E69565B1-3959-4290-A4B7-E8EC7A2EC508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7" creationId="{5E438997-ACB3-41FA-A0D1-F10D01CBE2E5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8" creationId="{D315A9F3-F6DD-4768-9F8E-4E1597DF373D}"/>
          </ac:spMkLst>
        </pc:spChg>
        <pc:spChg chg="add mod">
          <ac:chgData name="Sidney Seckler" userId="73470fc2d5f88927" providerId="LiveId" clId="{53F789E6-8C58-4EE0-BA8F-D8C57F0BE9BC}" dt="2021-10-05T22:10:39.584" v="2277" actId="14100"/>
          <ac:spMkLst>
            <pc:docMk/>
            <pc:sldMk cId="4247722770" sldId="832"/>
            <ac:spMk id="11" creationId="{94DB41CF-753F-408F-9BEC-F3FFA363335D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13" creationId="{A8ACA9FB-601B-4657-9318-51C621B91F9A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3" creationId="{2DAEEB2F-1760-4DCA-BE02-6FB798281B51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4" creationId="{2DBDD36C-AEAD-4A94-BDCC-AF4B79C00237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5" creationId="{8399AEFE-EA82-4C6D-8E90-C74E4B8A4ED3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6" creationId="{8E226C48-E7DB-4F4B-9E22-37C9EFFF1B7C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7" creationId="{3DAF7B2F-45E0-41EE-9549-C18EE387CE00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8" creationId="{E8986DE6-3FA0-411B-A16D-09741EAE1829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9" creationId="{676CC854-1126-4E7E-86FD-76E8599A0F86}"/>
          </ac:spMkLst>
        </pc:spChg>
        <pc:spChg chg="add mod">
          <ac:chgData name="Sidney Seckler" userId="73470fc2d5f88927" providerId="LiveId" clId="{53F789E6-8C58-4EE0-BA8F-D8C57F0BE9BC}" dt="2021-10-05T22:16:37.166" v="2450" actId="20577"/>
          <ac:spMkLst>
            <pc:docMk/>
            <pc:sldMk cId="4247722770" sldId="832"/>
            <ac:spMk id="40" creationId="{08038A3D-5811-40CC-879B-D6D1F4A2178E}"/>
          </ac:spMkLst>
        </pc:spChg>
        <pc:spChg chg="del">
          <ac:chgData name="Sidney Seckler" userId="73470fc2d5f88927" providerId="LiveId" clId="{53F789E6-8C58-4EE0-BA8F-D8C57F0BE9BC}" dt="2021-10-05T22:10:14.581" v="2248" actId="478"/>
          <ac:spMkLst>
            <pc:docMk/>
            <pc:sldMk cId="4247722770" sldId="832"/>
            <ac:spMk id="48" creationId="{F5C2A5C2-34C1-4B96-90F5-9526F2FFAF7E}"/>
          </ac:spMkLst>
        </pc:spChg>
        <pc:grpChg chg="add mod">
          <ac:chgData name="Sidney Seckler" userId="73470fc2d5f88927" providerId="LiveId" clId="{53F789E6-8C58-4EE0-BA8F-D8C57F0BE9BC}" dt="2021-10-05T22:15:17.042" v="2296" actId="1076"/>
          <ac:grpSpMkLst>
            <pc:docMk/>
            <pc:sldMk cId="4247722770" sldId="832"/>
            <ac:grpSpMk id="12" creationId="{304AAC7C-D116-47D2-8C26-9486D76D7F97}"/>
          </ac:grpSpMkLst>
        </pc:grpChg>
        <pc:graphicFrameChg chg="del">
          <ac:chgData name="Sidney Seckler" userId="73470fc2d5f88927" providerId="LiveId" clId="{53F789E6-8C58-4EE0-BA8F-D8C57F0BE9BC}" dt="2021-10-05T22:09:43.213" v="2246" actId="478"/>
          <ac:graphicFrameMkLst>
            <pc:docMk/>
            <pc:sldMk cId="4247722770" sldId="832"/>
            <ac:graphicFrameMk id="4" creationId="{2B937546-7C60-43DF-B2C5-63F44400DE73}"/>
          </ac:graphicFrameMkLst>
        </pc:graphicFrame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4" creationId="{7B715E98-8441-4605-A458-826F23A30EA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5" creationId="{947EFC58-DD18-4EC1-AF46-EA460845FDC2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6" creationId="{393D182A-DF9B-465F-B8CA-F74F846B465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7" creationId="{BE5AA72C-6882-48EE-BBF4-4BBA60C9887A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8" creationId="{0C8450FF-4C5C-42F3-A52F-DEE14B462F0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9" creationId="{9E63E7AD-CAD3-4C09-A6F6-EB9FA23FC630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0" creationId="{A3167036-AC42-41FD-AE49-0E04AFC4829A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1" creationId="{8E28A837-0301-4045-8229-108E81532FF9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2" creationId="{6E9AA1A3-199E-4D66-8E21-EC8AFCA52661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3" creationId="{18EDE459-46F6-4059-AABD-68312462C745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4" creationId="{CF68C030-33A9-4467-87DA-F8030DB39D37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5" creationId="{7D94BAD1-F709-42EA-8B9A-ADDAD04E8E93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6" creationId="{DE8AC2BA-6D32-4B89-89AD-0226364CF588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7" creationId="{2C188156-4388-4FC9-BBD3-5E8E8623729C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8" creationId="{E8084533-78A6-4C0F-B859-13FE1BCE8E8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9" creationId="{A680C2DD-05A2-4AAF-81D6-63B6FA6F2ECB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30" creationId="{BBB266A8-7412-4986-A306-48F55AE3EDB3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31" creationId="{04B82E61-47F7-42C0-A67A-966915F8C744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32" creationId="{0851086E-D3ED-42F7-8693-C7A093EFE8DE}"/>
          </ac:picMkLst>
        </pc:picChg>
      </pc:sldChg>
      <pc:sldChg chg="addSp modSp add mod">
        <pc:chgData name="Sidney Seckler" userId="73470fc2d5f88927" providerId="LiveId" clId="{53F789E6-8C58-4EE0-BA8F-D8C57F0BE9BC}" dt="2021-10-05T22:17:03.418" v="2477" actId="1076"/>
        <pc:sldMkLst>
          <pc:docMk/>
          <pc:sldMk cId="822796575" sldId="833"/>
        </pc:sldMkLst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5" creationId="{BA1B3DE9-3335-44A7-9330-8400F61A1124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1" creationId="{25AF7472-F34C-45F4-AC2F-FD79488F110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2" creationId="{AEF9792B-04CD-4815-B328-0F8A541D3233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3" creationId="{C390CF08-BF3C-4F23-A3AB-06AAE972AB04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4" creationId="{E52E5E3D-95D1-4C72-B1B8-68B3DED2DE0A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5" creationId="{DA2FF02A-20E3-442A-A77A-38892F7AD52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6" creationId="{C243084D-1D25-4030-960A-470AA70E2080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7" creationId="{D0CBA9A1-420F-488B-9C23-800F2AE7F69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8" creationId="{57FB649B-EF33-425D-A05E-D8E31CFC55AA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9" creationId="{8E5E7A4C-0119-48BE-8233-BB99BDDF5338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0" creationId="{6B7BEDC4-866A-4135-844B-458B523C1D21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1" creationId="{F33D631E-CE3A-454B-A6DE-3D80DA80786C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2" creationId="{2E3A0B8B-8A14-4047-B2A2-9D707C03B01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3" creationId="{8A4D2A33-9EAD-4EF7-BCFE-D5682E8923BB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4" creationId="{F11D44D7-8909-4F7E-BD43-1480E4E31027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5" creationId="{C7DA171C-279C-4A49-93BF-30B3E7BE791A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6" creationId="{79CE879D-35FF-4D20-99FD-69DA6A94BCED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7" creationId="{12F22D02-22E4-4373-B3B4-E1C227671C47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8" creationId="{4DB359D1-C97F-482A-B4DF-7BF046024114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9" creationId="{2C711502-638E-405B-9D81-EE8D34901119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40" creationId="{3D8884E7-4275-4A06-9D37-126036DB8421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43" creationId="{C3D2D231-7915-4928-88CA-D8A08B3B6768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44" creationId="{9DDDE701-C973-4DAC-9DF5-8EB967CC1669}"/>
          </ac:spMkLst>
        </pc:spChg>
        <pc:spChg chg="add mod">
          <ac:chgData name="Sidney Seckler" userId="73470fc2d5f88927" providerId="LiveId" clId="{53F789E6-8C58-4EE0-BA8F-D8C57F0BE9BC}" dt="2021-10-05T22:17:03.418" v="2477" actId="1076"/>
          <ac:spMkLst>
            <pc:docMk/>
            <pc:sldMk cId="822796575" sldId="833"/>
            <ac:spMk id="47" creationId="{C963CE5F-E090-4588-B683-23E7B914ECF5}"/>
          </ac:spMkLst>
        </pc:spChg>
        <pc:grpChg chg="add mod">
          <ac:chgData name="Sidney Seckler" userId="73470fc2d5f88927" providerId="LiveId" clId="{53F789E6-8C58-4EE0-BA8F-D8C57F0BE9BC}" dt="2021-10-05T22:16:19.758" v="2442" actId="1076"/>
          <ac:grpSpMkLst>
            <pc:docMk/>
            <pc:sldMk cId="822796575" sldId="833"/>
            <ac:grpSpMk id="4" creationId="{ADE87777-3E26-45D6-954D-F15E25265394}"/>
          </ac:grpSpMkLst>
        </pc:grp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6" creationId="{E368E02D-6E71-4242-BDAB-76894CFD5D41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7" creationId="{0D9B95A0-E3A3-4CC8-AE89-EA598484C77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8" creationId="{D674AFCD-2CA5-4732-B682-E436005BBBA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9" creationId="{7BEE7FA2-7E8F-4B2D-A107-7EA8A6E9F494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0" creationId="{0E8E6B69-C03C-4E16-A84F-77AFB4995FE8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2" creationId="{879543BA-54AD-423D-B1A2-19AF3FCDB382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3" creationId="{33B9B8C6-812D-4DF8-99DD-36BDF579358A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4" creationId="{2D42B303-0C4A-4C43-A741-EFFBA3CEC2C1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5" creationId="{5199CBC7-9B65-476E-8837-5D78C40190F3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6" creationId="{FA17F9BB-6DE1-4A5A-8F47-CCED6218AC76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7" creationId="{4119520E-6D7B-4F92-B3B0-10B803286C41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8" creationId="{B3B46B55-570B-41A6-8914-7860BDD5DCB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9" creationId="{7006AC5A-BAF5-4F27-B15E-F727DA52BB40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20" creationId="{381C3393-18F2-4357-91CC-200AEE478B5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45" creationId="{0EA76A8C-E7C9-4AD2-A037-3568156202A8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46" creationId="{B6123066-D776-4B71-9B2F-15E218E6233B}"/>
          </ac:picMkLst>
        </pc:picChg>
        <pc:cxnChg chg="mod">
          <ac:chgData name="Sidney Seckler" userId="73470fc2d5f88927" providerId="LiveId" clId="{53F789E6-8C58-4EE0-BA8F-D8C57F0BE9BC}" dt="2021-10-05T22:14:13.962" v="2288"/>
          <ac:cxnSpMkLst>
            <pc:docMk/>
            <pc:sldMk cId="822796575" sldId="833"/>
            <ac:cxnSpMk id="41" creationId="{963565B8-8A16-4EBD-BC21-AA61EF7CA401}"/>
          </ac:cxnSpMkLst>
        </pc:cxnChg>
        <pc:cxnChg chg="mod">
          <ac:chgData name="Sidney Seckler" userId="73470fc2d5f88927" providerId="LiveId" clId="{53F789E6-8C58-4EE0-BA8F-D8C57F0BE9BC}" dt="2021-10-05T22:14:13.962" v="2288"/>
          <ac:cxnSpMkLst>
            <pc:docMk/>
            <pc:sldMk cId="822796575" sldId="833"/>
            <ac:cxnSpMk id="42" creationId="{1215A40C-8306-4427-9849-A192CB75DDD4}"/>
          </ac:cxnSpMkLst>
        </pc:cxnChg>
      </pc:sldChg>
      <pc:sldChg chg="addSp modSp add mod">
        <pc:chgData name="Sidney Seckler" userId="73470fc2d5f88927" providerId="LiveId" clId="{53F789E6-8C58-4EE0-BA8F-D8C57F0BE9BC}" dt="2021-10-05T22:25:51.435" v="2758" actId="1076"/>
        <pc:sldMkLst>
          <pc:docMk/>
          <pc:sldMk cId="205939110" sldId="834"/>
        </pc:sldMkLst>
        <pc:spChg chg="add mod">
          <ac:chgData name="Sidney Seckler" userId="73470fc2d5f88927" providerId="LiveId" clId="{53F789E6-8C58-4EE0-BA8F-D8C57F0BE9BC}" dt="2021-10-05T22:25:51.435" v="2758" actId="1076"/>
          <ac:spMkLst>
            <pc:docMk/>
            <pc:sldMk cId="205939110" sldId="834"/>
            <ac:spMk id="3" creationId="{9197AB25-E89D-4544-AEDB-C95B66D590C3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5" creationId="{F9947730-B5D7-417B-A235-4E86311F8E56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6" creationId="{BEB4E379-15A6-48EB-BDA6-287716D4B2E7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7" creationId="{4A8C46B4-5DCA-46C0-869E-44AA5DDD5EF4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8" creationId="{3C7F10F5-AEF2-4ECA-9633-1A7AD3F8334F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9" creationId="{9A1F666C-81EA-4E5D-8848-A7F97CA67450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18" creationId="{E217AA48-6F40-445F-B23E-89A5DFDCB6A8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19" creationId="{DEF0E61D-613F-49FA-B70C-3FA779C14E20}"/>
          </ac:spMkLst>
        </pc:spChg>
        <pc:spChg chg="add mod">
          <ac:chgData name="Sidney Seckler" userId="73470fc2d5f88927" providerId="LiveId" clId="{53F789E6-8C58-4EE0-BA8F-D8C57F0BE9BC}" dt="2021-10-05T22:25:33.707" v="2753" actId="1076"/>
          <ac:spMkLst>
            <pc:docMk/>
            <pc:sldMk cId="205939110" sldId="834"/>
            <ac:spMk id="22" creationId="{91A28BE9-1942-4ABA-B905-7154A380EA6E}"/>
          </ac:spMkLst>
        </pc:spChg>
        <pc:spChg chg="add mod">
          <ac:chgData name="Sidney Seckler" userId="73470fc2d5f88927" providerId="LiveId" clId="{53F789E6-8C58-4EE0-BA8F-D8C57F0BE9BC}" dt="2021-10-05T22:25:36.133" v="2754" actId="1076"/>
          <ac:spMkLst>
            <pc:docMk/>
            <pc:sldMk cId="205939110" sldId="834"/>
            <ac:spMk id="23" creationId="{C190D8C0-E062-4246-849A-A0BAA9B8113C}"/>
          </ac:spMkLst>
        </pc:spChg>
        <pc:grpChg chg="add mod">
          <ac:chgData name="Sidney Seckler" userId="73470fc2d5f88927" providerId="LiveId" clId="{53F789E6-8C58-4EE0-BA8F-D8C57F0BE9BC}" dt="2021-10-05T22:25:30.831" v="2752" actId="1076"/>
          <ac:grpSpMkLst>
            <pc:docMk/>
            <pc:sldMk cId="205939110" sldId="834"/>
            <ac:grpSpMk id="4" creationId="{3D548FDF-7977-41F4-A0CF-ECAC881E382A}"/>
          </ac:grpSpMkLst>
        </pc:grp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0" creationId="{E1942B19-2110-4821-B3C6-0775AAFA0A27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2" creationId="{15CFAA71-06A3-4A54-A3F3-1EDEA999281A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3" creationId="{D75FE8C8-7152-4C28-8393-7954A1E22EDF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4" creationId="{CE7B49E5-0032-4A6E-B2F8-DADD3E5E2853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5" creationId="{F82EABFF-49C5-4186-84F2-3500E04C8722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6" creationId="{A30E2C8B-85BA-4B80-854A-DFF0C0CC56D7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7" creationId="{FC909103-97D4-4AC1-BD7A-963AB1CD8EF7}"/>
          </ac:picMkLst>
        </pc:picChg>
        <pc:cxnChg chg="mod">
          <ac:chgData name="Sidney Seckler" userId="73470fc2d5f88927" providerId="LiveId" clId="{53F789E6-8C58-4EE0-BA8F-D8C57F0BE9BC}" dt="2021-10-05T22:23:59.537" v="2736"/>
          <ac:cxnSpMkLst>
            <pc:docMk/>
            <pc:sldMk cId="205939110" sldId="834"/>
            <ac:cxnSpMk id="20" creationId="{8BED6E9E-F3FE-44B2-8377-4B1D047F3C81}"/>
          </ac:cxnSpMkLst>
        </pc:cxnChg>
        <pc:cxnChg chg="mod">
          <ac:chgData name="Sidney Seckler" userId="73470fc2d5f88927" providerId="LiveId" clId="{53F789E6-8C58-4EE0-BA8F-D8C57F0BE9BC}" dt="2021-10-05T22:23:59.537" v="2736"/>
          <ac:cxnSpMkLst>
            <pc:docMk/>
            <pc:sldMk cId="205939110" sldId="834"/>
            <ac:cxnSpMk id="21" creationId="{6AE2D7A1-9CE7-46E4-A94B-A3054B018008}"/>
          </ac:cxnSpMkLst>
        </pc:cxnChg>
      </pc:sldChg>
      <pc:sldChg chg="addSp delSp modSp add mod">
        <pc:chgData name="Sidney Seckler" userId="73470fc2d5f88927" providerId="LiveId" clId="{53F789E6-8C58-4EE0-BA8F-D8C57F0BE9BC}" dt="2021-10-05T22:19:57.755" v="2596" actId="1076"/>
        <pc:sldMkLst>
          <pc:docMk/>
          <pc:sldMk cId="3229544897" sldId="835"/>
        </pc:sldMkLst>
        <pc:spChg chg="add mod">
          <ac:chgData name="Sidney Seckler" userId="73470fc2d5f88927" providerId="LiveId" clId="{53F789E6-8C58-4EE0-BA8F-D8C57F0BE9BC}" dt="2021-10-05T22:19:57.755" v="2596" actId="1076"/>
          <ac:spMkLst>
            <pc:docMk/>
            <pc:sldMk cId="3229544897" sldId="835"/>
            <ac:spMk id="3" creationId="{CDBAB567-0453-4D59-AFE7-349595456078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5" creationId="{BA1B3DE9-3335-44A7-9330-8400F61A1124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1" creationId="{25AF7472-F34C-45F4-AC2F-FD79488F110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2" creationId="{AEF9792B-04CD-4815-B328-0F8A541D3233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3" creationId="{C390CF08-BF3C-4F23-A3AB-06AAE972AB04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4" creationId="{E52E5E3D-95D1-4C72-B1B8-68B3DED2DE0A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5" creationId="{DA2FF02A-20E3-442A-A77A-38892F7AD52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6" creationId="{C243084D-1D25-4030-960A-470AA70E2080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7" creationId="{D0CBA9A1-420F-488B-9C23-800F2AE7F69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8" creationId="{57FB649B-EF33-425D-A05E-D8E31CFC55AA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9" creationId="{8E5E7A4C-0119-48BE-8233-BB99BDDF5338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0" creationId="{6B7BEDC4-866A-4135-844B-458B523C1D21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1" creationId="{F33D631E-CE3A-454B-A6DE-3D80DA80786C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2" creationId="{2E3A0B8B-8A14-4047-B2A2-9D707C03B01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3" creationId="{8A4D2A33-9EAD-4EF7-BCFE-D5682E8923BB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4" creationId="{F11D44D7-8909-4F7E-BD43-1480E4E31027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5" creationId="{C7DA171C-279C-4A49-93BF-30B3E7BE791A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6" creationId="{79CE879D-35FF-4D20-99FD-69DA6A94BCED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7" creationId="{12F22D02-22E4-4373-B3B4-E1C227671C47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8" creationId="{4DB359D1-C97F-482A-B4DF-7BF046024114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9" creationId="{2C711502-638E-405B-9D81-EE8D34901119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40" creationId="{3D8884E7-4275-4A06-9D37-126036DB8421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43" creationId="{C3D2D231-7915-4928-88CA-D8A08B3B6768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44" creationId="{9DDDE701-C973-4DAC-9DF5-8EB967CC1669}"/>
          </ac:spMkLst>
        </pc:spChg>
        <pc:spChg chg="del">
          <ac:chgData name="Sidney Seckler" userId="73470fc2d5f88927" providerId="LiveId" clId="{53F789E6-8C58-4EE0-BA8F-D8C57F0BE9BC}" dt="2021-10-05T22:17:36.975" v="2479" actId="478"/>
          <ac:spMkLst>
            <pc:docMk/>
            <pc:sldMk cId="3229544897" sldId="835"/>
            <ac:spMk id="47" creationId="{C963CE5F-E090-4588-B683-23E7B914ECF5}"/>
          </ac:spMkLst>
        </pc:spChg>
        <pc:spChg chg="add mod">
          <ac:chgData name="Sidney Seckler" userId="73470fc2d5f88927" providerId="LiveId" clId="{53F789E6-8C58-4EE0-BA8F-D8C57F0BE9BC}" dt="2021-10-05T22:18:48.592" v="2491" actId="1076"/>
          <ac:spMkLst>
            <pc:docMk/>
            <pc:sldMk cId="3229544897" sldId="835"/>
            <ac:spMk id="48" creationId="{9CDECE48-9F4F-4083-BD5A-1D3232BB565A}"/>
          </ac:spMkLst>
        </pc:spChg>
        <pc:spChg chg="add mod">
          <ac:chgData name="Sidney Seckler" userId="73470fc2d5f88927" providerId="LiveId" clId="{53F789E6-8C58-4EE0-BA8F-D8C57F0BE9BC}" dt="2021-10-05T22:19:34.817" v="2592" actId="1076"/>
          <ac:spMkLst>
            <pc:docMk/>
            <pc:sldMk cId="3229544897" sldId="835"/>
            <ac:spMk id="49" creationId="{4F2D22B4-381B-4690-B6F5-FF8E10E62108}"/>
          </ac:spMkLst>
        </pc:spChg>
        <pc:grpChg chg="mod">
          <ac:chgData name="Sidney Seckler" userId="73470fc2d5f88927" providerId="LiveId" clId="{53F789E6-8C58-4EE0-BA8F-D8C57F0BE9BC}" dt="2021-10-05T22:17:46.189" v="2483" actId="1076"/>
          <ac:grpSpMkLst>
            <pc:docMk/>
            <pc:sldMk cId="3229544897" sldId="835"/>
            <ac:grpSpMk id="4" creationId="{ADE87777-3E26-45D6-954D-F15E25265394}"/>
          </ac:grpSpMkLst>
        </pc:grpChg>
      </pc:sldChg>
      <pc:sldChg chg="addSp delSp modSp add mod">
        <pc:chgData name="Sidney Seckler" userId="73470fc2d5f88927" providerId="LiveId" clId="{53F789E6-8C58-4EE0-BA8F-D8C57F0BE9BC}" dt="2021-10-05T22:23:27.195" v="2735" actId="255"/>
        <pc:sldMkLst>
          <pc:docMk/>
          <pc:sldMk cId="2304803545" sldId="836"/>
        </pc:sldMkLst>
        <pc:spChg chg="del">
          <ac:chgData name="Sidney Seckler" userId="73470fc2d5f88927" providerId="LiveId" clId="{53F789E6-8C58-4EE0-BA8F-D8C57F0BE9BC}" dt="2021-10-05T22:21:35.340" v="2601" actId="478"/>
          <ac:spMkLst>
            <pc:docMk/>
            <pc:sldMk cId="2304803545" sldId="836"/>
            <ac:spMk id="3" creationId="{CDBAB567-0453-4D59-AFE7-349595456078}"/>
          </ac:spMkLst>
        </pc:spChg>
        <pc:spChg chg="mod">
          <ac:chgData name="Sidney Seckler" userId="73470fc2d5f88927" providerId="LiveId" clId="{53F789E6-8C58-4EE0-BA8F-D8C57F0BE9BC}" dt="2021-10-05T22:23:27.195" v="2735" actId="255"/>
          <ac:spMkLst>
            <pc:docMk/>
            <pc:sldMk cId="2304803545" sldId="836"/>
            <ac:spMk id="48" creationId="{9CDECE48-9F4F-4083-BD5A-1D3232BB565A}"/>
          </ac:spMkLst>
        </pc:spChg>
        <pc:spChg chg="del">
          <ac:chgData name="Sidney Seckler" userId="73470fc2d5f88927" providerId="LiveId" clId="{53F789E6-8C58-4EE0-BA8F-D8C57F0BE9BC}" dt="2021-10-05T22:21:35.340" v="2601" actId="478"/>
          <ac:spMkLst>
            <pc:docMk/>
            <pc:sldMk cId="2304803545" sldId="836"/>
            <ac:spMk id="49" creationId="{4F2D22B4-381B-4690-B6F5-FF8E10E62108}"/>
          </ac:spMkLst>
        </pc:spChg>
        <pc:spChg chg="add mod">
          <ac:chgData name="Sidney Seckler" userId="73470fc2d5f88927" providerId="LiveId" clId="{53F789E6-8C58-4EE0-BA8F-D8C57F0BE9BC}" dt="2021-10-05T22:22:17.383" v="2734" actId="1076"/>
          <ac:spMkLst>
            <pc:docMk/>
            <pc:sldMk cId="2304803545" sldId="836"/>
            <ac:spMk id="50" creationId="{2050F1C6-57A1-4A98-8C69-36AB41A2D4B7}"/>
          </ac:spMkLst>
        </pc:spChg>
      </pc:sldChg>
      <pc:sldChg chg="addSp delSp modSp add mod">
        <pc:chgData name="Sidney Seckler" userId="73470fc2d5f88927" providerId="LiveId" clId="{53F789E6-8C58-4EE0-BA8F-D8C57F0BE9BC}" dt="2021-10-05T23:25:48.616" v="2989" actId="14100"/>
        <pc:sldMkLst>
          <pc:docMk/>
          <pc:sldMk cId="2538409781" sldId="837"/>
        </pc:sldMkLst>
        <pc:spChg chg="del">
          <ac:chgData name="Sidney Seckler" userId="73470fc2d5f88927" providerId="LiveId" clId="{53F789E6-8C58-4EE0-BA8F-D8C57F0BE9BC}" dt="2021-10-05T22:27:35.785" v="2769" actId="478"/>
          <ac:spMkLst>
            <pc:docMk/>
            <pc:sldMk cId="2538409781" sldId="837"/>
            <ac:spMk id="3" creationId="{9197AB25-E89D-4544-AEDB-C95B66D590C3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5" creationId="{F9947730-B5D7-417B-A235-4E86311F8E56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6" creationId="{BEB4E379-15A6-48EB-BDA6-287716D4B2E7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7" creationId="{4A8C46B4-5DCA-46C0-869E-44AA5DDD5EF4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8" creationId="{3C7F10F5-AEF2-4ECA-9633-1A7AD3F8334F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9" creationId="{9A1F666C-81EA-4E5D-8848-A7F97CA67450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18" creationId="{E217AA48-6F40-445F-B23E-89A5DFDCB6A8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19" creationId="{DEF0E61D-613F-49FA-B70C-3FA779C14E20}"/>
          </ac:spMkLst>
        </pc:spChg>
        <pc:spChg chg="del">
          <ac:chgData name="Sidney Seckler" userId="73470fc2d5f88927" providerId="LiveId" clId="{53F789E6-8C58-4EE0-BA8F-D8C57F0BE9BC}" dt="2021-10-05T22:27:33.890" v="2768" actId="478"/>
          <ac:spMkLst>
            <pc:docMk/>
            <pc:sldMk cId="2538409781" sldId="837"/>
            <ac:spMk id="22" creationId="{91A28BE9-1942-4ABA-B905-7154A380EA6E}"/>
          </ac:spMkLst>
        </pc:spChg>
        <pc:spChg chg="mod">
          <ac:chgData name="Sidney Seckler" userId="73470fc2d5f88927" providerId="LiveId" clId="{53F789E6-8C58-4EE0-BA8F-D8C57F0BE9BC}" dt="2021-10-05T22:27:39.472" v="2770" actId="1076"/>
          <ac:spMkLst>
            <pc:docMk/>
            <pc:sldMk cId="2538409781" sldId="837"/>
            <ac:spMk id="23" creationId="{C190D8C0-E062-4246-849A-A0BAA9B8113C}"/>
          </ac:spMkLst>
        </pc:spChg>
        <pc:spChg chg="add mod">
          <ac:chgData name="Sidney Seckler" userId="73470fc2d5f88927" providerId="LiveId" clId="{53F789E6-8C58-4EE0-BA8F-D8C57F0BE9BC}" dt="2021-10-05T22:27:46.639" v="2771" actId="1076"/>
          <ac:spMkLst>
            <pc:docMk/>
            <pc:sldMk cId="2538409781" sldId="837"/>
            <ac:spMk id="25" creationId="{03C00BE5-0C79-4AD1-B278-EEA968414E7F}"/>
          </ac:spMkLst>
        </pc:spChg>
        <pc:spChg chg="add mod">
          <ac:chgData name="Sidney Seckler" userId="73470fc2d5f88927" providerId="LiveId" clId="{53F789E6-8C58-4EE0-BA8F-D8C57F0BE9BC}" dt="2021-10-05T23:25:48.616" v="2989" actId="14100"/>
          <ac:spMkLst>
            <pc:docMk/>
            <pc:sldMk cId="2538409781" sldId="837"/>
            <ac:spMk id="26" creationId="{8C86576F-7247-4CA9-9D6B-A81AD75E32BF}"/>
          </ac:spMkLst>
        </pc:spChg>
        <pc:grpChg chg="mod">
          <ac:chgData name="Sidney Seckler" userId="73470fc2d5f88927" providerId="LiveId" clId="{53F789E6-8C58-4EE0-BA8F-D8C57F0BE9BC}" dt="2021-10-05T23:25:40.388" v="2986" actId="1076"/>
          <ac:grpSpMkLst>
            <pc:docMk/>
            <pc:sldMk cId="2538409781" sldId="837"/>
            <ac:grpSpMk id="4" creationId="{3D548FDF-7977-41F4-A0CF-ECAC881E382A}"/>
          </ac:grpSpMkLst>
        </pc:grpChg>
        <pc:cxnChg chg="mod">
          <ac:chgData name="Sidney Seckler" userId="73470fc2d5f88927" providerId="LiveId" clId="{53F789E6-8C58-4EE0-BA8F-D8C57F0BE9BC}" dt="2021-10-05T22:26:24.122" v="2762" actId="255"/>
          <ac:cxnSpMkLst>
            <pc:docMk/>
            <pc:sldMk cId="2538409781" sldId="837"/>
            <ac:cxnSpMk id="20" creationId="{8BED6E9E-F3FE-44B2-8377-4B1D047F3C81}"/>
          </ac:cxnSpMkLst>
        </pc:cxnChg>
        <pc:cxnChg chg="mod">
          <ac:chgData name="Sidney Seckler" userId="73470fc2d5f88927" providerId="LiveId" clId="{53F789E6-8C58-4EE0-BA8F-D8C57F0BE9BC}" dt="2021-10-05T22:26:24.122" v="2762" actId="255"/>
          <ac:cxnSpMkLst>
            <pc:docMk/>
            <pc:sldMk cId="2538409781" sldId="837"/>
            <ac:cxnSpMk id="21" creationId="{6AE2D7A1-9CE7-46E4-A94B-A3054B018008}"/>
          </ac:cxnSpMkLst>
        </pc:cxnChg>
      </pc:sldChg>
      <pc:sldChg chg="addSp delSp modSp add mod">
        <pc:chgData name="Sidney Seckler" userId="73470fc2d5f88927" providerId="LiveId" clId="{53F789E6-8C58-4EE0-BA8F-D8C57F0BE9BC}" dt="2021-10-05T23:32:17.177" v="3031" actId="1076"/>
        <pc:sldMkLst>
          <pc:docMk/>
          <pc:sldMk cId="3870584879" sldId="838"/>
        </pc:sldMkLst>
        <pc:spChg chg="del mod">
          <ac:chgData name="Sidney Seckler" userId="73470fc2d5f88927" providerId="LiveId" clId="{53F789E6-8C58-4EE0-BA8F-D8C57F0BE9BC}" dt="2021-10-05T23:30:34.573" v="3014" actId="478"/>
          <ac:spMkLst>
            <pc:docMk/>
            <pc:sldMk cId="3870584879" sldId="838"/>
            <ac:spMk id="23" creationId="{C190D8C0-E062-4246-849A-A0BAA9B8113C}"/>
          </ac:spMkLst>
        </pc:spChg>
        <pc:spChg chg="mod">
          <ac:chgData name="Sidney Seckler" userId="73470fc2d5f88927" providerId="LiveId" clId="{53F789E6-8C58-4EE0-BA8F-D8C57F0BE9BC}" dt="2021-10-05T23:29:54.174" v="3012" actId="1076"/>
          <ac:spMkLst>
            <pc:docMk/>
            <pc:sldMk cId="3870584879" sldId="838"/>
            <ac:spMk id="25" creationId="{03C00BE5-0C79-4AD1-B278-EEA968414E7F}"/>
          </ac:spMkLst>
        </pc:spChg>
        <pc:spChg chg="del">
          <ac:chgData name="Sidney Seckler" userId="73470fc2d5f88927" providerId="LiveId" clId="{53F789E6-8C58-4EE0-BA8F-D8C57F0BE9BC}" dt="2021-10-05T23:26:02.821" v="2991" actId="478"/>
          <ac:spMkLst>
            <pc:docMk/>
            <pc:sldMk cId="3870584879" sldId="838"/>
            <ac:spMk id="26" creationId="{8C86576F-7247-4CA9-9D6B-A81AD75E32BF}"/>
          </ac:spMkLst>
        </pc:spChg>
        <pc:spChg chg="add mod">
          <ac:chgData name="Sidney Seckler" userId="73470fc2d5f88927" providerId="LiveId" clId="{53F789E6-8C58-4EE0-BA8F-D8C57F0BE9BC}" dt="2021-10-05T23:27:48.762" v="3002" actId="1076"/>
          <ac:spMkLst>
            <pc:docMk/>
            <pc:sldMk cId="3870584879" sldId="838"/>
            <ac:spMk id="27" creationId="{B4CEEE80-9532-4F2E-9E31-BAB0FC924989}"/>
          </ac:spMkLst>
        </pc:spChg>
        <pc:spChg chg="add mod">
          <ac:chgData name="Sidney Seckler" userId="73470fc2d5f88927" providerId="LiveId" clId="{53F789E6-8C58-4EE0-BA8F-D8C57F0BE9BC}" dt="2021-10-05T23:29:48.514" v="3011" actId="1076"/>
          <ac:spMkLst>
            <pc:docMk/>
            <pc:sldMk cId="3870584879" sldId="838"/>
            <ac:spMk id="28" creationId="{1718D88B-E3DF-4C72-85DB-29A37CEAA0F1}"/>
          </ac:spMkLst>
        </pc:spChg>
        <pc:spChg chg="add del mod">
          <ac:chgData name="Sidney Seckler" userId="73470fc2d5f88927" providerId="LiveId" clId="{53F789E6-8C58-4EE0-BA8F-D8C57F0BE9BC}" dt="2021-10-05T23:32:08.334" v="3028" actId="478"/>
          <ac:spMkLst>
            <pc:docMk/>
            <pc:sldMk cId="3870584879" sldId="838"/>
            <ac:spMk id="29" creationId="{6641FEF6-EC71-4D77-8FBB-72D0140E21FB}"/>
          </ac:spMkLst>
        </pc:spChg>
        <pc:grpChg chg="mod">
          <ac:chgData name="Sidney Seckler" userId="73470fc2d5f88927" providerId="LiveId" clId="{53F789E6-8C58-4EE0-BA8F-D8C57F0BE9BC}" dt="2021-10-05T23:32:17.177" v="3031" actId="1076"/>
          <ac:grpSpMkLst>
            <pc:docMk/>
            <pc:sldMk cId="3870584879" sldId="838"/>
            <ac:grpSpMk id="4" creationId="{3D548FDF-7977-41F4-A0CF-ECAC881E382A}"/>
          </ac:grpSpMkLst>
        </pc:grpChg>
      </pc:sldChg>
      <pc:sldChg chg="addSp delSp modSp add mod">
        <pc:chgData name="Sidney Seckler" userId="73470fc2d5f88927" providerId="LiveId" clId="{53F789E6-8C58-4EE0-BA8F-D8C57F0BE9BC}" dt="2021-10-05T23:35:56.922" v="3082" actId="1035"/>
        <pc:sldMkLst>
          <pc:docMk/>
          <pc:sldMk cId="2900431142" sldId="839"/>
        </pc:sldMkLst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2" creationId="{AF654DF9-C15E-4B10-A7EC-F477058478E4}"/>
          </ac:spMkLst>
        </pc:spChg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22" creationId="{39E62B5F-D873-43ED-95E9-0BD9CDBD3E5C}"/>
          </ac:spMkLst>
        </pc:spChg>
        <pc:spChg chg="del">
          <ac:chgData name="Sidney Seckler" userId="73470fc2d5f88927" providerId="LiveId" clId="{53F789E6-8C58-4EE0-BA8F-D8C57F0BE9BC}" dt="2021-10-05T23:32:26.037" v="3032" actId="478"/>
          <ac:spMkLst>
            <pc:docMk/>
            <pc:sldMk cId="2900431142" sldId="839"/>
            <ac:spMk id="25" creationId="{03C00BE5-0C79-4AD1-B278-EEA968414E7F}"/>
          </ac:spMkLst>
        </pc:spChg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26" creationId="{F7A89EC5-66B8-42D8-9476-3B8710B226E2}"/>
          </ac:spMkLst>
        </pc:spChg>
        <pc:spChg chg="del">
          <ac:chgData name="Sidney Seckler" userId="73470fc2d5f88927" providerId="LiveId" clId="{53F789E6-8C58-4EE0-BA8F-D8C57F0BE9BC}" dt="2021-10-05T23:32:26.037" v="3032" actId="478"/>
          <ac:spMkLst>
            <pc:docMk/>
            <pc:sldMk cId="2900431142" sldId="839"/>
            <ac:spMk id="27" creationId="{B4CEEE80-9532-4F2E-9E31-BAB0FC924989}"/>
          </ac:spMkLst>
        </pc:spChg>
        <pc:spChg chg="del">
          <ac:chgData name="Sidney Seckler" userId="73470fc2d5f88927" providerId="LiveId" clId="{53F789E6-8C58-4EE0-BA8F-D8C57F0BE9BC}" dt="2021-10-05T23:32:26.037" v="3032" actId="478"/>
          <ac:spMkLst>
            <pc:docMk/>
            <pc:sldMk cId="2900431142" sldId="839"/>
            <ac:spMk id="28" creationId="{1718D88B-E3DF-4C72-85DB-29A37CEAA0F1}"/>
          </ac:spMkLst>
        </pc:spChg>
        <pc:spChg chg="mod">
          <ac:chgData name="Sidney Seckler" userId="73470fc2d5f88927" providerId="LiveId" clId="{53F789E6-8C58-4EE0-BA8F-D8C57F0BE9BC}" dt="2021-10-05T23:35:56.922" v="3082" actId="1035"/>
          <ac:spMkLst>
            <pc:docMk/>
            <pc:sldMk cId="2900431142" sldId="839"/>
            <ac:spMk id="29" creationId="{6641FEF6-EC71-4D77-8FBB-72D0140E21FB}"/>
          </ac:spMkLst>
        </pc:spChg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30" creationId="{331A21ED-7859-41BB-A82A-B237F2D2CC53}"/>
          </ac:spMkLst>
        </pc:spChg>
        <pc:grpChg chg="mod">
          <ac:chgData name="Sidney Seckler" userId="73470fc2d5f88927" providerId="LiveId" clId="{53F789E6-8C58-4EE0-BA8F-D8C57F0BE9BC}" dt="2021-10-05T23:32:43.807" v="3038" actId="1076"/>
          <ac:grpSpMkLst>
            <pc:docMk/>
            <pc:sldMk cId="2900431142" sldId="839"/>
            <ac:grpSpMk id="4" creationId="{3D548FDF-7977-41F4-A0CF-ECAC881E382A}"/>
          </ac:grpSpMkLst>
        </pc:grpChg>
      </pc:sldChg>
      <pc:sldChg chg="addSp delSp modSp add mod">
        <pc:chgData name="Sidney Seckler" userId="73470fc2d5f88927" providerId="LiveId" clId="{53F789E6-8C58-4EE0-BA8F-D8C57F0BE9BC}" dt="2021-10-05T23:50:22.537" v="3132" actId="478"/>
        <pc:sldMkLst>
          <pc:docMk/>
          <pc:sldMk cId="705310861" sldId="840"/>
        </pc:sldMkLst>
        <pc:spChg chg="del">
          <ac:chgData name="Sidney Seckler" userId="73470fc2d5f88927" providerId="LiveId" clId="{53F789E6-8C58-4EE0-BA8F-D8C57F0BE9BC}" dt="2021-10-05T23:37:06.884" v="3086" actId="478"/>
          <ac:spMkLst>
            <pc:docMk/>
            <pc:sldMk cId="705310861" sldId="840"/>
            <ac:spMk id="2" creationId="{AF654DF9-C15E-4B10-A7EC-F477058478E4}"/>
          </ac:spMkLst>
        </pc:spChg>
        <pc:spChg chg="del">
          <ac:chgData name="Sidney Seckler" userId="73470fc2d5f88927" providerId="LiveId" clId="{53F789E6-8C58-4EE0-BA8F-D8C57F0BE9BC}" dt="2021-10-05T23:37:06.884" v="3086" actId="478"/>
          <ac:spMkLst>
            <pc:docMk/>
            <pc:sldMk cId="705310861" sldId="840"/>
            <ac:spMk id="22" creationId="{39E62B5F-D873-43ED-95E9-0BD9CDBD3E5C}"/>
          </ac:spMkLst>
        </pc:spChg>
        <pc:spChg chg="del">
          <ac:chgData name="Sidney Seckler" userId="73470fc2d5f88927" providerId="LiveId" clId="{53F789E6-8C58-4EE0-BA8F-D8C57F0BE9BC}" dt="2021-10-05T23:37:02.477" v="3085" actId="478"/>
          <ac:spMkLst>
            <pc:docMk/>
            <pc:sldMk cId="705310861" sldId="840"/>
            <ac:spMk id="26" creationId="{F7A89EC5-66B8-42D8-9476-3B8710B226E2}"/>
          </ac:spMkLst>
        </pc:spChg>
        <pc:spChg chg="add mod">
          <ac:chgData name="Sidney Seckler" userId="73470fc2d5f88927" providerId="LiveId" clId="{53F789E6-8C58-4EE0-BA8F-D8C57F0BE9BC}" dt="2021-10-05T23:39:59.263" v="3109" actId="1076"/>
          <ac:spMkLst>
            <pc:docMk/>
            <pc:sldMk cId="705310861" sldId="840"/>
            <ac:spMk id="27" creationId="{ECD9D26A-509F-4C74-B759-9210677F3B97}"/>
          </ac:spMkLst>
        </pc:spChg>
        <pc:spChg chg="del">
          <ac:chgData name="Sidney Seckler" userId="73470fc2d5f88927" providerId="LiveId" clId="{53F789E6-8C58-4EE0-BA8F-D8C57F0BE9BC}" dt="2021-10-05T23:36:59.227" v="3084" actId="478"/>
          <ac:spMkLst>
            <pc:docMk/>
            <pc:sldMk cId="705310861" sldId="840"/>
            <ac:spMk id="29" creationId="{6641FEF6-EC71-4D77-8FBB-72D0140E21FB}"/>
          </ac:spMkLst>
        </pc:spChg>
        <pc:spChg chg="del">
          <ac:chgData name="Sidney Seckler" userId="73470fc2d5f88927" providerId="LiveId" clId="{53F789E6-8C58-4EE0-BA8F-D8C57F0BE9BC}" dt="2021-10-05T23:37:06.884" v="3086" actId="478"/>
          <ac:spMkLst>
            <pc:docMk/>
            <pc:sldMk cId="705310861" sldId="840"/>
            <ac:spMk id="30" creationId="{331A21ED-7859-41BB-A82A-B237F2D2CC53}"/>
          </ac:spMkLst>
        </pc:spChg>
        <pc:grpChg chg="del mod">
          <ac:chgData name="Sidney Seckler" userId="73470fc2d5f88927" providerId="LiveId" clId="{53F789E6-8C58-4EE0-BA8F-D8C57F0BE9BC}" dt="2021-10-05T23:39:19.341" v="3101" actId="478"/>
          <ac:grpSpMkLst>
            <pc:docMk/>
            <pc:sldMk cId="705310861" sldId="840"/>
            <ac:grpSpMk id="4" creationId="{3D548FDF-7977-41F4-A0CF-ECAC881E382A}"/>
          </ac:grpSpMkLst>
        </pc:grpChg>
        <pc:graphicFrameChg chg="del mod modGraphic">
          <ac:chgData name="Sidney Seckler" userId="73470fc2d5f88927" providerId="LiveId" clId="{53F789E6-8C58-4EE0-BA8F-D8C57F0BE9BC}" dt="2021-10-05T23:39:30.282" v="3104" actId="478"/>
          <ac:graphicFrameMkLst>
            <pc:docMk/>
            <pc:sldMk cId="705310861" sldId="840"/>
            <ac:graphicFrameMk id="23" creationId="{E050C0D0-3B1D-43E9-AD10-88A96AB3678B}"/>
          </ac:graphicFrameMkLst>
        </pc:graphicFrameChg>
        <pc:picChg chg="mod">
          <ac:chgData name="Sidney Seckler" userId="73470fc2d5f88927" providerId="LiveId" clId="{53F789E6-8C58-4EE0-BA8F-D8C57F0BE9BC}" dt="2021-10-05T23:40:09.491" v="3113" actId="1076"/>
          <ac:picMkLst>
            <pc:docMk/>
            <pc:sldMk cId="705310861" sldId="840"/>
            <ac:picMk id="24" creationId="{FA84DC33-5324-47BD-9954-5B3D8C6B2AB6}"/>
          </ac:picMkLst>
        </pc:picChg>
        <pc:picChg chg="add del">
          <ac:chgData name="Sidney Seckler" userId="73470fc2d5f88927" providerId="LiveId" clId="{53F789E6-8C58-4EE0-BA8F-D8C57F0BE9BC}" dt="2021-10-05T23:50:22.537" v="3132" actId="478"/>
          <ac:picMkLst>
            <pc:docMk/>
            <pc:sldMk cId="705310861" sldId="840"/>
            <ac:picMk id="28" creationId="{A1F291C8-DC4D-4F67-ABE0-4DC533FF8104}"/>
          </ac:picMkLst>
        </pc:picChg>
        <pc:cxnChg chg="mod">
          <ac:chgData name="Sidney Seckler" userId="73470fc2d5f88927" providerId="LiveId" clId="{53F789E6-8C58-4EE0-BA8F-D8C57F0BE9BC}" dt="2021-10-05T23:39:19.341" v="3101" actId="478"/>
          <ac:cxnSpMkLst>
            <pc:docMk/>
            <pc:sldMk cId="705310861" sldId="840"/>
            <ac:cxnSpMk id="20" creationId="{8BED6E9E-F3FE-44B2-8377-4B1D047F3C81}"/>
          </ac:cxnSpMkLst>
        </pc:cxnChg>
        <pc:cxnChg chg="mod">
          <ac:chgData name="Sidney Seckler" userId="73470fc2d5f88927" providerId="LiveId" clId="{53F789E6-8C58-4EE0-BA8F-D8C57F0BE9BC}" dt="2021-10-05T23:39:19.341" v="3101" actId="478"/>
          <ac:cxnSpMkLst>
            <pc:docMk/>
            <pc:sldMk cId="705310861" sldId="840"/>
            <ac:cxnSpMk id="21" creationId="{6AE2D7A1-9CE7-46E4-A94B-A3054B018008}"/>
          </ac:cxnSpMkLst>
        </pc:cxnChg>
      </pc:sldChg>
      <pc:sldChg chg="delSp modSp add mod ord">
        <pc:chgData name="Sidney Seckler" userId="73470fc2d5f88927" providerId="LiveId" clId="{53F789E6-8C58-4EE0-BA8F-D8C57F0BE9BC}" dt="2021-10-05T23:50:29.678" v="3134"/>
        <pc:sldMkLst>
          <pc:docMk/>
          <pc:sldMk cId="4284426748" sldId="841"/>
        </pc:sldMkLst>
        <pc:spChg chg="mod">
          <ac:chgData name="Sidney Seckler" userId="73470fc2d5f88927" providerId="LiveId" clId="{53F789E6-8C58-4EE0-BA8F-D8C57F0BE9BC}" dt="2021-10-05T23:50:08.693" v="3130" actId="1076"/>
          <ac:spMkLst>
            <pc:docMk/>
            <pc:sldMk cId="4284426748" sldId="841"/>
            <ac:spMk id="27" creationId="{ECD9D26A-509F-4C74-B759-9210677F3B97}"/>
          </ac:spMkLst>
        </pc:spChg>
        <pc:picChg chg="del">
          <ac:chgData name="Sidney Seckler" userId="73470fc2d5f88927" providerId="LiveId" clId="{53F789E6-8C58-4EE0-BA8F-D8C57F0BE9BC}" dt="2021-10-05T23:49:27.281" v="3116" actId="478"/>
          <ac:picMkLst>
            <pc:docMk/>
            <pc:sldMk cId="4284426748" sldId="841"/>
            <ac:picMk id="24" creationId="{FA84DC33-5324-47BD-9954-5B3D8C6B2AB6}"/>
          </ac:picMkLst>
        </pc:picChg>
        <pc:picChg chg="mod">
          <ac:chgData name="Sidney Seckler" userId="73470fc2d5f88927" providerId="LiveId" clId="{53F789E6-8C58-4EE0-BA8F-D8C57F0BE9BC}" dt="2021-10-05T23:50:17.909" v="3131" actId="1076"/>
          <ac:picMkLst>
            <pc:docMk/>
            <pc:sldMk cId="4284426748" sldId="841"/>
            <ac:picMk id="28" creationId="{A1F291C8-DC4D-4F67-ABE0-4DC533FF8104}"/>
          </ac:picMkLst>
        </pc:pic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EFA570ED-F950-4651-9D0F-A67FA8C53B06}"/>
    <pc:docChg chg="undo custSel addSld delSld modSld sldOrd">
      <pc:chgData name="Sidney Seckler" userId="73470fc2d5f88927" providerId="LiveId" clId="{EFA570ED-F950-4651-9D0F-A67FA8C53B06}" dt="2021-09-30T13:56:26.112" v="3382" actId="20577"/>
      <pc:docMkLst>
        <pc:docMk/>
      </pc:docMkLst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26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26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0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20"/>
        </pc:sldMkLst>
      </pc:sldChg>
      <pc:sldChg chg="modSp add mod">
        <pc:chgData name="Sidney Seckler" userId="73470fc2d5f88927" providerId="LiveId" clId="{EFA570ED-F950-4651-9D0F-A67FA8C53B06}" dt="2021-09-28T15:03:35.124" v="2541" actId="947"/>
        <pc:sldMkLst>
          <pc:docMk/>
          <pc:sldMk cId="0" sldId="327"/>
        </pc:sldMkLst>
        <pc:spChg chg="mod">
          <ac:chgData name="Sidney Seckler" userId="73470fc2d5f88927" providerId="LiveId" clId="{EFA570ED-F950-4651-9D0F-A67FA8C53B06}" dt="2021-09-28T15:02:31.084" v="2534" actId="1076"/>
          <ac:spMkLst>
            <pc:docMk/>
            <pc:sldMk cId="0" sldId="327"/>
            <ac:spMk id="83971" creationId="{2D8AADFC-0D9F-4A2F-8E1F-93DBDC0C7AC4}"/>
          </ac:spMkLst>
        </pc:spChg>
        <pc:spChg chg="mod">
          <ac:chgData name="Sidney Seckler" userId="73470fc2d5f88927" providerId="LiveId" clId="{EFA570ED-F950-4651-9D0F-A67FA8C53B06}" dt="2021-09-28T15:03:35.124" v="2541" actId="947"/>
          <ac:spMkLst>
            <pc:docMk/>
            <pc:sldMk cId="0" sldId="327"/>
            <ac:spMk id="84017" creationId="{405F6757-A196-4560-B443-2AA36394CE3F}"/>
          </ac:spMkLst>
        </pc:spChg>
      </pc:sldChg>
      <pc:sldChg chg="modSp add mod">
        <pc:chgData name="Sidney Seckler" userId="73470fc2d5f88927" providerId="LiveId" clId="{EFA570ED-F950-4651-9D0F-A67FA8C53B06}" dt="2021-09-28T11:10:09.194" v="98" actId="255"/>
        <pc:sldMkLst>
          <pc:docMk/>
          <pc:sldMk cId="0" sldId="332"/>
        </pc:sldMkLst>
        <pc:spChg chg="mod">
          <ac:chgData name="Sidney Seckler" userId="73470fc2d5f88927" providerId="LiveId" clId="{EFA570ED-F950-4651-9D0F-A67FA8C53B06}" dt="2021-09-28T11:09:12.381" v="78" actId="1076"/>
          <ac:spMkLst>
            <pc:docMk/>
            <pc:sldMk cId="0" sldId="332"/>
            <ac:spMk id="89091" creationId="{A50BD480-577E-4ED4-A3C6-A90AB56E4107}"/>
          </ac:spMkLst>
        </pc:spChg>
        <pc:spChg chg="mod">
          <ac:chgData name="Sidney Seckler" userId="73470fc2d5f88927" providerId="LiveId" clId="{EFA570ED-F950-4651-9D0F-A67FA8C53B06}" dt="2021-09-28T11:10:09.194" v="98" actId="255"/>
          <ac:spMkLst>
            <pc:docMk/>
            <pc:sldMk cId="0" sldId="332"/>
            <ac:spMk id="89092" creationId="{521ACE1A-573B-4322-8BF8-19877E6F326B}"/>
          </ac:spMkLst>
        </pc:spChg>
      </pc:sldChg>
      <pc:sldChg chg="addSp delSp modSp add mod">
        <pc:chgData name="Sidney Seckler" userId="73470fc2d5f88927" providerId="LiveId" clId="{EFA570ED-F950-4651-9D0F-A67FA8C53B06}" dt="2021-09-28T11:10:18.052" v="100" actId="14100"/>
        <pc:sldMkLst>
          <pc:docMk/>
          <pc:sldMk cId="0" sldId="333"/>
        </pc:sldMkLst>
        <pc:spChg chg="add del mod">
          <ac:chgData name="Sidney Seckler" userId="73470fc2d5f88927" providerId="LiveId" clId="{EFA570ED-F950-4651-9D0F-A67FA8C53B06}" dt="2021-09-28T11:09:34.946" v="82" actId="478"/>
          <ac:spMkLst>
            <pc:docMk/>
            <pc:sldMk cId="0" sldId="333"/>
            <ac:spMk id="3" creationId="{7CB887DB-4880-4DA8-9C7A-2331311A2A7F}"/>
          </ac:spMkLst>
        </pc:spChg>
        <pc:spChg chg="add mod">
          <ac:chgData name="Sidney Seckler" userId="73470fc2d5f88927" providerId="LiveId" clId="{EFA570ED-F950-4651-9D0F-A67FA8C53B06}" dt="2021-09-28T11:09:51.452" v="91" actId="6549"/>
          <ac:spMkLst>
            <pc:docMk/>
            <pc:sldMk cId="0" sldId="333"/>
            <ac:spMk id="7" creationId="{1B7D5DED-A8E3-47C7-89B3-B4546A0F9AD0}"/>
          </ac:spMkLst>
        </pc:spChg>
        <pc:spChg chg="del mod">
          <ac:chgData name="Sidney Seckler" userId="73470fc2d5f88927" providerId="LiveId" clId="{EFA570ED-F950-4651-9D0F-A67FA8C53B06}" dt="2021-09-28T11:09:32.278" v="81" actId="478"/>
          <ac:spMkLst>
            <pc:docMk/>
            <pc:sldMk cId="0" sldId="333"/>
            <ac:spMk id="90115" creationId="{BC2B5989-B02C-479A-BB47-3B6A4B104D62}"/>
          </ac:spMkLst>
        </pc:spChg>
        <pc:spChg chg="mod">
          <ac:chgData name="Sidney Seckler" userId="73470fc2d5f88927" providerId="LiveId" clId="{EFA570ED-F950-4651-9D0F-A67FA8C53B06}" dt="2021-09-28T11:10:18.052" v="100" actId="14100"/>
          <ac:spMkLst>
            <pc:docMk/>
            <pc:sldMk cId="0" sldId="333"/>
            <ac:spMk id="90116" creationId="{C1CCB8A1-B848-403E-874E-306B3AE659C6}"/>
          </ac:spMkLst>
        </pc:spChg>
      </pc:sldChg>
      <pc:sldChg chg="addSp delSp modSp add mod ord">
        <pc:chgData name="Sidney Seckler" userId="73470fc2d5f88927" providerId="LiveId" clId="{EFA570ED-F950-4651-9D0F-A67FA8C53B06}" dt="2021-09-28T11:15:28.962" v="130"/>
        <pc:sldMkLst>
          <pc:docMk/>
          <pc:sldMk cId="0" sldId="334"/>
        </pc:sldMkLst>
        <pc:spChg chg="add del mod">
          <ac:chgData name="Sidney Seckler" userId="73470fc2d5f88927" providerId="LiveId" clId="{EFA570ED-F950-4651-9D0F-A67FA8C53B06}" dt="2021-09-28T11:10:30.025" v="103" actId="478"/>
          <ac:spMkLst>
            <pc:docMk/>
            <pc:sldMk cId="0" sldId="334"/>
            <ac:spMk id="3" creationId="{D1BCC3E2-AA61-4649-A4AC-C227C4728A1F}"/>
          </ac:spMkLst>
        </pc:spChg>
        <pc:spChg chg="add mod">
          <ac:chgData name="Sidney Seckler" userId="73470fc2d5f88927" providerId="LiveId" clId="{EFA570ED-F950-4651-9D0F-A67FA8C53B06}" dt="2021-09-28T11:10:45.853" v="104"/>
          <ac:spMkLst>
            <pc:docMk/>
            <pc:sldMk cId="0" sldId="334"/>
            <ac:spMk id="33" creationId="{619231A6-3C09-4B04-B00C-3A102BCE2F3F}"/>
          </ac:spMkLst>
        </pc:spChg>
        <pc:spChg chg="del mod">
          <ac:chgData name="Sidney Seckler" userId="73470fc2d5f88927" providerId="LiveId" clId="{EFA570ED-F950-4651-9D0F-A67FA8C53B06}" dt="2021-09-28T11:10:26.663" v="102" actId="478"/>
          <ac:spMkLst>
            <pc:docMk/>
            <pc:sldMk cId="0" sldId="334"/>
            <ac:spMk id="91139" creationId="{A22DF703-4372-4339-824C-258653EF1807}"/>
          </ac:spMkLst>
        </pc:spChg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3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40"/>
        </pc:sldMkLst>
      </pc:sldChg>
      <pc:sldChg chg="addSp delSp modSp add mod">
        <pc:chgData name="Sidney Seckler" userId="73470fc2d5f88927" providerId="LiveId" clId="{EFA570ED-F950-4651-9D0F-A67FA8C53B06}" dt="2021-09-28T15:33:37.633" v="2997" actId="1076"/>
        <pc:sldMkLst>
          <pc:docMk/>
          <pc:sldMk cId="0" sldId="343"/>
        </pc:sldMkLst>
        <pc:spChg chg="mod">
          <ac:chgData name="Sidney Seckler" userId="73470fc2d5f88927" providerId="LiveId" clId="{EFA570ED-F950-4651-9D0F-A67FA8C53B06}" dt="2021-09-28T15:04:12.707" v="2550" actId="1076"/>
          <ac:spMkLst>
            <pc:docMk/>
            <pc:sldMk cId="0" sldId="343"/>
            <ac:spMk id="100355" creationId="{5B794C2E-DC06-4E0E-89C5-8BB6811927DF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4" creationId="{FFCE0471-C581-4424-BB96-DBCBB63B989B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6" creationId="{77300D7A-5B1A-42CE-A758-6C8941724E68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7" creationId="{F5141401-146A-48F4-8939-1BDBCD1CB465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8" creationId="{471B34CE-28AD-4DA7-9928-7DA437DD97CA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9" creationId="{F03116B1-1081-4A35-AC5A-FECA4F2468B0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0" creationId="{DBCFC28C-22E2-4B4E-B9E0-1C3E02C8421C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1" creationId="{5128A950-0571-4CCA-9297-E7E88ABEB023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2" creationId="{F2925E69-69C8-40CB-B2E9-7FE59755527D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3" creationId="{ECEA2299-D27C-4EC0-9120-35F64C16B289}"/>
          </ac:spMkLst>
        </pc:spChg>
        <pc:spChg chg="add mod">
          <ac:chgData name="Sidney Seckler" userId="73470fc2d5f88927" providerId="LiveId" clId="{EFA570ED-F950-4651-9D0F-A67FA8C53B06}" dt="2021-09-28T15:33:37.633" v="2997" actId="1076"/>
          <ac:spMkLst>
            <pc:docMk/>
            <pc:sldMk cId="0" sldId="343"/>
            <ac:spMk id="100414" creationId="{38EB8B62-968B-4C96-B483-540538E318BA}"/>
          </ac:spMkLst>
        </pc:spChg>
        <pc:grpChg chg="add mod">
          <ac:chgData name="Sidney Seckler" userId="73470fc2d5f88927" providerId="LiveId" clId="{EFA570ED-F950-4651-9D0F-A67FA8C53B06}" dt="2021-09-28T15:33:34.471" v="2996" actId="1076"/>
          <ac:grpSpMkLst>
            <pc:docMk/>
            <pc:sldMk cId="0" sldId="343"/>
            <ac:grpSpMk id="4" creationId="{E75EB1B5-DCDA-42BC-BDB0-90040C7C0C6B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3"/>
            <ac:graphicFrameMk id="2" creationId="{38EB8B62-968B-4C96-B483-540538E318B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30T13:26:06.122" v="3362" actId="20577"/>
        <pc:sldMkLst>
          <pc:docMk/>
          <pc:sldMk cId="0" sldId="344"/>
        </pc:sldMkLst>
        <pc:spChg chg="add del mod">
          <ac:chgData name="Sidney Seckler" userId="73470fc2d5f88927" providerId="LiveId" clId="{EFA570ED-F950-4651-9D0F-A67FA8C53B06}" dt="2021-09-28T15:04:39.709" v="2552" actId="478"/>
          <ac:spMkLst>
            <pc:docMk/>
            <pc:sldMk cId="0" sldId="344"/>
            <ac:spMk id="7" creationId="{E5401A2E-6EE6-4F7B-A982-F8F2257C3597}"/>
          </ac:spMkLst>
        </pc:spChg>
        <pc:spChg chg="add mod">
          <ac:chgData name="Sidney Seckler" userId="73470fc2d5f88927" providerId="LiveId" clId="{EFA570ED-F950-4651-9D0F-A67FA8C53B06}" dt="2021-09-28T15:04:40.956" v="2553"/>
          <ac:spMkLst>
            <pc:docMk/>
            <pc:sldMk cId="0" sldId="344"/>
            <ac:spMk id="48" creationId="{1331B944-A6DA-4B99-ACCE-9049321844B7}"/>
          </ac:spMkLst>
        </pc:spChg>
        <pc:spChg chg="del">
          <ac:chgData name="Sidney Seckler" userId="73470fc2d5f88927" providerId="LiveId" clId="{EFA570ED-F950-4651-9D0F-A67FA8C53B06}" dt="2021-09-28T15:04:36.764" v="2551" actId="478"/>
          <ac:spMkLst>
            <pc:docMk/>
            <pc:sldMk cId="0" sldId="344"/>
            <ac:spMk id="101379" creationId="{244B57A4-467E-40A5-A2C7-F6FCBC42F30C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6" creationId="{D37E82E7-C74B-4FC2-9936-5D040285A59F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7" creationId="{D060A5B7-BD25-42FA-91AE-96B1E1F88427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8" creationId="{6EE103D5-7512-48C2-8E10-9C7FB7FFA51F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9" creationId="{07E5C0EC-8185-4CA5-9F74-D14660C8AC9A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0" creationId="{20228C6C-10AE-492E-A868-493152BCB109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1" creationId="{44D58DD4-54AA-418C-A7FF-A0C432DD92B3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2" creationId="{507AED70-7A99-4EBA-947A-B8DC765BE5F7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3" creationId="{A7F891FC-88D8-456E-8297-8329339AE682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4" creationId="{8FF1745D-53BC-420E-92F9-9F7F4D3F2E20}"/>
          </ac:spMkLst>
        </pc:spChg>
        <pc:spChg chg="add mod">
          <ac:chgData name="Sidney Seckler" userId="73470fc2d5f88927" providerId="LiveId" clId="{EFA570ED-F950-4651-9D0F-A67FA8C53B06}" dt="2021-09-30T13:26:06.122" v="3362" actId="20577"/>
          <ac:spMkLst>
            <pc:docMk/>
            <pc:sldMk cId="0" sldId="344"/>
            <ac:spMk id="101418" creationId="{5166111D-2B3B-4D16-85B5-C728F5CE82DF}"/>
          </ac:spMkLst>
        </pc:spChg>
        <pc:spChg chg="add mod">
          <ac:chgData name="Sidney Seckler" userId="73470fc2d5f88927" providerId="LiveId" clId="{EFA570ED-F950-4651-9D0F-A67FA8C53B06}" dt="2021-09-28T15:09:30.187" v="2642" actId="1076"/>
          <ac:spMkLst>
            <pc:docMk/>
            <pc:sldMk cId="0" sldId="344"/>
            <ac:spMk id="101420" creationId="{80F766BD-67E4-4618-971D-13192543D3DA}"/>
          </ac:spMkLst>
        </pc:spChg>
        <pc:grpChg chg="mod">
          <ac:chgData name="Sidney Seckler" userId="73470fc2d5f88927" providerId="LiveId" clId="{EFA570ED-F950-4651-9D0F-A67FA8C53B06}" dt="2021-09-28T15:33:07.619" v="2992" actId="1076"/>
          <ac:grpSpMkLst>
            <pc:docMk/>
            <pc:sldMk cId="0" sldId="344"/>
            <ac:grpSpMk id="101416" creationId="{F32715C2-DD71-4FF7-8C6D-07D48E119CAC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4"/>
            <ac:graphicFrameMk id="2" creationId="{5166111D-2B3B-4D16-85B5-C728F5CE82D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4"/>
            <ac:graphicFrameMk id="4" creationId="{80F766BD-67E4-4618-971D-13192543D3D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3:00.317" v="2989" actId="1076"/>
        <pc:sldMkLst>
          <pc:docMk/>
          <pc:sldMk cId="0" sldId="345"/>
        </pc:sldMkLst>
        <pc:spChg chg="add del mod">
          <ac:chgData name="Sidney Seckler" userId="73470fc2d5f88927" providerId="LiveId" clId="{EFA570ED-F950-4651-9D0F-A67FA8C53B06}" dt="2021-09-28T15:04:50.260" v="2555" actId="478"/>
          <ac:spMkLst>
            <pc:docMk/>
            <pc:sldMk cId="0" sldId="345"/>
            <ac:spMk id="9" creationId="{9DAA50DD-0A88-4F73-AEF9-EB409F3C0946}"/>
          </ac:spMkLst>
        </pc:spChg>
        <pc:spChg chg="add mod">
          <ac:chgData name="Sidney Seckler" userId="73470fc2d5f88927" providerId="LiveId" clId="{EFA570ED-F950-4651-9D0F-A67FA8C53B06}" dt="2021-09-28T15:04:51.555" v="2556"/>
          <ac:spMkLst>
            <pc:docMk/>
            <pc:sldMk cId="0" sldId="345"/>
            <ac:spMk id="51" creationId="{F737EB81-886D-491B-A3A9-A7D5543D4749}"/>
          </ac:spMkLst>
        </pc:spChg>
        <pc:spChg chg="del">
          <ac:chgData name="Sidney Seckler" userId="73470fc2d5f88927" providerId="LiveId" clId="{EFA570ED-F950-4651-9D0F-A67FA8C53B06}" dt="2021-09-28T15:04:46.471" v="2554" actId="478"/>
          <ac:spMkLst>
            <pc:docMk/>
            <pc:sldMk cId="0" sldId="345"/>
            <ac:spMk id="102403" creationId="{7AECFBE3-56FE-4AB9-9FA6-7EF8586CC689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1" creationId="{157C75E2-26A8-4F30-B690-ACD3A1D223F5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2" creationId="{E2B4D7B9-6D99-471D-8895-BCD0E162215E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3" creationId="{C2B6C477-36A9-41E2-8B8E-3917D199306B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4" creationId="{C86BC075-4169-455C-BA2E-B99DB8F4BC16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5" creationId="{910B84C0-F83D-4AA2-AC71-39E1B976A76D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6" creationId="{E009AE48-3A0E-4549-A354-22B2229F3412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7" creationId="{D8793006-DAC9-4E67-870F-2EF19BD076FF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8" creationId="{B0B68591-CC56-4277-AD17-D195196215BC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9" creationId="{2A443B5D-3AEB-49E6-A814-696B5289011B}"/>
          </ac:spMkLst>
        </pc:spChg>
        <pc:spChg chg="add mod">
          <ac:chgData name="Sidney Seckler" userId="73470fc2d5f88927" providerId="LiveId" clId="{EFA570ED-F950-4651-9D0F-A67FA8C53B06}" dt="2021-09-28T15:10:58.503" v="2664" actId="1076"/>
          <ac:spMkLst>
            <pc:docMk/>
            <pc:sldMk cId="0" sldId="345"/>
            <ac:spMk id="102440" creationId="{A6E06946-C538-4259-80D3-7A8C4E82F3BA}"/>
          </ac:spMkLst>
        </pc:spChg>
        <pc:spChg chg="add mod">
          <ac:chgData name="Sidney Seckler" userId="73470fc2d5f88927" providerId="LiveId" clId="{EFA570ED-F950-4651-9D0F-A67FA8C53B06}" dt="2021-09-28T15:10:48.882" v="2661" actId="1076"/>
          <ac:spMkLst>
            <pc:docMk/>
            <pc:sldMk cId="0" sldId="345"/>
            <ac:spMk id="102442" creationId="{FE300728-30C3-408D-ACFF-602C7DEB0AC4}"/>
          </ac:spMkLst>
        </pc:spChg>
        <pc:spChg chg="add mod">
          <ac:chgData name="Sidney Seckler" userId="73470fc2d5f88927" providerId="LiveId" clId="{EFA570ED-F950-4651-9D0F-A67FA8C53B06}" dt="2021-09-28T15:10:51.979" v="2662" actId="1076"/>
          <ac:spMkLst>
            <pc:docMk/>
            <pc:sldMk cId="0" sldId="345"/>
            <ac:spMk id="102443" creationId="{4DB2E7E3-23CE-4AC2-80ED-72BE3F3CDA25}"/>
          </ac:spMkLst>
        </pc:spChg>
        <pc:grpChg chg="mod">
          <ac:chgData name="Sidney Seckler" userId="73470fc2d5f88927" providerId="LiveId" clId="{EFA570ED-F950-4651-9D0F-A67FA8C53B06}" dt="2021-09-28T15:33:00.317" v="2989" actId="1076"/>
          <ac:grpSpMkLst>
            <pc:docMk/>
            <pc:sldMk cId="0" sldId="345"/>
            <ac:grpSpMk id="102430" creationId="{641445AA-E16F-4CD8-B91A-95A04D8E751B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2" creationId="{A6E06946-C538-4259-80D3-7A8C4E82F3B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4" creationId="{FE300728-30C3-408D-ACFF-602C7DEB0AC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6" creationId="{4DB2E7E3-23CE-4AC2-80ED-72BE3F3CDA25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2:52.143" v="2986" actId="1076"/>
        <pc:sldMkLst>
          <pc:docMk/>
          <pc:sldMk cId="0" sldId="346"/>
        </pc:sldMkLst>
        <pc:spChg chg="add del mod">
          <ac:chgData name="Sidney Seckler" userId="73470fc2d5f88927" providerId="LiveId" clId="{EFA570ED-F950-4651-9D0F-A67FA8C53B06}" dt="2021-09-28T15:04:59.978" v="2558" actId="478"/>
          <ac:spMkLst>
            <pc:docMk/>
            <pc:sldMk cId="0" sldId="346"/>
            <ac:spMk id="9" creationId="{1C8AF867-FABD-4E2F-AD25-6A3E6ED10846}"/>
          </ac:spMkLst>
        </pc:spChg>
        <pc:spChg chg="add mod">
          <ac:chgData name="Sidney Seckler" userId="73470fc2d5f88927" providerId="LiveId" clId="{EFA570ED-F950-4651-9D0F-A67FA8C53B06}" dt="2021-09-28T15:05:01.133" v="2559"/>
          <ac:spMkLst>
            <pc:docMk/>
            <pc:sldMk cId="0" sldId="346"/>
            <ac:spMk id="53" creationId="{1ECA5843-FD54-41C6-8E0A-739963D1E37B}"/>
          </ac:spMkLst>
        </pc:spChg>
        <pc:spChg chg="del">
          <ac:chgData name="Sidney Seckler" userId="73470fc2d5f88927" providerId="LiveId" clId="{EFA570ED-F950-4651-9D0F-A67FA8C53B06}" dt="2021-09-28T15:04:57.309" v="2557" actId="478"/>
          <ac:spMkLst>
            <pc:docMk/>
            <pc:sldMk cId="0" sldId="346"/>
            <ac:spMk id="103427" creationId="{7D1C75B7-0730-41D3-AA15-C48DFC1EFD1F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5" creationId="{E5E89673-B5FD-4EAA-8A12-79DB651480A9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6" creationId="{F9DDA8B2-7D6B-427A-8BE2-F5757EE7A6C6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7" creationId="{642CB7B9-C19A-4C46-93D5-8547ABADD41A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8" creationId="{B40DC07B-B8E6-4F3B-9548-9C40D9D5DAFC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9" creationId="{940C19A5-E2D8-4FC9-A3F0-B29E80D70E1F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0" creationId="{1585174F-CD1A-48BE-B74D-35EA80A9E1FB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1" creationId="{EA3D6379-76AB-48BB-82EC-2074A40E00AD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2" creationId="{C537824D-49C4-40D0-B863-D6BB5841A105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3" creationId="{DC6416E6-7DC0-49B9-B7A9-D799A09182A2}"/>
          </ac:spMkLst>
        </pc:spChg>
        <pc:spChg chg="add mod">
          <ac:chgData name="Sidney Seckler" userId="73470fc2d5f88927" providerId="LiveId" clId="{EFA570ED-F950-4651-9D0F-A67FA8C53B06}" dt="2021-09-28T15:12:03.892" v="2684" actId="20577"/>
          <ac:spMkLst>
            <pc:docMk/>
            <pc:sldMk cId="0" sldId="346"/>
            <ac:spMk id="103464" creationId="{0CCA6EEE-DB3F-45CF-95BC-DA22CC3C9AEF}"/>
          </ac:spMkLst>
        </pc:spChg>
        <pc:spChg chg="add mod">
          <ac:chgData name="Sidney Seckler" userId="73470fc2d5f88927" providerId="LiveId" clId="{EFA570ED-F950-4651-9D0F-A67FA8C53B06}" dt="2021-09-28T15:11:45.661" v="2673" actId="20577"/>
          <ac:spMkLst>
            <pc:docMk/>
            <pc:sldMk cId="0" sldId="346"/>
            <ac:spMk id="103466" creationId="{196C927E-76D2-4A94-8917-80C7A26BE37F}"/>
          </ac:spMkLst>
        </pc:spChg>
        <pc:spChg chg="add mod">
          <ac:chgData name="Sidney Seckler" userId="73470fc2d5f88927" providerId="LiveId" clId="{EFA570ED-F950-4651-9D0F-A67FA8C53B06}" dt="2021-09-28T15:13:15.142" v="2708" actId="14100"/>
          <ac:spMkLst>
            <pc:docMk/>
            <pc:sldMk cId="0" sldId="346"/>
            <ac:spMk id="103467" creationId="{ED9F8342-8394-4882-A46A-D45D597297E7}"/>
          </ac:spMkLst>
        </pc:spChg>
        <pc:grpChg chg="mod">
          <ac:chgData name="Sidney Seckler" userId="73470fc2d5f88927" providerId="LiveId" clId="{EFA570ED-F950-4651-9D0F-A67FA8C53B06}" dt="2021-09-28T15:32:52.143" v="2986" actId="1076"/>
          <ac:grpSpMkLst>
            <pc:docMk/>
            <pc:sldMk cId="0" sldId="346"/>
            <ac:grpSpMk id="103454" creationId="{D0498822-2B7B-4055-968F-E701BEE71D29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2" creationId="{0CCA6EEE-DB3F-45CF-95BC-DA22CC3C9AE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4" creationId="{196C927E-76D2-4A94-8917-80C7A26BE37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6" creationId="{ED9F8342-8394-4882-A46A-D45D597297E7}"/>
          </ac:graphicFrameMkLst>
        </pc:graphicFrameChg>
        <pc:cxnChg chg="mod">
          <ac:chgData name="Sidney Seckler" userId="73470fc2d5f88927" providerId="LiveId" clId="{EFA570ED-F950-4651-9D0F-A67FA8C53B06}" dt="2021-09-28T15:11:39.284" v="2667" actId="1076"/>
          <ac:cxnSpMkLst>
            <pc:docMk/>
            <pc:sldMk cId="0" sldId="346"/>
            <ac:cxnSpMk id="103468" creationId="{2148111F-103D-4368-9334-CC0CCEF7314D}"/>
          </ac:cxnSpMkLst>
        </pc:cxnChg>
        <pc:cxnChg chg="mod">
          <ac:chgData name="Sidney Seckler" userId="73470fc2d5f88927" providerId="LiveId" clId="{EFA570ED-F950-4651-9D0F-A67FA8C53B06}" dt="2021-09-28T15:11:39.284" v="2667" actId="1076"/>
          <ac:cxnSpMkLst>
            <pc:docMk/>
            <pc:sldMk cId="0" sldId="346"/>
            <ac:cxnSpMk id="103469" creationId="{DE0E1842-2448-4283-8AE4-0D7557821594}"/>
          </ac:cxnSpMkLst>
        </pc:cxnChg>
      </pc:sldChg>
      <pc:sldChg chg="addSp delSp modSp add mod">
        <pc:chgData name="Sidney Seckler" userId="73470fc2d5f88927" providerId="LiveId" clId="{EFA570ED-F950-4651-9D0F-A67FA8C53B06}" dt="2021-09-28T15:32:43.257" v="2983" actId="1076"/>
        <pc:sldMkLst>
          <pc:docMk/>
          <pc:sldMk cId="0" sldId="347"/>
        </pc:sldMkLst>
        <pc:spChg chg="add del mod">
          <ac:chgData name="Sidney Seckler" userId="73470fc2d5f88927" providerId="LiveId" clId="{EFA570ED-F950-4651-9D0F-A67FA8C53B06}" dt="2021-09-28T15:05:09.318" v="2561" actId="478"/>
          <ac:spMkLst>
            <pc:docMk/>
            <pc:sldMk cId="0" sldId="347"/>
            <ac:spMk id="9" creationId="{8E4DCD79-CF06-470A-A443-E5109BB5FEBC}"/>
          </ac:spMkLst>
        </pc:spChg>
        <pc:spChg chg="add mod">
          <ac:chgData name="Sidney Seckler" userId="73470fc2d5f88927" providerId="LiveId" clId="{EFA570ED-F950-4651-9D0F-A67FA8C53B06}" dt="2021-09-28T15:05:10.513" v="2562"/>
          <ac:spMkLst>
            <pc:docMk/>
            <pc:sldMk cId="0" sldId="347"/>
            <ac:spMk id="51" creationId="{F6CA7AC5-37A5-4DD9-8373-FB76C382549C}"/>
          </ac:spMkLst>
        </pc:spChg>
        <pc:spChg chg="del">
          <ac:chgData name="Sidney Seckler" userId="73470fc2d5f88927" providerId="LiveId" clId="{EFA570ED-F950-4651-9D0F-A67FA8C53B06}" dt="2021-09-28T15:05:06.561" v="2560" actId="478"/>
          <ac:spMkLst>
            <pc:docMk/>
            <pc:sldMk cId="0" sldId="347"/>
            <ac:spMk id="104451" creationId="{596F5139-E292-420A-B0A0-6D8B9A1B2BD3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79" creationId="{86DFB4AA-1551-45C7-864A-371F64932B34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0" creationId="{0E0B717C-BAE9-4EF2-BDF2-40C86462A825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1" creationId="{3575F3BA-D9EC-4ED1-8CEC-06083A114AC7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2" creationId="{1051D800-F9F4-4C52-AB90-714044A2BDFF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3" creationId="{1E885CCA-6FF8-4946-81D9-6C30373F07EF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4" creationId="{86FB87B4-AF68-4F05-96A2-F1EEC13F340E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5" creationId="{58C1F624-615F-4792-B26F-84805D64784A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6" creationId="{9AB6BD73-B429-4381-9302-1765393084CB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7" creationId="{93BB5AE6-746B-4A88-85AA-22B3574FD7D4}"/>
          </ac:spMkLst>
        </pc:spChg>
        <pc:spChg chg="add mod">
          <ac:chgData name="Sidney Seckler" userId="73470fc2d5f88927" providerId="LiveId" clId="{EFA570ED-F950-4651-9D0F-A67FA8C53B06}" dt="2021-09-28T15:13:22.541" v="2709"/>
          <ac:spMkLst>
            <pc:docMk/>
            <pc:sldMk cId="0" sldId="347"/>
            <ac:spMk id="104490" creationId="{2AEC0A07-88F0-4315-8670-68F353537D79}"/>
          </ac:spMkLst>
        </pc:spChg>
        <pc:spChg chg="add mod">
          <ac:chgData name="Sidney Seckler" userId="73470fc2d5f88927" providerId="LiveId" clId="{EFA570ED-F950-4651-9D0F-A67FA8C53B06}" dt="2021-09-28T15:13:26.894" v="2711" actId="27636"/>
          <ac:spMkLst>
            <pc:docMk/>
            <pc:sldMk cId="0" sldId="347"/>
            <ac:spMk id="104493" creationId="{B654D04E-CF1F-42DF-B762-C1FB0A0D12A0}"/>
          </ac:spMkLst>
        </pc:spChg>
        <pc:spChg chg="add mod">
          <ac:chgData name="Sidney Seckler" userId="73470fc2d5f88927" providerId="LiveId" clId="{EFA570ED-F950-4651-9D0F-A67FA8C53B06}" dt="2021-09-28T15:13:31.132" v="2713" actId="27636"/>
          <ac:spMkLst>
            <pc:docMk/>
            <pc:sldMk cId="0" sldId="347"/>
            <ac:spMk id="104494" creationId="{0E119024-E0F0-461B-95D3-EF108A2B6030}"/>
          </ac:spMkLst>
        </pc:spChg>
        <pc:grpChg chg="mod">
          <ac:chgData name="Sidney Seckler" userId="73470fc2d5f88927" providerId="LiveId" clId="{EFA570ED-F950-4651-9D0F-A67FA8C53B06}" dt="2021-09-28T15:32:43.257" v="2983" actId="1076"/>
          <ac:grpSpMkLst>
            <pc:docMk/>
            <pc:sldMk cId="0" sldId="347"/>
            <ac:grpSpMk id="104478" creationId="{B97FF451-0F1B-4F35-9A7F-5E4FA21A044D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2" creationId="{2AEC0A07-88F0-4315-8670-68F353537D79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4" creationId="{B654D04E-CF1F-42DF-B762-C1FB0A0D12A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6" creationId="{0E119024-E0F0-461B-95D3-EF108A2B6030}"/>
          </ac:graphicFrameMkLst>
        </pc:graphicFrameChg>
      </pc:sldChg>
      <pc:sldChg chg="addSp delSp modSp add del mod">
        <pc:chgData name="Sidney Seckler" userId="73470fc2d5f88927" providerId="LiveId" clId="{EFA570ED-F950-4651-9D0F-A67FA8C53B06}" dt="2021-09-30T13:35:03.534" v="3366" actId="947"/>
        <pc:sldMkLst>
          <pc:docMk/>
          <pc:sldMk cId="0" sldId="348"/>
        </pc:sldMkLst>
        <pc:spChg chg="add del mod">
          <ac:chgData name="Sidney Seckler" userId="73470fc2d5f88927" providerId="LiveId" clId="{EFA570ED-F950-4651-9D0F-A67FA8C53B06}" dt="2021-09-28T15:05:17.385" v="2564" actId="478"/>
          <ac:spMkLst>
            <pc:docMk/>
            <pc:sldMk cId="0" sldId="348"/>
            <ac:spMk id="5" creationId="{BDD07986-2755-464D-8B73-207301AA7BBA}"/>
          </ac:spMkLst>
        </pc:spChg>
        <pc:spChg chg="add mod">
          <ac:chgData name="Sidney Seckler" userId="73470fc2d5f88927" providerId="LiveId" clId="{EFA570ED-F950-4651-9D0F-A67FA8C53B06}" dt="2021-09-28T15:05:18.573" v="2565"/>
          <ac:spMkLst>
            <pc:docMk/>
            <pc:sldMk cId="0" sldId="348"/>
            <ac:spMk id="47" creationId="{F5B1EBA5-4041-48C6-A444-85A7A7BE53F8}"/>
          </ac:spMkLst>
        </pc:spChg>
        <pc:spChg chg="del">
          <ac:chgData name="Sidney Seckler" userId="73470fc2d5f88927" providerId="LiveId" clId="{EFA570ED-F950-4651-9D0F-A67FA8C53B06}" dt="2021-09-28T15:05:15.068" v="2563" actId="478"/>
          <ac:spMkLst>
            <pc:docMk/>
            <pc:sldMk cId="0" sldId="348"/>
            <ac:spMk id="105475" creationId="{52064624-9549-4A2D-99C5-B8B61CAF318D}"/>
          </ac:spMkLst>
        </pc:spChg>
        <pc:spChg chg="mod">
          <ac:chgData name="Sidney Seckler" userId="73470fc2d5f88927" providerId="LiveId" clId="{EFA570ED-F950-4651-9D0F-A67FA8C53B06}" dt="2021-09-28T15:32:31.571" v="2980" actId="20577"/>
          <ac:spMkLst>
            <pc:docMk/>
            <pc:sldMk cId="0" sldId="348"/>
            <ac:spMk id="105511" creationId="{652C9684-1188-4B75-992A-52A02F8CDE0D}"/>
          </ac:spMkLst>
        </pc:spChg>
        <pc:spChg chg="add mod">
          <ac:chgData name="Sidney Seckler" userId="73470fc2d5f88927" providerId="LiveId" clId="{EFA570ED-F950-4651-9D0F-A67FA8C53B06}" dt="2021-09-28T15:13:54.428" v="2721" actId="14100"/>
          <ac:spMkLst>
            <pc:docMk/>
            <pc:sldMk cId="0" sldId="348"/>
            <ac:spMk id="105514" creationId="{3187EC32-75A7-41B9-83F1-8D85EE065957}"/>
          </ac:spMkLst>
        </pc:spChg>
        <pc:spChg chg="mod">
          <ac:chgData name="Sidney Seckler" userId="73470fc2d5f88927" providerId="LiveId" clId="{EFA570ED-F950-4651-9D0F-A67FA8C53B06}" dt="2021-09-30T13:35:03.534" v="3366" actId="947"/>
          <ac:spMkLst>
            <pc:docMk/>
            <pc:sldMk cId="0" sldId="348"/>
            <ac:spMk id="105516" creationId="{3E46EA74-A364-412F-83CC-358473CD6F4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8"/>
            <ac:graphicFrameMk id="2" creationId="{3187EC32-75A7-41B9-83F1-8D85EE06595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4:38.210" v="3030" actId="20577"/>
        <pc:sldMkLst>
          <pc:docMk/>
          <pc:sldMk cId="0" sldId="349"/>
        </pc:sldMkLst>
        <pc:spChg chg="add del mod">
          <ac:chgData name="Sidney Seckler" userId="73470fc2d5f88927" providerId="LiveId" clId="{EFA570ED-F950-4651-9D0F-A67FA8C53B06}" dt="2021-09-28T15:05:26.090" v="2567" actId="478"/>
          <ac:spMkLst>
            <pc:docMk/>
            <pc:sldMk cId="0" sldId="349"/>
            <ac:spMk id="11" creationId="{7DAFFD15-4618-4F79-B7AC-930BBB529089}"/>
          </ac:spMkLst>
        </pc:spChg>
        <pc:spChg chg="add mod">
          <ac:chgData name="Sidney Seckler" userId="73470fc2d5f88927" providerId="LiveId" clId="{EFA570ED-F950-4651-9D0F-A67FA8C53B06}" dt="2021-09-28T15:05:27.235" v="2568"/>
          <ac:spMkLst>
            <pc:docMk/>
            <pc:sldMk cId="0" sldId="349"/>
            <ac:spMk id="56" creationId="{8727DEA9-E788-4469-B6E3-F4FC14E1CB24}"/>
          </ac:spMkLst>
        </pc:spChg>
        <pc:spChg chg="del">
          <ac:chgData name="Sidney Seckler" userId="73470fc2d5f88927" providerId="LiveId" clId="{EFA570ED-F950-4651-9D0F-A67FA8C53B06}" dt="2021-09-28T15:05:23.649" v="2566" actId="478"/>
          <ac:spMkLst>
            <pc:docMk/>
            <pc:sldMk cId="0" sldId="349"/>
            <ac:spMk id="106499" creationId="{45320AF8-D674-439D-BAB0-D350B5CADC82}"/>
          </ac:spMkLst>
        </pc:spChg>
        <pc:spChg chg="mod">
          <ac:chgData name="Sidney Seckler" userId="73470fc2d5f88927" providerId="LiveId" clId="{EFA570ED-F950-4651-9D0F-A67FA8C53B06}" dt="2021-09-28T15:32:26.797" v="2978" actId="20577"/>
          <ac:spMkLst>
            <pc:docMk/>
            <pc:sldMk cId="0" sldId="349"/>
            <ac:spMk id="106535" creationId="{C986CAB9-1D59-467D-86EF-6525CA3286EE}"/>
          </ac:spMkLst>
        </pc:spChg>
        <pc:spChg chg="add mod">
          <ac:chgData name="Sidney Seckler" userId="73470fc2d5f88927" providerId="LiveId" clId="{EFA570ED-F950-4651-9D0F-A67FA8C53B06}" dt="2021-09-28T15:14:48.011" v="2745" actId="14100"/>
          <ac:spMkLst>
            <pc:docMk/>
            <pc:sldMk cId="0" sldId="349"/>
            <ac:spMk id="106536" creationId="{30B2864E-0BE7-45DE-A3A6-6DA4B31B1323}"/>
          </ac:spMkLst>
        </pc:spChg>
        <pc:spChg chg="add mod">
          <ac:chgData name="Sidney Seckler" userId="73470fc2d5f88927" providerId="LiveId" clId="{EFA570ED-F950-4651-9D0F-A67FA8C53B06}" dt="2021-09-28T15:34:32.559" v="3022" actId="20577"/>
          <ac:spMkLst>
            <pc:docMk/>
            <pc:sldMk cId="0" sldId="349"/>
            <ac:spMk id="106540" creationId="{B8B857D6-C903-460C-A4C3-E5EED3E4A20F}"/>
          </ac:spMkLst>
        </pc:spChg>
        <pc:spChg chg="add mod">
          <ac:chgData name="Sidney Seckler" userId="73470fc2d5f88927" providerId="LiveId" clId="{EFA570ED-F950-4651-9D0F-A67FA8C53B06}" dt="2021-09-28T15:34:38.210" v="3030" actId="20577"/>
          <ac:spMkLst>
            <pc:docMk/>
            <pc:sldMk cId="0" sldId="349"/>
            <ac:spMk id="106541" creationId="{8C54B3E4-9E71-4386-AB5D-5A94E17F427C}"/>
          </ac:spMkLst>
        </pc:spChg>
        <pc:spChg chg="add mod">
          <ac:chgData name="Sidney Seckler" userId="73470fc2d5f88927" providerId="LiveId" clId="{EFA570ED-F950-4651-9D0F-A67FA8C53B06}" dt="2021-09-28T15:34:21.727" v="3012" actId="20577"/>
          <ac:spMkLst>
            <pc:docMk/>
            <pc:sldMk cId="0" sldId="349"/>
            <ac:spMk id="106542" creationId="{A4464302-C9C8-43C6-B7EA-611A97A2183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2" creationId="{30B2864E-0BE7-45DE-A3A6-6DA4B31B132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4" creationId="{B8B857D6-C903-460C-A4C3-E5EED3E4A20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6" creationId="{8C54B3E4-9E71-4386-AB5D-5A94E17F427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8" creationId="{A4464302-C9C8-43C6-B7EA-611A97A21835}"/>
          </ac:graphicFrameMkLst>
        </pc:graphicFrameChg>
        <pc:cxnChg chg="mod">
          <ac:chgData name="Sidney Seckler" userId="73470fc2d5f88927" providerId="LiveId" clId="{EFA570ED-F950-4651-9D0F-A67FA8C53B06}" dt="2021-09-28T15:15:31.066" v="2757" actId="14100"/>
          <ac:cxnSpMkLst>
            <pc:docMk/>
            <pc:sldMk cId="0" sldId="349"/>
            <ac:cxnSpMk id="106543" creationId="{B499105F-01BE-4D52-86C0-FF36AA8C3D01}"/>
          </ac:cxnSpMkLst>
        </pc:cxnChg>
        <pc:cxnChg chg="mod">
          <ac:chgData name="Sidney Seckler" userId="73470fc2d5f88927" providerId="LiveId" clId="{EFA570ED-F950-4651-9D0F-A67FA8C53B06}" dt="2021-09-28T15:15:37.110" v="2758" actId="14100"/>
          <ac:cxnSpMkLst>
            <pc:docMk/>
            <pc:sldMk cId="0" sldId="349"/>
            <ac:cxnSpMk id="106544" creationId="{BA51CA72-E6F9-4DE1-BC90-A91154582E10}"/>
          </ac:cxnSpMkLst>
        </pc:cxnChg>
      </pc:sldChg>
      <pc:sldChg chg="addSp delSp modSp add mod">
        <pc:chgData name="Sidney Seckler" userId="73470fc2d5f88927" providerId="LiveId" clId="{EFA570ED-F950-4651-9D0F-A67FA8C53B06}" dt="2021-09-30T13:35:19.443" v="3369" actId="27636"/>
        <pc:sldMkLst>
          <pc:docMk/>
          <pc:sldMk cId="0" sldId="350"/>
        </pc:sldMkLst>
        <pc:spChg chg="add del mod">
          <ac:chgData name="Sidney Seckler" userId="73470fc2d5f88927" providerId="LiveId" clId="{EFA570ED-F950-4651-9D0F-A67FA8C53B06}" dt="2021-09-28T15:05:40.742" v="2570" actId="478"/>
          <ac:spMkLst>
            <pc:docMk/>
            <pc:sldMk cId="0" sldId="350"/>
            <ac:spMk id="9" creationId="{29987E59-0279-4BD9-AAB5-28015365B1D0}"/>
          </ac:spMkLst>
        </pc:spChg>
        <pc:spChg chg="add mod">
          <ac:chgData name="Sidney Seckler" userId="73470fc2d5f88927" providerId="LiveId" clId="{EFA570ED-F950-4651-9D0F-A67FA8C53B06}" dt="2021-09-28T15:16:43.880" v="2776" actId="1076"/>
          <ac:spMkLst>
            <pc:docMk/>
            <pc:sldMk cId="0" sldId="350"/>
            <ac:spMk id="10" creationId="{EAF808A8-AA90-47C7-A1FC-72FE2D4736C5}"/>
          </ac:spMkLst>
        </pc:spChg>
        <pc:spChg chg="add mod">
          <ac:chgData name="Sidney Seckler" userId="73470fc2d5f88927" providerId="LiveId" clId="{EFA570ED-F950-4651-9D0F-A67FA8C53B06}" dt="2021-09-28T15:05:41.991" v="2571"/>
          <ac:spMkLst>
            <pc:docMk/>
            <pc:sldMk cId="0" sldId="350"/>
            <ac:spMk id="51" creationId="{A055A4AD-BA97-48CB-A7A9-C50824370EE7}"/>
          </ac:spMkLst>
        </pc:spChg>
        <pc:spChg chg="del">
          <ac:chgData name="Sidney Seckler" userId="73470fc2d5f88927" providerId="LiveId" clId="{EFA570ED-F950-4651-9D0F-A67FA8C53B06}" dt="2021-09-28T15:05:37.653" v="2569" actId="478"/>
          <ac:spMkLst>
            <pc:docMk/>
            <pc:sldMk cId="0" sldId="350"/>
            <ac:spMk id="107523" creationId="{FE4539D9-DF9F-484E-B43A-3C77A46CC28A}"/>
          </ac:spMkLst>
        </pc:spChg>
        <pc:spChg chg="mod">
          <ac:chgData name="Sidney Seckler" userId="73470fc2d5f88927" providerId="LiveId" clId="{EFA570ED-F950-4651-9D0F-A67FA8C53B06}" dt="2021-09-28T15:32:21.803" v="2976" actId="20577"/>
          <ac:spMkLst>
            <pc:docMk/>
            <pc:sldMk cId="0" sldId="350"/>
            <ac:spMk id="107559" creationId="{DDC7BB7A-5D5D-4776-8D65-89540F0D30A2}"/>
          </ac:spMkLst>
        </pc:spChg>
        <pc:spChg chg="add mod">
          <ac:chgData name="Sidney Seckler" userId="73470fc2d5f88927" providerId="LiveId" clId="{EFA570ED-F950-4651-9D0F-A67FA8C53B06}" dt="2021-09-28T15:16:17.557" v="2770" actId="1076"/>
          <ac:spMkLst>
            <pc:docMk/>
            <pc:sldMk cId="0" sldId="350"/>
            <ac:spMk id="107560" creationId="{7E50BFEF-D913-441E-B2AA-C16946BC1666}"/>
          </ac:spMkLst>
        </pc:spChg>
        <pc:spChg chg="add mod">
          <ac:chgData name="Sidney Seckler" userId="73470fc2d5f88927" providerId="LiveId" clId="{EFA570ED-F950-4651-9D0F-A67FA8C53B06}" dt="2021-09-28T15:16:24.368" v="2772" actId="14100"/>
          <ac:spMkLst>
            <pc:docMk/>
            <pc:sldMk cId="0" sldId="350"/>
            <ac:spMk id="107562" creationId="{A96F22E5-3321-4EDB-ABD9-5CEC43869994}"/>
          </ac:spMkLst>
        </pc:spChg>
        <pc:spChg chg="add mod">
          <ac:chgData name="Sidney Seckler" userId="73470fc2d5f88927" providerId="LiveId" clId="{EFA570ED-F950-4651-9D0F-A67FA8C53B06}" dt="2021-09-30T13:35:19.443" v="3369" actId="27636"/>
          <ac:spMkLst>
            <pc:docMk/>
            <pc:sldMk cId="0" sldId="350"/>
            <ac:spMk id="107566" creationId="{FC59E51C-3FB5-4AFC-894B-2BFC575D982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2" creationId="{7E50BFEF-D913-441E-B2AA-C16946BC166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4" creationId="{A96F22E5-3321-4EDB-ABD9-5CEC4386999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6" creationId="{FC59E51C-3FB5-4AFC-894B-2BFC575D982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30T13:56:26.112" v="3382" actId="20577"/>
        <pc:sldMkLst>
          <pc:docMk/>
          <pc:sldMk cId="0" sldId="351"/>
        </pc:sldMkLst>
        <pc:spChg chg="add del mod">
          <ac:chgData name="Sidney Seckler" userId="73470fc2d5f88927" providerId="LiveId" clId="{EFA570ED-F950-4651-9D0F-A67FA8C53B06}" dt="2021-09-28T15:05:49.386" v="2573" actId="478"/>
          <ac:spMkLst>
            <pc:docMk/>
            <pc:sldMk cId="0" sldId="351"/>
            <ac:spMk id="9" creationId="{50C30619-4A58-41E2-BE28-A7DF37CEE6C1}"/>
          </ac:spMkLst>
        </pc:spChg>
        <pc:spChg chg="add mod">
          <ac:chgData name="Sidney Seckler" userId="73470fc2d5f88927" providerId="LiveId" clId="{EFA570ED-F950-4651-9D0F-A67FA8C53B06}" dt="2021-09-28T15:17:57.916" v="2793" actId="1076"/>
          <ac:spMkLst>
            <pc:docMk/>
            <pc:sldMk cId="0" sldId="351"/>
            <ac:spMk id="10" creationId="{4DE61A44-7F25-402A-A59D-EC906E7AEF68}"/>
          </ac:spMkLst>
        </pc:spChg>
        <pc:spChg chg="add mod">
          <ac:chgData name="Sidney Seckler" userId="73470fc2d5f88927" providerId="LiveId" clId="{EFA570ED-F950-4651-9D0F-A67FA8C53B06}" dt="2021-09-28T15:18:12.047" v="2797" actId="14100"/>
          <ac:spMkLst>
            <pc:docMk/>
            <pc:sldMk cId="0" sldId="351"/>
            <ac:spMk id="11" creationId="{20555337-119C-486F-AE2B-D81413336E1D}"/>
          </ac:spMkLst>
        </pc:spChg>
        <pc:spChg chg="add mod">
          <ac:chgData name="Sidney Seckler" userId="73470fc2d5f88927" providerId="LiveId" clId="{EFA570ED-F950-4651-9D0F-A67FA8C53B06}" dt="2021-09-28T15:05:50.603" v="2574"/>
          <ac:spMkLst>
            <pc:docMk/>
            <pc:sldMk cId="0" sldId="351"/>
            <ac:spMk id="53" creationId="{76C3598C-0F53-459D-AAE0-1DDB34483D41}"/>
          </ac:spMkLst>
        </pc:spChg>
        <pc:spChg chg="del">
          <ac:chgData name="Sidney Seckler" userId="73470fc2d5f88927" providerId="LiveId" clId="{EFA570ED-F950-4651-9D0F-A67FA8C53B06}" dt="2021-09-28T15:05:46.981" v="2572" actId="478"/>
          <ac:spMkLst>
            <pc:docMk/>
            <pc:sldMk cId="0" sldId="351"/>
            <ac:spMk id="108547" creationId="{A1BEA0FD-BDD5-4CBE-9885-0CD1D9CE682B}"/>
          </ac:spMkLst>
        </pc:spChg>
        <pc:spChg chg="mod">
          <ac:chgData name="Sidney Seckler" userId="73470fc2d5f88927" providerId="LiveId" clId="{EFA570ED-F950-4651-9D0F-A67FA8C53B06}" dt="2021-09-28T15:32:16.027" v="2974" actId="20577"/>
          <ac:spMkLst>
            <pc:docMk/>
            <pc:sldMk cId="0" sldId="351"/>
            <ac:spMk id="108583" creationId="{0BBBB820-7D96-4CD4-9D69-48DF0B2BB0DC}"/>
          </ac:spMkLst>
        </pc:spChg>
        <pc:spChg chg="add mod">
          <ac:chgData name="Sidney Seckler" userId="73470fc2d5f88927" providerId="LiveId" clId="{EFA570ED-F950-4651-9D0F-A67FA8C53B06}" dt="2021-09-28T15:17:26.553" v="2785" actId="14100"/>
          <ac:spMkLst>
            <pc:docMk/>
            <pc:sldMk cId="0" sldId="351"/>
            <ac:spMk id="108584" creationId="{B3988AB2-221B-496A-B0A2-90EF6E7D6C35}"/>
          </ac:spMkLst>
        </pc:spChg>
        <pc:spChg chg="add mod">
          <ac:chgData name="Sidney Seckler" userId="73470fc2d5f88927" providerId="LiveId" clId="{EFA570ED-F950-4651-9D0F-A67FA8C53B06}" dt="2021-09-30T13:35:31.344" v="3372" actId="27636"/>
          <ac:spMkLst>
            <pc:docMk/>
            <pc:sldMk cId="0" sldId="351"/>
            <ac:spMk id="108586" creationId="{F6036F02-F83A-4973-8F02-705887732BE6}"/>
          </ac:spMkLst>
        </pc:spChg>
        <pc:spChg chg="add mod">
          <ac:chgData name="Sidney Seckler" userId="73470fc2d5f88927" providerId="LiveId" clId="{EFA570ED-F950-4651-9D0F-A67FA8C53B06}" dt="2021-09-30T13:56:26.112" v="3382" actId="20577"/>
          <ac:spMkLst>
            <pc:docMk/>
            <pc:sldMk cId="0" sldId="351"/>
            <ac:spMk id="108588" creationId="{010D67EF-9303-424C-BC2F-EAD1894516D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2" creationId="{B3988AB2-221B-496A-B0A2-90EF6E7D6C3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4" creationId="{F6036F02-F83A-4973-8F02-705887732B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6" creationId="{010D67EF-9303-424C-BC2F-EAD1894516D0}"/>
          </ac:graphicFrameMkLst>
        </pc:graphicFrameChg>
        <pc:cxnChg chg="del">
          <ac:chgData name="Sidney Seckler" userId="73470fc2d5f88927" providerId="LiveId" clId="{EFA570ED-F950-4651-9D0F-A67FA8C53B06}" dt="2021-09-28T15:17:47.083" v="2789" actId="478"/>
          <ac:cxnSpMkLst>
            <pc:docMk/>
            <pc:sldMk cId="0" sldId="351"/>
            <ac:cxnSpMk id="108587" creationId="{1E4D95CB-B944-47E0-9DC8-D564E31DD72B}"/>
          </ac:cxnSpMkLst>
        </pc:cxnChg>
        <pc:cxnChg chg="del">
          <ac:chgData name="Sidney Seckler" userId="73470fc2d5f88927" providerId="LiveId" clId="{EFA570ED-F950-4651-9D0F-A67FA8C53B06}" dt="2021-09-28T15:17:49.047" v="2790" actId="478"/>
          <ac:cxnSpMkLst>
            <pc:docMk/>
            <pc:sldMk cId="0" sldId="351"/>
            <ac:cxnSpMk id="108589" creationId="{27CEF6A4-D4BB-403B-8D2B-2A9466E6D86A}"/>
          </ac:cxnSpMkLst>
        </pc:cxnChg>
      </pc:sldChg>
      <pc:sldChg chg="addSp delSp modSp add mod">
        <pc:chgData name="Sidney Seckler" userId="73470fc2d5f88927" providerId="LiveId" clId="{EFA570ED-F950-4651-9D0F-A67FA8C53B06}" dt="2021-09-30T13:35:48.152" v="3376"/>
        <pc:sldMkLst>
          <pc:docMk/>
          <pc:sldMk cId="0" sldId="352"/>
        </pc:sldMkLst>
        <pc:spChg chg="add del mod">
          <ac:chgData name="Sidney Seckler" userId="73470fc2d5f88927" providerId="LiveId" clId="{EFA570ED-F950-4651-9D0F-A67FA8C53B06}" dt="2021-09-28T15:05:58.841" v="2576" actId="478"/>
          <ac:spMkLst>
            <pc:docMk/>
            <pc:sldMk cId="0" sldId="352"/>
            <ac:spMk id="9" creationId="{4308780D-EA49-4C6F-8D7F-3B8DD72E10E8}"/>
          </ac:spMkLst>
        </pc:spChg>
        <pc:spChg chg="add mod">
          <ac:chgData name="Sidney Seckler" userId="73470fc2d5f88927" providerId="LiveId" clId="{EFA570ED-F950-4651-9D0F-A67FA8C53B06}" dt="2021-09-28T15:06:00.030" v="2577"/>
          <ac:spMkLst>
            <pc:docMk/>
            <pc:sldMk cId="0" sldId="352"/>
            <ac:spMk id="51" creationId="{ABDE14F9-8B08-46F1-B18C-1B4687DE9C20}"/>
          </ac:spMkLst>
        </pc:spChg>
        <pc:spChg chg="add mod">
          <ac:chgData name="Sidney Seckler" userId="73470fc2d5f88927" providerId="LiveId" clId="{EFA570ED-F950-4651-9D0F-A67FA8C53B06}" dt="2021-09-28T15:21:15.501" v="2837" actId="1076"/>
          <ac:spMkLst>
            <pc:docMk/>
            <pc:sldMk cId="0" sldId="352"/>
            <ac:spMk id="52" creationId="{D40E02BA-8809-4EE8-B2A3-DA6E57622F09}"/>
          </ac:spMkLst>
        </pc:spChg>
        <pc:spChg chg="del">
          <ac:chgData name="Sidney Seckler" userId="73470fc2d5f88927" providerId="LiveId" clId="{EFA570ED-F950-4651-9D0F-A67FA8C53B06}" dt="2021-09-28T15:05:55.955" v="2575" actId="478"/>
          <ac:spMkLst>
            <pc:docMk/>
            <pc:sldMk cId="0" sldId="352"/>
            <ac:spMk id="109571" creationId="{CB6CD332-F246-4975-B52E-9D65CA97EF21}"/>
          </ac:spMkLst>
        </pc:spChg>
        <pc:spChg chg="mod">
          <ac:chgData name="Sidney Seckler" userId="73470fc2d5f88927" providerId="LiveId" clId="{EFA570ED-F950-4651-9D0F-A67FA8C53B06}" dt="2021-09-28T15:32:10.130" v="2972" actId="20577"/>
          <ac:spMkLst>
            <pc:docMk/>
            <pc:sldMk cId="0" sldId="352"/>
            <ac:spMk id="109607" creationId="{04303516-E274-4196-AE4D-C6B523E67315}"/>
          </ac:spMkLst>
        </pc:spChg>
        <pc:spChg chg="add mod">
          <ac:chgData name="Sidney Seckler" userId="73470fc2d5f88927" providerId="LiveId" clId="{EFA570ED-F950-4651-9D0F-A67FA8C53B06}" dt="2021-09-30T13:35:48.152" v="3376"/>
          <ac:spMkLst>
            <pc:docMk/>
            <pc:sldMk cId="0" sldId="352"/>
            <ac:spMk id="109611" creationId="{153A45EC-CEB9-4AA1-A993-338BC17022F3}"/>
          </ac:spMkLst>
        </pc:spChg>
        <pc:spChg chg="add mod">
          <ac:chgData name="Sidney Seckler" userId="73470fc2d5f88927" providerId="LiveId" clId="{EFA570ED-F950-4651-9D0F-A67FA8C53B06}" dt="2021-09-28T15:19:11.317" v="2818" actId="1076"/>
          <ac:spMkLst>
            <pc:docMk/>
            <pc:sldMk cId="0" sldId="352"/>
            <ac:spMk id="109613" creationId="{6A55073F-151A-4873-920F-91CF431266AC}"/>
          </ac:spMkLst>
        </pc:spChg>
        <pc:spChg chg="add mod">
          <ac:chgData name="Sidney Seckler" userId="73470fc2d5f88927" providerId="LiveId" clId="{EFA570ED-F950-4651-9D0F-A67FA8C53B06}" dt="2021-09-28T15:19:37.896" v="2824" actId="1076"/>
          <ac:spMkLst>
            <pc:docMk/>
            <pc:sldMk cId="0" sldId="352"/>
            <ac:spMk id="109614" creationId="{6C591985-1B7C-49E9-99B5-3A7AE24B709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2" creationId="{153A45EC-CEB9-4AA1-A993-338BC17022F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4" creationId="{6A55073F-151A-4873-920F-91CF431266A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6" creationId="{6C591985-1B7C-49E9-99B5-3A7AE24B709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2:03.339" v="2970" actId="20577"/>
        <pc:sldMkLst>
          <pc:docMk/>
          <pc:sldMk cId="0" sldId="353"/>
        </pc:sldMkLst>
        <pc:spChg chg="add del mod">
          <ac:chgData name="Sidney Seckler" userId="73470fc2d5f88927" providerId="LiveId" clId="{EFA570ED-F950-4651-9D0F-A67FA8C53B06}" dt="2021-09-28T15:06:07.548" v="2579" actId="478"/>
          <ac:spMkLst>
            <pc:docMk/>
            <pc:sldMk cId="0" sldId="353"/>
            <ac:spMk id="9" creationId="{6FA09BF4-E6B3-4E06-94E3-5ED2CBBA51BC}"/>
          </ac:spMkLst>
        </pc:spChg>
        <pc:spChg chg="add mod">
          <ac:chgData name="Sidney Seckler" userId="73470fc2d5f88927" providerId="LiveId" clId="{EFA570ED-F950-4651-9D0F-A67FA8C53B06}" dt="2021-09-28T15:06:08.681" v="2580"/>
          <ac:spMkLst>
            <pc:docMk/>
            <pc:sldMk cId="0" sldId="353"/>
            <ac:spMk id="51" creationId="{942DF9A0-6992-4CFF-B7BF-4207DB5BBD62}"/>
          </ac:spMkLst>
        </pc:spChg>
        <pc:spChg chg="add mod">
          <ac:chgData name="Sidney Seckler" userId="73470fc2d5f88927" providerId="LiveId" clId="{EFA570ED-F950-4651-9D0F-A67FA8C53B06}" dt="2021-09-28T15:21:07.681" v="2836" actId="1076"/>
          <ac:spMkLst>
            <pc:docMk/>
            <pc:sldMk cId="0" sldId="353"/>
            <ac:spMk id="52" creationId="{312F4D4B-2797-40DA-A1C7-B095E7089DC2}"/>
          </ac:spMkLst>
        </pc:spChg>
        <pc:spChg chg="del">
          <ac:chgData name="Sidney Seckler" userId="73470fc2d5f88927" providerId="LiveId" clId="{EFA570ED-F950-4651-9D0F-A67FA8C53B06}" dt="2021-09-28T15:06:05.322" v="2578" actId="478"/>
          <ac:spMkLst>
            <pc:docMk/>
            <pc:sldMk cId="0" sldId="353"/>
            <ac:spMk id="110595" creationId="{CF340AD3-1763-48E5-9CE2-416CA00B7992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597" creationId="{133D9066-15FE-4AAC-ACC9-7EB35D59E49E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599" creationId="{366A2334-1AD2-4A6D-A5B2-CAE9CCD1CEAA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0" creationId="{4D4E17C9-A8ED-47AC-A5FC-D1615354146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1" creationId="{30C444FF-ADDC-44C5-8EB4-B299AFBB943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2" creationId="{F80E53CA-858C-49AB-8326-86C70CD81ED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3" creationId="{72D139FC-805C-434E-8ED0-8777B3163C92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4" creationId="{63FA3ED6-DF11-47CD-BA4A-69EBB17F144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5" creationId="{C5126642-7B4A-4DC0-9761-DBFDB12C85A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6" creationId="{B576EA39-850B-4AD7-98C0-C7B317C7576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7" creationId="{C44272D2-13EB-4E07-B144-BCAEBB2C5CA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8" creationId="{E047B43D-0377-4F9A-A805-6F5FB42311BF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9" creationId="{E3EA5871-C385-47D9-B639-7D04CEE2CFEF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0" creationId="{EC31EDFC-9DF6-4DE7-9F56-31EA5E2CFA45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1" creationId="{9179ED5A-F424-400B-A383-B054EB2987E8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2" creationId="{35D95383-8513-44F0-A11A-183AB27705E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3" creationId="{CA3221B5-11A3-4133-A3BB-46D40F173175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4" creationId="{E833E54D-E258-4154-9E63-A6BFC1DFC8CC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5" creationId="{36D65CED-A139-4A50-8A8B-3A6EFD677344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6" creationId="{83070138-11CA-4B71-BB94-F57EC9FF2AC4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7" creationId="{FDA2A838-7FB8-4158-8D49-8D4AADC2B4B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8" creationId="{237178E0-F928-49D1-931F-1034D612264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9" creationId="{A9D7333F-4D07-446F-BD47-9AE80125858A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20" creationId="{671F09E9-C536-4A58-88F1-4036B5F88D3C}"/>
          </ac:spMkLst>
        </pc:spChg>
        <pc:spChg chg="mod">
          <ac:chgData name="Sidney Seckler" userId="73470fc2d5f88927" providerId="LiveId" clId="{EFA570ED-F950-4651-9D0F-A67FA8C53B06}" dt="2021-09-28T15:32:03.339" v="2970" actId="20577"/>
          <ac:spMkLst>
            <pc:docMk/>
            <pc:sldMk cId="0" sldId="353"/>
            <ac:spMk id="110631" creationId="{8E2B1D0E-A86B-4E46-ADF4-10EE651CCB3E}"/>
          </ac:spMkLst>
        </pc:spChg>
        <pc:spChg chg="add del">
          <ac:chgData name="Sidney Seckler" userId="73470fc2d5f88927" providerId="LiveId" clId="{EFA570ED-F950-4651-9D0F-A67FA8C53B06}" dt="2021-09-28T15:20:52.824" v="2833" actId="478"/>
          <ac:spMkLst>
            <pc:docMk/>
            <pc:sldMk cId="0" sldId="353"/>
            <ac:spMk id="110634" creationId="{4D8E7076-EED0-462D-B90B-D8D265AAFFA4}"/>
          </ac:spMkLst>
        </pc:spChg>
        <pc:spChg chg="add mod">
          <ac:chgData name="Sidney Seckler" userId="73470fc2d5f88927" providerId="LiveId" clId="{EFA570ED-F950-4651-9D0F-A67FA8C53B06}" dt="2021-09-28T15:21:23.145" v="2839" actId="255"/>
          <ac:spMkLst>
            <pc:docMk/>
            <pc:sldMk cId="0" sldId="353"/>
            <ac:spMk id="110635" creationId="{6B615592-B3C2-4E2E-9BCB-1AC864497F32}"/>
          </ac:spMkLst>
        </pc:spChg>
        <pc:spChg chg="add mod">
          <ac:chgData name="Sidney Seckler" userId="73470fc2d5f88927" providerId="LiveId" clId="{EFA570ED-F950-4651-9D0F-A67FA8C53B06}" dt="2021-09-28T15:21:44.676" v="2845" actId="1076"/>
          <ac:spMkLst>
            <pc:docMk/>
            <pc:sldMk cId="0" sldId="353"/>
            <ac:spMk id="110637" creationId="{2E2CE0F7-8C46-4EC9-8B6B-FCFED7F31627}"/>
          </ac:spMkLst>
        </pc:spChg>
        <pc:grpChg chg="mod">
          <ac:chgData name="Sidney Seckler" userId="73470fc2d5f88927" providerId="LiveId" clId="{EFA570ED-F950-4651-9D0F-A67FA8C53B06}" dt="2021-09-28T15:22:01.132" v="2848" actId="1076"/>
          <ac:grpSpMkLst>
            <pc:docMk/>
            <pc:sldMk cId="0" sldId="353"/>
            <ac:grpSpMk id="110596" creationId="{42423494-7685-4907-9195-A7A376285B34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2" creationId="{4D8E7076-EED0-462D-B90B-D8D265AAFFA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4" creationId="{6B615592-B3C2-4E2E-9BCB-1AC864497F32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6" creationId="{2E2CE0F7-8C46-4EC9-8B6B-FCFED7F31627}"/>
          </ac:graphicFrameMkLst>
        </pc:graphicFrameChg>
        <pc:cxnChg chg="mod">
          <ac:chgData name="Sidney Seckler" userId="73470fc2d5f88927" providerId="LiveId" clId="{EFA570ED-F950-4651-9D0F-A67FA8C53B06}" dt="2021-09-28T15:22:01.132" v="2848" actId="1076"/>
          <ac:cxnSpMkLst>
            <pc:docMk/>
            <pc:sldMk cId="0" sldId="353"/>
            <ac:cxnSpMk id="110598" creationId="{C351028F-615C-474B-9E9D-3BAC42F51A0A}"/>
          </ac:cxnSpMkLst>
        </pc:cxnChg>
        <pc:cxnChg chg="mod">
          <ac:chgData name="Sidney Seckler" userId="73470fc2d5f88927" providerId="LiveId" clId="{EFA570ED-F950-4651-9D0F-A67FA8C53B06}" dt="2021-09-28T15:22:01.132" v="2848" actId="1076"/>
          <ac:cxnSpMkLst>
            <pc:docMk/>
            <pc:sldMk cId="0" sldId="353"/>
            <ac:cxnSpMk id="110621" creationId="{4F4C9722-A069-4BFB-8D44-E89B2C7B2298}"/>
          </ac:cxnSpMkLst>
        </pc:cxnChg>
      </pc:sldChg>
      <pc:sldChg chg="addSp delSp modSp add mod">
        <pc:chgData name="Sidney Seckler" userId="73470fc2d5f88927" providerId="LiveId" clId="{EFA570ED-F950-4651-9D0F-A67FA8C53B06}" dt="2021-09-28T15:22:16.030" v="2850" actId="1076"/>
        <pc:sldMkLst>
          <pc:docMk/>
          <pc:sldMk cId="0" sldId="354"/>
        </pc:sldMkLst>
        <pc:spChg chg="add del mod">
          <ac:chgData name="Sidney Seckler" userId="73470fc2d5f88927" providerId="LiveId" clId="{EFA570ED-F950-4651-9D0F-A67FA8C53B06}" dt="2021-09-28T15:06:17.830" v="2582" actId="478"/>
          <ac:spMkLst>
            <pc:docMk/>
            <pc:sldMk cId="0" sldId="354"/>
            <ac:spMk id="7" creationId="{B5B39FA6-C85B-415A-9952-2A32130CF8A9}"/>
          </ac:spMkLst>
        </pc:spChg>
        <pc:spChg chg="add mod">
          <ac:chgData name="Sidney Seckler" userId="73470fc2d5f88927" providerId="LiveId" clId="{EFA570ED-F950-4651-9D0F-A67FA8C53B06}" dt="2021-09-28T15:06:18.911" v="2583"/>
          <ac:spMkLst>
            <pc:docMk/>
            <pc:sldMk cId="0" sldId="354"/>
            <ac:spMk id="13" creationId="{70A97ED6-2B10-4D4E-981C-595CEFFFD34A}"/>
          </ac:spMkLst>
        </pc:spChg>
        <pc:spChg chg="add mod">
          <ac:chgData name="Sidney Seckler" userId="73470fc2d5f88927" providerId="LiveId" clId="{EFA570ED-F950-4651-9D0F-A67FA8C53B06}" dt="2021-09-28T15:22:16.030" v="2850" actId="1076"/>
          <ac:spMkLst>
            <pc:docMk/>
            <pc:sldMk cId="0" sldId="354"/>
            <ac:spMk id="14" creationId="{99534644-9CF6-4346-8E45-B59B1F9D6FCC}"/>
          </ac:spMkLst>
        </pc:spChg>
        <pc:spChg chg="add mod">
          <ac:chgData name="Sidney Seckler" userId="73470fc2d5f88927" providerId="LiveId" clId="{EFA570ED-F950-4651-9D0F-A67FA8C53B06}" dt="2021-09-28T15:22:16.030" v="2850" actId="1076"/>
          <ac:spMkLst>
            <pc:docMk/>
            <pc:sldMk cId="0" sldId="354"/>
            <ac:spMk id="15" creationId="{45984CCE-A3D4-4B76-B70C-7FB9EB7D5CBA}"/>
          </ac:spMkLst>
        </pc:spChg>
        <pc:spChg chg="del">
          <ac:chgData name="Sidney Seckler" userId="73470fc2d5f88927" providerId="LiveId" clId="{EFA570ED-F950-4651-9D0F-A67FA8C53B06}" dt="2021-09-28T15:06:14.993" v="2581" actId="478"/>
          <ac:spMkLst>
            <pc:docMk/>
            <pc:sldMk cId="0" sldId="354"/>
            <ac:spMk id="111619" creationId="{B871AD02-C19D-4455-A602-BF07A34D4BA7}"/>
          </ac:spMkLst>
        </pc:spChg>
        <pc:spChg chg="add del">
          <ac:chgData name="Sidney Seckler" userId="73470fc2d5f88927" providerId="LiveId" clId="{EFA570ED-F950-4651-9D0F-A67FA8C53B06}" dt="2021-09-28T15:21:51.907" v="2846" actId="478"/>
          <ac:spMkLst>
            <pc:docMk/>
            <pc:sldMk cId="0" sldId="354"/>
            <ac:spMk id="111661" creationId="{52BA9E82-49C1-48E5-959F-080DD40BA904}"/>
          </ac:spMkLst>
        </pc:spChg>
        <pc:spChg chg="add del mod">
          <ac:chgData name="Sidney Seckler" userId="73470fc2d5f88927" providerId="LiveId" clId="{EFA570ED-F950-4651-9D0F-A67FA8C53B06}" dt="2021-09-28T15:21:54.547" v="2847" actId="478"/>
          <ac:spMkLst>
            <pc:docMk/>
            <pc:sldMk cId="0" sldId="354"/>
            <ac:spMk id="111662" creationId="{B485CA66-7668-4B42-80F1-CCB02E31ED62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4"/>
            <ac:graphicFrameMk id="2" creationId="{52BA9E82-49C1-48E5-959F-080DD40BA90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4"/>
            <ac:graphicFrameMk id="4" creationId="{B485CA66-7668-4B42-80F1-CCB02E31ED62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3:52.723" v="2875" actId="1076"/>
        <pc:sldMkLst>
          <pc:docMk/>
          <pc:sldMk cId="0" sldId="355"/>
        </pc:sldMkLst>
        <pc:spChg chg="add del mod">
          <ac:chgData name="Sidney Seckler" userId="73470fc2d5f88927" providerId="LiveId" clId="{EFA570ED-F950-4651-9D0F-A67FA8C53B06}" dt="2021-09-28T15:06:27.505" v="2585" actId="478"/>
          <ac:spMkLst>
            <pc:docMk/>
            <pc:sldMk cId="0" sldId="355"/>
            <ac:spMk id="11" creationId="{FC200A6C-CA1F-4BB6-9A09-1A25341AA6B0}"/>
          </ac:spMkLst>
        </pc:spChg>
        <pc:spChg chg="add mod">
          <ac:chgData name="Sidney Seckler" userId="73470fc2d5f88927" providerId="LiveId" clId="{EFA570ED-F950-4651-9D0F-A67FA8C53B06}" dt="2021-09-28T15:06:28.660" v="2586"/>
          <ac:spMkLst>
            <pc:docMk/>
            <pc:sldMk cId="0" sldId="355"/>
            <ac:spMk id="28" creationId="{87F8F720-A4D5-4868-8768-8F9E694C9823}"/>
          </ac:spMkLst>
        </pc:spChg>
        <pc:spChg chg="add mod">
          <ac:chgData name="Sidney Seckler" userId="73470fc2d5f88927" providerId="LiveId" clId="{EFA570ED-F950-4651-9D0F-A67FA8C53B06}" dt="2021-09-28T15:23:17.754" v="2865" actId="1076"/>
          <ac:spMkLst>
            <pc:docMk/>
            <pc:sldMk cId="0" sldId="355"/>
            <ac:spMk id="29" creationId="{D3E2E79A-22ED-4626-895B-41BA4E97E719}"/>
          </ac:spMkLst>
        </pc:spChg>
        <pc:spChg chg="del">
          <ac:chgData name="Sidney Seckler" userId="73470fc2d5f88927" providerId="LiveId" clId="{EFA570ED-F950-4651-9D0F-A67FA8C53B06}" dt="2021-09-28T15:06:25.003" v="2584" actId="478"/>
          <ac:spMkLst>
            <pc:docMk/>
            <pc:sldMk cId="0" sldId="355"/>
            <ac:spMk id="113667" creationId="{19B4AC03-B711-4AF0-815B-C92E1FB98D64}"/>
          </ac:spMkLst>
        </pc:spChg>
        <pc:spChg chg="add mod">
          <ac:chgData name="Sidney Seckler" userId="73470fc2d5f88927" providerId="LiveId" clId="{EFA570ED-F950-4651-9D0F-A67FA8C53B06}" dt="2021-09-28T15:23:52.723" v="2875" actId="1076"/>
          <ac:spMkLst>
            <pc:docMk/>
            <pc:sldMk cId="0" sldId="355"/>
            <ac:spMk id="113669" creationId="{BB986D2C-1C99-46E7-8F22-31512D4892FD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2" creationId="{E0A4B91A-78AE-4FEF-922E-8986EF64962F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3" creationId="{0B25D741-8A24-49AA-9F95-11DDAA4F4D20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4" creationId="{B7CD0882-1C35-4CD6-A754-3633F2A4FAFC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5" creationId="{2352127F-C20B-4E26-B322-A4735869FCC2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6" creationId="{8840D4BB-5780-40A1-9B0F-F0EB33293820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7" creationId="{0BFED537-B454-4903-BD42-B7471BFBF09B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8" creationId="{A8A84BDF-8F56-46B3-B45D-B42B46B9DDE3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9" creationId="{CE140894-44CB-46E4-AB08-FEDC0A20F5D3}"/>
          </ac:spMkLst>
        </pc:spChg>
        <pc:spChg chg="mod">
          <ac:chgData name="Sidney Seckler" userId="73470fc2d5f88927" providerId="LiveId" clId="{EFA570ED-F950-4651-9D0F-A67FA8C53B06}" dt="2021-09-28T15:23:04.226" v="2861" actId="20577"/>
          <ac:spMkLst>
            <pc:docMk/>
            <pc:sldMk cId="0" sldId="355"/>
            <ac:spMk id="113680" creationId="{6AB916DD-DD1B-4240-8377-04F3B97C3CD7}"/>
          </ac:spMkLst>
        </pc:spChg>
        <pc:spChg chg="add del">
          <ac:chgData name="Sidney Seckler" userId="73470fc2d5f88927" providerId="LiveId" clId="{EFA570ED-F950-4651-9D0F-A67FA8C53B06}" dt="2021-09-28T15:22:32.456" v="2852" actId="478"/>
          <ac:spMkLst>
            <pc:docMk/>
            <pc:sldMk cId="0" sldId="355"/>
            <ac:spMk id="113682" creationId="{792CA869-E508-4570-9DCE-5851436A1881}"/>
          </ac:spMkLst>
        </pc:spChg>
        <pc:spChg chg="add mod">
          <ac:chgData name="Sidney Seckler" userId="73470fc2d5f88927" providerId="LiveId" clId="{EFA570ED-F950-4651-9D0F-A67FA8C53B06}" dt="2021-09-28T15:23:32.287" v="2871"/>
          <ac:spMkLst>
            <pc:docMk/>
            <pc:sldMk cId="0" sldId="355"/>
            <ac:spMk id="113683" creationId="{5A1B6A65-EB8B-41DF-8C64-193598BAB12B}"/>
          </ac:spMkLst>
        </pc:spChg>
        <pc:spChg chg="add mod">
          <ac:chgData name="Sidney Seckler" userId="73470fc2d5f88927" providerId="LiveId" clId="{EFA570ED-F950-4651-9D0F-A67FA8C53B06}" dt="2021-09-28T15:23:44.506" v="2874" actId="1076"/>
          <ac:spMkLst>
            <pc:docMk/>
            <pc:sldMk cId="0" sldId="355"/>
            <ac:spMk id="113684" creationId="{BBAAE182-671B-4B45-B9DF-17BB599B3F30}"/>
          </ac:spMkLst>
        </pc:spChg>
        <pc:grpChg chg="mod">
          <ac:chgData name="Sidney Seckler" userId="73470fc2d5f88927" providerId="LiveId" clId="{EFA570ED-F950-4651-9D0F-A67FA8C53B06}" dt="2021-09-28T15:23:01.877" v="2859" actId="1076"/>
          <ac:grpSpMkLst>
            <pc:docMk/>
            <pc:sldMk cId="0" sldId="355"/>
            <ac:grpSpMk id="113671" creationId="{4D614015-3AC6-41B9-8337-361BC5BDFA46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2" creationId="{BB986D2C-1C99-46E7-8F22-31512D4892F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4" creationId="{792CA869-E508-4570-9DCE-5851436A1881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6" creationId="{5A1B6A65-EB8B-41DF-8C64-193598BAB12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8" creationId="{BBAAE182-671B-4B45-B9DF-17BB599B3F30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1:55.544" v="2968" actId="20577"/>
        <pc:sldMkLst>
          <pc:docMk/>
          <pc:sldMk cId="0" sldId="356"/>
        </pc:sldMkLst>
        <pc:spChg chg="add del mod">
          <ac:chgData name="Sidney Seckler" userId="73470fc2d5f88927" providerId="LiveId" clId="{EFA570ED-F950-4651-9D0F-A67FA8C53B06}" dt="2021-09-28T15:06:37.095" v="2588" actId="478"/>
          <ac:spMkLst>
            <pc:docMk/>
            <pc:sldMk cId="0" sldId="356"/>
            <ac:spMk id="15" creationId="{62B61B7E-27E8-45C3-AAEF-174DA4508B04}"/>
          </ac:spMkLst>
        </pc:spChg>
        <pc:spChg chg="add mod">
          <ac:chgData name="Sidney Seckler" userId="73470fc2d5f88927" providerId="LiveId" clId="{EFA570ED-F950-4651-9D0F-A67FA8C53B06}" dt="2021-09-28T15:06:38.112" v="2589"/>
          <ac:spMkLst>
            <pc:docMk/>
            <pc:sldMk cId="0" sldId="356"/>
            <ac:spMk id="37" creationId="{854504BF-D0EA-44A8-9DC8-A9C4EF81CFFE}"/>
          </ac:spMkLst>
        </pc:spChg>
        <pc:spChg chg="add mod">
          <ac:chgData name="Sidney Seckler" userId="73470fc2d5f88927" providerId="LiveId" clId="{EFA570ED-F950-4651-9D0F-A67FA8C53B06}" dt="2021-09-28T15:24:27.754" v="2879" actId="1076"/>
          <ac:spMkLst>
            <pc:docMk/>
            <pc:sldMk cId="0" sldId="356"/>
            <ac:spMk id="38" creationId="{4E6D8F5F-A658-4FA2-B825-4072D35F6982}"/>
          </ac:spMkLst>
        </pc:spChg>
        <pc:spChg chg="del">
          <ac:chgData name="Sidney Seckler" userId="73470fc2d5f88927" providerId="LiveId" clId="{EFA570ED-F950-4651-9D0F-A67FA8C53B06}" dt="2021-09-28T15:06:34.769" v="2587" actId="478"/>
          <ac:spMkLst>
            <pc:docMk/>
            <pc:sldMk cId="0" sldId="356"/>
            <ac:spMk id="114691" creationId="{C1EFDD1E-7718-4BBA-90E7-CFE6EEE998CE}"/>
          </ac:spMkLst>
        </pc:spChg>
        <pc:spChg chg="add mod">
          <ac:chgData name="Sidney Seckler" userId="73470fc2d5f88927" providerId="LiveId" clId="{EFA570ED-F950-4651-9D0F-A67FA8C53B06}" dt="2021-09-28T15:24:09.167" v="2876" actId="255"/>
          <ac:spMkLst>
            <pc:docMk/>
            <pc:sldMk cId="0" sldId="356"/>
            <ac:spMk id="114692" creationId="{50B1E28A-E037-446F-95CF-7E0BF5992FEA}"/>
          </ac:spMkLst>
        </pc:spChg>
        <pc:spChg chg="mod">
          <ac:chgData name="Sidney Seckler" userId="73470fc2d5f88927" providerId="LiveId" clId="{EFA570ED-F950-4651-9D0F-A67FA8C53B06}" dt="2021-09-28T15:31:55.544" v="2968" actId="20577"/>
          <ac:spMkLst>
            <pc:docMk/>
            <pc:sldMk cId="0" sldId="356"/>
            <ac:spMk id="114702" creationId="{233B8CEC-F00F-4F97-8D12-CE8412341BA0}"/>
          </ac:spMkLst>
        </pc:spChg>
        <pc:spChg chg="add del">
          <ac:chgData name="Sidney Seckler" userId="73470fc2d5f88927" providerId="LiveId" clId="{EFA570ED-F950-4651-9D0F-A67FA8C53B06}" dt="2021-09-28T15:24:20.131" v="2877" actId="478"/>
          <ac:spMkLst>
            <pc:docMk/>
            <pc:sldMk cId="0" sldId="356"/>
            <ac:spMk id="114705" creationId="{5C8061F1-4A56-49DD-96DC-CD548C7A6C6E}"/>
          </ac:spMkLst>
        </pc:spChg>
        <pc:spChg chg="add mod">
          <ac:chgData name="Sidney Seckler" userId="73470fc2d5f88927" providerId="LiveId" clId="{EFA570ED-F950-4651-9D0F-A67FA8C53B06}" dt="2021-09-28T15:24:46.364" v="2884"/>
          <ac:spMkLst>
            <pc:docMk/>
            <pc:sldMk cId="0" sldId="356"/>
            <ac:spMk id="114707" creationId="{293E89CF-F604-4877-B52E-CCCC6285DB5E}"/>
          </ac:spMkLst>
        </pc:spChg>
        <pc:spChg chg="add mod">
          <ac:chgData name="Sidney Seckler" userId="73470fc2d5f88927" providerId="LiveId" clId="{EFA570ED-F950-4651-9D0F-A67FA8C53B06}" dt="2021-09-28T15:24:50.368" v="2886"/>
          <ac:spMkLst>
            <pc:docMk/>
            <pc:sldMk cId="0" sldId="356"/>
            <ac:spMk id="114708" creationId="{E40F7467-2122-43EB-8BB4-8E7FDB54F3CE}"/>
          </ac:spMkLst>
        </pc:spChg>
        <pc:spChg chg="add mod">
          <ac:chgData name="Sidney Seckler" userId="73470fc2d5f88927" providerId="LiveId" clId="{EFA570ED-F950-4651-9D0F-A67FA8C53B06}" dt="2021-09-28T15:24:41.953" v="2880" actId="255"/>
          <ac:spMkLst>
            <pc:docMk/>
            <pc:sldMk cId="0" sldId="356"/>
            <ac:spMk id="114709" creationId="{A2827408-2B05-4298-8061-C632FD35F8D5}"/>
          </ac:spMkLst>
        </pc:spChg>
        <pc:spChg chg="add mod">
          <ac:chgData name="Sidney Seckler" userId="73470fc2d5f88927" providerId="LiveId" clId="{EFA570ED-F950-4651-9D0F-A67FA8C53B06}" dt="2021-09-28T15:24:56.157" v="2888"/>
          <ac:spMkLst>
            <pc:docMk/>
            <pc:sldMk cId="0" sldId="356"/>
            <ac:spMk id="114710" creationId="{9594505D-69E2-40A7-859E-51E400A42A3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2" creationId="{50B1E28A-E037-446F-95CF-7E0BF5992FE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4" creationId="{5C8061F1-4A56-49DD-96DC-CD548C7A6C6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6" creationId="{293E89CF-F604-4877-B52E-CCCC6285DB5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8" creationId="{E40F7467-2122-43EB-8BB4-8E7FDB54F3C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10" creationId="{A2827408-2B05-4298-8061-C632FD35F8D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12" creationId="{9594505D-69E2-40A7-859E-51E400A42A30}"/>
          </ac:graphicFrameMkLst>
        </pc:graphicFrameChg>
        <pc:cxnChg chg="mod">
          <ac:chgData name="Sidney Seckler" userId="73470fc2d5f88927" providerId="LiveId" clId="{EFA570ED-F950-4651-9D0F-A67FA8C53B06}" dt="2021-09-28T15:24:41.953" v="2880" actId="255"/>
          <ac:cxnSpMkLst>
            <pc:docMk/>
            <pc:sldMk cId="0" sldId="356"/>
            <ac:cxnSpMk id="114711" creationId="{DCF403B1-E5FB-4634-B78D-4874EF47A65B}"/>
          </ac:cxnSpMkLst>
        </pc:cxnChg>
        <pc:cxnChg chg="mod">
          <ac:chgData name="Sidney Seckler" userId="73470fc2d5f88927" providerId="LiveId" clId="{EFA570ED-F950-4651-9D0F-A67FA8C53B06}" dt="2021-09-28T15:24:41.953" v="2880" actId="255"/>
          <ac:cxnSpMkLst>
            <pc:docMk/>
            <pc:sldMk cId="0" sldId="356"/>
            <ac:cxnSpMk id="114712" creationId="{07667851-D1F6-455B-B0B6-55A304F141CC}"/>
          </ac:cxnSpMkLst>
        </pc:cxnChg>
      </pc:sldChg>
      <pc:sldChg chg="addSp delSp modSp add mod">
        <pc:chgData name="Sidney Seckler" userId="73470fc2d5f88927" providerId="LiveId" clId="{EFA570ED-F950-4651-9D0F-A67FA8C53B06}" dt="2021-09-28T15:26:12.618" v="2903" actId="255"/>
        <pc:sldMkLst>
          <pc:docMk/>
          <pc:sldMk cId="0" sldId="357"/>
        </pc:sldMkLst>
        <pc:spChg chg="add del mod">
          <ac:chgData name="Sidney Seckler" userId="73470fc2d5f88927" providerId="LiveId" clId="{EFA570ED-F950-4651-9D0F-A67FA8C53B06}" dt="2021-09-28T15:06:47.121" v="2591" actId="478"/>
          <ac:spMkLst>
            <pc:docMk/>
            <pc:sldMk cId="0" sldId="357"/>
            <ac:spMk id="11" creationId="{1182AB4B-5333-44D3-B741-782317DF225B}"/>
          </ac:spMkLst>
        </pc:spChg>
        <pc:spChg chg="add mod">
          <ac:chgData name="Sidney Seckler" userId="73470fc2d5f88927" providerId="LiveId" clId="{EFA570ED-F950-4651-9D0F-A67FA8C53B06}" dt="2021-09-28T15:06:48.267" v="2592"/>
          <ac:spMkLst>
            <pc:docMk/>
            <pc:sldMk cId="0" sldId="357"/>
            <ac:spMk id="49" creationId="{08FBABF0-3EEE-4021-AF42-072ABA0793FA}"/>
          </ac:spMkLst>
        </pc:spChg>
        <pc:spChg chg="del">
          <ac:chgData name="Sidney Seckler" userId="73470fc2d5f88927" providerId="LiveId" clId="{EFA570ED-F950-4651-9D0F-A67FA8C53B06}" dt="2021-09-28T15:06:42.941" v="2590" actId="478"/>
          <ac:spMkLst>
            <pc:docMk/>
            <pc:sldMk cId="0" sldId="357"/>
            <ac:spMk id="115715" creationId="{4CBBC464-CED6-4B10-81E6-522E75C44E03}"/>
          </ac:spMkLst>
        </pc:spChg>
        <pc:spChg chg="add mod">
          <ac:chgData name="Sidney Seckler" userId="73470fc2d5f88927" providerId="LiveId" clId="{EFA570ED-F950-4651-9D0F-A67FA8C53B06}" dt="2021-09-28T15:25:09.525" v="2889" actId="255"/>
          <ac:spMkLst>
            <pc:docMk/>
            <pc:sldMk cId="0" sldId="357"/>
            <ac:spMk id="115716" creationId="{13C3F007-7B35-475F-B688-BF0C24AAE16E}"/>
          </ac:spMkLst>
        </pc:spChg>
        <pc:spChg chg="add mod">
          <ac:chgData name="Sidney Seckler" userId="73470fc2d5f88927" providerId="LiveId" clId="{EFA570ED-F950-4651-9D0F-A67FA8C53B06}" dt="2021-09-28T15:25:36.836" v="2896"/>
          <ac:spMkLst>
            <pc:docMk/>
            <pc:sldMk cId="0" sldId="357"/>
            <ac:spMk id="115727" creationId="{1912A304-18BE-4279-9C8B-EBCA46EB1C6B}"/>
          </ac:spMkLst>
        </pc:spChg>
        <pc:spChg chg="add mod">
          <ac:chgData name="Sidney Seckler" userId="73470fc2d5f88927" providerId="LiveId" clId="{EFA570ED-F950-4651-9D0F-A67FA8C53B06}" dt="2021-09-28T15:26:04.991" v="2902"/>
          <ac:spMkLst>
            <pc:docMk/>
            <pc:sldMk cId="0" sldId="357"/>
            <ac:spMk id="115756" creationId="{8D2FACDC-A86C-472D-9C66-231603F3E33D}"/>
          </ac:spMkLst>
        </pc:spChg>
        <pc:spChg chg="mod">
          <ac:chgData name="Sidney Seckler" userId="73470fc2d5f88927" providerId="LiveId" clId="{EFA570ED-F950-4651-9D0F-A67FA8C53B06}" dt="2021-09-28T15:25:43.826" v="2897" actId="1076"/>
          <ac:spMkLst>
            <pc:docMk/>
            <pc:sldMk cId="0" sldId="357"/>
            <ac:spMk id="115757" creationId="{FE417975-72C3-4BAA-8669-2318AD182C57}"/>
          </ac:spMkLst>
        </pc:spChg>
        <pc:spChg chg="add mod">
          <ac:chgData name="Sidney Seckler" userId="73470fc2d5f88927" providerId="LiveId" clId="{EFA570ED-F950-4651-9D0F-A67FA8C53B06}" dt="2021-09-28T15:26:12.618" v="2903" actId="255"/>
          <ac:spMkLst>
            <pc:docMk/>
            <pc:sldMk cId="0" sldId="357"/>
            <ac:spMk id="115758" creationId="{DE10A1B8-274B-4B6F-A2C7-B781B7B11DEE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2" creationId="{13C3F007-7B35-475F-B688-BF0C24AAE16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4" creationId="{1912A304-18BE-4279-9C8B-EBCA46EB1C6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6" creationId="{8D2FACDC-A86C-472D-9C66-231603F3E33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8" creationId="{DE10A1B8-274B-4B6F-A2C7-B781B7B11DEE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7:10.645" v="2915" actId="14100"/>
        <pc:sldMkLst>
          <pc:docMk/>
          <pc:sldMk cId="0" sldId="358"/>
        </pc:sldMkLst>
        <pc:spChg chg="add del mod">
          <ac:chgData name="Sidney Seckler" userId="73470fc2d5f88927" providerId="LiveId" clId="{EFA570ED-F950-4651-9D0F-A67FA8C53B06}" dt="2021-09-28T15:06:56.819" v="2594" actId="478"/>
          <ac:spMkLst>
            <pc:docMk/>
            <pc:sldMk cId="0" sldId="358"/>
            <ac:spMk id="13" creationId="{CA0A1C88-2BEA-4A06-A328-B1A4CFEAAFC9}"/>
          </ac:spMkLst>
        </pc:spChg>
        <pc:spChg chg="add mod">
          <ac:chgData name="Sidney Seckler" userId="73470fc2d5f88927" providerId="LiveId" clId="{EFA570ED-F950-4651-9D0F-A67FA8C53B06}" dt="2021-09-28T15:06:57.952" v="2595"/>
          <ac:spMkLst>
            <pc:docMk/>
            <pc:sldMk cId="0" sldId="358"/>
            <ac:spMk id="47" creationId="{32330DED-C731-441C-8A1E-ACD0BC128CF5}"/>
          </ac:spMkLst>
        </pc:spChg>
        <pc:spChg chg="del">
          <ac:chgData name="Sidney Seckler" userId="73470fc2d5f88927" providerId="LiveId" clId="{EFA570ED-F950-4651-9D0F-A67FA8C53B06}" dt="2021-09-28T15:06:54.332" v="2593" actId="478"/>
          <ac:spMkLst>
            <pc:docMk/>
            <pc:sldMk cId="0" sldId="358"/>
            <ac:spMk id="116739" creationId="{37DC3F2A-6B42-4559-BD26-89F2A3D99DBD}"/>
          </ac:spMkLst>
        </pc:spChg>
        <pc:spChg chg="add mod">
          <ac:chgData name="Sidney Seckler" userId="73470fc2d5f88927" providerId="LiveId" clId="{EFA570ED-F950-4651-9D0F-A67FA8C53B06}" dt="2021-09-28T15:26:27.760" v="2904" actId="255"/>
          <ac:spMkLst>
            <pc:docMk/>
            <pc:sldMk cId="0" sldId="358"/>
            <ac:spMk id="116740" creationId="{1B6C742D-3870-44DD-8F95-451901190366}"/>
          </ac:spMkLst>
        </pc:spChg>
        <pc:spChg chg="add mod">
          <ac:chgData name="Sidney Seckler" userId="73470fc2d5f88927" providerId="LiveId" clId="{EFA570ED-F950-4651-9D0F-A67FA8C53B06}" dt="2021-09-28T15:26:43.540" v="2909"/>
          <ac:spMkLst>
            <pc:docMk/>
            <pc:sldMk cId="0" sldId="358"/>
            <ac:spMk id="116768" creationId="{BD7CDD39-C0F7-4153-A5BD-44F7A86A450E}"/>
          </ac:spMkLst>
        </pc:spChg>
        <pc:spChg chg="add mod">
          <ac:chgData name="Sidney Seckler" userId="73470fc2d5f88927" providerId="LiveId" clId="{EFA570ED-F950-4651-9D0F-A67FA8C53B06}" dt="2021-09-28T15:26:51.640" v="2910" actId="255"/>
          <ac:spMkLst>
            <pc:docMk/>
            <pc:sldMk cId="0" sldId="358"/>
            <ac:spMk id="116770" creationId="{D517B091-E6E6-445A-9F42-C86CF182249A}"/>
          </ac:spMkLst>
        </pc:spChg>
        <pc:spChg chg="add mod">
          <ac:chgData name="Sidney Seckler" userId="73470fc2d5f88927" providerId="LiveId" clId="{EFA570ED-F950-4651-9D0F-A67FA8C53B06}" dt="2021-09-28T15:27:10.645" v="2915" actId="14100"/>
          <ac:spMkLst>
            <pc:docMk/>
            <pc:sldMk cId="0" sldId="358"/>
            <ac:spMk id="116775" creationId="{3C38314A-3B86-4C5F-8865-7CFD7262B225}"/>
          </ac:spMkLst>
        </pc:spChg>
        <pc:spChg chg="add mod">
          <ac:chgData name="Sidney Seckler" userId="73470fc2d5f88927" providerId="LiveId" clId="{EFA570ED-F950-4651-9D0F-A67FA8C53B06}" dt="2021-09-28T15:27:03.914" v="2913" actId="14100"/>
          <ac:spMkLst>
            <pc:docMk/>
            <pc:sldMk cId="0" sldId="358"/>
            <ac:spMk id="116776" creationId="{38E41A59-7F63-4F58-BDF7-1EC94AB4844A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2" creationId="{1B6C742D-3870-44DD-8F95-45190119036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4" creationId="{BD7CDD39-C0F7-4153-A5BD-44F7A86A450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6" creationId="{D517B091-E6E6-445A-9F42-C86CF182249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8" creationId="{3C38314A-3B86-4C5F-8865-7CFD7262B22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10" creationId="{38E41A59-7F63-4F58-BDF7-1EC94AB4844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13.445" v="2924"/>
        <pc:sldMkLst>
          <pc:docMk/>
          <pc:sldMk cId="0" sldId="359"/>
        </pc:sldMkLst>
        <pc:spChg chg="add del mod">
          <ac:chgData name="Sidney Seckler" userId="73470fc2d5f88927" providerId="LiveId" clId="{EFA570ED-F950-4651-9D0F-A67FA8C53B06}" dt="2021-09-28T15:07:05.978" v="2597" actId="478"/>
          <ac:spMkLst>
            <pc:docMk/>
            <pc:sldMk cId="0" sldId="359"/>
            <ac:spMk id="15" creationId="{EE1ED948-02F0-41A1-A1D7-6C130013C37C}"/>
          </ac:spMkLst>
        </pc:spChg>
        <pc:spChg chg="add mod">
          <ac:chgData name="Sidney Seckler" userId="73470fc2d5f88927" providerId="LiveId" clId="{EFA570ED-F950-4651-9D0F-A67FA8C53B06}" dt="2021-09-28T15:07:07.211" v="2598"/>
          <ac:spMkLst>
            <pc:docMk/>
            <pc:sldMk cId="0" sldId="359"/>
            <ac:spMk id="50" creationId="{2D4B5D48-1D4A-487C-B162-2571E4CADBC9}"/>
          </ac:spMkLst>
        </pc:spChg>
        <pc:spChg chg="add mod">
          <ac:chgData name="Sidney Seckler" userId="73470fc2d5f88927" providerId="LiveId" clId="{EFA570ED-F950-4651-9D0F-A67FA8C53B06}" dt="2021-09-28T15:27:32.297" v="2917"/>
          <ac:spMkLst>
            <pc:docMk/>
            <pc:sldMk cId="0" sldId="359"/>
            <ac:spMk id="51" creationId="{E7EC73CB-7457-4195-A78F-F0F2BA5E41FF}"/>
          </ac:spMkLst>
        </pc:spChg>
        <pc:spChg chg="add mod">
          <ac:chgData name="Sidney Seckler" userId="73470fc2d5f88927" providerId="LiveId" clId="{EFA570ED-F950-4651-9D0F-A67FA8C53B06}" dt="2021-09-28T15:27:32.297" v="2917"/>
          <ac:spMkLst>
            <pc:docMk/>
            <pc:sldMk cId="0" sldId="359"/>
            <ac:spMk id="52" creationId="{A8B09CB5-4511-42C7-AB04-02D0D8AE3322}"/>
          </ac:spMkLst>
        </pc:spChg>
        <pc:spChg chg="del">
          <ac:chgData name="Sidney Seckler" userId="73470fc2d5f88927" providerId="LiveId" clId="{EFA570ED-F950-4651-9D0F-A67FA8C53B06}" dt="2021-09-28T15:07:03.062" v="2596" actId="478"/>
          <ac:spMkLst>
            <pc:docMk/>
            <pc:sldMk cId="0" sldId="359"/>
            <ac:spMk id="117763" creationId="{AC4D58CE-F8E5-48A0-A2EB-52AAAF0A1098}"/>
          </ac:spMkLst>
        </pc:spChg>
        <pc:spChg chg="add del">
          <ac:chgData name="Sidney Seckler" userId="73470fc2d5f88927" providerId="LiveId" clId="{EFA570ED-F950-4651-9D0F-A67FA8C53B06}" dt="2021-09-28T15:27:22.219" v="2916" actId="478"/>
          <ac:spMkLst>
            <pc:docMk/>
            <pc:sldMk cId="0" sldId="359"/>
            <ac:spMk id="117764" creationId="{ABC0CC72-6902-42C8-B637-DB59CD5B7E69}"/>
          </ac:spMkLst>
        </pc:spChg>
        <pc:spChg chg="add del">
          <ac:chgData name="Sidney Seckler" userId="73470fc2d5f88927" providerId="LiveId" clId="{EFA570ED-F950-4651-9D0F-A67FA8C53B06}" dt="2021-09-28T15:27:22.219" v="2916" actId="478"/>
          <ac:spMkLst>
            <pc:docMk/>
            <pc:sldMk cId="0" sldId="359"/>
            <ac:spMk id="117791" creationId="{D8E17B5B-1E91-44F3-8BA2-EF23CD3FD281}"/>
          </ac:spMkLst>
        </pc:spChg>
        <pc:spChg chg="add mod">
          <ac:chgData name="Sidney Seckler" userId="73470fc2d5f88927" providerId="LiveId" clId="{EFA570ED-F950-4651-9D0F-A67FA8C53B06}" dt="2021-09-28T15:28:00.305" v="2919" actId="1076"/>
          <ac:spMkLst>
            <pc:docMk/>
            <pc:sldMk cId="0" sldId="359"/>
            <ac:spMk id="117793" creationId="{5C433F5D-E796-4C4C-BF39-4579DF7BC53E}"/>
          </ac:spMkLst>
        </pc:spChg>
        <pc:spChg chg="add mod">
          <ac:chgData name="Sidney Seckler" userId="73470fc2d5f88927" providerId="LiveId" clId="{EFA570ED-F950-4651-9D0F-A67FA8C53B06}" dt="2021-09-28T15:27:54.718" v="2918" actId="255"/>
          <ac:spMkLst>
            <pc:docMk/>
            <pc:sldMk cId="0" sldId="359"/>
            <ac:spMk id="117794" creationId="{9732CEB4-7609-4ABF-8525-962F0BDD7330}"/>
          </ac:spMkLst>
        </pc:spChg>
        <pc:spChg chg="add mod">
          <ac:chgData name="Sidney Seckler" userId="73470fc2d5f88927" providerId="LiveId" clId="{EFA570ED-F950-4651-9D0F-A67FA8C53B06}" dt="2021-09-28T15:28:04.511" v="2920" actId="1076"/>
          <ac:spMkLst>
            <pc:docMk/>
            <pc:sldMk cId="0" sldId="359"/>
            <ac:spMk id="117795" creationId="{E235CD47-1F81-4227-A753-09DEB47EC91F}"/>
          </ac:spMkLst>
        </pc:spChg>
        <pc:spChg chg="add mod">
          <ac:chgData name="Sidney Seckler" userId="73470fc2d5f88927" providerId="LiveId" clId="{EFA570ED-F950-4651-9D0F-A67FA8C53B06}" dt="2021-09-28T15:28:13.445" v="2924"/>
          <ac:spMkLst>
            <pc:docMk/>
            <pc:sldMk cId="0" sldId="359"/>
            <ac:spMk id="117796" creationId="{FFB7235C-59C1-4A8D-B83B-AC9C85E5FEF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2" creationId="{ABC0CC72-6902-42C8-B637-DB59CD5B7E69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4" creationId="{D8E17B5B-1E91-44F3-8BA2-EF23CD3FD281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6" creationId="{5C433F5D-E796-4C4C-BF39-4579DF7BC53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8" creationId="{9732CEB4-7609-4ABF-8525-962F0BDD733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10" creationId="{E235CD47-1F81-4227-A753-09DEB47EC91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12" creationId="{FFB7235C-59C1-4A8D-B83B-AC9C85E5FEF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28.232" v="2927" actId="1076"/>
        <pc:sldMkLst>
          <pc:docMk/>
          <pc:sldMk cId="0" sldId="360"/>
        </pc:sldMkLst>
        <pc:spChg chg="add del mod">
          <ac:chgData name="Sidney Seckler" userId="73470fc2d5f88927" providerId="LiveId" clId="{EFA570ED-F950-4651-9D0F-A67FA8C53B06}" dt="2021-09-28T15:07:17.594" v="2600" actId="478"/>
          <ac:spMkLst>
            <pc:docMk/>
            <pc:sldMk cId="0" sldId="360"/>
            <ac:spMk id="7" creationId="{DF1FAA67-59C5-44DC-903F-F8E088E18117}"/>
          </ac:spMkLst>
        </pc:spChg>
        <pc:spChg chg="add mod">
          <ac:chgData name="Sidney Seckler" userId="73470fc2d5f88927" providerId="LiveId" clId="{EFA570ED-F950-4651-9D0F-A67FA8C53B06}" dt="2021-09-28T15:07:18.744" v="2601"/>
          <ac:spMkLst>
            <pc:docMk/>
            <pc:sldMk cId="0" sldId="360"/>
            <ac:spMk id="13" creationId="{E4863C64-880D-4BC1-9EE3-8ED72B0B9349}"/>
          </ac:spMkLst>
        </pc:spChg>
        <pc:spChg chg="add mod">
          <ac:chgData name="Sidney Seckler" userId="73470fc2d5f88927" providerId="LiveId" clId="{EFA570ED-F950-4651-9D0F-A67FA8C53B06}" dt="2021-09-28T15:28:28.232" v="2927" actId="1076"/>
          <ac:spMkLst>
            <pc:docMk/>
            <pc:sldMk cId="0" sldId="360"/>
            <ac:spMk id="14" creationId="{38D964E4-5504-482D-A571-500FF11D8B2F}"/>
          </ac:spMkLst>
        </pc:spChg>
        <pc:spChg chg="add mod">
          <ac:chgData name="Sidney Seckler" userId="73470fc2d5f88927" providerId="LiveId" clId="{EFA570ED-F950-4651-9D0F-A67FA8C53B06}" dt="2021-09-28T15:28:28.232" v="2927" actId="1076"/>
          <ac:spMkLst>
            <pc:docMk/>
            <pc:sldMk cId="0" sldId="360"/>
            <ac:spMk id="15" creationId="{F3C80B88-8BD7-4512-95FA-C1F99DDFBEFD}"/>
          </ac:spMkLst>
        </pc:spChg>
        <pc:spChg chg="del">
          <ac:chgData name="Sidney Seckler" userId="73470fc2d5f88927" providerId="LiveId" clId="{EFA570ED-F950-4651-9D0F-A67FA8C53B06}" dt="2021-09-28T15:07:12.354" v="2599" actId="478"/>
          <ac:spMkLst>
            <pc:docMk/>
            <pc:sldMk cId="0" sldId="360"/>
            <ac:spMk id="118787" creationId="{D8463FD3-B0FE-440A-9708-30DB37294B25}"/>
          </ac:spMkLst>
        </pc:spChg>
        <pc:spChg chg="add del">
          <ac:chgData name="Sidney Seckler" userId="73470fc2d5f88927" providerId="LiveId" clId="{EFA570ED-F950-4651-9D0F-A67FA8C53B06}" dt="2021-09-28T15:28:21.521" v="2925" actId="478"/>
          <ac:spMkLst>
            <pc:docMk/>
            <pc:sldMk cId="0" sldId="360"/>
            <ac:spMk id="118789" creationId="{2084F84A-CE17-4682-A5E9-12161E6888B2}"/>
          </ac:spMkLst>
        </pc:spChg>
        <pc:spChg chg="add del">
          <ac:chgData name="Sidney Seckler" userId="73470fc2d5f88927" providerId="LiveId" clId="{EFA570ED-F950-4651-9D0F-A67FA8C53B06}" dt="2021-09-28T15:28:21.521" v="2925" actId="478"/>
          <ac:spMkLst>
            <pc:docMk/>
            <pc:sldMk cId="0" sldId="360"/>
            <ac:spMk id="118791" creationId="{DBF9B65B-2736-479F-9AE8-2FF628FA18A9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0"/>
            <ac:graphicFrameMk id="2" creationId="{2084F84A-CE17-4682-A5E9-12161E6888B2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0"/>
            <ac:graphicFrameMk id="4" creationId="{DBF9B65B-2736-479F-9AE8-2FF628FA18A9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55.684" v="2931"/>
        <pc:sldMkLst>
          <pc:docMk/>
          <pc:sldMk cId="0" sldId="361"/>
        </pc:sldMkLst>
        <pc:spChg chg="add del mod">
          <ac:chgData name="Sidney Seckler" userId="73470fc2d5f88927" providerId="LiveId" clId="{EFA570ED-F950-4651-9D0F-A67FA8C53B06}" dt="2021-09-28T15:07:25.687" v="2603" actId="478"/>
          <ac:spMkLst>
            <pc:docMk/>
            <pc:sldMk cId="0" sldId="361"/>
            <ac:spMk id="7" creationId="{680B322B-C247-4CF6-B4AD-2E242F9F5221}"/>
          </ac:spMkLst>
        </pc:spChg>
        <pc:spChg chg="add mod">
          <ac:chgData name="Sidney Seckler" userId="73470fc2d5f88927" providerId="LiveId" clId="{EFA570ED-F950-4651-9D0F-A67FA8C53B06}" dt="2021-09-28T15:07:27.051" v="2604"/>
          <ac:spMkLst>
            <pc:docMk/>
            <pc:sldMk cId="0" sldId="361"/>
            <ac:spMk id="13" creationId="{6A996B1F-7182-41C4-8265-C312670CBF10}"/>
          </ac:spMkLst>
        </pc:spChg>
        <pc:spChg chg="add mod">
          <ac:chgData name="Sidney Seckler" userId="73470fc2d5f88927" providerId="LiveId" clId="{EFA570ED-F950-4651-9D0F-A67FA8C53B06}" dt="2021-09-28T15:28:55.684" v="2931"/>
          <ac:spMkLst>
            <pc:docMk/>
            <pc:sldMk cId="0" sldId="361"/>
            <ac:spMk id="14" creationId="{539F68E0-EF7A-420F-A11F-F42C7812BE54}"/>
          </ac:spMkLst>
        </pc:spChg>
        <pc:spChg chg="del">
          <ac:chgData name="Sidney Seckler" userId="73470fc2d5f88927" providerId="LiveId" clId="{EFA570ED-F950-4651-9D0F-A67FA8C53B06}" dt="2021-09-28T15:07:23.376" v="2602" actId="478"/>
          <ac:spMkLst>
            <pc:docMk/>
            <pc:sldMk cId="0" sldId="361"/>
            <ac:spMk id="119811" creationId="{6E3A7FFA-7F94-4FDC-930A-C516A11EB635}"/>
          </ac:spMkLst>
        </pc:spChg>
        <pc:spChg chg="add del">
          <ac:chgData name="Sidney Seckler" userId="73470fc2d5f88927" providerId="LiveId" clId="{EFA570ED-F950-4651-9D0F-A67FA8C53B06}" dt="2021-09-28T15:28:42.631" v="2929" actId="478"/>
          <ac:spMkLst>
            <pc:docMk/>
            <pc:sldMk cId="0" sldId="361"/>
            <ac:spMk id="119813" creationId="{732EA8F3-35C1-45B0-BF3E-F430A016F900}"/>
          </ac:spMkLst>
        </pc:spChg>
        <pc:spChg chg="add del">
          <ac:chgData name="Sidney Seckler" userId="73470fc2d5f88927" providerId="LiveId" clId="{EFA570ED-F950-4651-9D0F-A67FA8C53B06}" dt="2021-09-28T15:28:47.497" v="2930" actId="478"/>
          <ac:spMkLst>
            <pc:docMk/>
            <pc:sldMk cId="0" sldId="361"/>
            <ac:spMk id="119814" creationId="{E1AE1260-D45C-46AE-A8BA-D2ABDD0E389B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1"/>
            <ac:graphicFrameMk id="2" creationId="{732EA8F3-35C1-45B0-BF3E-F430A016F90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1"/>
            <ac:graphicFrameMk id="4" creationId="{E1AE1260-D45C-46AE-A8BA-D2ABDD0E389B}"/>
          </ac:graphicFrameMkLst>
        </pc:graphicFrameChg>
        <pc:graphicFrameChg chg="mod">
          <ac:chgData name="Sidney Seckler" userId="73470fc2d5f88927" providerId="LiveId" clId="{EFA570ED-F950-4651-9D0F-A67FA8C53B06}" dt="2021-09-28T15:28:39.933" v="2928" actId="1076"/>
          <ac:graphicFrameMkLst>
            <pc:docMk/>
            <pc:sldMk cId="0" sldId="361"/>
            <ac:graphicFrameMk id="119818" creationId="{850826C7-1D3A-45A8-A6D7-F6B79251CD4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9:31.565" v="2936" actId="1076"/>
        <pc:sldMkLst>
          <pc:docMk/>
          <pc:sldMk cId="0" sldId="362"/>
        </pc:sldMkLst>
        <pc:spChg chg="add del mod">
          <ac:chgData name="Sidney Seckler" userId="73470fc2d5f88927" providerId="LiveId" clId="{EFA570ED-F950-4651-9D0F-A67FA8C53B06}" dt="2021-09-28T15:07:35.506" v="2606" actId="478"/>
          <ac:spMkLst>
            <pc:docMk/>
            <pc:sldMk cId="0" sldId="362"/>
            <ac:spMk id="7" creationId="{FAF90B8B-8D4B-4178-9D75-EF2D881924FE}"/>
          </ac:spMkLst>
        </pc:spChg>
        <pc:spChg chg="add mod">
          <ac:chgData name="Sidney Seckler" userId="73470fc2d5f88927" providerId="LiveId" clId="{EFA570ED-F950-4651-9D0F-A67FA8C53B06}" dt="2021-09-28T15:07:36.887" v="2607"/>
          <ac:spMkLst>
            <pc:docMk/>
            <pc:sldMk cId="0" sldId="362"/>
            <ac:spMk id="13" creationId="{ABDD8223-FE8C-408C-AD6B-AE7154E9F098}"/>
          </ac:spMkLst>
        </pc:spChg>
        <pc:spChg chg="add mod">
          <ac:chgData name="Sidney Seckler" userId="73470fc2d5f88927" providerId="LiveId" clId="{EFA570ED-F950-4651-9D0F-A67FA8C53B06}" dt="2021-09-28T15:29:26.766" v="2935" actId="1076"/>
          <ac:spMkLst>
            <pc:docMk/>
            <pc:sldMk cId="0" sldId="362"/>
            <ac:spMk id="14" creationId="{39D43017-6EA8-4316-BE8B-D7D6A4D80E64}"/>
          </ac:spMkLst>
        </pc:spChg>
        <pc:spChg chg="del">
          <ac:chgData name="Sidney Seckler" userId="73470fc2d5f88927" providerId="LiveId" clId="{EFA570ED-F950-4651-9D0F-A67FA8C53B06}" dt="2021-09-28T15:07:32.996" v="2605" actId="478"/>
          <ac:spMkLst>
            <pc:docMk/>
            <pc:sldMk cId="0" sldId="362"/>
            <ac:spMk id="120835" creationId="{4C32CFEB-1F68-4C25-99E7-67F4DFD442A9}"/>
          </ac:spMkLst>
        </pc:spChg>
        <pc:spChg chg="add del">
          <ac:chgData name="Sidney Seckler" userId="73470fc2d5f88927" providerId="LiveId" clId="{EFA570ED-F950-4651-9D0F-A67FA8C53B06}" dt="2021-09-28T15:29:14.054" v="2932" actId="478"/>
          <ac:spMkLst>
            <pc:docMk/>
            <pc:sldMk cId="0" sldId="362"/>
            <ac:spMk id="120836" creationId="{EC492EB2-3269-4EB0-B962-998C5BBD4AE6}"/>
          </ac:spMkLst>
        </pc:spChg>
        <pc:spChg chg="add del">
          <ac:chgData name="Sidney Seckler" userId="73470fc2d5f88927" providerId="LiveId" clId="{EFA570ED-F950-4651-9D0F-A67FA8C53B06}" dt="2021-09-28T15:29:16.852" v="2933" actId="478"/>
          <ac:spMkLst>
            <pc:docMk/>
            <pc:sldMk cId="0" sldId="362"/>
            <ac:spMk id="120837" creationId="{8EF79F63-B3D4-43F0-A9CE-3A80BEB4853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2"/>
            <ac:graphicFrameMk id="2" creationId="{EC492EB2-3269-4EB0-B962-998C5BBD4A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2"/>
            <ac:graphicFrameMk id="4" creationId="{8EF79F63-B3D4-43F0-A9CE-3A80BEB48535}"/>
          </ac:graphicFrameMkLst>
        </pc:graphicFrameChg>
        <pc:graphicFrameChg chg="mod">
          <ac:chgData name="Sidney Seckler" userId="73470fc2d5f88927" providerId="LiveId" clId="{EFA570ED-F950-4651-9D0F-A67FA8C53B06}" dt="2021-09-28T15:29:31.565" v="2936" actId="1076"/>
          <ac:graphicFrameMkLst>
            <pc:docMk/>
            <pc:sldMk cId="0" sldId="362"/>
            <ac:graphicFrameMk id="120839" creationId="{FBE1BDD2-9864-4818-9E80-3F8F756508D5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9:52.339" v="2940" actId="1076"/>
        <pc:sldMkLst>
          <pc:docMk/>
          <pc:sldMk cId="0" sldId="363"/>
        </pc:sldMkLst>
        <pc:spChg chg="add del mod">
          <ac:chgData name="Sidney Seckler" userId="73470fc2d5f88927" providerId="LiveId" clId="{EFA570ED-F950-4651-9D0F-A67FA8C53B06}" dt="2021-09-28T15:07:43.913" v="2609" actId="478"/>
          <ac:spMkLst>
            <pc:docMk/>
            <pc:sldMk cId="0" sldId="363"/>
            <ac:spMk id="7" creationId="{9F5D2797-5CE4-49A6-9E02-1301A6180D7D}"/>
          </ac:spMkLst>
        </pc:spChg>
        <pc:spChg chg="add mod">
          <ac:chgData name="Sidney Seckler" userId="73470fc2d5f88927" providerId="LiveId" clId="{EFA570ED-F950-4651-9D0F-A67FA8C53B06}" dt="2021-09-28T15:07:45.133" v="2610"/>
          <ac:spMkLst>
            <pc:docMk/>
            <pc:sldMk cId="0" sldId="363"/>
            <ac:spMk id="13" creationId="{ABB0BCC2-0499-4961-9B71-5B885348AEBE}"/>
          </ac:spMkLst>
        </pc:spChg>
        <pc:spChg chg="add mod">
          <ac:chgData name="Sidney Seckler" userId="73470fc2d5f88927" providerId="LiveId" clId="{EFA570ED-F950-4651-9D0F-A67FA8C53B06}" dt="2021-09-28T15:29:52.339" v="2940" actId="1076"/>
          <ac:spMkLst>
            <pc:docMk/>
            <pc:sldMk cId="0" sldId="363"/>
            <ac:spMk id="14" creationId="{E6EC2B9B-B407-4A82-B6D4-87CBA9E42ECB}"/>
          </ac:spMkLst>
        </pc:spChg>
        <pc:spChg chg="del">
          <ac:chgData name="Sidney Seckler" userId="73470fc2d5f88927" providerId="LiveId" clId="{EFA570ED-F950-4651-9D0F-A67FA8C53B06}" dt="2021-09-28T15:07:41.162" v="2608" actId="478"/>
          <ac:spMkLst>
            <pc:docMk/>
            <pc:sldMk cId="0" sldId="363"/>
            <ac:spMk id="121859" creationId="{A165B19E-B887-4428-8151-31DB3AB4AE7C}"/>
          </ac:spMkLst>
        </pc:spChg>
        <pc:spChg chg="add del">
          <ac:chgData name="Sidney Seckler" userId="73470fc2d5f88927" providerId="LiveId" clId="{EFA570ED-F950-4651-9D0F-A67FA8C53B06}" dt="2021-09-28T15:29:39.996" v="2937" actId="478"/>
          <ac:spMkLst>
            <pc:docMk/>
            <pc:sldMk cId="0" sldId="363"/>
            <ac:spMk id="121860" creationId="{07EFF09B-ACF6-4A32-AA7C-0FCB390D91FB}"/>
          </ac:spMkLst>
        </pc:spChg>
        <pc:spChg chg="add del">
          <ac:chgData name="Sidney Seckler" userId="73470fc2d5f88927" providerId="LiveId" clId="{EFA570ED-F950-4651-9D0F-A67FA8C53B06}" dt="2021-09-28T15:29:45.922" v="2938" actId="478"/>
          <ac:spMkLst>
            <pc:docMk/>
            <pc:sldMk cId="0" sldId="363"/>
            <ac:spMk id="121861" creationId="{8D976F50-78D4-4F98-820A-5246348523B6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3"/>
            <ac:graphicFrameMk id="2" creationId="{07EFF09B-ACF6-4A32-AA7C-0FCB390D91F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3"/>
            <ac:graphicFrameMk id="4" creationId="{8D976F50-78D4-4F98-820A-5246348523B6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1:31.293" v="2964" actId="1076"/>
        <pc:sldMkLst>
          <pc:docMk/>
          <pc:sldMk cId="0" sldId="364"/>
        </pc:sldMkLst>
        <pc:spChg chg="add del mod">
          <ac:chgData name="Sidney Seckler" userId="73470fc2d5f88927" providerId="LiveId" clId="{EFA570ED-F950-4651-9D0F-A67FA8C53B06}" dt="2021-09-28T15:07:53.054" v="2612" actId="478"/>
          <ac:spMkLst>
            <pc:docMk/>
            <pc:sldMk cId="0" sldId="364"/>
            <ac:spMk id="13" creationId="{D3A6D6DF-112A-4AFA-942C-0C06E0727AC4}"/>
          </ac:spMkLst>
        </pc:spChg>
        <pc:spChg chg="add mod">
          <ac:chgData name="Sidney Seckler" userId="73470fc2d5f88927" providerId="LiveId" clId="{EFA570ED-F950-4651-9D0F-A67FA8C53B06}" dt="2021-09-28T15:07:54.208" v="2613"/>
          <ac:spMkLst>
            <pc:docMk/>
            <pc:sldMk cId="0" sldId="364"/>
            <ac:spMk id="50" creationId="{12ACDA81-74E4-4C6E-92BE-CA53E0F77EB6}"/>
          </ac:spMkLst>
        </pc:spChg>
        <pc:spChg chg="add mod">
          <ac:chgData name="Sidney Seckler" userId="73470fc2d5f88927" providerId="LiveId" clId="{EFA570ED-F950-4651-9D0F-A67FA8C53B06}" dt="2021-09-28T15:30:08.123" v="2943"/>
          <ac:spMkLst>
            <pc:docMk/>
            <pc:sldMk cId="0" sldId="364"/>
            <ac:spMk id="51" creationId="{5C231EDE-F55D-4103-BB80-BB6650539947}"/>
          </ac:spMkLst>
        </pc:spChg>
        <pc:spChg chg="add mod">
          <ac:chgData name="Sidney Seckler" userId="73470fc2d5f88927" providerId="LiveId" clId="{EFA570ED-F950-4651-9D0F-A67FA8C53B06}" dt="2021-09-28T15:30:08.123" v="2943"/>
          <ac:spMkLst>
            <pc:docMk/>
            <pc:sldMk cId="0" sldId="364"/>
            <ac:spMk id="52" creationId="{1A3ADFBE-F1A2-4C7F-B81B-85DA8F8B2F0F}"/>
          </ac:spMkLst>
        </pc:spChg>
        <pc:spChg chg="del">
          <ac:chgData name="Sidney Seckler" userId="73470fc2d5f88927" providerId="LiveId" clId="{EFA570ED-F950-4651-9D0F-A67FA8C53B06}" dt="2021-09-28T15:07:50.179" v="2611" actId="478"/>
          <ac:spMkLst>
            <pc:docMk/>
            <pc:sldMk cId="0" sldId="364"/>
            <ac:spMk id="122883" creationId="{F7D68498-5E53-4FE6-AD4C-C2F3475071E5}"/>
          </ac:spMkLst>
        </pc:spChg>
        <pc:spChg chg="add del">
          <ac:chgData name="Sidney Seckler" userId="73470fc2d5f88927" providerId="LiveId" clId="{EFA570ED-F950-4651-9D0F-A67FA8C53B06}" dt="2021-09-28T15:30:02.153" v="2941" actId="478"/>
          <ac:spMkLst>
            <pc:docMk/>
            <pc:sldMk cId="0" sldId="364"/>
            <ac:spMk id="122884" creationId="{856E45CC-460D-4943-A7D0-7456BAD5595D}"/>
          </ac:spMkLst>
        </pc:spChg>
        <pc:spChg chg="add del">
          <ac:chgData name="Sidney Seckler" userId="73470fc2d5f88927" providerId="LiveId" clId="{EFA570ED-F950-4651-9D0F-A67FA8C53B06}" dt="2021-09-28T15:30:05.173" v="2942" actId="478"/>
          <ac:spMkLst>
            <pc:docMk/>
            <pc:sldMk cId="0" sldId="364"/>
            <ac:spMk id="122915" creationId="{615EA6DD-F03E-4C80-882D-403B08965C9E}"/>
          </ac:spMkLst>
        </pc:spChg>
        <pc:spChg chg="add mod">
          <ac:chgData name="Sidney Seckler" userId="73470fc2d5f88927" providerId="LiveId" clId="{EFA570ED-F950-4651-9D0F-A67FA8C53B06}" dt="2021-09-28T15:31:12.733" v="2961" actId="1076"/>
          <ac:spMkLst>
            <pc:docMk/>
            <pc:sldMk cId="0" sldId="364"/>
            <ac:spMk id="122916" creationId="{3AD7ACE6-E752-4FD8-B497-5A38BD026EE8}"/>
          </ac:spMkLst>
        </pc:spChg>
        <pc:spChg chg="add mod">
          <ac:chgData name="Sidney Seckler" userId="73470fc2d5f88927" providerId="LiveId" clId="{EFA570ED-F950-4651-9D0F-A67FA8C53B06}" dt="2021-09-28T15:31:18.043" v="2962" actId="1076"/>
          <ac:spMkLst>
            <pc:docMk/>
            <pc:sldMk cId="0" sldId="364"/>
            <ac:spMk id="122917" creationId="{E912975C-DDF7-4C42-9374-B2AF447C42EF}"/>
          </ac:spMkLst>
        </pc:spChg>
        <pc:spChg chg="mod">
          <ac:chgData name="Sidney Seckler" userId="73470fc2d5f88927" providerId="LiveId" clId="{EFA570ED-F950-4651-9D0F-A67FA8C53B06}" dt="2021-09-28T15:31:02.408" v="2958" actId="1076"/>
          <ac:spMkLst>
            <pc:docMk/>
            <pc:sldMk cId="0" sldId="364"/>
            <ac:spMk id="122918" creationId="{C3729252-EB49-4B07-B673-47A4EC4ED2B6}"/>
          </ac:spMkLst>
        </pc:spChg>
        <pc:spChg chg="add mod">
          <ac:chgData name="Sidney Seckler" userId="73470fc2d5f88927" providerId="LiveId" clId="{EFA570ED-F950-4651-9D0F-A67FA8C53B06}" dt="2021-09-28T15:31:31.293" v="2964" actId="1076"/>
          <ac:spMkLst>
            <pc:docMk/>
            <pc:sldMk cId="0" sldId="364"/>
            <ac:spMk id="122921" creationId="{5F4BD51D-25FB-4491-A1A1-6CA415DE01F9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2" creationId="{856E45CC-460D-4943-A7D0-7456BAD5595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4" creationId="{615EA6DD-F03E-4C80-882D-403B08965C9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6" creationId="{3AD7ACE6-E752-4FD8-B497-5A38BD026EE8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8" creationId="{E912975C-DDF7-4C42-9374-B2AF447C42E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10" creationId="{5F4BD51D-25FB-4491-A1A1-6CA415DE01F9}"/>
          </ac:graphicFrameMkLst>
        </pc:graphicFrameChg>
        <pc:cxnChg chg="mod">
          <ac:chgData name="Sidney Seckler" userId="73470fc2d5f88927" providerId="LiveId" clId="{EFA570ED-F950-4651-9D0F-A67FA8C53B06}" dt="2021-09-28T15:31:12.733" v="2961" actId="1076"/>
          <ac:cxnSpMkLst>
            <pc:docMk/>
            <pc:sldMk cId="0" sldId="364"/>
            <ac:cxnSpMk id="122919" creationId="{BFB58C00-1755-46E9-80E1-082381B8F733}"/>
          </ac:cxnSpMkLst>
        </pc:cxnChg>
        <pc:cxnChg chg="mod">
          <ac:chgData name="Sidney Seckler" userId="73470fc2d5f88927" providerId="LiveId" clId="{EFA570ED-F950-4651-9D0F-A67FA8C53B06}" dt="2021-09-28T15:31:21.059" v="2963" actId="14100"/>
          <ac:cxnSpMkLst>
            <pc:docMk/>
            <pc:sldMk cId="0" sldId="364"/>
            <ac:cxnSpMk id="122920" creationId="{D26B2BFF-B2D2-42A1-838B-DB958EE355A0}"/>
          </ac:cxnSpMkLst>
        </pc:cxnChg>
      </pc:sldChg>
      <pc:sldChg chg="addSp delSp modSp add del mod">
        <pc:chgData name="Sidney Seckler" userId="73470fc2d5f88927" providerId="LiveId" clId="{EFA570ED-F950-4651-9D0F-A67FA8C53B06}" dt="2021-09-28T15:31:44.173" v="2966" actId="47"/>
        <pc:sldMkLst>
          <pc:docMk/>
          <pc:sldMk cId="0" sldId="393"/>
        </pc:sldMkLst>
        <pc:spChg chg="add del mod">
          <ac:chgData name="Sidney Seckler" userId="73470fc2d5f88927" providerId="LiveId" clId="{EFA570ED-F950-4651-9D0F-A67FA8C53B06}" dt="2021-09-28T15:08:15.045" v="2618" actId="478"/>
          <ac:spMkLst>
            <pc:docMk/>
            <pc:sldMk cId="0" sldId="393"/>
            <ac:spMk id="17" creationId="{3C64CC37-6509-474E-B9AB-0D9389475A7E}"/>
          </ac:spMkLst>
        </pc:spChg>
        <pc:spChg chg="add mod">
          <ac:chgData name="Sidney Seckler" userId="73470fc2d5f88927" providerId="LiveId" clId="{EFA570ED-F950-4651-9D0F-A67FA8C53B06}" dt="2021-09-28T15:08:16.196" v="2619"/>
          <ac:spMkLst>
            <pc:docMk/>
            <pc:sldMk cId="0" sldId="393"/>
            <ac:spMk id="59" creationId="{A1BF11BE-394A-473B-825E-AF2EEDDCF7D4}"/>
          </ac:spMkLst>
        </pc:spChg>
        <pc:spChg chg="del">
          <ac:chgData name="Sidney Seckler" userId="73470fc2d5f88927" providerId="LiveId" clId="{EFA570ED-F950-4651-9D0F-A67FA8C53B06}" dt="2021-09-28T15:08:12.614" v="2617" actId="478"/>
          <ac:spMkLst>
            <pc:docMk/>
            <pc:sldMk cId="0" sldId="393"/>
            <ac:spMk id="152579" creationId="{F64ED1B4-FBD5-49FE-A3BA-4B0D66CC3B4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580" creationId="{1536B814-6CD5-4177-ABD8-E32E28EAF84C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07" creationId="{1D1AFAB9-79AA-4EC4-9E67-CBE0CF4C40E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3" creationId="{08FF396D-7062-4C26-BABF-8B4E71AB937E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4" creationId="{42B5B9FC-6CB6-46A6-B6D5-E925173D8EF8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5" creationId="{7BB2340F-4363-43D7-88CF-5345836F93DC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22" creationId="{318AD61E-F43E-4BAC-A02D-F23B320C169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23" creationId="{6F1D5C5A-F2B4-429F-B314-8A34FB41111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2" creationId="{1536B814-6CD5-4177-ABD8-E32E28EAF84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4" creationId="{1D1AFAB9-79AA-4EC4-9E67-CBE0CF4C40E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6" creationId="{08FF396D-7062-4C26-BABF-8B4E71AB937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8" creationId="{42B5B9FC-6CB6-46A6-B6D5-E925173D8EF8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0" creationId="{7BB2340F-4363-43D7-88CF-5345836F93D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2" creationId="{318AD61E-F43E-4BAC-A02D-F23B320C169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4" creationId="{6F1D5C5A-F2B4-429F-B314-8A34FB411110}"/>
          </ac:graphicFrameMkLst>
        </pc:graphicFrameChg>
      </pc:sldChg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500"/>
        </pc:sldMkLst>
      </pc:sldChg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5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830596487" sldId="573"/>
        </pc:sldMkLst>
      </pc:sldChg>
      <pc:sldChg chg="modSp mod">
        <pc:chgData name="Sidney Seckler" userId="73470fc2d5f88927" providerId="LiveId" clId="{EFA570ED-F950-4651-9D0F-A67FA8C53B06}" dt="2021-09-28T11:00:31.377" v="4" actId="20577"/>
        <pc:sldMkLst>
          <pc:docMk/>
          <pc:sldMk cId="0" sldId="605"/>
        </pc:sldMkLst>
        <pc:spChg chg="mod">
          <ac:chgData name="Sidney Seckler" userId="73470fc2d5f88927" providerId="LiveId" clId="{EFA570ED-F950-4651-9D0F-A67FA8C53B06}" dt="2021-09-28T11:00:31.377" v="4" actId="20577"/>
          <ac:spMkLst>
            <pc:docMk/>
            <pc:sldMk cId="0" sldId="605"/>
            <ac:spMk id="3076" creationId="{31E6E0EF-0E9A-494A-B0EA-A07A9CD2074B}"/>
          </ac:spMkLst>
        </pc:spChg>
      </pc:sldChg>
      <pc:sldChg chg="modSp mod">
        <pc:chgData name="Sidney Seckler" userId="73470fc2d5f88927" providerId="LiveId" clId="{EFA570ED-F950-4651-9D0F-A67FA8C53B06}" dt="2021-09-28T16:38:45.451" v="3260" actId="20577"/>
        <pc:sldMkLst>
          <pc:docMk/>
          <pc:sldMk cId="2564616184" sldId="606"/>
        </pc:sldMkLst>
        <pc:spChg chg="mod">
          <ac:chgData name="Sidney Seckler" userId="73470fc2d5f88927" providerId="LiveId" clId="{EFA570ED-F950-4651-9D0F-A67FA8C53B06}" dt="2021-09-28T16:38:45.451" v="3260" actId="20577"/>
          <ac:spMkLst>
            <pc:docMk/>
            <pc:sldMk cId="2564616184" sldId="606"/>
            <ac:spMk id="4099" creationId="{F8B96A61-C72F-4AE6-BD11-C8F2087FCF79}"/>
          </ac:spMkLst>
        </pc:spChg>
        <pc:spChg chg="mod">
          <ac:chgData name="Sidney Seckler" userId="73470fc2d5f88927" providerId="LiveId" clId="{EFA570ED-F950-4651-9D0F-A67FA8C53B06}" dt="2021-09-28T16:38:20.171" v="3208" actId="255"/>
          <ac:spMkLst>
            <pc:docMk/>
            <pc:sldMk cId="2564616184" sldId="606"/>
            <ac:spMk id="4100" creationId="{E5CC45C3-CF65-4286-AA07-1D8008364C0B}"/>
          </ac:spMkLst>
        </pc:spChg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920441286" sldId="6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41643842" sldId="60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805932372" sldId="60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97617501" sldId="61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133107676" sldId="61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307726676" sldId="61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98348040" sldId="61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18053712" sldId="61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884146594" sldId="61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66067918" sldId="61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32821871" sldId="61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766683695" sldId="61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067169576" sldId="61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91086303" sldId="62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047755565" sldId="62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51111582" sldId="62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25964221" sldId="62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81838014" sldId="62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27873574" sldId="62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59054884" sldId="62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39556011" sldId="62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901958043" sldId="62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68602114" sldId="62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532931202" sldId="63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51013626" sldId="63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59358179" sldId="63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83984357" sldId="63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599316028" sldId="63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02093721" sldId="63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278274912" sldId="63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010669613" sldId="63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423580014" sldId="63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10933464" sldId="63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15269742" sldId="64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23654209" sldId="64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107457567" sldId="64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75670581" sldId="64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76527373" sldId="64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723598812" sldId="64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077467615" sldId="64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892060138" sldId="64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086902052" sldId="64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95517789" sldId="64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41383206" sldId="65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580616632" sldId="65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84245617" sldId="65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43601746" sldId="65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55081375" sldId="65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525233601" sldId="65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65698742" sldId="65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212658003" sldId="65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91300694" sldId="65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95160445" sldId="65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294123870" sldId="66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00915860" sldId="66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87738251" sldId="66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976862735" sldId="66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04465732" sldId="66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5233377" sldId="66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15274178" sldId="66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402366676" sldId="668"/>
        </pc:sldMkLst>
      </pc:sldChg>
      <pc:sldChg chg="modSp add mod">
        <pc:chgData name="Sidney Seckler" userId="73470fc2d5f88927" providerId="LiveId" clId="{EFA570ED-F950-4651-9D0F-A67FA8C53B06}" dt="2021-09-28T11:07:02.099" v="12" actId="6549"/>
        <pc:sldMkLst>
          <pc:docMk/>
          <pc:sldMk cId="1692162291" sldId="669"/>
        </pc:sldMkLst>
        <pc:spChg chg="mod">
          <ac:chgData name="Sidney Seckler" userId="73470fc2d5f88927" providerId="LiveId" clId="{EFA570ED-F950-4651-9D0F-A67FA8C53B06}" dt="2021-09-28T11:07:02.099" v="12" actId="6549"/>
          <ac:spMkLst>
            <pc:docMk/>
            <pc:sldMk cId="1692162291" sldId="669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07.551" v="18" actId="6549"/>
        <pc:sldMkLst>
          <pc:docMk/>
          <pc:sldMk cId="2991518589" sldId="671"/>
        </pc:sldMkLst>
        <pc:spChg chg="mod">
          <ac:chgData name="Sidney Seckler" userId="73470fc2d5f88927" providerId="LiveId" clId="{EFA570ED-F950-4651-9D0F-A67FA8C53B06}" dt="2021-09-28T11:07:07.551" v="18" actId="6549"/>
          <ac:spMkLst>
            <pc:docMk/>
            <pc:sldMk cId="2991518589" sldId="671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14.172" v="24" actId="6549"/>
        <pc:sldMkLst>
          <pc:docMk/>
          <pc:sldMk cId="248146460" sldId="673"/>
        </pc:sldMkLst>
        <pc:spChg chg="mod">
          <ac:chgData name="Sidney Seckler" userId="73470fc2d5f88927" providerId="LiveId" clId="{EFA570ED-F950-4651-9D0F-A67FA8C53B06}" dt="2021-09-28T11:07:14.172" v="24" actId="6549"/>
          <ac:spMkLst>
            <pc:docMk/>
            <pc:sldMk cId="248146460" sldId="673"/>
            <ac:spMk id="13" creationId="{0A8B0C8D-88F9-4C71-9095-8855810D39DE}"/>
          </ac:spMkLst>
        </pc:spChg>
      </pc:sldChg>
      <pc:sldChg chg="add">
        <pc:chgData name="Sidney Seckler" userId="73470fc2d5f88927" providerId="LiveId" clId="{EFA570ED-F950-4651-9D0F-A67FA8C53B06}" dt="2021-09-28T11:03:25.373" v="5"/>
        <pc:sldMkLst>
          <pc:docMk/>
          <pc:sldMk cId="2289633743" sldId="674"/>
        </pc:sldMkLst>
      </pc:sldChg>
      <pc:sldChg chg="modSp add mod">
        <pc:chgData name="Sidney Seckler" userId="73470fc2d5f88927" providerId="LiveId" clId="{EFA570ED-F950-4651-9D0F-A67FA8C53B06}" dt="2021-09-28T11:07:22.240" v="30" actId="6549"/>
        <pc:sldMkLst>
          <pc:docMk/>
          <pc:sldMk cId="352761565" sldId="675"/>
        </pc:sldMkLst>
        <pc:spChg chg="mod">
          <ac:chgData name="Sidney Seckler" userId="73470fc2d5f88927" providerId="LiveId" clId="{EFA570ED-F950-4651-9D0F-A67FA8C53B06}" dt="2021-09-28T11:07:22.240" v="30" actId="6549"/>
          <ac:spMkLst>
            <pc:docMk/>
            <pc:sldMk cId="352761565" sldId="675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27.557" v="36" actId="6549"/>
        <pc:sldMkLst>
          <pc:docMk/>
          <pc:sldMk cId="463237034" sldId="676"/>
        </pc:sldMkLst>
        <pc:spChg chg="mod">
          <ac:chgData name="Sidney Seckler" userId="73470fc2d5f88927" providerId="LiveId" clId="{EFA570ED-F950-4651-9D0F-A67FA8C53B06}" dt="2021-09-28T11:07:27.557" v="36" actId="6549"/>
          <ac:spMkLst>
            <pc:docMk/>
            <pc:sldMk cId="463237034" sldId="676"/>
            <ac:spMk id="13" creationId="{0A8B0C8D-88F9-4C71-9095-8855810D39DE}"/>
          </ac:spMkLst>
        </pc:spChg>
      </pc:sldChg>
      <pc:sldChg chg="addSp delSp modSp add mod">
        <pc:chgData name="Sidney Seckler" userId="73470fc2d5f88927" providerId="LiveId" clId="{EFA570ED-F950-4651-9D0F-A67FA8C53B06}" dt="2021-09-28T11:12:37.182" v="112" actId="1076"/>
        <pc:sldMkLst>
          <pc:docMk/>
          <pc:sldMk cId="72404812" sldId="677"/>
        </pc:sldMkLst>
        <pc:spChg chg="add del mod">
          <ac:chgData name="Sidney Seckler" userId="73470fc2d5f88927" providerId="LiveId" clId="{EFA570ED-F950-4651-9D0F-A67FA8C53B06}" dt="2021-09-28T11:07:47.135" v="40" actId="478"/>
          <ac:spMkLst>
            <pc:docMk/>
            <pc:sldMk cId="72404812" sldId="677"/>
            <ac:spMk id="4" creationId="{71BA56E4-DCB6-48AE-BFDE-EF250ED842C4}"/>
          </ac:spMkLst>
        </pc:spChg>
        <pc:spChg chg="add del mod">
          <ac:chgData name="Sidney Seckler" userId="73470fc2d5f88927" providerId="LiveId" clId="{EFA570ED-F950-4651-9D0F-A67FA8C53B06}" dt="2021-09-28T11:11:25.083" v="106" actId="478"/>
          <ac:spMkLst>
            <pc:docMk/>
            <pc:sldMk cId="72404812" sldId="677"/>
            <ac:spMk id="6" creationId="{2F6E0283-7926-499A-8110-87665D7687AB}"/>
          </ac:spMkLst>
        </pc:spChg>
        <pc:spChg chg="add mod">
          <ac:chgData name="Sidney Seckler" userId="73470fc2d5f88927" providerId="LiveId" clId="{EFA570ED-F950-4651-9D0F-A67FA8C53B06}" dt="2021-09-28T11:11:32.640" v="107"/>
          <ac:spMkLst>
            <pc:docMk/>
            <pc:sldMk cId="72404812" sldId="677"/>
            <ac:spMk id="11" creationId="{12941ED0-2832-453B-8941-FA072C984F49}"/>
          </ac:spMkLst>
        </pc:spChg>
        <pc:spChg chg="del">
          <ac:chgData name="Sidney Seckler" userId="73470fc2d5f88927" providerId="LiveId" clId="{EFA570ED-F950-4651-9D0F-A67FA8C53B06}" dt="2021-09-28T11:11:21.826" v="105" actId="478"/>
          <ac:spMkLst>
            <pc:docMk/>
            <pc:sldMk cId="72404812" sldId="677"/>
            <ac:spMk id="13" creationId="{0A8B0C8D-88F9-4C71-9095-8855810D39DE}"/>
          </ac:spMkLst>
        </pc:spChg>
        <pc:spChg chg="del">
          <ac:chgData name="Sidney Seckler" userId="73470fc2d5f88927" providerId="LiveId" clId="{EFA570ED-F950-4651-9D0F-A67FA8C53B06}" dt="2021-09-28T11:07:44.108" v="39" actId="478"/>
          <ac:spMkLst>
            <pc:docMk/>
            <pc:sldMk cId="72404812" sldId="677"/>
            <ac:spMk id="14" creationId="{1D7D9777-A98D-416D-A9B4-961DA957A403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16" creationId="{6360C333-BB27-4A97-82CC-C32FE8DC2467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0" creationId="{22B400E8-CED4-4A15-BDC3-8C60D2DCD5D4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1" creationId="{3A8A99F4-BF9B-41DA-B6FF-F823694D9BE8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4" creationId="{1C9512F5-09BA-40AD-B08B-8EFE1AA1C6B4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5" creationId="{730386EB-2E18-49AD-B4BF-0A15C4E0FA4A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6" creationId="{EBFAC690-92A3-4A17-8FE2-093865EA86CA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7" creationId="{98E3D36D-197B-45F8-AD0F-BAD0A7B4F65D}"/>
          </ac:spMkLst>
        </pc:spChg>
        <pc:grpChg chg="add mod">
          <ac:chgData name="Sidney Seckler" userId="73470fc2d5f88927" providerId="LiveId" clId="{EFA570ED-F950-4651-9D0F-A67FA8C53B06}" dt="2021-09-28T11:12:37.182" v="112" actId="1076"/>
          <ac:grpSpMkLst>
            <pc:docMk/>
            <pc:sldMk cId="72404812" sldId="677"/>
            <ac:grpSpMk id="12" creationId="{AF82B289-7572-4402-97EE-91E1E2CEE887}"/>
          </ac:grpSpMkLst>
        </pc:grpChg>
        <pc:picChg chg="del">
          <ac:chgData name="Sidney Seckler" userId="73470fc2d5f88927" providerId="LiveId" clId="{EFA570ED-F950-4651-9D0F-A67FA8C53B06}" dt="2021-09-28T11:07:40.775" v="38" actId="478"/>
          <ac:picMkLst>
            <pc:docMk/>
            <pc:sldMk cId="72404812" sldId="677"/>
            <ac:picMk id="3" creationId="{C35B7FC6-E2EE-47FD-B073-10626166E9CD}"/>
          </ac:picMkLst>
        </pc:picChg>
        <pc:picChg chg="mod">
          <ac:chgData name="Sidney Seckler" userId="73470fc2d5f88927" providerId="LiveId" clId="{EFA570ED-F950-4651-9D0F-A67FA8C53B06}" dt="2021-09-28T11:12:11.086" v="109"/>
          <ac:picMkLst>
            <pc:docMk/>
            <pc:sldMk cId="72404812" sldId="677"/>
            <ac:picMk id="15" creationId="{BA315198-F721-437F-937E-8249FB0F5BD3}"/>
          </ac:picMkLst>
        </pc:picChg>
        <pc:picChg chg="mod">
          <ac:chgData name="Sidney Seckler" userId="73470fc2d5f88927" providerId="LiveId" clId="{EFA570ED-F950-4651-9D0F-A67FA8C53B06}" dt="2021-09-28T11:12:11.086" v="109"/>
          <ac:picMkLst>
            <pc:docMk/>
            <pc:sldMk cId="72404812" sldId="677"/>
            <ac:picMk id="28" creationId="{DC97F81E-6C53-4185-ABD2-E64039630F12}"/>
          </ac:picMkLst>
        </pc:picChg>
        <pc:cxnChg chg="del mod">
          <ac:chgData name="Sidney Seckler" userId="73470fc2d5f88927" providerId="LiveId" clId="{EFA570ED-F950-4651-9D0F-A67FA8C53B06}" dt="2021-09-28T11:07:44.108" v="39" actId="478"/>
          <ac:cxnSpMkLst>
            <pc:docMk/>
            <pc:sldMk cId="72404812" sldId="677"/>
            <ac:cxnSpMk id="8" creationId="{690A144A-C425-484E-8062-F16DECDD140F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7" creationId="{C12B9937-1007-438D-90C4-09A84B360C68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8" creationId="{35B1BF61-E3FD-420F-A55D-8ADC70E26601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9" creationId="{AC4B573C-86F5-4E2E-9CAA-989D054FA675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2" creationId="{DC49D287-07D6-465F-BD04-44E68216AB94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3" creationId="{3945D525-75E4-455C-9D04-EB0A279B4C12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9" creationId="{5584F908-8983-4D47-9298-198FDBF0F9A6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30" creationId="{2B274243-E8AF-4FFC-924D-A8954A522A52}"/>
          </ac:cxnSpMkLst>
        </pc:cxnChg>
      </pc:sldChg>
      <pc:sldChg chg="addSp modSp add mod">
        <pc:chgData name="Sidney Seckler" userId="73470fc2d5f88927" providerId="LiveId" clId="{EFA570ED-F950-4651-9D0F-A67FA8C53B06}" dt="2021-09-28T11:13:54.385" v="119" actId="1076"/>
        <pc:sldMkLst>
          <pc:docMk/>
          <pc:sldMk cId="1517778253" sldId="678"/>
        </pc:sldMkLst>
        <pc:spChg chg="mod">
          <ac:chgData name="Sidney Seckler" userId="73470fc2d5f88927" providerId="LiveId" clId="{EFA570ED-F950-4651-9D0F-A67FA8C53B06}" dt="2021-09-28T11:13:46.596" v="118" actId="20577"/>
          <ac:spMkLst>
            <pc:docMk/>
            <pc:sldMk cId="1517778253" sldId="678"/>
            <ac:spMk id="5" creationId="{498431C4-5954-4467-AD47-52E61911BA6B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6" creationId="{4DA0AC13-B905-4A30-88F6-516F54684780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7" creationId="{7B5C7CC0-E033-47D7-BFDD-0F2CC7C3C04A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15" creationId="{FE7FCA87-4CD1-495D-9D51-11B8A96F5674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0" creationId="{1170585E-8A8E-4124-A685-E278048C46BF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1" creationId="{8F25E7F6-A2D8-4C90-99D7-F473606E9429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2" creationId="{ED2ECA83-2575-4EE2-B39B-3060B9E87A9B}"/>
          </ac:spMkLst>
        </pc:spChg>
        <pc:grpChg chg="add mod">
          <ac:chgData name="Sidney Seckler" userId="73470fc2d5f88927" providerId="LiveId" clId="{EFA570ED-F950-4651-9D0F-A67FA8C53B06}" dt="2021-09-28T11:13:54.385" v="119" actId="1076"/>
          <ac:grpSpMkLst>
            <pc:docMk/>
            <pc:sldMk cId="1517778253" sldId="678"/>
            <ac:grpSpMk id="4" creationId="{91574BBF-6704-4A84-97F6-263B0AFE4801}"/>
          </ac:grpSpMkLst>
        </pc:grpChg>
        <pc:picChg chg="mod">
          <ac:chgData name="Sidney Seckler" userId="73470fc2d5f88927" providerId="LiveId" clId="{EFA570ED-F950-4651-9D0F-A67FA8C53B06}" dt="2021-09-28T11:13:18.644" v="114"/>
          <ac:picMkLst>
            <pc:docMk/>
            <pc:sldMk cId="1517778253" sldId="678"/>
            <ac:picMk id="8" creationId="{2C3BF875-35EC-4EC3-B5E0-162D9AD9A8D8}"/>
          </ac:picMkLst>
        </pc:picChg>
        <pc:picChg chg="mod">
          <ac:chgData name="Sidney Seckler" userId="73470fc2d5f88927" providerId="LiveId" clId="{EFA570ED-F950-4651-9D0F-A67FA8C53B06}" dt="2021-09-28T11:13:18.644" v="114"/>
          <ac:picMkLst>
            <pc:docMk/>
            <pc:sldMk cId="1517778253" sldId="678"/>
            <ac:picMk id="23" creationId="{1B9F68B0-B3D1-43DE-86C1-85FDBCC09BF2}"/>
          </ac:picMkLst>
        </pc:pic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9" creationId="{3E9DBD1A-7322-4B69-BBF1-F99B1474C300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0" creationId="{7CC20B3E-8DB5-43C2-BA36-C3AC5AF79FDE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2" creationId="{DDF34544-F499-41F3-9A84-64AF44B38E44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3" creationId="{8107F664-830C-4100-A7A8-CB1F566E0662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4" creationId="{E47A126B-7470-478B-874A-AB1DDA18BF56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6" creationId="{033848A2-802F-4BF9-86B4-EB6E84D450DD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7" creationId="{7C6A432C-4C12-4A63-935A-D0E6CFBED196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8" creationId="{56E8A82D-BBD4-47C5-9EAD-F143CB6827A3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9" creationId="{19382FCD-8F2A-4727-9F09-6746DD4B782E}"/>
          </ac:cxnSpMkLst>
        </pc:cxnChg>
      </pc:sldChg>
      <pc:sldChg chg="addSp modSp add mod">
        <pc:chgData name="Sidney Seckler" userId="73470fc2d5f88927" providerId="LiveId" clId="{EFA570ED-F950-4651-9D0F-A67FA8C53B06}" dt="2021-09-28T11:14:59.948" v="128" actId="1076"/>
        <pc:sldMkLst>
          <pc:docMk/>
          <pc:sldMk cId="748396464" sldId="679"/>
        </pc:sldMkLst>
        <pc:spChg chg="mod">
          <ac:chgData name="Sidney Seckler" userId="73470fc2d5f88927" providerId="LiveId" clId="{EFA570ED-F950-4651-9D0F-A67FA8C53B06}" dt="2021-09-28T11:14:49.708" v="126" actId="20577"/>
          <ac:spMkLst>
            <pc:docMk/>
            <pc:sldMk cId="748396464" sldId="679"/>
            <ac:spMk id="5" creationId="{18829A87-6FDB-4FA0-BA82-5DDA987C1E4D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6" creationId="{BBCF43EA-56A2-4DF5-AC8D-0F208265D6EB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7" creationId="{EAF187F8-93CC-4D33-BE4B-20DBD1DDF71D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9" creationId="{A3C7BE82-44E7-41EF-AB02-3C951F7A6786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0" creationId="{C593ABCA-657B-4D37-B28B-A43BAE62B0B7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4" creationId="{5502F51A-DBD0-4FAB-91E0-854BE8A2A6BA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5" creationId="{D7F3CA5D-8978-45F0-AE40-AE02E6694141}"/>
          </ac:spMkLst>
        </pc:spChg>
        <pc:grpChg chg="add mod">
          <ac:chgData name="Sidney Seckler" userId="73470fc2d5f88927" providerId="LiveId" clId="{EFA570ED-F950-4651-9D0F-A67FA8C53B06}" dt="2021-09-28T11:14:59.948" v="128" actId="1076"/>
          <ac:grpSpMkLst>
            <pc:docMk/>
            <pc:sldMk cId="748396464" sldId="679"/>
            <ac:grpSpMk id="4" creationId="{A80764B6-B4F3-41D8-A578-EF507E2183A7}"/>
          </ac:grpSpMkLst>
        </pc:grpChg>
        <pc:picChg chg="mod">
          <ac:chgData name="Sidney Seckler" userId="73470fc2d5f88927" providerId="LiveId" clId="{EFA570ED-F950-4651-9D0F-A67FA8C53B06}" dt="2021-09-28T11:14:26.362" v="121"/>
          <ac:picMkLst>
            <pc:docMk/>
            <pc:sldMk cId="748396464" sldId="679"/>
            <ac:picMk id="8" creationId="{CF765803-A53F-44C3-8362-CB23DDEC4CDC}"/>
          </ac:picMkLst>
        </pc:picChg>
        <pc:picChg chg="mod">
          <ac:chgData name="Sidney Seckler" userId="73470fc2d5f88927" providerId="LiveId" clId="{EFA570ED-F950-4651-9D0F-A67FA8C53B06}" dt="2021-09-28T11:14:26.362" v="121"/>
          <ac:picMkLst>
            <pc:docMk/>
            <pc:sldMk cId="748396464" sldId="679"/>
            <ac:picMk id="16" creationId="{EEC4D12E-5484-40A2-90E1-F065FFAD19C4}"/>
          </ac:picMkLst>
        </pc:picChg>
        <pc:cxnChg chg="mod">
          <ac:chgData name="Sidney Seckler" userId="73470fc2d5f88927" providerId="LiveId" clId="{EFA570ED-F950-4651-9D0F-A67FA8C53B06}" dt="2021-09-28T11:14:26.362" v="121"/>
          <ac:cxnSpMkLst>
            <pc:docMk/>
            <pc:sldMk cId="748396464" sldId="679"/>
            <ac:cxnSpMk id="12" creationId="{E663D3F0-BE36-488D-90ED-87916916B1CD}"/>
          </ac:cxnSpMkLst>
        </pc:cxnChg>
        <pc:cxnChg chg="mod">
          <ac:chgData name="Sidney Seckler" userId="73470fc2d5f88927" providerId="LiveId" clId="{EFA570ED-F950-4651-9D0F-A67FA8C53B06}" dt="2021-09-28T11:14:26.362" v="121"/>
          <ac:cxnSpMkLst>
            <pc:docMk/>
            <pc:sldMk cId="748396464" sldId="679"/>
            <ac:cxnSpMk id="13" creationId="{5CFACA14-0BE3-4AC0-A5DE-CFC0FC173C68}"/>
          </ac:cxnSpMkLst>
        </pc:cxnChg>
      </pc:sldChg>
      <pc:sldChg chg="addSp modSp add mod">
        <pc:chgData name="Sidney Seckler" userId="73470fc2d5f88927" providerId="LiveId" clId="{EFA570ED-F950-4651-9D0F-A67FA8C53B06}" dt="2021-09-28T11:19:59.930" v="196" actId="1076"/>
        <pc:sldMkLst>
          <pc:docMk/>
          <pc:sldMk cId="3816247825" sldId="680"/>
        </pc:sldMkLst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5" creationId="{AB2DFE0E-A2B9-42F7-A929-7C32946A76F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6" creationId="{C147E246-0505-4140-AB6A-70BA93D2D71B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7" creationId="{E4F1BE6B-595A-48CA-AAC7-51E234346E1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8" creationId="{ECE087FA-40B0-4EBC-AA6D-EC4D8167AFD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9" creationId="{AA90E4F5-5FAC-4671-B06F-1B8BF6EC59D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0" creationId="{63B163EB-AAC5-4585-A48A-106A93615D6E}"/>
          </ac:spMkLst>
        </pc:spChg>
        <pc:spChg chg="mod">
          <ac:chgData name="Sidney Seckler" userId="73470fc2d5f88927" providerId="LiveId" clId="{EFA570ED-F950-4651-9D0F-A67FA8C53B06}" dt="2021-09-28T11:18:34.879" v="193" actId="14100"/>
          <ac:spMkLst>
            <pc:docMk/>
            <pc:sldMk cId="3816247825" sldId="680"/>
            <ac:spMk id="11" creationId="{12941ED0-2832-453B-8941-FA072C984F4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2" creationId="{2435F8E3-0F3F-4E7C-85CB-F8CC8E47EDB3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3" creationId="{8C22E998-343A-42FD-8AE8-070BDF3ACF1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4" creationId="{11A8A912-FC2C-49B4-B15D-C7F96A22142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5" creationId="{4ADA5C33-EF83-4DAB-A48C-D332F184DA21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6" creationId="{C931FF19-5931-49E6-A78D-C59B84A4EF0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7" creationId="{4510ACC4-D090-402B-BFBC-D6C958FA6A4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8" creationId="{24487B2D-E17C-48F0-8B04-A197D9D87A0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9" creationId="{23151A39-C158-45F0-AAAC-8B04DF9CD0E4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0" creationId="{C7C04F68-2CD3-493B-96C9-65685A8C8A6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1" creationId="{4B5B728B-7530-4600-852F-CBEAF17EF9E8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2" creationId="{7D90BD7F-5F43-492C-B75D-63455BC8BB6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3" creationId="{3A1C5AE0-D8D4-4B50-AA1F-E9FA0B59F53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4" creationId="{DFA0C138-BAC5-4372-BAC5-033DBAF6B99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5" creationId="{B07A116A-F22A-4FC8-AB61-39B27F9E9BE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6" creationId="{4A919AE1-84ED-4A90-B0A3-FAF5B143229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7" creationId="{7BE28568-65C3-43FE-B4CF-4B8E67A88CF3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8" creationId="{86261ED3-E8A1-4BDB-B05B-185817A14E0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9" creationId="{D395161D-A5B8-4F1B-A194-68B2771274C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0" creationId="{AFF3BF70-10E4-4DFE-97B9-3296AB4B3846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1" creationId="{1998F60D-629D-4AD7-B7DB-4F5A5E0A27B4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2" creationId="{5C954125-E9A6-4F08-AC5C-7D7F091FD4C8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3" creationId="{8E1866EC-0D87-442F-B509-8014595B6565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4" creationId="{EDF67535-58B6-4A27-9A01-0B5E8638D07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5" creationId="{F22C6C87-6324-4B58-A5F8-CA214FBBC37B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6" creationId="{E5F411CC-84B0-41EA-A526-7AEF5935F9F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7" creationId="{DE158901-351F-4642-8ACD-6FD35DC406F7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8" creationId="{4E635D15-96BE-4A98-A3AE-22A802EA2E2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9" creationId="{5B06CE16-9354-4A49-982A-18187D70EF8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0" creationId="{3DEC84C1-A3B0-4D0B-9180-E0D53FB0E4DF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1" creationId="{F903A21E-03CD-4FBF-9094-AA6557C6384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2" creationId="{3D24D18B-1F38-45A1-BA64-0FC239945A61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4" creationId="{CB5FA1E1-E86D-412A-AAC1-0AC862289F9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5" creationId="{69324979-85C6-4C56-91B0-C3435C43FDD1}"/>
          </ac:spMkLst>
        </pc:spChg>
        <pc:grpChg chg="add mod">
          <ac:chgData name="Sidney Seckler" userId="73470fc2d5f88927" providerId="LiveId" clId="{EFA570ED-F950-4651-9D0F-A67FA8C53B06}" dt="2021-09-28T11:19:59.930" v="196" actId="1076"/>
          <ac:grpSpMkLst>
            <pc:docMk/>
            <pc:sldMk cId="3816247825" sldId="680"/>
            <ac:grpSpMk id="4" creationId="{0E822A2C-FE80-490F-8E08-FFE460B6806A}"/>
          </ac:grpSpMkLst>
        </pc:grpChg>
        <pc:cxnChg chg="mod">
          <ac:chgData name="Sidney Seckler" userId="73470fc2d5f88927" providerId="LiveId" clId="{EFA570ED-F950-4651-9D0F-A67FA8C53B06}" dt="2021-09-28T11:19:59.930" v="196" actId="1076"/>
          <ac:cxnSpMkLst>
            <pc:docMk/>
            <pc:sldMk cId="3816247825" sldId="680"/>
            <ac:cxnSpMk id="43" creationId="{F15668CA-4FAF-4CBF-AC94-91410978FDD0}"/>
          </ac:cxnSpMkLst>
        </pc:cxnChg>
      </pc:sldChg>
      <pc:sldChg chg="addSp modSp add">
        <pc:chgData name="Sidney Seckler" userId="73470fc2d5f88927" providerId="LiveId" clId="{EFA570ED-F950-4651-9D0F-A67FA8C53B06}" dt="2021-09-28T11:20:41.538" v="199" actId="1076"/>
        <pc:sldMkLst>
          <pc:docMk/>
          <pc:sldMk cId="444926340" sldId="681"/>
        </pc:sldMkLst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5" creationId="{42BFAE55-2199-4043-AC05-99272D48AE8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6" creationId="{126114BA-432D-4B12-871C-30BA89AC5A6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7" creationId="{36CC8F3A-C761-4214-AC85-B0F4B6B9E7C3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8" creationId="{B39B81F4-4D6C-4896-8424-AE10979D033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9" creationId="{1F2BBF00-F3BC-4D15-9B0A-1AD79FFD16A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0" creationId="{ED73528C-6D94-42F8-BD24-39FD8541254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2" creationId="{AE4000CF-E056-456F-AAF5-8A98D7D9CC4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3" creationId="{CEBFD3B5-DADF-4472-9489-57A2939C6A45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4" creationId="{9F9A343C-8B92-4766-826E-76F29B7A4D5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5" creationId="{2596C0BC-0D14-4C95-93A2-5EB7EEF62E4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6" creationId="{D0A24E41-5FAA-49EE-ADB1-FD9DB23F400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7" creationId="{EDEFE5E9-6E40-41B6-B730-3CA04C7F03A3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8" creationId="{871CC8AF-4DE4-44EA-9260-2423104EDBA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9" creationId="{FC04DFD1-D9D9-4481-8BAA-06CBCCBB4F0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0" creationId="{F580FC41-5BD0-44E7-9E05-7144CA187A62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1" creationId="{59740BDA-86FB-4655-90AE-BD900DB60F32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2" creationId="{10B80EBA-FB27-4107-A487-D1656E47937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3" creationId="{DC3ED825-D867-472A-8455-02F966F2AE9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4" creationId="{0D2B31CF-CC1D-4071-8474-652541B11B14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5" creationId="{317C1449-7E9D-49FE-A0A7-47CB91C4E236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6" creationId="{9398F614-84CC-4744-9D3E-22FFA2AB0548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7" creationId="{CF49EB71-4FA2-4375-A219-2BECCDD7BF6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8" creationId="{19704161-A65D-42BF-BFD0-03BF6C1F8A2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9" creationId="{DA87F9FE-C1F2-4ECB-BBB4-C9BE82E6D47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0" creationId="{BF445066-5DFB-466B-972F-87F10C9D344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1" creationId="{D17293E0-2A79-4A3E-B65E-21047376C5F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2" creationId="{72776360-7826-417C-A5DC-F09AC41AC1A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3" creationId="{506CCC15-73E3-407D-A589-F10145BC93B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4" creationId="{D941B8C2-2A2E-40EF-865F-41B1A4C16E8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5" creationId="{81CB13FD-3C82-44ED-A4A2-E99A3BE7635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6" creationId="{9DE7D7A3-05F7-4463-950E-5E8F4656817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7" creationId="{DF329590-EFFD-4B0B-91B4-6D114FECF0E0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8" creationId="{6848ED3B-774B-41AD-8020-B73E95566251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9" creationId="{6EFC8B6F-16A1-4527-9D28-83B5ED02B08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0" creationId="{867EAAFC-0EF3-40C3-A6A0-437531559A8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1" creationId="{3378853D-4F46-429F-A1F7-C7000E0223B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3" creationId="{08A05E09-2904-4F1B-915F-4816DE2964A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4" creationId="{A5B8C283-2DF2-4545-8EE7-8E96547C280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5" creationId="{A5EA63D4-4C79-4F54-94F5-AB6DBB9C3134}"/>
          </ac:spMkLst>
        </pc:spChg>
        <pc:grpChg chg="add mod">
          <ac:chgData name="Sidney Seckler" userId="73470fc2d5f88927" providerId="LiveId" clId="{EFA570ED-F950-4651-9D0F-A67FA8C53B06}" dt="2021-09-28T11:20:41.538" v="199" actId="1076"/>
          <ac:grpSpMkLst>
            <pc:docMk/>
            <pc:sldMk cId="444926340" sldId="681"/>
            <ac:grpSpMk id="4" creationId="{5FA66BF4-7ABA-4AC0-B236-688DA1E0657D}"/>
          </ac:grpSpMkLst>
        </pc:grpChg>
        <pc:cxnChg chg="mod">
          <ac:chgData name="Sidney Seckler" userId="73470fc2d5f88927" providerId="LiveId" clId="{EFA570ED-F950-4651-9D0F-A67FA8C53B06}" dt="2021-09-28T11:20:41.538" v="199" actId="1076"/>
          <ac:cxnSpMkLst>
            <pc:docMk/>
            <pc:sldMk cId="444926340" sldId="681"/>
            <ac:cxnSpMk id="42" creationId="{01CFEA73-8EA7-4208-AF22-40B778FE4612}"/>
          </ac:cxnSpMkLst>
        </pc:cxnChg>
      </pc:sldChg>
      <pc:sldChg chg="addSp delSp modSp add mod">
        <pc:chgData name="Sidney Seckler" userId="73470fc2d5f88927" providerId="LiveId" clId="{EFA570ED-F950-4651-9D0F-A67FA8C53B06}" dt="2021-09-28T11:24:28.906" v="231" actId="1076"/>
        <pc:sldMkLst>
          <pc:docMk/>
          <pc:sldMk cId="1153136178" sldId="682"/>
        </pc:sldMkLst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5" creationId="{54ACD6BB-DAC8-455C-857E-5867B678690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6" creationId="{E1B383FC-4A12-4833-B06E-9485503084BB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7" creationId="{79EA02DA-C6CF-4B81-ACCB-35E25B76A94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8" creationId="{86E1DF12-E955-4154-8DEE-F1082AB2452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9" creationId="{034AE90E-6448-464C-865A-31FE8646739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0" creationId="{712C04BE-25BE-4187-ADA1-3C32224B208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2" creationId="{EC3FF9C8-0BF8-4431-848E-80BB50B7F26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3" creationId="{48AB71B4-E385-4286-8720-1C281D9EE35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4" creationId="{0A4421C0-4A69-46DE-AB6D-B905EC81147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5" creationId="{2BE4866B-96BD-42B8-9AEC-32DC060C09F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6" creationId="{57AF61DA-F30C-4D64-9DDA-26B74DAB643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7" creationId="{4B265FAD-4EE4-4845-B06C-53AE3D020BE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8" creationId="{DC1A7980-F9E6-43D2-919A-4BB4C94D820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9" creationId="{8EC7366A-8A36-4CDB-8735-02692B3E8C6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0" creationId="{2F64EABC-A5C2-401C-9E33-B14017750A6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1" creationId="{3B976200-B5E1-4161-B21C-689EF3AA62E0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2" creationId="{FA96A049-E259-4478-BF45-E5F45B8B915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3" creationId="{0E5AEBC4-6FA4-43E4-AE5E-3CFA5D1A2C31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4" creationId="{71964BAC-DA6D-41D1-84C4-597109D52DD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5" creationId="{623D4BF8-44CB-49A9-9E15-72C39B07DFC5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6" creationId="{5ED2BA71-818C-4E98-96BD-36AF8584A4C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7" creationId="{D160E712-C2B9-486B-9D77-47579E0F9BEC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8" creationId="{14C24B5C-4D16-4F37-AA6F-3FF868326AF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9" creationId="{2062ABA3-EC47-4879-8B63-20B7AE7FEECB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0" creationId="{D56E2A45-2622-495F-ADC4-B3F0546D308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1" creationId="{8C6638FC-E085-4DA6-8D34-5125FF07E6C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2" creationId="{C164B565-C4E9-4C7D-BEE2-4A9939C1E99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3" creationId="{568E0593-1610-4658-B978-C4E7AD6C1C7D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4" creationId="{64A5C01C-0DB6-4942-B2C0-2F5BEDB742B9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5" creationId="{98A073DD-0A73-4FB9-80A0-BF8988EA8C22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6" creationId="{CA5896C0-37D4-4AA0-AEB4-3AE24AB7EA71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7" creationId="{F93B3C4B-FE28-42CF-8056-EB6131F7FC6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8" creationId="{2727EC6B-7DF7-4F50-A394-D6199D75B899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9" creationId="{4FF24F6A-0A29-4E77-B189-3E5773201DC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0" creationId="{11A390FE-DC66-48CC-A3AE-CC91F3950410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1" creationId="{A9FCD135-0658-4C2B-BC6D-5699B710B3C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3" creationId="{E076BE1E-8359-4FB5-8C35-D00AC58720C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4" creationId="{D2210B34-2139-445E-952A-4A63C196A05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5" creationId="{E4C6528A-1FF9-419B-ABF7-4F14A2680EDF}"/>
          </ac:spMkLst>
        </pc:spChg>
        <pc:spChg chg="add mod">
          <ac:chgData name="Sidney Seckler" userId="73470fc2d5f88927" providerId="LiveId" clId="{EFA570ED-F950-4651-9D0F-A67FA8C53B06}" dt="2021-09-28T11:23:36.675" v="221" actId="1076"/>
          <ac:spMkLst>
            <pc:docMk/>
            <pc:sldMk cId="1153136178" sldId="682"/>
            <ac:spMk id="46" creationId="{9C169C1C-B35C-4660-8116-276811F50CD7}"/>
          </ac:spMkLst>
        </pc:spChg>
        <pc:spChg chg="add del mod">
          <ac:chgData name="Sidney Seckler" userId="73470fc2d5f88927" providerId="LiveId" clId="{EFA570ED-F950-4651-9D0F-A67FA8C53B06}" dt="2021-09-28T11:23:43.787" v="224" actId="478"/>
          <ac:spMkLst>
            <pc:docMk/>
            <pc:sldMk cId="1153136178" sldId="682"/>
            <ac:spMk id="47" creationId="{A124CFFF-CF88-4B2C-A91C-EAF50AA29AC0}"/>
          </ac:spMkLst>
        </pc:spChg>
        <pc:spChg chg="add mod">
          <ac:chgData name="Sidney Seckler" userId="73470fc2d5f88927" providerId="LiveId" clId="{EFA570ED-F950-4651-9D0F-A67FA8C53B06}" dt="2021-09-28T11:23:30.829" v="220" actId="1076"/>
          <ac:spMkLst>
            <pc:docMk/>
            <pc:sldMk cId="1153136178" sldId="682"/>
            <ac:spMk id="48" creationId="{F27E246A-A35A-45A4-8A91-CCE43A1B29AC}"/>
          </ac:spMkLst>
        </pc:spChg>
        <pc:spChg chg="add">
          <ac:chgData name="Sidney Seckler" userId="73470fc2d5f88927" providerId="LiveId" clId="{EFA570ED-F950-4651-9D0F-A67FA8C53B06}" dt="2021-09-28T11:23:48.981" v="225" actId="11529"/>
          <ac:spMkLst>
            <pc:docMk/>
            <pc:sldMk cId="1153136178" sldId="682"/>
            <ac:spMk id="49" creationId="{406B260D-AED5-4E86-961D-CD08F338D16A}"/>
          </ac:spMkLst>
        </pc:spChg>
        <pc:spChg chg="add mod">
          <ac:chgData name="Sidney Seckler" userId="73470fc2d5f88927" providerId="LiveId" clId="{EFA570ED-F950-4651-9D0F-A67FA8C53B06}" dt="2021-09-28T11:24:28.906" v="231" actId="1076"/>
          <ac:spMkLst>
            <pc:docMk/>
            <pc:sldMk cId="1153136178" sldId="682"/>
            <ac:spMk id="52" creationId="{06359F66-54E8-4A41-BD41-2EDDF6DF030D}"/>
          </ac:spMkLst>
        </pc:spChg>
        <pc:grpChg chg="add mod">
          <ac:chgData name="Sidney Seckler" userId="73470fc2d5f88927" providerId="LiveId" clId="{EFA570ED-F950-4651-9D0F-A67FA8C53B06}" dt="2021-09-28T11:22:03.168" v="206" actId="1076"/>
          <ac:grpSpMkLst>
            <pc:docMk/>
            <pc:sldMk cId="1153136178" sldId="682"/>
            <ac:grpSpMk id="4" creationId="{F71FBA61-491A-4C9C-B98D-606C98314511}"/>
          </ac:grpSpMkLst>
        </pc:grpChg>
        <pc:cxnChg chg="mod">
          <ac:chgData name="Sidney Seckler" userId="73470fc2d5f88927" providerId="LiveId" clId="{EFA570ED-F950-4651-9D0F-A67FA8C53B06}" dt="2021-09-28T11:22:03.168" v="206" actId="1076"/>
          <ac:cxnSpMkLst>
            <pc:docMk/>
            <pc:sldMk cId="1153136178" sldId="682"/>
            <ac:cxnSpMk id="42" creationId="{7152DDB1-DB68-4A9C-9435-A9FA474E2332}"/>
          </ac:cxnSpMkLst>
        </pc:cxnChg>
      </pc:sldChg>
      <pc:sldChg chg="addSp modSp add mod">
        <pc:chgData name="Sidney Seckler" userId="73470fc2d5f88927" providerId="LiveId" clId="{EFA570ED-F950-4651-9D0F-A67FA8C53B06}" dt="2021-09-28T11:37:10.887" v="343" actId="255"/>
        <pc:sldMkLst>
          <pc:docMk/>
          <pc:sldMk cId="1247621175" sldId="683"/>
        </pc:sldMkLst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6" creationId="{FC3F52B0-213E-4EA9-9E50-06BC25F6F4D7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9" creationId="{2162BBF6-FAEE-4941-9242-148F37B8C2F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0" creationId="{FD5D30C6-B026-4183-96A8-701A3E076C29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2" creationId="{C82CBFB7-2EE4-49EF-9848-FC23683334A9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3" creationId="{AD3A6BD0-5375-4BD2-AB26-59172C365A15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4" creationId="{22F46E5B-D90D-4A14-B26D-26528E2B5304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5" creationId="{F24E5D2C-8755-42ED-987D-BAAE197223B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6" creationId="{5672A447-0179-4BB2-9307-CEDE9D751A7A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7" creationId="{05A84F10-CE39-40A6-9DD0-167B5E853A83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8" creationId="{79EB68D1-4380-443A-A54B-81983674E9F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9" creationId="{E25F949B-A16B-47EE-8A13-72E98CA6EA43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20" creationId="{1D56C9DB-9CCB-45D8-805F-C8A6E6031ABF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21" creationId="{20BDDDD1-BF0D-4E04-8DA1-81DE20969994}"/>
          </ac:spMkLst>
        </pc:spChg>
        <pc:grpChg chg="add mod">
          <ac:chgData name="Sidney Seckler" userId="73470fc2d5f88927" providerId="LiveId" clId="{EFA570ED-F950-4651-9D0F-A67FA8C53B06}" dt="2021-09-28T11:37:03.271" v="342" actId="1076"/>
          <ac:grpSpMkLst>
            <pc:docMk/>
            <pc:sldMk cId="1247621175" sldId="683"/>
            <ac:grpSpMk id="4" creationId="{AC6516B2-A989-403E-88E6-B8E0DBB62880}"/>
          </ac:grpSpMkLst>
        </pc:grp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5" creationId="{79AE7CB5-1B6A-4C90-8E47-CC4A2F569695}"/>
          </ac:cxnSpMkLst>
        </pc:cxn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7" creationId="{9EE0463E-F091-4B91-BA51-F2CD49B39371}"/>
          </ac:cxnSpMkLst>
        </pc:cxn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8" creationId="{A587DD4E-2E81-4C52-BA26-55A949AB1F5F}"/>
          </ac:cxnSpMkLst>
        </pc:cxnChg>
      </pc:sldChg>
      <pc:sldChg chg="addSp delSp modSp add mod">
        <pc:chgData name="Sidney Seckler" userId="73470fc2d5f88927" providerId="LiveId" clId="{EFA570ED-F950-4651-9D0F-A67FA8C53B06}" dt="2021-09-28T11:26:42.437" v="256" actId="11529"/>
        <pc:sldMkLst>
          <pc:docMk/>
          <pc:sldMk cId="3656824859" sldId="684"/>
        </pc:sldMkLst>
        <pc:spChg chg="add del mod">
          <ac:chgData name="Sidney Seckler" userId="73470fc2d5f88927" providerId="LiveId" clId="{EFA570ED-F950-4651-9D0F-A67FA8C53B06}" dt="2021-09-28T11:26:32.349" v="253" actId="478"/>
          <ac:spMkLst>
            <pc:docMk/>
            <pc:sldMk cId="3656824859" sldId="684"/>
            <ac:spMk id="3" creationId="{B069CC34-BE80-4242-9BED-2F4B262704E1}"/>
          </ac:spMkLst>
        </pc:spChg>
        <pc:spChg chg="mod">
          <ac:chgData name="Sidney Seckler" userId="73470fc2d5f88927" providerId="LiveId" clId="{EFA570ED-F950-4651-9D0F-A67FA8C53B06}" dt="2021-09-28T11:26:07.074" v="249" actId="1076"/>
          <ac:spMkLst>
            <pc:docMk/>
            <pc:sldMk cId="3656824859" sldId="684"/>
            <ac:spMk id="46" creationId="{9C169C1C-B35C-4660-8116-276811F50CD7}"/>
          </ac:spMkLst>
        </pc:spChg>
        <pc:spChg chg="add del">
          <ac:chgData name="Sidney Seckler" userId="73470fc2d5f88927" providerId="LiveId" clId="{EFA570ED-F950-4651-9D0F-A67FA8C53B06}" dt="2021-09-28T11:26:37.824" v="255" actId="478"/>
          <ac:spMkLst>
            <pc:docMk/>
            <pc:sldMk cId="3656824859" sldId="684"/>
            <ac:spMk id="47" creationId="{6C96ED59-650F-4836-94F8-1D5E5850C7D7}"/>
          </ac:spMkLst>
        </pc:spChg>
        <pc:spChg chg="del">
          <ac:chgData name="Sidney Seckler" userId="73470fc2d5f88927" providerId="LiveId" clId="{EFA570ED-F950-4651-9D0F-A67FA8C53B06}" dt="2021-09-28T11:24:50.567" v="233" actId="478"/>
          <ac:spMkLst>
            <pc:docMk/>
            <pc:sldMk cId="3656824859" sldId="684"/>
            <ac:spMk id="48" creationId="{F27E246A-A35A-45A4-8A91-CCE43A1B29AC}"/>
          </ac:spMkLst>
        </pc:spChg>
        <pc:spChg chg="del mod">
          <ac:chgData name="Sidney Seckler" userId="73470fc2d5f88927" providerId="LiveId" clId="{EFA570ED-F950-4651-9D0F-A67FA8C53B06}" dt="2021-09-28T11:25:03.922" v="236" actId="478"/>
          <ac:spMkLst>
            <pc:docMk/>
            <pc:sldMk cId="3656824859" sldId="684"/>
            <ac:spMk id="49" creationId="{406B260D-AED5-4E86-961D-CD08F338D16A}"/>
          </ac:spMkLst>
        </pc:spChg>
        <pc:spChg chg="add mod">
          <ac:chgData name="Sidney Seckler" userId="73470fc2d5f88927" providerId="LiveId" clId="{EFA570ED-F950-4651-9D0F-A67FA8C53B06}" dt="2021-09-28T11:26:04.497" v="248" actId="1076"/>
          <ac:spMkLst>
            <pc:docMk/>
            <pc:sldMk cId="3656824859" sldId="684"/>
            <ac:spMk id="50" creationId="{1C744E61-EDA0-4618-AF67-3FDF31CE733C}"/>
          </ac:spMkLst>
        </pc:spChg>
        <pc:spChg chg="add">
          <ac:chgData name="Sidney Seckler" userId="73470fc2d5f88927" providerId="LiveId" clId="{EFA570ED-F950-4651-9D0F-A67FA8C53B06}" dt="2021-09-28T11:26:42.437" v="256" actId="11529"/>
          <ac:spMkLst>
            <pc:docMk/>
            <pc:sldMk cId="3656824859" sldId="684"/>
            <ac:spMk id="51" creationId="{E025E45C-1E74-4E72-95B4-7215EA6E1B59}"/>
          </ac:spMkLst>
        </pc:spChg>
        <pc:spChg chg="del">
          <ac:chgData name="Sidney Seckler" userId="73470fc2d5f88927" providerId="LiveId" clId="{EFA570ED-F950-4651-9D0F-A67FA8C53B06}" dt="2021-09-28T11:25:16.042" v="238" actId="478"/>
          <ac:spMkLst>
            <pc:docMk/>
            <pc:sldMk cId="3656824859" sldId="684"/>
            <ac:spMk id="52" creationId="{06359F66-54E8-4A41-BD41-2EDDF6DF030D}"/>
          </ac:spMkLst>
        </pc:spChg>
      </pc:sldChg>
      <pc:sldChg chg="addSp delSp modSp add mod">
        <pc:chgData name="Sidney Seckler" userId="73470fc2d5f88927" providerId="LiveId" clId="{EFA570ED-F950-4651-9D0F-A67FA8C53B06}" dt="2021-09-28T11:29:39.249" v="288" actId="1076"/>
        <pc:sldMkLst>
          <pc:docMk/>
          <pc:sldMk cId="3244270262" sldId="685"/>
        </pc:sldMkLst>
        <pc:spChg chg="del">
          <ac:chgData name="Sidney Seckler" userId="73470fc2d5f88927" providerId="LiveId" clId="{EFA570ED-F950-4651-9D0F-A67FA8C53B06}" dt="2021-09-28T11:27:06.905" v="258" actId="478"/>
          <ac:spMkLst>
            <pc:docMk/>
            <pc:sldMk cId="3244270262" sldId="685"/>
            <ac:spMk id="46" creationId="{9C169C1C-B35C-4660-8116-276811F50CD7}"/>
          </ac:spMkLst>
        </pc:spChg>
        <pc:spChg chg="add mod">
          <ac:chgData name="Sidney Seckler" userId="73470fc2d5f88927" providerId="LiveId" clId="{EFA570ED-F950-4651-9D0F-A67FA8C53B06}" dt="2021-09-28T11:29:39.249" v="288" actId="1076"/>
          <ac:spMkLst>
            <pc:docMk/>
            <pc:sldMk cId="3244270262" sldId="685"/>
            <ac:spMk id="47" creationId="{9A26D72B-C4AF-45B3-8D0E-FE76AF99CA35}"/>
          </ac:spMkLst>
        </pc:spChg>
        <pc:spChg chg="add mod">
          <ac:chgData name="Sidney Seckler" userId="73470fc2d5f88927" providerId="LiveId" clId="{EFA570ED-F950-4651-9D0F-A67FA8C53B06}" dt="2021-09-28T11:29:11.737" v="279" actId="1076"/>
          <ac:spMkLst>
            <pc:docMk/>
            <pc:sldMk cId="3244270262" sldId="685"/>
            <ac:spMk id="49" creationId="{6ED13777-60FC-4CAB-AD90-F7C5551BB2F5}"/>
          </ac:spMkLst>
        </pc:spChg>
        <pc:spChg chg="mod">
          <ac:chgData name="Sidney Seckler" userId="73470fc2d5f88927" providerId="LiveId" clId="{EFA570ED-F950-4651-9D0F-A67FA8C53B06}" dt="2021-09-28T11:27:56.658" v="269" actId="1076"/>
          <ac:spMkLst>
            <pc:docMk/>
            <pc:sldMk cId="3244270262" sldId="685"/>
            <ac:spMk id="50" creationId="{1C744E61-EDA0-4618-AF67-3FDF31CE733C}"/>
          </ac:spMkLst>
        </pc:spChg>
        <pc:spChg chg="mod">
          <ac:chgData name="Sidney Seckler" userId="73470fc2d5f88927" providerId="LiveId" clId="{EFA570ED-F950-4651-9D0F-A67FA8C53B06}" dt="2021-09-28T11:27:58.186" v="270" actId="1076"/>
          <ac:spMkLst>
            <pc:docMk/>
            <pc:sldMk cId="3244270262" sldId="685"/>
            <ac:spMk id="51" creationId="{E025E45C-1E74-4E72-95B4-7215EA6E1B59}"/>
          </ac:spMkLst>
        </pc:spChg>
        <pc:spChg chg="add mod">
          <ac:chgData name="Sidney Seckler" userId="73470fc2d5f88927" providerId="LiveId" clId="{EFA570ED-F950-4651-9D0F-A67FA8C53B06}" dt="2021-09-28T11:29:26.767" v="284" actId="1076"/>
          <ac:spMkLst>
            <pc:docMk/>
            <pc:sldMk cId="3244270262" sldId="685"/>
            <ac:spMk id="52" creationId="{23379221-C883-41B0-ABFF-CA121B0510A0}"/>
          </ac:spMkLst>
        </pc:spChg>
      </pc:sldChg>
      <pc:sldChg chg="addSp delSp modSp add mod">
        <pc:chgData name="Sidney Seckler" userId="73470fc2d5f88927" providerId="LiveId" clId="{EFA570ED-F950-4651-9D0F-A67FA8C53B06}" dt="2021-09-28T11:32:46.059" v="323" actId="1076"/>
        <pc:sldMkLst>
          <pc:docMk/>
          <pc:sldMk cId="4111094159" sldId="686"/>
        </pc:sldMkLst>
        <pc:spChg chg="add mod">
          <ac:chgData name="Sidney Seckler" userId="73470fc2d5f88927" providerId="LiveId" clId="{EFA570ED-F950-4651-9D0F-A67FA8C53B06}" dt="2021-09-28T11:32:41.837" v="322" actId="14100"/>
          <ac:spMkLst>
            <pc:docMk/>
            <pc:sldMk cId="4111094159" sldId="686"/>
            <ac:spMk id="46" creationId="{1A332613-001B-4495-BD27-3624C3B3CE2D}"/>
          </ac:spMkLst>
        </pc:spChg>
        <pc:spChg chg="del">
          <ac:chgData name="Sidney Seckler" userId="73470fc2d5f88927" providerId="LiveId" clId="{EFA570ED-F950-4651-9D0F-A67FA8C53B06}" dt="2021-09-28T11:29:58.089" v="293" actId="478"/>
          <ac:spMkLst>
            <pc:docMk/>
            <pc:sldMk cId="4111094159" sldId="686"/>
            <ac:spMk id="47" creationId="{9A26D72B-C4AF-45B3-8D0E-FE76AF99CA35}"/>
          </ac:spMkLst>
        </pc:spChg>
        <pc:spChg chg="del">
          <ac:chgData name="Sidney Seckler" userId="73470fc2d5f88927" providerId="LiveId" clId="{EFA570ED-F950-4651-9D0F-A67FA8C53B06}" dt="2021-09-28T11:29:56.041" v="292" actId="478"/>
          <ac:spMkLst>
            <pc:docMk/>
            <pc:sldMk cId="4111094159" sldId="686"/>
            <ac:spMk id="49" creationId="{6ED13777-60FC-4CAB-AD90-F7C5551BB2F5}"/>
          </ac:spMkLst>
        </pc:spChg>
        <pc:spChg chg="del">
          <ac:chgData name="Sidney Seckler" userId="73470fc2d5f88927" providerId="LiveId" clId="{EFA570ED-F950-4651-9D0F-A67FA8C53B06}" dt="2021-09-28T11:29:51.314" v="290" actId="478"/>
          <ac:spMkLst>
            <pc:docMk/>
            <pc:sldMk cId="4111094159" sldId="686"/>
            <ac:spMk id="50" creationId="{1C744E61-EDA0-4618-AF67-3FDF31CE733C}"/>
          </ac:spMkLst>
        </pc:spChg>
        <pc:spChg chg="del">
          <ac:chgData name="Sidney Seckler" userId="73470fc2d5f88927" providerId="LiveId" clId="{EFA570ED-F950-4651-9D0F-A67FA8C53B06}" dt="2021-09-28T11:29:53.372" v="291" actId="478"/>
          <ac:spMkLst>
            <pc:docMk/>
            <pc:sldMk cId="4111094159" sldId="686"/>
            <ac:spMk id="51" creationId="{E025E45C-1E74-4E72-95B4-7215EA6E1B59}"/>
          </ac:spMkLst>
        </pc:spChg>
        <pc:spChg chg="mod">
          <ac:chgData name="Sidney Seckler" userId="73470fc2d5f88927" providerId="LiveId" clId="{EFA570ED-F950-4651-9D0F-A67FA8C53B06}" dt="2021-09-28T11:30:44.595" v="303" actId="1076"/>
          <ac:spMkLst>
            <pc:docMk/>
            <pc:sldMk cId="4111094159" sldId="686"/>
            <ac:spMk id="52" creationId="{23379221-C883-41B0-ABFF-CA121B0510A0}"/>
          </ac:spMkLst>
        </pc:spChg>
        <pc:spChg chg="add mod">
          <ac:chgData name="Sidney Seckler" userId="73470fc2d5f88927" providerId="LiveId" clId="{EFA570ED-F950-4651-9D0F-A67FA8C53B06}" dt="2021-09-28T11:31:06.333" v="307" actId="1076"/>
          <ac:spMkLst>
            <pc:docMk/>
            <pc:sldMk cId="4111094159" sldId="686"/>
            <ac:spMk id="53" creationId="{50D7EC6B-F59E-4557-8F50-21FEA7EEFB8E}"/>
          </ac:spMkLst>
        </pc:spChg>
        <pc:spChg chg="add mod">
          <ac:chgData name="Sidney Seckler" userId="73470fc2d5f88927" providerId="LiveId" clId="{EFA570ED-F950-4651-9D0F-A67FA8C53B06}" dt="2021-09-28T11:31:14.185" v="309" actId="1076"/>
          <ac:spMkLst>
            <pc:docMk/>
            <pc:sldMk cId="4111094159" sldId="686"/>
            <ac:spMk id="54" creationId="{D49CA99D-AA4A-403B-9FE7-8A1B80F57EEA}"/>
          </ac:spMkLst>
        </pc:spChg>
        <pc:spChg chg="add mod">
          <ac:chgData name="Sidney Seckler" userId="73470fc2d5f88927" providerId="LiveId" clId="{EFA570ED-F950-4651-9D0F-A67FA8C53B06}" dt="2021-09-28T11:32:46.059" v="323" actId="1076"/>
          <ac:spMkLst>
            <pc:docMk/>
            <pc:sldMk cId="4111094159" sldId="686"/>
            <ac:spMk id="55" creationId="{8CB36F29-0454-4539-AB34-0A4B27903D0C}"/>
          </ac:spMkLst>
        </pc:spChg>
      </pc:sldChg>
      <pc:sldChg chg="addSp delSp modSp add mod">
        <pc:chgData name="Sidney Seckler" userId="73470fc2d5f88927" providerId="LiveId" clId="{EFA570ED-F950-4651-9D0F-A67FA8C53B06}" dt="2021-09-28T11:34:25.221" v="337" actId="1076"/>
        <pc:sldMkLst>
          <pc:docMk/>
          <pc:sldMk cId="2228628372" sldId="687"/>
        </pc:sldMkLst>
        <pc:spChg chg="mod">
          <ac:chgData name="Sidney Seckler" userId="73470fc2d5f88927" providerId="LiveId" clId="{EFA570ED-F950-4651-9D0F-A67FA8C53B06}" dt="2021-09-28T11:33:24.896" v="327" actId="1076"/>
          <ac:spMkLst>
            <pc:docMk/>
            <pc:sldMk cId="2228628372" sldId="687"/>
            <ac:spMk id="46" creationId="{1A332613-001B-4495-BD27-3624C3B3CE2D}"/>
          </ac:spMkLst>
        </pc:spChg>
        <pc:spChg chg="add mod">
          <ac:chgData name="Sidney Seckler" userId="73470fc2d5f88927" providerId="LiveId" clId="{EFA570ED-F950-4651-9D0F-A67FA8C53B06}" dt="2021-09-28T11:34:25.221" v="337" actId="1076"/>
          <ac:spMkLst>
            <pc:docMk/>
            <pc:sldMk cId="2228628372" sldId="687"/>
            <ac:spMk id="51" creationId="{2639EC68-901D-483F-B8EA-A684379D0CBD}"/>
          </ac:spMkLst>
        </pc:spChg>
        <pc:spChg chg="del">
          <ac:chgData name="Sidney Seckler" userId="73470fc2d5f88927" providerId="LiveId" clId="{EFA570ED-F950-4651-9D0F-A67FA8C53B06}" dt="2021-09-28T11:33:16.039" v="325" actId="478"/>
          <ac:spMkLst>
            <pc:docMk/>
            <pc:sldMk cId="2228628372" sldId="687"/>
            <ac:spMk id="52" creationId="{23379221-C883-41B0-ABFF-CA121B0510A0}"/>
          </ac:spMkLst>
        </pc:spChg>
        <pc:spChg chg="mod">
          <ac:chgData name="Sidney Seckler" userId="73470fc2d5f88927" providerId="LiveId" clId="{EFA570ED-F950-4651-9D0F-A67FA8C53B06}" dt="2021-09-28T11:33:24.896" v="327" actId="1076"/>
          <ac:spMkLst>
            <pc:docMk/>
            <pc:sldMk cId="2228628372" sldId="687"/>
            <ac:spMk id="53" creationId="{50D7EC6B-F59E-4557-8F50-21FEA7EEFB8E}"/>
          </ac:spMkLst>
        </pc:spChg>
        <pc:spChg chg="del">
          <ac:chgData name="Sidney Seckler" userId="73470fc2d5f88927" providerId="LiveId" clId="{EFA570ED-F950-4651-9D0F-A67FA8C53B06}" dt="2021-09-28T11:33:18.521" v="326" actId="478"/>
          <ac:spMkLst>
            <pc:docMk/>
            <pc:sldMk cId="2228628372" sldId="687"/>
            <ac:spMk id="54" creationId="{D49CA99D-AA4A-403B-9FE7-8A1B80F57EEA}"/>
          </ac:spMkLst>
        </pc:spChg>
        <pc:spChg chg="mod">
          <ac:chgData name="Sidney Seckler" userId="73470fc2d5f88927" providerId="LiveId" clId="{EFA570ED-F950-4651-9D0F-A67FA8C53B06}" dt="2021-09-28T11:34:21.533" v="336" actId="1076"/>
          <ac:spMkLst>
            <pc:docMk/>
            <pc:sldMk cId="2228628372" sldId="687"/>
            <ac:spMk id="55" creationId="{8CB36F29-0454-4539-AB34-0A4B27903D0C}"/>
          </ac:spMkLst>
        </pc:spChg>
      </pc:sldChg>
      <pc:sldChg chg="addSp delSp modSp add mod">
        <pc:chgData name="Sidney Seckler" userId="73470fc2d5f88927" providerId="LiveId" clId="{EFA570ED-F950-4651-9D0F-A67FA8C53B06}" dt="2021-09-30T12:37:49.337" v="3285" actId="20577"/>
        <pc:sldMkLst>
          <pc:docMk/>
          <pc:sldMk cId="1403605119" sldId="688"/>
        </pc:sldMkLst>
        <pc:spChg chg="add del mod">
          <ac:chgData name="Sidney Seckler" userId="73470fc2d5f88927" providerId="LiveId" clId="{EFA570ED-F950-4651-9D0F-A67FA8C53B06}" dt="2021-09-28T11:41:27.429" v="438" actId="478"/>
          <ac:spMkLst>
            <pc:docMk/>
            <pc:sldMk cId="1403605119" sldId="688"/>
            <ac:spMk id="3" creationId="{B772D1E9-280C-4D78-83A2-83B698A2BC78}"/>
          </ac:spMkLst>
        </pc:spChg>
        <pc:spChg chg="del">
          <ac:chgData name="Sidney Seckler" userId="73470fc2d5f88927" providerId="LiveId" clId="{EFA570ED-F950-4651-9D0F-A67FA8C53B06}" dt="2021-09-28T11:41:24.088" v="437" actId="478"/>
          <ac:spMkLst>
            <pc:docMk/>
            <pc:sldMk cId="1403605119" sldId="688"/>
            <ac:spMk id="11" creationId="{12941ED0-2832-453B-8941-FA072C984F49}"/>
          </ac:spMkLst>
        </pc:spChg>
        <pc:spChg chg="add mod">
          <ac:chgData name="Sidney Seckler" userId="73470fc2d5f88927" providerId="LiveId" clId="{EFA570ED-F950-4651-9D0F-A67FA8C53B06}" dt="2021-09-28T12:06:16.009" v="628" actId="1076"/>
          <ac:spMkLst>
            <pc:docMk/>
            <pc:sldMk cId="1403605119" sldId="688"/>
            <ac:spMk id="22" creationId="{3E0A8493-56C4-44D2-ACCA-C6D78A32B866}"/>
          </ac:spMkLst>
        </pc:spChg>
        <pc:spChg chg="add mod">
          <ac:chgData name="Sidney Seckler" userId="73470fc2d5f88927" providerId="LiveId" clId="{EFA570ED-F950-4651-9D0F-A67FA8C53B06}" dt="2021-09-28T11:41:28.801" v="439"/>
          <ac:spMkLst>
            <pc:docMk/>
            <pc:sldMk cId="1403605119" sldId="688"/>
            <ac:spMk id="23" creationId="{0D28AF9F-2DF9-4124-8EA8-C19FD7845726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7:49.337" v="3285" actId="20577"/>
          <ac:spMkLst>
            <pc:docMk/>
            <pc:sldMk cId="1403605119" sldId="688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28T12:06:43.653" v="635" actId="1076"/>
          <ac:spMkLst>
            <pc:docMk/>
            <pc:sldMk cId="1403605119" sldId="688"/>
            <ac:spMk id="41" creationId="{56B01C7F-83BF-4923-A9C6-53C20B95EF90}"/>
          </ac:spMkLst>
        </pc:spChg>
        <pc:spChg chg="add mod">
          <ac:chgData name="Sidney Seckler" userId="73470fc2d5f88927" providerId="LiveId" clId="{EFA570ED-F950-4651-9D0F-A67FA8C53B06}" dt="2021-09-28T12:04:44.531" v="540" actId="20577"/>
          <ac:spMkLst>
            <pc:docMk/>
            <pc:sldMk cId="1403605119" sldId="688"/>
            <ac:spMk id="42" creationId="{83C0EDF2-9D2E-4662-ADCE-D683D525D4FF}"/>
          </ac:spMkLst>
        </pc:spChg>
        <pc:spChg chg="add mod">
          <ac:chgData name="Sidney Seckler" userId="73470fc2d5f88927" providerId="LiveId" clId="{EFA570ED-F950-4651-9D0F-A67FA8C53B06}" dt="2021-09-28T12:05:27.057" v="589" actId="1076"/>
          <ac:spMkLst>
            <pc:docMk/>
            <pc:sldMk cId="1403605119" sldId="688"/>
            <ac:spMk id="43" creationId="{6BAB4A5D-27C5-4099-A0B7-E70C756945F0}"/>
          </ac:spMkLst>
        </pc:spChg>
        <pc:spChg chg="add mod">
          <ac:chgData name="Sidney Seckler" userId="73470fc2d5f88927" providerId="LiveId" clId="{EFA570ED-F950-4651-9D0F-A67FA8C53B06}" dt="2021-09-28T12:06:51.637" v="637" actId="14100"/>
          <ac:spMkLst>
            <pc:docMk/>
            <pc:sldMk cId="1403605119" sldId="688"/>
            <ac:spMk id="45" creationId="{5E879771-EC14-4389-AB81-B222A8D8EB31}"/>
          </ac:spMkLst>
        </pc:spChg>
        <pc:spChg chg="add mod">
          <ac:chgData name="Sidney Seckler" userId="73470fc2d5f88927" providerId="LiveId" clId="{EFA570ED-F950-4651-9D0F-A67FA8C53B06}" dt="2021-09-28T12:07:02.800" v="639" actId="1076"/>
          <ac:spMkLst>
            <pc:docMk/>
            <pc:sldMk cId="1403605119" sldId="688"/>
            <ac:spMk id="46" creationId="{26FC2994-DD54-45E2-BBCB-865E4BA0965D}"/>
          </ac:spMkLst>
        </pc:spChg>
        <pc:grpChg chg="del">
          <ac:chgData name="Sidney Seckler" userId="73470fc2d5f88927" providerId="LiveId" clId="{EFA570ED-F950-4651-9D0F-A67FA8C53B06}" dt="2021-09-28T11:38:47.988" v="345" actId="478"/>
          <ac:grpSpMkLst>
            <pc:docMk/>
            <pc:sldMk cId="1403605119" sldId="688"/>
            <ac:grpSpMk id="4" creationId="{AC6516B2-A989-403E-88E6-B8E0DBB62880}"/>
          </ac:grpSpMkLst>
        </pc:grpChg>
        <pc:grpChg chg="add mod">
          <ac:chgData name="Sidney Seckler" userId="73470fc2d5f88927" providerId="LiveId" clId="{EFA570ED-F950-4651-9D0F-A67FA8C53B06}" dt="2021-09-30T12:37:48.357" v="3283" actId="6549"/>
          <ac:grpSpMkLst>
            <pc:docMk/>
            <pc:sldMk cId="1403605119" sldId="688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7:48.357" v="3283" actId="6549"/>
          <ac:grpSpMkLst>
            <pc:docMk/>
            <pc:sldMk cId="1403605119" sldId="688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28T11:41:09.987" v="436" actId="20577"/>
        <pc:sldMkLst>
          <pc:docMk/>
          <pc:sldMk cId="3595302295" sldId="778"/>
        </pc:sldMkLst>
        <pc:spChg chg="mod">
          <ac:chgData name="Sidney Seckler" userId="73470fc2d5f88927" providerId="LiveId" clId="{EFA570ED-F950-4651-9D0F-A67FA8C53B06}" dt="2021-09-28T11:41:09.987" v="436" actId="20577"/>
          <ac:spMkLst>
            <pc:docMk/>
            <pc:sldMk cId="3595302295" sldId="778"/>
            <ac:spMk id="8" creationId="{CDAB9D1E-94EB-4E69-8DFC-A6FA57410281}"/>
          </ac:spMkLst>
        </pc:spChg>
      </pc:sldChg>
      <pc:sldChg chg="addSp delSp modSp add mod">
        <pc:chgData name="Sidney Seckler" userId="73470fc2d5f88927" providerId="LiveId" clId="{EFA570ED-F950-4651-9D0F-A67FA8C53B06}" dt="2021-09-30T12:10:36.635" v="3268" actId="20577"/>
        <pc:sldMkLst>
          <pc:docMk/>
          <pc:sldMk cId="3506385322" sldId="779"/>
        </pc:sldMkLst>
        <pc:spChg chg="add del mod">
          <ac:chgData name="Sidney Seckler" userId="73470fc2d5f88927" providerId="LiveId" clId="{EFA570ED-F950-4651-9D0F-A67FA8C53B06}" dt="2021-09-28T12:07:21.849" v="642" actId="478"/>
          <ac:spMkLst>
            <pc:docMk/>
            <pc:sldMk cId="3506385322" sldId="779"/>
            <ac:spMk id="3" creationId="{59D76583-2136-4F80-B146-4267C509C6D7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22" creationId="{3E0A8493-56C4-44D2-ACCA-C6D78A32B866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10:28.687" v="3265" actId="20577"/>
          <ac:spMkLst>
            <pc:docMk/>
            <pc:sldMk cId="3506385322" sldId="779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1" creationId="{56B01C7F-83BF-4923-A9C6-53C20B95EF90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2" creationId="{83C0EDF2-9D2E-4662-ADCE-D683D525D4FF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3" creationId="{6BAB4A5D-27C5-4099-A0B7-E70C756945F0}"/>
          </ac:spMkLst>
        </pc:spChg>
        <pc:spChg chg="add mod">
          <ac:chgData name="Sidney Seckler" userId="73470fc2d5f88927" providerId="LiveId" clId="{EFA570ED-F950-4651-9D0F-A67FA8C53B06}" dt="2021-09-28T12:08:42.866" v="659" actId="1076"/>
          <ac:spMkLst>
            <pc:docMk/>
            <pc:sldMk cId="3506385322" sldId="779"/>
            <ac:spMk id="44" creationId="{E3688BE6-740D-46BF-91A0-8DE1DB4C7E2F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5" creationId="{5E879771-EC14-4389-AB81-B222A8D8EB31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6" creationId="{26FC2994-DD54-45E2-BBCB-865E4BA0965D}"/>
          </ac:spMkLst>
        </pc:spChg>
        <pc:spChg chg="add mod">
          <ac:chgData name="Sidney Seckler" userId="73470fc2d5f88927" providerId="LiveId" clId="{EFA570ED-F950-4651-9D0F-A67FA8C53B06}" dt="2021-09-30T12:10:36.635" v="3268" actId="20577"/>
          <ac:spMkLst>
            <pc:docMk/>
            <pc:sldMk cId="3506385322" sldId="779"/>
            <ac:spMk id="47" creationId="{32051E7E-3AC7-43A6-A291-5A7A1A303821}"/>
          </ac:spMkLst>
        </pc:spChg>
        <pc:spChg chg="add mod">
          <ac:chgData name="Sidney Seckler" userId="73470fc2d5f88927" providerId="LiveId" clId="{EFA570ED-F950-4651-9D0F-A67FA8C53B06}" dt="2021-09-28T12:10:00.610" v="672" actId="1076"/>
          <ac:spMkLst>
            <pc:docMk/>
            <pc:sldMk cId="3506385322" sldId="779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10:24.598" v="3261" actId="6549"/>
          <ac:grpSpMkLst>
            <pc:docMk/>
            <pc:sldMk cId="3506385322" sldId="779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10:24.598" v="3261" actId="6549"/>
          <ac:grpSpMkLst>
            <pc:docMk/>
            <pc:sldMk cId="3506385322" sldId="779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05.796" v="3288" actId="20577"/>
        <pc:sldMkLst>
          <pc:docMk/>
          <pc:sldMk cId="3675266232" sldId="780"/>
        </pc:sldMkLst>
        <pc:spChg chg="add mod">
          <ac:chgData name="Sidney Seckler" userId="73470fc2d5f88927" providerId="LiveId" clId="{EFA570ED-F950-4651-9D0F-A67FA8C53B06}" dt="2021-09-28T12:12:23.314" v="695" actId="1076"/>
          <ac:spMkLst>
            <pc:docMk/>
            <pc:sldMk cId="3675266232" sldId="780"/>
            <ac:spMk id="4" creationId="{8140017C-DE6C-421B-A6DD-59732A3D6B2B}"/>
          </ac:spMkLst>
        </pc:spChg>
        <pc:spChg chg="add mod">
          <ac:chgData name="Sidney Seckler" userId="73470fc2d5f88927" providerId="LiveId" clId="{EFA570ED-F950-4651-9D0F-A67FA8C53B06}" dt="2021-09-30T12:10:52.085" v="3271" actId="1076"/>
          <ac:spMkLst>
            <pc:docMk/>
            <pc:sldMk cId="3675266232" sldId="780"/>
            <ac:spMk id="5" creationId="{A0196B3A-C1AB-4EE1-B71B-EAC538718C51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05.796" v="3288" actId="20577"/>
          <ac:spMkLst>
            <pc:docMk/>
            <pc:sldMk cId="3675266232" sldId="780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30T12:10:45.577" v="3270" actId="20577"/>
          <ac:spMkLst>
            <pc:docMk/>
            <pc:sldMk cId="3675266232" sldId="780"/>
            <ac:spMk id="41" creationId="{ACF46268-803F-42B9-B98A-402F20B92DCB}"/>
          </ac:spMkLst>
        </pc:spChg>
        <pc:spChg chg="add del mod">
          <ac:chgData name="Sidney Seckler" userId="73470fc2d5f88927" providerId="LiveId" clId="{EFA570ED-F950-4651-9D0F-A67FA8C53B06}" dt="2021-09-28T12:11:57.072" v="689" actId="478"/>
          <ac:spMkLst>
            <pc:docMk/>
            <pc:sldMk cId="3675266232" sldId="780"/>
            <ac:spMk id="42" creationId="{E9B79D19-4F8B-4B7E-98B4-8607651972D4}"/>
          </ac:spMkLst>
        </pc:spChg>
        <pc:spChg chg="add del mod">
          <ac:chgData name="Sidney Seckler" userId="73470fc2d5f88927" providerId="LiveId" clId="{EFA570ED-F950-4651-9D0F-A67FA8C53B06}" dt="2021-09-28T12:12:52.765" v="699" actId="478"/>
          <ac:spMkLst>
            <pc:docMk/>
            <pc:sldMk cId="3675266232" sldId="780"/>
            <ac:spMk id="43" creationId="{2B994DF1-3F95-4919-9574-63EF89DD04E7}"/>
          </ac:spMkLst>
        </pc:spChg>
        <pc:spChg chg="del">
          <ac:chgData name="Sidney Seckler" userId="73470fc2d5f88927" providerId="LiveId" clId="{EFA570ED-F950-4651-9D0F-A67FA8C53B06}" dt="2021-09-28T12:10:28.511" v="674" actId="478"/>
          <ac:spMkLst>
            <pc:docMk/>
            <pc:sldMk cId="3675266232" sldId="780"/>
            <ac:spMk id="44" creationId="{E3688BE6-740D-46BF-91A0-8DE1DB4C7E2F}"/>
          </ac:spMkLst>
        </pc:spChg>
        <pc:spChg chg="add del mod">
          <ac:chgData name="Sidney Seckler" userId="73470fc2d5f88927" providerId="LiveId" clId="{EFA570ED-F950-4651-9D0F-A67FA8C53B06}" dt="2021-09-28T12:12:57.512" v="701" actId="478"/>
          <ac:spMkLst>
            <pc:docMk/>
            <pc:sldMk cId="3675266232" sldId="780"/>
            <ac:spMk id="45" creationId="{BEE63B80-D7DE-48B7-B2DF-83D44071E233}"/>
          </ac:spMkLst>
        </pc:spChg>
        <pc:spChg chg="del">
          <ac:chgData name="Sidney Seckler" userId="73470fc2d5f88927" providerId="LiveId" clId="{EFA570ED-F950-4651-9D0F-A67FA8C53B06}" dt="2021-09-28T12:10:31.543" v="675" actId="478"/>
          <ac:spMkLst>
            <pc:docMk/>
            <pc:sldMk cId="3675266232" sldId="780"/>
            <ac:spMk id="47" creationId="{32051E7E-3AC7-43A6-A291-5A7A1A303821}"/>
          </ac:spMkLst>
        </pc:spChg>
        <pc:spChg chg="mod">
          <ac:chgData name="Sidney Seckler" userId="73470fc2d5f88927" providerId="LiveId" clId="{EFA570ED-F950-4651-9D0F-A67FA8C53B06}" dt="2021-09-28T12:12:05.516" v="691" actId="1076"/>
          <ac:spMkLst>
            <pc:docMk/>
            <pc:sldMk cId="3675266232" sldId="780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38:04.819" v="3286" actId="6549"/>
          <ac:grpSpMkLst>
            <pc:docMk/>
            <pc:sldMk cId="3675266232" sldId="780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04.819" v="3286" actId="6549"/>
          <ac:grpSpMkLst>
            <pc:docMk/>
            <pc:sldMk cId="3675266232" sldId="780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14.623" v="3291" actId="20577"/>
        <pc:sldMkLst>
          <pc:docMk/>
          <pc:sldMk cId="2271630836" sldId="781"/>
        </pc:sldMkLst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14.623" v="3291" actId="20577"/>
          <ac:spMkLst>
            <pc:docMk/>
            <pc:sldMk cId="2271630836" sldId="781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6" creationId="{7A5408F6-288E-4A56-9FE3-3F34654CCD4D}"/>
          </ac:spMkLst>
        </pc:spChg>
        <pc:spChg chg="del mod">
          <ac:chgData name="Sidney Seckler" userId="73470fc2d5f88927" providerId="LiveId" clId="{EFA570ED-F950-4651-9D0F-A67FA8C53B06}" dt="2021-09-28T12:14:05.592" v="714" actId="478"/>
          <ac:spMkLst>
            <pc:docMk/>
            <pc:sldMk cId="2271630836" sldId="781"/>
            <ac:spMk id="41" creationId="{ACF46268-803F-42B9-B98A-402F20B92DCB}"/>
          </ac:spMkLst>
        </pc:spChg>
        <pc:spChg chg="mod">
          <ac:chgData name="Sidney Seckler" userId="73470fc2d5f88927" providerId="LiveId" clId="{EFA570ED-F950-4651-9D0F-A67FA8C53B06}" dt="2021-09-28T12:14:30.614" v="721" actId="1076"/>
          <ac:spMkLst>
            <pc:docMk/>
            <pc:sldMk cId="2271630836" sldId="781"/>
            <ac:spMk id="42" creationId="{E9B79D19-4F8B-4B7E-98B4-8607651972D4}"/>
          </ac:spMkLst>
        </pc:spChg>
        <pc:spChg chg="add mod">
          <ac:chgData name="Sidney Seckler" userId="73470fc2d5f88927" providerId="LiveId" clId="{EFA570ED-F950-4651-9D0F-A67FA8C53B06}" dt="2021-09-30T12:11:00.230" v="3273" actId="20577"/>
          <ac:spMkLst>
            <pc:docMk/>
            <pc:sldMk cId="2271630836" sldId="781"/>
            <ac:spMk id="43" creationId="{FDC189C1-29F1-4FC2-9737-C9406F2BA0EC}"/>
          </ac:spMkLst>
        </pc:spChg>
        <pc:spChg chg="add mod">
          <ac:chgData name="Sidney Seckler" userId="73470fc2d5f88927" providerId="LiveId" clId="{EFA570ED-F950-4651-9D0F-A67FA8C53B06}" dt="2021-09-30T12:11:04.747" v="3274" actId="1076"/>
          <ac:spMkLst>
            <pc:docMk/>
            <pc:sldMk cId="2271630836" sldId="781"/>
            <ac:spMk id="44" creationId="{6C5528AD-E491-4C7D-9E48-878C8EDF06EC}"/>
          </ac:spMkLst>
        </pc:spChg>
        <pc:spChg chg="add mod">
          <ac:chgData name="Sidney Seckler" userId="73470fc2d5f88927" providerId="LiveId" clId="{EFA570ED-F950-4651-9D0F-A67FA8C53B06}" dt="2021-09-28T12:14:43.612" v="723"/>
          <ac:spMkLst>
            <pc:docMk/>
            <pc:sldMk cId="2271630836" sldId="781"/>
            <ac:spMk id="45" creationId="{0F6CFA55-C40E-4395-A6AE-0D55278832ED}"/>
          </ac:spMkLst>
        </pc:spChg>
        <pc:spChg chg="add mod">
          <ac:chgData name="Sidney Seckler" userId="73470fc2d5f88927" providerId="LiveId" clId="{EFA570ED-F950-4651-9D0F-A67FA8C53B06}" dt="2021-09-28T12:15:16.966" v="729" actId="1076"/>
          <ac:spMkLst>
            <pc:docMk/>
            <pc:sldMk cId="2271630836" sldId="781"/>
            <ac:spMk id="46" creationId="{F5538189-51BD-4E1B-B6D0-492D1897C206}"/>
          </ac:spMkLst>
        </pc:spChg>
        <pc:spChg chg="del">
          <ac:chgData name="Sidney Seckler" userId="73470fc2d5f88927" providerId="LiveId" clId="{EFA570ED-F950-4651-9D0F-A67FA8C53B06}" dt="2021-09-28T12:13:19.154" v="706" actId="478"/>
          <ac:spMkLst>
            <pc:docMk/>
            <pc:sldMk cId="2271630836" sldId="781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38:13.629" v="3289" actId="6549"/>
          <ac:grpSpMkLst>
            <pc:docMk/>
            <pc:sldMk cId="2271630836" sldId="781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13.629" v="3289" actId="6549"/>
          <ac:grpSpMkLst>
            <pc:docMk/>
            <pc:sldMk cId="2271630836" sldId="781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27.022" v="3294" actId="6549"/>
        <pc:sldMkLst>
          <pc:docMk/>
          <pc:sldMk cId="1124932003" sldId="782"/>
        </pc:sldMkLst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30T12:11:33.247" v="3281" actId="1076"/>
          <ac:spMkLst>
            <pc:docMk/>
            <pc:sldMk cId="1124932003" sldId="782"/>
            <ac:spMk id="41" creationId="{A8A6536D-0A3E-4326-972B-F5B5F01CB533}"/>
          </ac:spMkLst>
        </pc:spChg>
        <pc:spChg chg="del">
          <ac:chgData name="Sidney Seckler" userId="73470fc2d5f88927" providerId="LiveId" clId="{EFA570ED-F950-4651-9D0F-A67FA8C53B06}" dt="2021-09-28T12:16:22.967" v="732" actId="478"/>
          <ac:spMkLst>
            <pc:docMk/>
            <pc:sldMk cId="1124932003" sldId="782"/>
            <ac:spMk id="42" creationId="{E9B79D19-4F8B-4B7E-98B4-8607651972D4}"/>
          </ac:spMkLst>
        </pc:spChg>
        <pc:spChg chg="mod">
          <ac:chgData name="Sidney Seckler" userId="73470fc2d5f88927" providerId="LiveId" clId="{EFA570ED-F950-4651-9D0F-A67FA8C53B06}" dt="2021-09-30T12:11:12.363" v="3276" actId="20577"/>
          <ac:spMkLst>
            <pc:docMk/>
            <pc:sldMk cId="1124932003" sldId="782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11:42.023" v="3282" actId="1076"/>
          <ac:spMkLst>
            <pc:docMk/>
            <pc:sldMk cId="1124932003" sldId="782"/>
            <ac:spMk id="44" creationId="{6C5528AD-E491-4C7D-9E48-878C8EDF06EC}"/>
          </ac:spMkLst>
        </pc:spChg>
        <pc:spChg chg="del">
          <ac:chgData name="Sidney Seckler" userId="73470fc2d5f88927" providerId="LiveId" clId="{EFA570ED-F950-4651-9D0F-A67FA8C53B06}" dt="2021-09-28T12:16:25.386" v="733" actId="478"/>
          <ac:spMkLst>
            <pc:docMk/>
            <pc:sldMk cId="1124932003" sldId="782"/>
            <ac:spMk id="45" creationId="{0F6CFA55-C40E-4395-A6AE-0D55278832ED}"/>
          </ac:spMkLst>
        </pc:spChg>
        <pc:spChg chg="del">
          <ac:chgData name="Sidney Seckler" userId="73470fc2d5f88927" providerId="LiveId" clId="{EFA570ED-F950-4651-9D0F-A67FA8C53B06}" dt="2021-09-28T12:16:17.612" v="731" actId="478"/>
          <ac:spMkLst>
            <pc:docMk/>
            <pc:sldMk cId="1124932003" sldId="782"/>
            <ac:spMk id="46" creationId="{F5538189-51BD-4E1B-B6D0-492D1897C206}"/>
          </ac:spMkLst>
        </pc:spChg>
        <pc:spChg chg="add mod">
          <ac:chgData name="Sidney Seckler" userId="73470fc2d5f88927" providerId="LiveId" clId="{EFA570ED-F950-4651-9D0F-A67FA8C53B06}" dt="2021-09-30T12:11:27.097" v="3280" actId="1076"/>
          <ac:spMkLst>
            <pc:docMk/>
            <pc:sldMk cId="1124932003" sldId="782"/>
            <ac:spMk id="47" creationId="{0CF92BDC-A2F9-48A8-A594-2FD3ACFA9983}"/>
          </ac:spMkLst>
        </pc:spChg>
        <pc:spChg chg="add mod">
          <ac:chgData name="Sidney Seckler" userId="73470fc2d5f88927" providerId="LiveId" clId="{EFA570ED-F950-4651-9D0F-A67FA8C53B06}" dt="2021-09-28T12:19:04.935" v="796" actId="1076"/>
          <ac:spMkLst>
            <pc:docMk/>
            <pc:sldMk cId="1124932003" sldId="782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8:27.022" v="3294" actId="6549"/>
          <ac:grpSpMkLst>
            <pc:docMk/>
            <pc:sldMk cId="1124932003" sldId="782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27.022" v="3294" actId="6549"/>
          <ac:grpSpMkLst>
            <pc:docMk/>
            <pc:sldMk cId="1124932003" sldId="782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9:07.012" v="3303" actId="1076"/>
        <pc:sldMkLst>
          <pc:docMk/>
          <pc:sldMk cId="2869722600" sldId="783"/>
        </pc:sldMkLst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39:07.012" v="3303" actId="1076"/>
          <ac:spMkLst>
            <pc:docMk/>
            <pc:sldMk cId="2869722600" sldId="783"/>
            <ac:spMk id="41" creationId="{A8A6536D-0A3E-4326-972B-F5B5F01CB533}"/>
          </ac:spMkLst>
        </pc:spChg>
        <pc:spChg chg="add mod">
          <ac:chgData name="Sidney Seckler" userId="73470fc2d5f88927" providerId="LiveId" clId="{EFA570ED-F950-4651-9D0F-A67FA8C53B06}" dt="2021-09-28T12:20:00.888" v="822" actId="108"/>
          <ac:spMkLst>
            <pc:docMk/>
            <pc:sldMk cId="2869722600" sldId="783"/>
            <ac:spMk id="42" creationId="{4CE933BE-6CAD-460F-B453-90EB5770E835}"/>
          </ac:spMkLst>
        </pc:spChg>
        <pc:spChg chg="mod">
          <ac:chgData name="Sidney Seckler" userId="73470fc2d5f88927" providerId="LiveId" clId="{EFA570ED-F950-4651-9D0F-A67FA8C53B06}" dt="2021-09-30T12:38:42.158" v="3299" actId="20577"/>
          <ac:spMkLst>
            <pc:docMk/>
            <pc:sldMk cId="2869722600" sldId="783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38:48.042" v="3300" actId="1076"/>
          <ac:spMkLst>
            <pc:docMk/>
            <pc:sldMk cId="2869722600" sldId="783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8:52.501" v="3302" actId="20577"/>
          <ac:spMkLst>
            <pc:docMk/>
            <pc:sldMk cId="2869722600" sldId="783"/>
            <ac:spMk id="47" creationId="{0CF92BDC-A2F9-48A8-A594-2FD3ACFA9983}"/>
          </ac:spMkLst>
        </pc:spChg>
        <pc:spChg chg="del">
          <ac:chgData name="Sidney Seckler" userId="73470fc2d5f88927" providerId="LiveId" clId="{EFA570ED-F950-4651-9D0F-A67FA8C53B06}" dt="2021-09-28T12:19:34.654" v="818" actId="478"/>
          <ac:spMkLst>
            <pc:docMk/>
            <pc:sldMk cId="2869722600" sldId="783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8:35.817" v="3297" actId="6549"/>
          <ac:grpSpMkLst>
            <pc:docMk/>
            <pc:sldMk cId="2869722600" sldId="783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35.817" v="3297" actId="6549"/>
          <ac:grpSpMkLst>
            <pc:docMk/>
            <pc:sldMk cId="2869722600" sldId="783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9:38.508" v="3312" actId="1076"/>
        <pc:sldMkLst>
          <pc:docMk/>
          <pc:sldMk cId="2735631312" sldId="784"/>
        </pc:sldMkLst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39:38.508" v="3312" actId="1076"/>
          <ac:spMkLst>
            <pc:docMk/>
            <pc:sldMk cId="2735631312" sldId="784"/>
            <ac:spMk id="41" creationId="{A8A6536D-0A3E-4326-972B-F5B5F01CB533}"/>
          </ac:spMkLst>
        </pc:spChg>
        <pc:spChg chg="add mod">
          <ac:chgData name="Sidney Seckler" userId="73470fc2d5f88927" providerId="LiveId" clId="{EFA570ED-F950-4651-9D0F-A67FA8C53B06}" dt="2021-09-28T12:21:49.835" v="871" actId="1076"/>
          <ac:spMkLst>
            <pc:docMk/>
            <pc:sldMk cId="2735631312" sldId="784"/>
            <ac:spMk id="42" creationId="{93EFA109-4143-493A-A234-D6CCCB44F487}"/>
          </ac:spMkLst>
        </pc:spChg>
        <pc:spChg chg="mod">
          <ac:chgData name="Sidney Seckler" userId="73470fc2d5f88927" providerId="LiveId" clId="{EFA570ED-F950-4651-9D0F-A67FA8C53B06}" dt="2021-09-30T12:39:17.843" v="3308" actId="20577"/>
          <ac:spMkLst>
            <pc:docMk/>
            <pc:sldMk cId="2735631312" sldId="784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39:24.565" v="3309" actId="1076"/>
          <ac:spMkLst>
            <pc:docMk/>
            <pc:sldMk cId="2735631312" sldId="784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9:29.885" v="3311" actId="20577"/>
          <ac:spMkLst>
            <pc:docMk/>
            <pc:sldMk cId="2735631312" sldId="784"/>
            <ac:spMk id="47" creationId="{0CF92BDC-A2F9-48A8-A594-2FD3ACFA9983}"/>
          </ac:spMkLst>
        </pc:spChg>
        <pc:spChg chg="del">
          <ac:chgData name="Sidney Seckler" userId="73470fc2d5f88927" providerId="LiveId" clId="{EFA570ED-F950-4651-9D0F-A67FA8C53B06}" dt="2021-09-28T12:20:11.564" v="824" actId="478"/>
          <ac:spMkLst>
            <pc:docMk/>
            <pc:sldMk cId="2735631312" sldId="784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9:13.175" v="3306" actId="6549"/>
          <ac:grpSpMkLst>
            <pc:docMk/>
            <pc:sldMk cId="2735631312" sldId="784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9:13.175" v="3306" actId="6549"/>
          <ac:grpSpMkLst>
            <pc:docMk/>
            <pc:sldMk cId="2735631312" sldId="784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0:16.281" v="3321" actId="1076"/>
        <pc:sldMkLst>
          <pc:docMk/>
          <pc:sldMk cId="3806488466" sldId="785"/>
        </pc:sldMkLst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40:00.584" v="3320" actId="1076"/>
          <ac:spMkLst>
            <pc:docMk/>
            <pc:sldMk cId="3806488466" sldId="785"/>
            <ac:spMk id="41" creationId="{A8A6536D-0A3E-4326-972B-F5B5F01CB533}"/>
          </ac:spMkLst>
        </pc:spChg>
        <pc:spChg chg="mod">
          <ac:chgData name="Sidney Seckler" userId="73470fc2d5f88927" providerId="LiveId" clId="{EFA570ED-F950-4651-9D0F-A67FA8C53B06}" dt="2021-09-28T12:23:56.357" v="1031" actId="14100"/>
          <ac:spMkLst>
            <pc:docMk/>
            <pc:sldMk cId="3806488466" sldId="785"/>
            <ac:spMk id="42" creationId="{93EFA109-4143-493A-A234-D6CCCB44F487}"/>
          </ac:spMkLst>
        </pc:spChg>
        <pc:spChg chg="mod">
          <ac:chgData name="Sidney Seckler" userId="73470fc2d5f88927" providerId="LiveId" clId="{EFA570ED-F950-4651-9D0F-A67FA8C53B06}" dt="2021-09-30T12:39:49.590" v="3317" actId="20577"/>
          <ac:spMkLst>
            <pc:docMk/>
            <pc:sldMk cId="3806488466" sldId="785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40:16.281" v="3321" actId="1076"/>
          <ac:spMkLst>
            <pc:docMk/>
            <pc:sldMk cId="3806488466" sldId="785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9:53.994" v="3319" actId="20577"/>
          <ac:spMkLst>
            <pc:docMk/>
            <pc:sldMk cId="3806488466" sldId="785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39:44.393" v="3315" actId="6549"/>
          <ac:grpSpMkLst>
            <pc:docMk/>
            <pc:sldMk cId="3806488466" sldId="785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9:44.393" v="3315" actId="6549"/>
          <ac:grpSpMkLst>
            <pc:docMk/>
            <pc:sldMk cId="3806488466" sldId="785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40:32.663" v="3328" actId="20577"/>
        <pc:sldMkLst>
          <pc:docMk/>
          <pc:sldMk cId="2282343747" sldId="786"/>
        </pc:sldMkLst>
        <pc:spChg chg="add mod">
          <ac:chgData name="Sidney Seckler" userId="73470fc2d5f88927" providerId="LiveId" clId="{EFA570ED-F950-4651-9D0F-A67FA8C53B06}" dt="2021-09-28T12:49:57.976" v="1099" actId="1076"/>
          <ac:spMkLst>
            <pc:docMk/>
            <pc:sldMk cId="2282343747" sldId="786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28T12:47:41.078" v="1079" actId="1076"/>
          <ac:spMkLst>
            <pc:docMk/>
            <pc:sldMk cId="2282343747" sldId="786"/>
            <ac:spMk id="23" creationId="{0D28AF9F-2DF9-4124-8EA8-C19FD7845726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2:47:48.660" v="1081" actId="478"/>
          <ac:spMkLst>
            <pc:docMk/>
            <pc:sldMk cId="2282343747" sldId="786"/>
            <ac:spMk id="41" creationId="{A8A6536D-0A3E-4326-972B-F5B5F01CB533}"/>
          </ac:spMkLst>
        </pc:spChg>
        <pc:spChg chg="del">
          <ac:chgData name="Sidney Seckler" userId="73470fc2d5f88927" providerId="LiveId" clId="{EFA570ED-F950-4651-9D0F-A67FA8C53B06}" dt="2021-09-28T12:47:58.317" v="1082" actId="478"/>
          <ac:spMkLst>
            <pc:docMk/>
            <pc:sldMk cId="2282343747" sldId="786"/>
            <ac:spMk id="42" creationId="{93EFA109-4143-493A-A234-D6CCCB44F487}"/>
          </ac:spMkLst>
        </pc:spChg>
        <pc:spChg chg="del">
          <ac:chgData name="Sidney Seckler" userId="73470fc2d5f88927" providerId="LiveId" clId="{EFA570ED-F950-4651-9D0F-A67FA8C53B06}" dt="2021-09-28T12:48:37.416" v="1083" actId="478"/>
          <ac:spMkLst>
            <pc:docMk/>
            <pc:sldMk cId="2282343747" sldId="786"/>
            <ac:spMk id="43" creationId="{FDC189C1-29F1-4FC2-9737-C9406F2BA0EC}"/>
          </ac:spMkLst>
        </pc:spChg>
        <pc:spChg chg="del">
          <ac:chgData name="Sidney Seckler" userId="73470fc2d5f88927" providerId="LiveId" clId="{EFA570ED-F950-4651-9D0F-A67FA8C53B06}" dt="2021-09-28T12:47:45.152" v="1080" actId="478"/>
          <ac:spMkLst>
            <pc:docMk/>
            <pc:sldMk cId="2282343747" sldId="786"/>
            <ac:spMk id="44" creationId="{6C5528AD-E491-4C7D-9E48-878C8EDF06EC}"/>
          </ac:spMkLst>
        </pc:spChg>
        <pc:spChg chg="add mod">
          <ac:chgData name="Sidney Seckler" userId="73470fc2d5f88927" providerId="LiveId" clId="{EFA570ED-F950-4651-9D0F-A67FA8C53B06}" dt="2021-09-30T12:40:23.527" v="3324" actId="6549"/>
          <ac:spMkLst>
            <pc:docMk/>
            <pc:sldMk cId="2282343747" sldId="786"/>
            <ac:spMk id="45" creationId="{FCFBB5DD-183E-48E1-817C-70DCFD93F190}"/>
          </ac:spMkLst>
        </pc:spChg>
        <pc:spChg chg="add mod">
          <ac:chgData name="Sidney Seckler" userId="73470fc2d5f88927" providerId="LiveId" clId="{EFA570ED-F950-4651-9D0F-A67FA8C53B06}" dt="2021-09-28T12:56:00.707" v="1431" actId="20577"/>
          <ac:spMkLst>
            <pc:docMk/>
            <pc:sldMk cId="2282343747" sldId="786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32.663" v="3328" actId="20577"/>
          <ac:spMkLst>
            <pc:docMk/>
            <pc:sldMk cId="2282343747" sldId="786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0:27.219" v="3327" actId="6549"/>
          <ac:grpSpMkLst>
            <pc:docMk/>
            <pc:sldMk cId="2282343747" sldId="786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0:27.219" v="3327" actId="6549"/>
          <ac:grpSpMkLst>
            <pc:docMk/>
            <pc:sldMk cId="2282343747" sldId="786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0:51.482" v="3335" actId="20577"/>
        <pc:sldMkLst>
          <pc:docMk/>
          <pc:sldMk cId="222663066" sldId="787"/>
        </pc:sldMkLst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40:48.401" v="3334" actId="6549"/>
          <ac:spMkLst>
            <pc:docMk/>
            <pc:sldMk cId="222663066" sldId="787"/>
            <ac:spMk id="45" creationId="{FCFBB5DD-183E-48E1-817C-70DCFD93F190}"/>
          </ac:spMkLst>
        </pc:spChg>
        <pc:spChg chg="mod">
          <ac:chgData name="Sidney Seckler" userId="73470fc2d5f88927" providerId="LiveId" clId="{EFA570ED-F950-4651-9D0F-A67FA8C53B06}" dt="2021-09-28T12:55:55.648" v="1430" actId="20577"/>
          <ac:spMkLst>
            <pc:docMk/>
            <pc:sldMk cId="222663066" sldId="787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51.482" v="3335" actId="20577"/>
          <ac:spMkLst>
            <pc:docMk/>
            <pc:sldMk cId="222663066" sldId="787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0:44.405" v="3331" actId="6549"/>
          <ac:grpSpMkLst>
            <pc:docMk/>
            <pc:sldMk cId="222663066" sldId="787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0:44.405" v="3331" actId="6549"/>
          <ac:grpSpMkLst>
            <pc:docMk/>
            <pc:sldMk cId="222663066" sldId="787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41:09.660" v="3339" actId="6549"/>
        <pc:sldMkLst>
          <pc:docMk/>
          <pc:sldMk cId="93189653" sldId="788"/>
        </pc:sldMkLst>
        <pc:spChg chg="del">
          <ac:chgData name="Sidney Seckler" userId="73470fc2d5f88927" providerId="LiveId" clId="{EFA570ED-F950-4651-9D0F-A67FA8C53B06}" dt="2021-09-28T12:56:50.297" v="1435" actId="478"/>
          <ac:spMkLst>
            <pc:docMk/>
            <pc:sldMk cId="93189653" sldId="788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28T13:01:38.888" v="1647" actId="20577"/>
          <ac:spMkLst>
            <pc:docMk/>
            <pc:sldMk cId="93189653" sldId="788"/>
            <ac:spMk id="41" creationId="{2760B4A0-3B71-4B6B-A765-08049A318FCA}"/>
          </ac:spMkLst>
        </pc:spChg>
        <pc:spChg chg="del">
          <ac:chgData name="Sidney Seckler" userId="73470fc2d5f88927" providerId="LiveId" clId="{EFA570ED-F950-4651-9D0F-A67FA8C53B06}" dt="2021-09-28T12:56:48.228" v="1434" actId="478"/>
          <ac:spMkLst>
            <pc:docMk/>
            <pc:sldMk cId="93189653" sldId="788"/>
            <ac:spMk id="45" creationId="{FCFBB5DD-183E-48E1-817C-70DCFD93F190}"/>
          </ac:spMkLst>
        </pc:spChg>
        <pc:spChg chg="del">
          <ac:chgData name="Sidney Seckler" userId="73470fc2d5f88927" providerId="LiveId" clId="{EFA570ED-F950-4651-9D0F-A67FA8C53B06}" dt="2021-09-28T12:56:40.018" v="1433" actId="478"/>
          <ac:spMkLst>
            <pc:docMk/>
            <pc:sldMk cId="93189653" sldId="788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57.967" v="3336" actId="20577"/>
          <ac:spMkLst>
            <pc:docMk/>
            <pc:sldMk cId="93189653" sldId="788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09.660" v="3339" actId="6549"/>
          <ac:grpSpMkLst>
            <pc:docMk/>
            <pc:sldMk cId="93189653" sldId="788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09.660" v="3339" actId="6549"/>
          <ac:grpSpMkLst>
            <pc:docMk/>
            <pc:sldMk cId="93189653" sldId="788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1:23.537" v="3343" actId="6549"/>
        <pc:sldMkLst>
          <pc:docMk/>
          <pc:sldMk cId="3703275292" sldId="789"/>
        </pc:sldMkLst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28T13:01:32.912" v="1645" actId="20577"/>
          <ac:spMkLst>
            <pc:docMk/>
            <pc:sldMk cId="3703275292" sldId="789"/>
            <ac:spMk id="41" creationId="{2760B4A0-3B71-4B6B-A765-08049A318FCA}"/>
          </ac:spMkLst>
        </pc:spChg>
        <pc:spChg chg="mod">
          <ac:chgData name="Sidney Seckler" userId="73470fc2d5f88927" providerId="LiveId" clId="{EFA570ED-F950-4651-9D0F-A67FA8C53B06}" dt="2021-09-30T12:41:17.271" v="3340" actId="20577"/>
          <ac:spMkLst>
            <pc:docMk/>
            <pc:sldMk cId="3703275292" sldId="789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23.537" v="3343" actId="6549"/>
          <ac:grpSpMkLst>
            <pc:docMk/>
            <pc:sldMk cId="3703275292" sldId="789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23.537" v="3343" actId="6549"/>
          <ac:grpSpMkLst>
            <pc:docMk/>
            <pc:sldMk cId="3703275292" sldId="789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28T13:02:55.137" v="1660" actId="14100"/>
        <pc:sldMkLst>
          <pc:docMk/>
          <pc:sldMk cId="4252184970" sldId="790"/>
        </pc:sldMkLst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4" creationId="{639E7450-8603-413E-AC5B-13DD4129C798}"/>
          </ac:spMkLst>
        </pc:spChg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45" creationId="{FCFBB5DD-183E-48E1-817C-70DCFD93F190}"/>
          </ac:spMkLst>
        </pc:spChg>
        <pc:spChg chg="del">
          <ac:chgData name="Sidney Seckler" userId="73470fc2d5f88927" providerId="LiveId" clId="{EFA570ED-F950-4651-9D0F-A67FA8C53B06}" dt="2021-09-28T13:02:03.310" v="1651" actId="478"/>
          <ac:spMkLst>
            <pc:docMk/>
            <pc:sldMk cId="4252184970" sldId="790"/>
            <ac:spMk id="46" creationId="{14913DA4-1DB0-480B-BF81-201F2D21328E}"/>
          </ac:spMkLst>
        </pc:spChg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47" creationId="{0CF92BDC-A2F9-48A8-A594-2FD3ACFA9983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8" creationId="{21749CE2-C305-4C8B-B4E1-E962CE39D0C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9" creationId="{E58DBEB9-2E81-4DAE-AEFB-29B89F56F60B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3" creationId="{2E90DE4A-5B8D-4085-8C36-6ED754FF994B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4" creationId="{21BADF2A-2E8D-42F8-8FB4-0D697C2721DE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6" creationId="{4ECED00B-FD59-4231-BAB2-4C8C74B3C800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8" creationId="{33A89E58-7842-46DB-8C49-CBF11BB91524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4" creationId="{1D86B59E-E110-412B-A181-E0BAED6E9B6F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6" creationId="{4FDFA70A-934B-4663-B7B6-D679D79A7844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7" creationId="{54E285BD-4D70-4D70-9423-DAADD2D1BD11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72" creationId="{BFC85A92-A7A6-45C9-9C89-FD2E97BD7AE9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79" creationId="{74039C59-01CB-4DFB-83AE-38CA6441DCA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0" creationId="{2E313531-5917-48CD-A8DE-2C2089104D3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2" creationId="{36105F2B-31EF-42FC-B083-58D0C60F11E7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3" creationId="{4B8CB50C-A1D4-43C6-BB17-BB77B696B60E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4" creationId="{D49C16EA-7AB2-406C-8BAF-ABADFA351461}"/>
          </ac:spMkLst>
        </pc:spChg>
        <pc:grpChg chg="del">
          <ac:chgData name="Sidney Seckler" userId="73470fc2d5f88927" providerId="LiveId" clId="{EFA570ED-F950-4651-9D0F-A67FA8C53B06}" dt="2021-09-28T13:01:56.469" v="1649" actId="478"/>
          <ac:grpSpMkLst>
            <pc:docMk/>
            <pc:sldMk cId="4252184970" sldId="790"/>
            <ac:grpSpMk id="24" creationId="{5CD31A92-D990-4F89-874D-CA4ED0C05E7F}"/>
          </ac:grpSpMkLst>
        </pc:grpChg>
        <pc:grpChg chg="add mod">
          <ac:chgData name="Sidney Seckler" userId="73470fc2d5f88927" providerId="LiveId" clId="{EFA570ED-F950-4651-9D0F-A67FA8C53B06}" dt="2021-09-28T13:02:55.137" v="1660" actId="14100"/>
          <ac:grpSpMkLst>
            <pc:docMk/>
            <pc:sldMk cId="4252184970" sldId="790"/>
            <ac:grpSpMk id="41" creationId="{71800C09-C474-4CCB-8A03-DD5858BCCA4B}"/>
          </ac:grpSpMkLst>
        </pc:grpChg>
        <pc:grpChg chg="mod">
          <ac:chgData name="Sidney Seckler" userId="73470fc2d5f88927" providerId="LiveId" clId="{EFA570ED-F950-4651-9D0F-A67FA8C53B06}" dt="2021-09-28T13:02:25.174" v="1653"/>
          <ac:grpSpMkLst>
            <pc:docMk/>
            <pc:sldMk cId="4252184970" sldId="790"/>
            <ac:grpSpMk id="43" creationId="{BC9A48CC-0BB3-4EAB-A39E-744FDA7F9026}"/>
          </ac:grpSpMkLst>
        </pc:grpChg>
        <pc:grpChg chg="mod">
          <ac:chgData name="Sidney Seckler" userId="73470fc2d5f88927" providerId="LiveId" clId="{EFA570ED-F950-4651-9D0F-A67FA8C53B06}" dt="2021-09-28T13:02:25.174" v="1653"/>
          <ac:grpSpMkLst>
            <pc:docMk/>
            <pc:sldMk cId="4252184970" sldId="790"/>
            <ac:grpSpMk id="61" creationId="{0EC3E72A-71DB-4149-A182-9DE34CDBBFE2}"/>
          </ac:grpSpMkLst>
        </pc:grp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5" creationId="{FB553628-230D-4B95-B5D5-C7E90F7D8542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6" creationId="{FF522924-69DF-4086-856E-4D8554B6F223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7" creationId="{10758690-BAD6-4852-81A2-0B27CC7F2724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8" creationId="{F5707F12-4915-45BC-9D67-9106C6DC81F2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9" creationId="{3581B895-4CE5-4C32-88BA-F9A128327457}"/>
          </ac:picMkLst>
        </pc:pic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42" creationId="{64C011C0-6395-4C10-8744-CCFD31C52010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0" creationId="{C16E9D55-B062-4C80-8F50-538129ACA213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1" creationId="{CB9A8BB2-186A-4AAC-A806-3292FD97D93C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2" creationId="{4C13040B-5E46-498D-A3BD-FD1BAEB3F1E2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5" creationId="{D4A4786B-638E-44CA-8308-40F6AC6AF4BE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7" creationId="{A7B8EB58-AEC3-4A0C-AD35-56AB51903D57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9" creationId="{BFB679D2-0FA8-4AED-99CF-07AFEB1DCA0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0" creationId="{641C24FE-01CB-4DA4-9B8E-CCA96D83C69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2" creationId="{6222B644-2B62-43DF-B5AA-312CBAF7D5DE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3" creationId="{FA922EDD-8C8B-4630-8BDB-31140FCBBD3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5" creationId="{ABF2FCA6-0BB1-45A1-9C13-E772C14C86AD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8" creationId="{3CC711F3-5581-4EC0-8BE3-7192FD94C07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9" creationId="{5301D837-9989-4937-B0B9-F5ABF4B5019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0" creationId="{9A1591FF-C81C-4241-9FF0-471C42966DCC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1" creationId="{505609BF-9E91-4825-88CE-F98DE499A18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3" creationId="{BEDDA44B-F857-411C-9B38-7968B14A3832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4" creationId="{28D2A5D4-0033-4B58-A56D-C034DB44DA6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5" creationId="{3566E79E-F72C-4675-9B2B-3B38CBB856A5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6" creationId="{D1190166-6AF1-44B1-B328-7695A8D8659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7" creationId="{4215CAEE-441E-4B9E-A9FE-FF5FF0D0F4AF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8" creationId="{F3AA7442-E96B-45BC-AB8B-6E11A14EA9AD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81" creationId="{3BFDD352-1199-4B6F-8A8D-391808FEE5C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0" creationId="{2C43DB2A-F4A0-42BF-B5D0-762B0E2C411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1" creationId="{A8B3F574-5BE7-4498-9DEB-3F5F798DFEC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2" creationId="{1941434F-A215-4299-B8BD-7166BF94498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3" creationId="{41E6FD71-E689-495C-8CD7-E3D0E13CFCB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4" creationId="{6D8249BD-D55E-4D33-B204-44FD6053B5F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5" creationId="{16CD7B7A-37DA-49F4-A065-6E7CCD6224D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6" creationId="{6D78B357-A481-4426-A010-5DB5D8065ADA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7" creationId="{8C75C3DF-A0F5-426B-AC13-7D507244C12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8" creationId="{DF83D252-8DC7-43E9-81AB-32A46442A2B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9" creationId="{994D54AE-5EB9-44E5-9363-B74E3FEE9B97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0" creationId="{E702A333-9333-40E6-9B04-F0E5829F8CE3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1" creationId="{5AFACEAD-2ED8-4CF6-889D-48C26C41581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2" creationId="{D746BFAC-2AD8-4D15-987A-5F87FD65CDB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3" creationId="{D1763AD9-6F08-4CAA-B564-2474E0E1C3F0}"/>
          </ac:cxnSpMkLst>
        </pc:cxnChg>
      </pc:sldChg>
      <pc:sldChg chg="addSp modSp add mod">
        <pc:chgData name="Sidney Seckler" userId="73470fc2d5f88927" providerId="LiveId" clId="{EFA570ED-F950-4651-9D0F-A67FA8C53B06}" dt="2021-09-28T13:22:15.937" v="1782" actId="1038"/>
        <pc:sldMkLst>
          <pc:docMk/>
          <pc:sldMk cId="1730639444" sldId="791"/>
        </pc:sldMkLst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7" creationId="{BD64705C-F3B9-4F9D-88B2-E44623641BEF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8" creationId="{CA62D11D-CD47-49FB-BBCB-39A0D86039AE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13" creationId="{470298C0-097A-4B34-9347-8F95B5FCE5ED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21" creationId="{781B3D02-0D59-47AA-814A-88C7933ADF85}"/>
          </ac:spMkLst>
        </pc:spChg>
        <pc:spChg chg="mod">
          <ac:chgData name="Sidney Seckler" userId="73470fc2d5f88927" providerId="LiveId" clId="{EFA570ED-F950-4651-9D0F-A67FA8C53B06}" dt="2021-09-28T13:21:55.584" v="1759" actId="255"/>
          <ac:spMkLst>
            <pc:docMk/>
            <pc:sldMk cId="1730639444" sldId="791"/>
            <ac:spMk id="22" creationId="{2A761A19-D757-454D-A13F-332E6E3FA473}"/>
          </ac:spMkLst>
        </pc:spChg>
        <pc:spChg chg="mod">
          <ac:chgData name="Sidney Seckler" userId="73470fc2d5f88927" providerId="LiveId" clId="{EFA570ED-F950-4651-9D0F-A67FA8C53B06}" dt="2021-09-28T13:21:47.170" v="1758" actId="255"/>
          <ac:spMkLst>
            <pc:docMk/>
            <pc:sldMk cId="1730639444" sldId="791"/>
            <ac:spMk id="32" creationId="{F60FAEFD-6E27-4580-A789-B5714B7C8FE3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34" creationId="{7335B24C-BABD-47CD-85D6-642CCF2CB63C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38" creationId="{32F8AC1D-4CDA-4232-B8FE-4536DFABCB0B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39" creationId="{71EE66A9-1A3C-44E9-9C03-E51189B65D22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51" creationId="{00814A5E-6B47-4D1B-B783-88AD78CD8564}"/>
          </ac:spMkLst>
        </pc:spChg>
        <pc:spChg chg="mod">
          <ac:chgData name="Sidney Seckler" userId="73470fc2d5f88927" providerId="LiveId" clId="{EFA570ED-F950-4651-9D0F-A67FA8C53B06}" dt="2021-09-28T13:21:36.798" v="1756" actId="255"/>
          <ac:spMkLst>
            <pc:docMk/>
            <pc:sldMk cId="1730639444" sldId="791"/>
            <ac:spMk id="52" creationId="{B004033A-F043-482D-B448-12ACA6CF8F8C}"/>
          </ac:spMkLst>
        </pc:spChg>
        <pc:spChg chg="mod">
          <ac:chgData name="Sidney Seckler" userId="73470fc2d5f88927" providerId="LiveId" clId="{EFA570ED-F950-4651-9D0F-A67FA8C53B06}" dt="2021-09-28T13:21:41.449" v="1757" actId="255"/>
          <ac:spMkLst>
            <pc:docMk/>
            <pc:sldMk cId="1730639444" sldId="791"/>
            <ac:spMk id="61" creationId="{DC12FE05-82A8-401E-BA7A-92A576D92615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64" creationId="{28D94C6D-667C-4A7E-8927-A5DE7EB1D775}"/>
          </ac:spMkLst>
        </pc:spChg>
        <pc:grpChg chg="add mod">
          <ac:chgData name="Sidney Seckler" userId="73470fc2d5f88927" providerId="LiveId" clId="{EFA570ED-F950-4651-9D0F-A67FA8C53B06}" dt="2021-09-28T13:22:15.937" v="1782" actId="1038"/>
          <ac:grpSpMkLst>
            <pc:docMk/>
            <pc:sldMk cId="1730639444" sldId="791"/>
            <ac:grpSpMk id="4" creationId="{19462300-5721-4B0D-896F-B1087E7D7230}"/>
          </ac:grpSpMkLst>
        </pc:grpChg>
        <pc:grpChg chg="add mod">
          <ac:chgData name="Sidney Seckler" userId="73470fc2d5f88927" providerId="LiveId" clId="{EFA570ED-F950-4651-9D0F-A67FA8C53B06}" dt="2021-09-28T13:22:08.970" v="1774" actId="1038"/>
          <ac:grpSpMkLst>
            <pc:docMk/>
            <pc:sldMk cId="1730639444" sldId="791"/>
            <ac:grpSpMk id="35" creationId="{16D8C146-CA62-4A74-9D08-21E0ED09564A}"/>
          </ac:grpSpMkLst>
        </pc:grp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4" creationId="{86BD69FA-E028-49C5-A8D3-BBD258148C5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5" creationId="{FA33E9A6-55EB-45EB-9CDA-82484A8EA6A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6" creationId="{94DC89AD-446F-4CEC-977D-67C109D4975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7" creationId="{96CAC4A4-FB66-4218-BB2E-3B4A85B2E241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8" creationId="{0F5D4F6A-DC53-41C4-A0ED-F5B12C988DC1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3" creationId="{A04A328E-CE30-4A54-8928-7591F7317F95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4" creationId="{93F92A5D-0D3E-43E6-A54F-CD5321ECB485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5" creationId="{1CEBE1BF-80AB-45C3-886D-9EA85A72176D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6" creationId="{F3416EF3-53AF-46F6-8ED3-74D258DF4DCF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7" creationId="{4AE428F7-9AFC-445F-AF05-49A21D71AB85}"/>
          </ac:picMkLst>
        </pc:pic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5" creationId="{10CEFD32-137A-43F2-8A6F-500D474E06BC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6" creationId="{850D9B37-F36A-4E3C-A848-D05A3DC25714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9" creationId="{97F17FAC-3F12-458C-8CBB-317170428B2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0" creationId="{6C70FC23-0135-46C3-BCAC-04B84912BE97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1" creationId="{568D646F-A8BD-4A56-B64A-E7A32EE622C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2" creationId="{ED543266-1899-45F1-94CD-697531F54119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4" creationId="{0089BD2D-2578-4F18-9856-3A14DB65FE67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5" creationId="{B89D1AAA-A6EE-4FEE-A1BC-1550CD668FF2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6" creationId="{BFBAC657-B179-45AD-AD16-CC21DE66EE99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7" creationId="{2BDEE60E-0EE1-4B57-BD9A-80DEEA04A094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8" creationId="{8750CCCB-B278-4DE8-B120-FAC58F4E1371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9" creationId="{CFD730F4-F601-4ECD-A7EE-A819CC5643B6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20" creationId="{7812E05F-008B-4DB2-B8B9-44804CBF56C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29" creationId="{AE186CDD-26B2-4F9B-8C72-C085D8D8C79A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0" creationId="{E995593B-AC9F-4E18-B59D-A9C0DD870C18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1" creationId="{59ADDFBF-A932-49C4-89E2-703D2F8F66F2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3" creationId="{FDB07858-5590-4510-B498-CFDCA5EA735E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36" creationId="{32877566-3D48-44E9-B759-439DC49020CF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37" creationId="{C6E75D74-C978-4F30-A73F-555877B6BA18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0" creationId="{31215FDA-80EE-4180-A1DF-34E90262925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1" creationId="{612928E9-18CE-4AD0-8089-3EEAC6E4A782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2" creationId="{6793E9F4-01FC-4BBE-BAA9-FE22E90EE512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3" creationId="{5F686BC0-75B6-4E79-B56F-0DD859495960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4" creationId="{2AF051C1-5228-49DC-AEB7-CEC0843BBA47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5" creationId="{11A49122-96DF-49F8-AECE-03EE4279F27A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6" creationId="{BD38F9FA-5F42-4DDE-BE53-62FC19FE8C5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7" creationId="{8AE7CD85-7A80-4FBE-94BF-4058A74CF20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8" creationId="{775AC53E-B452-4B1A-B91A-6B790D201B67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9" creationId="{2AA2B387-AB6F-4645-A8D5-54E9FC68EDB3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0" creationId="{14F80D01-8AA7-43C4-AC63-71732F354EAB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8" creationId="{059E7329-8296-48DF-B616-EDD2C824BC0E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9" creationId="{A6ACD032-8A9D-4DFB-93E3-CBF3494D46CD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0" creationId="{60B3A370-0031-4D6A-927C-1527788D61EF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2" creationId="{4CF6A571-DBA8-4600-8645-1D9182328A5D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3" creationId="{14C325EB-A604-48E6-956E-5FD5B599ACFD}"/>
          </ac:cxnSpMkLst>
        </pc:cxnChg>
      </pc:sldChg>
      <pc:sldChg chg="addSp modSp add mod">
        <pc:chgData name="Sidney Seckler" userId="73470fc2d5f88927" providerId="LiveId" clId="{EFA570ED-F950-4651-9D0F-A67FA8C53B06}" dt="2021-09-28T13:24:01.497" v="1793" actId="1076"/>
        <pc:sldMkLst>
          <pc:docMk/>
          <pc:sldMk cId="522527340" sldId="792"/>
        </pc:sldMkLst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7" creationId="{3A1E4ECC-54FB-4BFC-A27E-1F9B6FCB1B83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8" creationId="{3AC69A85-29F3-4C7C-A748-847091E47C08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13" creationId="{D0698EB5-BC5E-4B22-873B-92669EF9ED34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21" creationId="{074899F3-98C5-4BCD-9FE0-5E6B6312E117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22" creationId="{08A87324-AE61-42DF-8003-FE314AFA303B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32" creationId="{E43E9DC2-0B95-4F4B-BBFE-5701C8DF6472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34" creationId="{AAEB7BBD-5AD3-4F9F-B1CB-F51398B978F4}"/>
          </ac:spMkLst>
        </pc:spChg>
        <pc:spChg chg="add mod">
          <ac:chgData name="Sidney Seckler" userId="73470fc2d5f88927" providerId="LiveId" clId="{EFA570ED-F950-4651-9D0F-A67FA8C53B06}" dt="2021-09-28T13:24:01.497" v="1793" actId="1076"/>
          <ac:spMkLst>
            <pc:docMk/>
            <pc:sldMk cId="522527340" sldId="792"/>
            <ac:spMk id="35" creationId="{38FEA9C6-097E-42EB-B553-B01441715890}"/>
          </ac:spMkLst>
        </pc:spChg>
        <pc:grpChg chg="add mod">
          <ac:chgData name="Sidney Seckler" userId="73470fc2d5f88927" providerId="LiveId" clId="{EFA570ED-F950-4651-9D0F-A67FA8C53B06}" dt="2021-09-28T13:23:33.809" v="1785" actId="1076"/>
          <ac:grpSpMkLst>
            <pc:docMk/>
            <pc:sldMk cId="522527340" sldId="792"/>
            <ac:grpSpMk id="4" creationId="{1E89CB5B-43C2-4411-AA54-93B6FADCBCD7}"/>
          </ac:grpSpMkLst>
        </pc:grp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4" creationId="{8EF73209-5404-4C61-B3FA-B74639B81330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5" creationId="{E26884DB-ADA1-47FC-A3FE-EB1B39259282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6" creationId="{E91BFCC0-D0C0-42BA-83C4-723CA952175A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7" creationId="{B8936E07-8090-42AB-8314-E35DD099B810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8" creationId="{6F8A1071-E8D6-4D56-A093-A5914E5E3A06}"/>
          </ac:picMkLst>
        </pc:pic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5" creationId="{08997746-6B35-45C4-BFF7-C07BF994709C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6" creationId="{D8267A50-0959-4CCF-9D90-6EAA0514DC4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9" creationId="{B6DD8656-4E44-4D98-A890-93EF1A99C7F5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0" creationId="{E9EA1977-9E7C-450B-AC2E-A8DD5AC006FE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1" creationId="{B6C43D87-90DA-47CB-A26E-5C84D015753A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2" creationId="{9C367812-3E78-4627-A23D-C7E95362F539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4" creationId="{7D60E735-B13C-4E8A-8F5E-AABA98BB6810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5" creationId="{ECC6956F-2636-463D-9BED-8844C2CA2A34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6" creationId="{B31FDE5A-9170-4C74-BDBC-98E639A8FAB3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7" creationId="{6F9383CF-5FF6-4D03-8EF0-AD489915B711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8" creationId="{9CDF6934-75EA-4A96-BB8A-3DD44DAE81EC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9" creationId="{031C4CBE-EE55-4A68-9C7F-C41E150E1381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20" creationId="{9265A0B7-DBF9-4CBA-89B6-25ACD3C209B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29" creationId="{E85EEB96-E28C-42DE-94C8-AD8DEA50650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0" creationId="{BD807148-163F-4312-8BBF-C04B53B00917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1" creationId="{0BBE161A-EEE6-491E-A439-9B4C4D71AE69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3" creationId="{8EC9FB10-80FC-4EE1-9A6F-755A60C11A2F}"/>
          </ac:cxnSpMkLst>
        </pc:cxnChg>
      </pc:sldChg>
      <pc:sldChg chg="addSp delSp modSp add mod">
        <pc:chgData name="Sidney Seckler" userId="73470fc2d5f88927" providerId="LiveId" clId="{EFA570ED-F950-4651-9D0F-A67FA8C53B06}" dt="2021-09-30T12:41:36.260" v="3346" actId="6549"/>
        <pc:sldMkLst>
          <pc:docMk/>
          <pc:sldMk cId="4005538881" sldId="793"/>
        </pc:sldMkLst>
        <pc:spChg chg="add del mod">
          <ac:chgData name="Sidney Seckler" userId="73470fc2d5f88927" providerId="LiveId" clId="{EFA570ED-F950-4651-9D0F-A67FA8C53B06}" dt="2021-09-28T13:14:00.704" v="1669" actId="478"/>
          <ac:spMkLst>
            <pc:docMk/>
            <pc:sldMk cId="4005538881" sldId="793"/>
            <ac:spMk id="3" creationId="{13D8D773-45F2-4E34-A358-16F5FC4A1FAA}"/>
          </ac:spMkLst>
        </pc:spChg>
        <pc:spChg chg="add mod">
          <ac:chgData name="Sidney Seckler" userId="73470fc2d5f88927" providerId="LiveId" clId="{EFA570ED-F950-4651-9D0F-A67FA8C53B06}" dt="2021-09-28T13:15:25.171" v="1681" actId="1076"/>
          <ac:spMkLst>
            <pc:docMk/>
            <pc:sldMk cId="4005538881" sldId="793"/>
            <ac:spMk id="5" creationId="{B5681947-A53E-4292-96F4-5E6EA6C1CB20}"/>
          </ac:spMkLst>
        </pc:spChg>
        <pc:spChg chg="add mod">
          <ac:chgData name="Sidney Seckler" userId="73470fc2d5f88927" providerId="LiveId" clId="{EFA570ED-F950-4651-9D0F-A67FA8C53B06}" dt="2021-09-28T13:16:39.813" v="1702" actId="14100"/>
          <ac:spMkLst>
            <pc:docMk/>
            <pc:sldMk cId="4005538881" sldId="793"/>
            <ac:spMk id="7" creationId="{730854EC-8385-4EFF-A5F5-B3F1C0579E7E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3:13:02.460" v="1663" actId="478"/>
          <ac:spMkLst>
            <pc:docMk/>
            <pc:sldMk cId="4005538881" sldId="793"/>
            <ac:spMk id="41" creationId="{2760B4A0-3B71-4B6B-A765-08049A318FCA}"/>
          </ac:spMkLst>
        </pc:spChg>
        <pc:spChg chg="add mod">
          <ac:chgData name="Sidney Seckler" userId="73470fc2d5f88927" providerId="LiveId" clId="{EFA570ED-F950-4651-9D0F-A67FA8C53B06}" dt="2021-09-28T13:18:11.169" v="1715" actId="1076"/>
          <ac:spMkLst>
            <pc:docMk/>
            <pc:sldMk cId="4005538881" sldId="793"/>
            <ac:spMk id="42" creationId="{9AA86DBA-AD94-426D-8B19-B2182A030AC0}"/>
          </ac:spMkLst>
        </pc:spChg>
        <pc:spChg chg="add mod">
          <ac:chgData name="Sidney Seckler" userId="73470fc2d5f88927" providerId="LiveId" clId="{EFA570ED-F950-4651-9D0F-A67FA8C53B06}" dt="2021-09-28T13:16:33.837" v="1700" actId="1076"/>
          <ac:spMkLst>
            <pc:docMk/>
            <pc:sldMk cId="4005538881" sldId="793"/>
            <ac:spMk id="43" creationId="{B88C0464-A171-439E-8F0B-832E95F33AB8}"/>
          </ac:spMkLst>
        </pc:spChg>
        <pc:spChg chg="add mod">
          <ac:chgData name="Sidney Seckler" userId="73470fc2d5f88927" providerId="LiveId" clId="{EFA570ED-F950-4651-9D0F-A67FA8C53B06}" dt="2021-09-28T13:18:19.046" v="1716" actId="1076"/>
          <ac:spMkLst>
            <pc:docMk/>
            <pc:sldMk cId="4005538881" sldId="793"/>
            <ac:spMk id="44" creationId="{D976B403-3BDD-4196-B590-3AD979E9EA30}"/>
          </ac:spMkLst>
        </pc:spChg>
        <pc:spChg chg="add mod">
          <ac:chgData name="Sidney Seckler" userId="73470fc2d5f88927" providerId="LiveId" clId="{EFA570ED-F950-4651-9D0F-A67FA8C53B06}" dt="2021-09-28T13:18:19.046" v="1716" actId="1076"/>
          <ac:spMkLst>
            <pc:docMk/>
            <pc:sldMk cId="4005538881" sldId="793"/>
            <ac:spMk id="45" creationId="{00EE13C2-D2F4-4E2B-ADBE-64157A895DF4}"/>
          </ac:spMkLst>
        </pc:spChg>
        <pc:spChg chg="add mod">
          <ac:chgData name="Sidney Seckler" userId="73470fc2d5f88927" providerId="LiveId" clId="{EFA570ED-F950-4651-9D0F-A67FA8C53B06}" dt="2021-09-28T13:18:11.169" v="1715" actId="1076"/>
          <ac:spMkLst>
            <pc:docMk/>
            <pc:sldMk cId="4005538881" sldId="793"/>
            <ac:spMk id="46" creationId="{37796B4D-FA5A-4F8E-BC73-53A8C21AB88C}"/>
          </ac:spMkLst>
        </pc:spChg>
        <pc:spChg chg="del mod">
          <ac:chgData name="Sidney Seckler" userId="73470fc2d5f88927" providerId="LiveId" clId="{EFA570ED-F950-4651-9D0F-A67FA8C53B06}" dt="2021-09-28T13:15:04.108" v="1677" actId="478"/>
          <ac:spMkLst>
            <pc:docMk/>
            <pc:sldMk cId="4005538881" sldId="793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36.260" v="3346" actId="6549"/>
          <ac:grpSpMkLst>
            <pc:docMk/>
            <pc:sldMk cId="4005538881" sldId="793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36.260" v="3346" actId="6549"/>
          <ac:grpSpMkLst>
            <pc:docMk/>
            <pc:sldMk cId="4005538881" sldId="793"/>
            <ac:grpSpMk id="35" creationId="{4E4C5EE3-02B1-467E-8838-E0E366DBC163}"/>
          </ac:grpSpMkLst>
        </pc:grpChg>
        <pc:graphicFrameChg chg="add del mod">
          <ac:chgData name="Sidney Seckler" userId="73470fc2d5f88927" providerId="LiveId" clId="{EFA570ED-F950-4651-9D0F-A67FA8C53B06}" dt="2021-09-28T13:14:00.704" v="1669" actId="478"/>
          <ac:graphicFrameMkLst>
            <pc:docMk/>
            <pc:sldMk cId="4005538881" sldId="793"/>
            <ac:graphicFrameMk id="2" creationId="{F014C5ED-21C5-4654-A57E-FAFE5241E918}"/>
          </ac:graphicFrameMkLst>
        </pc:graphicFrame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40" creationId="{EF95E37F-A2C8-400F-B573-C3384D336EF8}"/>
          </ac:cxnSpMkLst>
        </pc:cxnChg>
      </pc:sldChg>
      <pc:sldChg chg="addSp modSp add mod">
        <pc:chgData name="Sidney Seckler" userId="73470fc2d5f88927" providerId="LiveId" clId="{EFA570ED-F950-4651-9D0F-A67FA8C53B06}" dt="2021-09-30T12:41:57.508" v="3349" actId="20577"/>
        <pc:sldMkLst>
          <pc:docMk/>
          <pc:sldMk cId="708940882" sldId="794"/>
        </pc:sldMkLst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7" creationId="{AAA68B0D-4413-4DF7-8E44-371E86F14E03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8" creationId="{94BA8FE4-057E-4BD6-BB3A-06A263F481F2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20" creationId="{D456CE30-5737-4EA3-97A0-3E8307FC2882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21" creationId="{142902BE-FB47-4086-9EF9-37C6FE5046E7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31" creationId="{CFE61618-7C15-4409-8903-668B62A42591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34" creationId="{F411CF24-0BDC-4D22-9106-F5CC5B6A6D03}"/>
          </ac:spMkLst>
        </pc:spChg>
        <pc:spChg chg="add mod">
          <ac:chgData name="Sidney Seckler" userId="73470fc2d5f88927" providerId="LiveId" clId="{EFA570ED-F950-4651-9D0F-A67FA8C53B06}" dt="2021-09-30T12:41:57.508" v="3349" actId="20577"/>
          <ac:spMkLst>
            <pc:docMk/>
            <pc:sldMk cId="708940882" sldId="794"/>
            <ac:spMk id="35" creationId="{7860CE47-6DCF-471B-920B-DC1C8E7A88C0}"/>
          </ac:spMkLst>
        </pc:spChg>
        <pc:grpChg chg="add mod">
          <ac:chgData name="Sidney Seckler" userId="73470fc2d5f88927" providerId="LiveId" clId="{EFA570ED-F950-4651-9D0F-A67FA8C53B06}" dt="2021-09-28T13:25:12.334" v="1807" actId="1076"/>
          <ac:grpSpMkLst>
            <pc:docMk/>
            <pc:sldMk cId="708940882" sldId="794"/>
            <ac:grpSpMk id="4" creationId="{A8667581-8EA9-4B86-BC97-484B7A417684}"/>
          </ac:grpSpMkLst>
        </pc:grp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2" creationId="{56D62667-0182-4493-AF35-8CB9D697C05A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4" creationId="{86545789-F9F1-4AFB-BE61-65FBFEDDD0FF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5" creationId="{6DF4DF3E-5E92-48A7-B2C3-5871DF9AAB87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6" creationId="{22378B0E-70E7-41B0-8B49-B2C399102112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7" creationId="{B0A708D5-1F5C-4A78-92E2-AE7CB6609C72}"/>
          </ac:picMkLst>
        </pc:pic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5" creationId="{90C935B4-24D3-4A55-8083-69B094C7845C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6" creationId="{791BB3CB-08F3-495A-9816-0D6018FD90E9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9" creationId="{E44055DD-ACC3-4FA5-ABDE-B02CFB4CD5B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0" creationId="{B4D873CE-7300-4D43-A9DC-2C9DBDFF028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1" creationId="{B0248193-F111-42E7-BC20-6FB6DE2C9F4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2" creationId="{F1EA4126-AE56-4435-8FB2-28AF0523D144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3" creationId="{3DEE7BBB-6717-4F28-BC70-F0CF70DA024E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4" creationId="{E12D5126-10D4-4D46-BD29-9FB1864A328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5" creationId="{82BDACCE-B93F-4E0D-A53C-1562380EC3D7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6" creationId="{7578676D-541D-4821-87BA-795E05672337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7" creationId="{4390BE07-E528-4100-B453-BCDA224A272D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8" creationId="{C55D719E-1474-4DC9-9730-AB51F2A0B64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9" creationId="{95914155-1928-4574-9FAB-6A8531364411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28" creationId="{29921D2B-5C34-4354-8792-6555A23CEE3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29" creationId="{526ACD7A-9DB5-4134-BFF8-1CA4B6A590DB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0" creationId="{06398E91-32DB-4544-B1C6-FC50B903621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2" creationId="{CA92C125-2BA0-4C42-BFA2-CE6F3382B69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3" creationId="{0D3CDE18-0758-43AB-ABE3-09C5D9695E27}"/>
          </ac:cxnSpMkLst>
        </pc:cxnChg>
      </pc:sldChg>
      <pc:sldChg chg="addSp modSp add del mod">
        <pc:chgData name="Sidney Seckler" userId="73470fc2d5f88927" providerId="LiveId" clId="{EFA570ED-F950-4651-9D0F-A67FA8C53B06}" dt="2021-09-28T13:43:38.511" v="2062" actId="47"/>
        <pc:sldMkLst>
          <pc:docMk/>
          <pc:sldMk cId="781187810" sldId="795"/>
        </pc:sldMkLst>
        <pc:spChg chg="add mod">
          <ac:chgData name="Sidney Seckler" userId="73470fc2d5f88927" providerId="LiveId" clId="{EFA570ED-F950-4651-9D0F-A67FA8C53B06}" dt="2021-09-28T13:41:02.854" v="2020" actId="1076"/>
          <ac:spMkLst>
            <pc:docMk/>
            <pc:sldMk cId="781187810" sldId="795"/>
            <ac:spMk id="6" creationId="{CC8174C0-2A18-4ED4-A666-84E514F34E02}"/>
          </ac:spMkLst>
        </pc:spChg>
        <pc:spChg chg="add mod">
          <ac:chgData name="Sidney Seckler" userId="73470fc2d5f88927" providerId="LiveId" clId="{EFA570ED-F950-4651-9D0F-A67FA8C53B06}" dt="2021-09-28T13:41:30.642" v="2023" actId="14100"/>
          <ac:spMkLst>
            <pc:docMk/>
            <pc:sldMk cId="781187810" sldId="795"/>
            <ac:spMk id="8" creationId="{7667EA36-C5DA-4A3B-83F6-3B6069F2F3A5}"/>
          </ac:spMkLst>
        </pc:spChg>
        <pc:spChg chg="mod">
          <ac:chgData name="Sidney Seckler" userId="73470fc2d5f88927" providerId="LiveId" clId="{EFA570ED-F950-4651-9D0F-A67FA8C53B06}" dt="2021-09-28T13:40:02.811" v="2010" actId="1076"/>
          <ac:spMkLst>
            <pc:docMk/>
            <pc:sldMk cId="781187810" sldId="795"/>
            <ac:spMk id="23" creationId="{0D28AF9F-2DF9-4124-8EA8-C19FD7845726}"/>
          </ac:spMkLst>
        </pc:spChg>
        <pc:picChg chg="add mod">
          <ac:chgData name="Sidney Seckler" userId="73470fc2d5f88927" providerId="LiveId" clId="{EFA570ED-F950-4651-9D0F-A67FA8C53B06}" dt="2021-09-28T13:40:51.851" v="2014" actId="1076"/>
          <ac:picMkLst>
            <pc:docMk/>
            <pc:sldMk cId="781187810" sldId="795"/>
            <ac:picMk id="4" creationId="{58FD1030-2018-429A-91AF-3075E3CE559B}"/>
          </ac:picMkLst>
        </pc:picChg>
      </pc:sldChg>
      <pc:sldChg chg="addSp delSp modSp add mod">
        <pc:chgData name="Sidney Seckler" userId="73470fc2d5f88927" providerId="LiveId" clId="{EFA570ED-F950-4651-9D0F-A67FA8C53B06}" dt="2021-09-30T12:42:37.912" v="3354" actId="1076"/>
        <pc:sldMkLst>
          <pc:docMk/>
          <pc:sldMk cId="4157587424" sldId="796"/>
        </pc:sldMkLst>
        <pc:spChg chg="del">
          <ac:chgData name="Sidney Seckler" userId="73470fc2d5f88927" providerId="LiveId" clId="{EFA570ED-F950-4651-9D0F-A67FA8C53B06}" dt="2021-09-28T13:25:33.866" v="1811" actId="478"/>
          <ac:spMkLst>
            <pc:docMk/>
            <pc:sldMk cId="4157587424" sldId="796"/>
            <ac:spMk id="35" creationId="{38FEA9C6-097E-42EB-B553-B01441715890}"/>
          </ac:spMkLst>
        </pc:spChg>
        <pc:spChg chg="add mod">
          <ac:chgData name="Sidney Seckler" userId="73470fc2d5f88927" providerId="LiveId" clId="{EFA570ED-F950-4651-9D0F-A67FA8C53B06}" dt="2021-09-30T12:42:31.289" v="3353" actId="1076"/>
          <ac:spMkLst>
            <pc:docMk/>
            <pc:sldMk cId="4157587424" sldId="796"/>
            <ac:spMk id="36" creationId="{8B22A327-4789-4282-95AE-A14E402B43A0}"/>
          </ac:spMkLst>
        </pc:spChg>
        <pc:spChg chg="add mod">
          <ac:chgData name="Sidney Seckler" userId="73470fc2d5f88927" providerId="LiveId" clId="{EFA570ED-F950-4651-9D0F-A67FA8C53B06}" dt="2021-09-28T13:27:29.187" v="1856" actId="1038"/>
          <ac:spMkLst>
            <pc:docMk/>
            <pc:sldMk cId="4157587424" sldId="796"/>
            <ac:spMk id="38" creationId="{6D636636-5BBC-4351-830C-79A326F157AD}"/>
          </ac:spMkLst>
        </pc:spChg>
        <pc:spChg chg="add mod">
          <ac:chgData name="Sidney Seckler" userId="73470fc2d5f88927" providerId="LiveId" clId="{EFA570ED-F950-4651-9D0F-A67FA8C53B06}" dt="2021-09-30T12:42:37.912" v="3354" actId="1076"/>
          <ac:spMkLst>
            <pc:docMk/>
            <pc:sldMk cId="4157587424" sldId="796"/>
            <ac:spMk id="39" creationId="{4053458E-91D1-4431-BA44-F7165BD9C34A}"/>
          </ac:spMkLst>
        </pc:spChg>
        <pc:spChg chg="add mod">
          <ac:chgData name="Sidney Seckler" userId="73470fc2d5f88927" providerId="LiveId" clId="{EFA570ED-F950-4651-9D0F-A67FA8C53B06}" dt="2021-09-28T13:27:47.217" v="1859" actId="1076"/>
          <ac:spMkLst>
            <pc:docMk/>
            <pc:sldMk cId="4157587424" sldId="796"/>
            <ac:spMk id="40" creationId="{5E8E4EC4-1A2C-4AC2-9FB1-6038527FABD0}"/>
          </ac:spMkLst>
        </pc:spChg>
      </pc:sldChg>
      <pc:sldChg chg="addSp modSp add mod">
        <pc:chgData name="Sidney Seckler" userId="73470fc2d5f88927" providerId="LiveId" clId="{EFA570ED-F950-4651-9D0F-A67FA8C53B06}" dt="2021-09-28T14:14:48.807" v="2199" actId="1076"/>
        <pc:sldMkLst>
          <pc:docMk/>
          <pc:sldMk cId="2422959574" sldId="797"/>
        </pc:sldMkLst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5" creationId="{57BBAF45-7C5A-431F-920F-F94188BC7430}"/>
          </ac:spMkLst>
        </pc:spChg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12" creationId="{C8B1A322-21F4-4C1F-9692-E51EEAA3C7A3}"/>
          </ac:spMkLst>
        </pc:spChg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13" creationId="{B588C528-017B-4A59-8FD1-94EBDCBDB30F}"/>
          </ac:spMkLst>
        </pc:spChg>
        <pc:spChg chg="add mod">
          <ac:chgData name="Sidney Seckler" userId="73470fc2d5f88927" providerId="LiveId" clId="{EFA570ED-F950-4651-9D0F-A67FA8C53B06}" dt="2021-09-28T14:14:44.916" v="2198" actId="1076"/>
          <ac:spMkLst>
            <pc:docMk/>
            <pc:sldMk cId="2422959574" sldId="797"/>
            <ac:spMk id="16" creationId="{2B1D167B-DE76-4354-BAD0-E1A64EBCECC5}"/>
          </ac:spMkLst>
        </pc:spChg>
        <pc:spChg chg="add mod">
          <ac:chgData name="Sidney Seckler" userId="73470fc2d5f88927" providerId="LiveId" clId="{EFA570ED-F950-4651-9D0F-A67FA8C53B06}" dt="2021-09-28T14:13:32.248" v="2191" actId="1076"/>
          <ac:spMkLst>
            <pc:docMk/>
            <pc:sldMk cId="2422959574" sldId="797"/>
            <ac:spMk id="18" creationId="{063DBAFF-55E0-4151-A4FC-475F18DF2BC2}"/>
          </ac:spMkLst>
        </pc:spChg>
        <pc:spChg chg="add mod">
          <ac:chgData name="Sidney Seckler" userId="73470fc2d5f88927" providerId="LiveId" clId="{EFA570ED-F950-4651-9D0F-A67FA8C53B06}" dt="2021-09-28T14:14:40.368" v="2197" actId="1076"/>
          <ac:spMkLst>
            <pc:docMk/>
            <pc:sldMk cId="2422959574" sldId="797"/>
            <ac:spMk id="20" creationId="{64F401BB-3E35-4308-A3B4-FD507AF70A5D}"/>
          </ac:spMkLst>
        </pc:spChg>
        <pc:grpChg chg="add mod">
          <ac:chgData name="Sidney Seckler" userId="73470fc2d5f88927" providerId="LiveId" clId="{EFA570ED-F950-4651-9D0F-A67FA8C53B06}" dt="2021-09-28T14:14:48.807" v="2199" actId="1076"/>
          <ac:grpSpMkLst>
            <pc:docMk/>
            <pc:sldMk cId="2422959574" sldId="797"/>
            <ac:grpSpMk id="4" creationId="{A0CD22C6-A975-43B4-BAB7-853151EF24F5}"/>
          </ac:grpSpMkLst>
        </pc:grp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6" creationId="{77A7271D-F711-44EE-B555-E7CC73AFEEF0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7" creationId="{BEB20B99-C215-44E6-A2C0-47AD1F336D2C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8" creationId="{A3130246-0809-4529-8630-4DD58ABE8F12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9" creationId="{F9FF113A-053C-4ABB-83B3-1D4471534585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0" creationId="{A2636A8A-E572-4E74-B428-D969E7159D6A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1" creationId="{1693C3A1-50D9-4FF9-9639-D8F25B3F76F7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4" creationId="{4C7C1920-D2BB-4A8E-B50C-CFE20B44AA8A}"/>
          </ac:cxnSpMkLst>
        </pc:cxnChg>
      </pc:sldChg>
      <pc:sldChg chg="addSp delSp modSp add mod">
        <pc:chgData name="Sidney Seckler" userId="73470fc2d5f88927" providerId="LiveId" clId="{EFA570ED-F950-4651-9D0F-A67FA8C53B06}" dt="2021-09-28T13:31:46.256" v="1891" actId="1076"/>
        <pc:sldMkLst>
          <pc:docMk/>
          <pc:sldMk cId="974500464" sldId="798"/>
        </pc:sldMkLst>
        <pc:spChg chg="del">
          <ac:chgData name="Sidney Seckler" userId="73470fc2d5f88927" providerId="LiveId" clId="{EFA570ED-F950-4651-9D0F-A67FA8C53B06}" dt="2021-09-28T13:28:37.567" v="1863" actId="478"/>
          <ac:spMkLst>
            <pc:docMk/>
            <pc:sldMk cId="974500464" sldId="798"/>
            <ac:spMk id="36" creationId="{8B22A327-4789-4282-95AE-A14E402B43A0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38" creationId="{6D636636-5BBC-4351-830C-79A326F157AD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39" creationId="{4053458E-91D1-4431-BA44-F7165BD9C34A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40" creationId="{5E8E4EC4-1A2C-4AC2-9FB1-6038527FABD0}"/>
          </ac:spMkLst>
        </pc:spChg>
        <pc:spChg chg="add mod">
          <ac:chgData name="Sidney Seckler" userId="73470fc2d5f88927" providerId="LiveId" clId="{EFA570ED-F950-4651-9D0F-A67FA8C53B06}" dt="2021-09-28T13:30:36.670" v="1879" actId="1076"/>
          <ac:spMkLst>
            <pc:docMk/>
            <pc:sldMk cId="974500464" sldId="798"/>
            <ac:spMk id="41" creationId="{2DF77C84-835A-496D-8CAD-0BFEAD56DB20}"/>
          </ac:spMkLst>
        </pc:spChg>
        <pc:spChg chg="add mod">
          <ac:chgData name="Sidney Seckler" userId="73470fc2d5f88927" providerId="LiveId" clId="{EFA570ED-F950-4651-9D0F-A67FA8C53B06}" dt="2021-09-28T13:30:52.407" v="1882" actId="1076"/>
          <ac:spMkLst>
            <pc:docMk/>
            <pc:sldMk cId="974500464" sldId="798"/>
            <ac:spMk id="42" creationId="{3DA195E8-E6C4-474D-9FDF-DB58D7AEA0BF}"/>
          </ac:spMkLst>
        </pc:spChg>
        <pc:spChg chg="add mod">
          <ac:chgData name="Sidney Seckler" userId="73470fc2d5f88927" providerId="LiveId" clId="{EFA570ED-F950-4651-9D0F-A67FA8C53B06}" dt="2021-09-28T13:30:56.279" v="1883" actId="1076"/>
          <ac:spMkLst>
            <pc:docMk/>
            <pc:sldMk cId="974500464" sldId="798"/>
            <ac:spMk id="43" creationId="{6BCF1E42-87E7-40A0-A7F5-E465B9C1510E}"/>
          </ac:spMkLst>
        </pc:spChg>
        <pc:spChg chg="add mod">
          <ac:chgData name="Sidney Seckler" userId="73470fc2d5f88927" providerId="LiveId" clId="{EFA570ED-F950-4651-9D0F-A67FA8C53B06}" dt="2021-09-28T13:30:59.911" v="1884" actId="1076"/>
          <ac:spMkLst>
            <pc:docMk/>
            <pc:sldMk cId="974500464" sldId="798"/>
            <ac:spMk id="44" creationId="{5760039C-3C4B-4018-9686-8ADE4605EE6E}"/>
          </ac:spMkLst>
        </pc:spChg>
        <pc:spChg chg="add mod">
          <ac:chgData name="Sidney Seckler" userId="73470fc2d5f88927" providerId="LiveId" clId="{EFA570ED-F950-4651-9D0F-A67FA8C53B06}" dt="2021-09-28T13:30:49.644" v="1881" actId="1076"/>
          <ac:spMkLst>
            <pc:docMk/>
            <pc:sldMk cId="974500464" sldId="798"/>
            <ac:spMk id="45" creationId="{1565EB73-7B27-4CD5-B01C-81A91298D6EB}"/>
          </ac:spMkLst>
        </pc:spChg>
        <pc:spChg chg="add mod">
          <ac:chgData name="Sidney Seckler" userId="73470fc2d5f88927" providerId="LiveId" clId="{EFA570ED-F950-4651-9D0F-A67FA8C53B06}" dt="2021-09-28T13:31:16.548" v="1887" actId="1076"/>
          <ac:spMkLst>
            <pc:docMk/>
            <pc:sldMk cId="974500464" sldId="798"/>
            <ac:spMk id="46" creationId="{B985B1B0-1565-4149-9613-E37E9956F2FE}"/>
          </ac:spMkLst>
        </pc:spChg>
        <pc:spChg chg="add mod">
          <ac:chgData name="Sidney Seckler" userId="73470fc2d5f88927" providerId="LiveId" clId="{EFA570ED-F950-4651-9D0F-A67FA8C53B06}" dt="2021-09-28T13:31:31.766" v="1889" actId="1076"/>
          <ac:spMkLst>
            <pc:docMk/>
            <pc:sldMk cId="974500464" sldId="798"/>
            <ac:spMk id="47" creationId="{58030B50-4FBC-4F18-ABC5-92EAB88A36E3}"/>
          </ac:spMkLst>
        </pc:spChg>
        <pc:spChg chg="add mod">
          <ac:chgData name="Sidney Seckler" userId="73470fc2d5f88927" providerId="LiveId" clId="{EFA570ED-F950-4651-9D0F-A67FA8C53B06}" dt="2021-09-28T13:31:46.256" v="1891" actId="1076"/>
          <ac:spMkLst>
            <pc:docMk/>
            <pc:sldMk cId="974500464" sldId="798"/>
            <ac:spMk id="48" creationId="{B674ED49-D0D2-4420-B7A2-9AFB046265CF}"/>
          </ac:spMkLst>
        </pc:spChg>
        <pc:grpChg chg="del">
          <ac:chgData name="Sidney Seckler" userId="73470fc2d5f88927" providerId="LiveId" clId="{EFA570ED-F950-4651-9D0F-A67FA8C53B06}" dt="2021-09-28T13:30:31.858" v="1878" actId="478"/>
          <ac:grpSpMkLst>
            <pc:docMk/>
            <pc:sldMk cId="974500464" sldId="798"/>
            <ac:grpSpMk id="4" creationId="{1E89CB5B-43C2-4411-AA54-93B6FADCBCD7}"/>
          </ac:grpSpMkLst>
        </pc:grpChg>
        <pc:cxnChg chg="mod">
          <ac:chgData name="Sidney Seckler" userId="73470fc2d5f88927" providerId="LiveId" clId="{EFA570ED-F950-4651-9D0F-A67FA8C53B06}" dt="2021-09-28T13:30:31.858" v="1878" actId="478"/>
          <ac:cxnSpMkLst>
            <pc:docMk/>
            <pc:sldMk cId="974500464" sldId="798"/>
            <ac:cxnSpMk id="29" creationId="{E85EEB96-E28C-42DE-94C8-AD8DEA50650F}"/>
          </ac:cxnSpMkLst>
        </pc:cxnChg>
        <pc:cxnChg chg="mod">
          <ac:chgData name="Sidney Seckler" userId="73470fc2d5f88927" providerId="LiveId" clId="{EFA570ED-F950-4651-9D0F-A67FA8C53B06}" dt="2021-09-28T13:30:31.858" v="1878" actId="478"/>
          <ac:cxnSpMkLst>
            <pc:docMk/>
            <pc:sldMk cId="974500464" sldId="798"/>
            <ac:cxnSpMk id="30" creationId="{BD807148-163F-4312-8BBF-C04B53B00917}"/>
          </ac:cxnSpMkLst>
        </pc:cxnChg>
      </pc:sldChg>
      <pc:sldChg chg="add del">
        <pc:chgData name="Sidney Seckler" userId="73470fc2d5f88927" providerId="LiveId" clId="{EFA570ED-F950-4651-9D0F-A67FA8C53B06}" dt="2021-09-28T13:29:30.158" v="1871" actId="47"/>
        <pc:sldMkLst>
          <pc:docMk/>
          <pc:sldMk cId="2499119479" sldId="799"/>
        </pc:sldMkLst>
      </pc:sldChg>
      <pc:sldChg chg="addSp modSp add mod ord">
        <pc:chgData name="Sidney Seckler" userId="73470fc2d5f88927" providerId="LiveId" clId="{EFA570ED-F950-4651-9D0F-A67FA8C53B06}" dt="2021-09-28T14:46:54.856" v="2429" actId="1076"/>
        <pc:sldMkLst>
          <pc:docMk/>
          <pc:sldMk cId="3008480003" sldId="799"/>
        </pc:sldMkLst>
        <pc:spChg chg="mod">
          <ac:chgData name="Sidney Seckler" userId="73470fc2d5f88927" providerId="LiveId" clId="{EFA570ED-F950-4651-9D0F-A67FA8C53B06}" dt="2021-09-28T14:46:54.856" v="2429" actId="1076"/>
          <ac:spMkLst>
            <pc:docMk/>
            <pc:sldMk cId="3008480003" sldId="799"/>
            <ac:spMk id="6" creationId="{CC8174C0-2A18-4ED4-A666-84E514F34E02}"/>
          </ac:spMkLst>
        </pc:spChg>
        <pc:spChg chg="mod">
          <ac:chgData name="Sidney Seckler" userId="73470fc2d5f88927" providerId="LiveId" clId="{EFA570ED-F950-4651-9D0F-A67FA8C53B06}" dt="2021-09-28T13:47:13.144" v="2114" actId="1076"/>
          <ac:spMkLst>
            <pc:docMk/>
            <pc:sldMk cId="3008480003" sldId="799"/>
            <ac:spMk id="8" creationId="{7667EA36-C5DA-4A3B-83F6-3B6069F2F3A5}"/>
          </ac:spMkLst>
        </pc:spChg>
        <pc:spChg chg="add mod">
          <ac:chgData name="Sidney Seckler" userId="73470fc2d5f88927" providerId="LiveId" clId="{EFA570ED-F950-4651-9D0F-A67FA8C53B06}" dt="2021-09-28T13:48:53.804" v="2131" actId="1076"/>
          <ac:spMkLst>
            <pc:docMk/>
            <pc:sldMk cId="3008480003" sldId="799"/>
            <ac:spMk id="9" creationId="{9D5C84EE-14CE-4CA8-805A-9555CE9EFFBA}"/>
          </ac:spMkLst>
        </pc:spChg>
        <pc:spChg chg="add mod">
          <ac:chgData name="Sidney Seckler" userId="73470fc2d5f88927" providerId="LiveId" clId="{EFA570ED-F950-4651-9D0F-A67FA8C53B06}" dt="2021-09-28T14:46:45.082" v="2428" actId="1076"/>
          <ac:spMkLst>
            <pc:docMk/>
            <pc:sldMk cId="3008480003" sldId="799"/>
            <ac:spMk id="10" creationId="{4ECF8C6A-AE82-45B3-8590-523E7B6DF30D}"/>
          </ac:spMkLst>
        </pc:spChg>
        <pc:picChg chg="mod">
          <ac:chgData name="Sidney Seckler" userId="73470fc2d5f88927" providerId="LiveId" clId="{EFA570ED-F950-4651-9D0F-A67FA8C53B06}" dt="2021-09-28T14:46:41.462" v="2427" actId="1076"/>
          <ac:picMkLst>
            <pc:docMk/>
            <pc:sldMk cId="3008480003" sldId="799"/>
            <ac:picMk id="4" creationId="{58FD1030-2018-429A-91AF-3075E3CE559B}"/>
          </ac:picMkLst>
        </pc:picChg>
      </pc:sldChg>
      <pc:sldChg chg="addSp delSp modSp add mod">
        <pc:chgData name="Sidney Seckler" userId="73470fc2d5f88927" providerId="LiveId" clId="{EFA570ED-F950-4651-9D0F-A67FA8C53B06}" dt="2021-09-28T14:48:12.472" v="2446" actId="1076"/>
        <pc:sldMkLst>
          <pc:docMk/>
          <pc:sldMk cId="2782739094" sldId="800"/>
        </pc:sldMkLst>
        <pc:spChg chg="del">
          <ac:chgData name="Sidney Seckler" userId="73470fc2d5f88927" providerId="LiveId" clId="{EFA570ED-F950-4651-9D0F-A67FA8C53B06}" dt="2021-09-28T13:44:10.948" v="2068" actId="478"/>
          <ac:spMkLst>
            <pc:docMk/>
            <pc:sldMk cId="2782739094" sldId="800"/>
            <ac:spMk id="6" creationId="{CC8174C0-2A18-4ED4-A666-84E514F34E02}"/>
          </ac:spMkLst>
        </pc:spChg>
        <pc:spChg chg="mod">
          <ac:chgData name="Sidney Seckler" userId="73470fc2d5f88927" providerId="LiveId" clId="{EFA570ED-F950-4651-9D0F-A67FA8C53B06}" dt="2021-09-28T13:49:08.294" v="2134" actId="1076"/>
          <ac:spMkLst>
            <pc:docMk/>
            <pc:sldMk cId="2782739094" sldId="800"/>
            <ac:spMk id="8" creationId="{7667EA36-C5DA-4A3B-83F6-3B6069F2F3A5}"/>
          </ac:spMkLst>
        </pc:spChg>
        <pc:spChg chg="add mod">
          <ac:chgData name="Sidney Seckler" userId="73470fc2d5f88927" providerId="LiveId" clId="{EFA570ED-F950-4651-9D0F-A67FA8C53B06}" dt="2021-09-28T13:49:00.018" v="2132" actId="1076"/>
          <ac:spMkLst>
            <pc:docMk/>
            <pc:sldMk cId="2782739094" sldId="800"/>
            <ac:spMk id="9" creationId="{EC23F076-B54E-4832-948E-5C0E174DD7A7}"/>
          </ac:spMkLst>
        </pc:spChg>
        <pc:spChg chg="add mod">
          <ac:chgData name="Sidney Seckler" userId="73470fc2d5f88927" providerId="LiveId" clId="{EFA570ED-F950-4651-9D0F-A67FA8C53B06}" dt="2021-09-28T14:47:59.188" v="2442" actId="1076"/>
          <ac:spMkLst>
            <pc:docMk/>
            <pc:sldMk cId="2782739094" sldId="800"/>
            <ac:spMk id="10" creationId="{03A2FFE4-DFAF-44F9-81D3-350839A1BA8A}"/>
          </ac:spMkLst>
        </pc:spChg>
        <pc:spChg chg="add mod">
          <ac:chgData name="Sidney Seckler" userId="73470fc2d5f88927" providerId="LiveId" clId="{EFA570ED-F950-4651-9D0F-A67FA8C53B06}" dt="2021-09-28T14:48:12.472" v="2446" actId="1076"/>
          <ac:spMkLst>
            <pc:docMk/>
            <pc:sldMk cId="2782739094" sldId="800"/>
            <ac:spMk id="12" creationId="{BAF58D1B-BAD5-4479-8343-1711C36DD502}"/>
          </ac:spMkLst>
        </pc:spChg>
        <pc:spChg chg="mod">
          <ac:chgData name="Sidney Seckler" userId="73470fc2d5f88927" providerId="LiveId" clId="{EFA570ED-F950-4651-9D0F-A67FA8C53B06}" dt="2021-09-28T13:45:35.189" v="2101" actId="20577"/>
          <ac:spMkLst>
            <pc:docMk/>
            <pc:sldMk cId="2782739094" sldId="800"/>
            <ac:spMk id="23" creationId="{0D28AF9F-2DF9-4124-8EA8-C19FD7845726}"/>
          </ac:spMkLst>
        </pc:spChg>
        <pc:picChg chg="del">
          <ac:chgData name="Sidney Seckler" userId="73470fc2d5f88927" providerId="LiveId" clId="{EFA570ED-F950-4651-9D0F-A67FA8C53B06}" dt="2021-09-28T13:43:46.352" v="2063" actId="478"/>
          <ac:picMkLst>
            <pc:docMk/>
            <pc:sldMk cId="2782739094" sldId="800"/>
            <ac:picMk id="4" creationId="{58FD1030-2018-429A-91AF-3075E3CE559B}"/>
          </ac:picMkLst>
        </pc:picChg>
        <pc:picChg chg="add mod">
          <ac:chgData name="Sidney Seckler" userId="73470fc2d5f88927" providerId="LiveId" clId="{EFA570ED-F950-4651-9D0F-A67FA8C53B06}" dt="2021-09-28T14:48:02.758" v="2443" actId="1076"/>
          <ac:picMkLst>
            <pc:docMk/>
            <pc:sldMk cId="2782739094" sldId="800"/>
            <ac:picMk id="7" creationId="{749C3EA5-A262-48A3-A950-3CB5784624A3}"/>
          </ac:picMkLst>
        </pc:picChg>
      </pc:sldChg>
      <pc:sldChg chg="addSp delSp modSp add mod">
        <pc:chgData name="Sidney Seckler" userId="73470fc2d5f88927" providerId="LiveId" clId="{EFA570ED-F950-4651-9D0F-A67FA8C53B06}" dt="2021-09-28T14:17:28.186" v="2219" actId="1076"/>
        <pc:sldMkLst>
          <pc:docMk/>
          <pc:sldMk cId="2376233388" sldId="801"/>
        </pc:sldMkLst>
        <pc:spChg chg="del">
          <ac:chgData name="Sidney Seckler" userId="73470fc2d5f88927" providerId="LiveId" clId="{EFA570ED-F950-4651-9D0F-A67FA8C53B06}" dt="2021-09-28T14:13:56.387" v="2194" actId="478"/>
          <ac:spMkLst>
            <pc:docMk/>
            <pc:sldMk cId="2376233388" sldId="801"/>
            <ac:spMk id="16" creationId="{2B1D167B-DE76-4354-BAD0-E1A64EBCECC5}"/>
          </ac:spMkLst>
        </pc:spChg>
        <pc:spChg chg="del">
          <ac:chgData name="Sidney Seckler" userId="73470fc2d5f88927" providerId="LiveId" clId="{EFA570ED-F950-4651-9D0F-A67FA8C53B06}" dt="2021-09-28T14:13:56.387" v="2194" actId="478"/>
          <ac:spMkLst>
            <pc:docMk/>
            <pc:sldMk cId="2376233388" sldId="801"/>
            <ac:spMk id="18" creationId="{063DBAFF-55E0-4151-A4FC-475F18DF2BC2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19" creationId="{A344F1A7-B987-428C-8934-75E81349A903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21" creationId="{B0F423BF-F940-41BB-ABEA-691A2D04AE27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27" creationId="{25F5A616-0209-4AC2-813F-27AAFDF43D66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32" creationId="{7687A58B-F12B-413C-BA87-2AF71542E069}"/>
          </ac:spMkLst>
        </pc:spChg>
        <pc:spChg chg="add mod">
          <ac:chgData name="Sidney Seckler" userId="73470fc2d5f88927" providerId="LiveId" clId="{EFA570ED-F950-4651-9D0F-A67FA8C53B06}" dt="2021-09-28T14:16:16.762" v="2209" actId="113"/>
          <ac:spMkLst>
            <pc:docMk/>
            <pc:sldMk cId="2376233388" sldId="801"/>
            <ac:spMk id="33" creationId="{85C410EA-3A73-4292-BD96-43A4F1F8F891}"/>
          </ac:spMkLst>
        </pc:spChg>
        <pc:spChg chg="add mod">
          <ac:chgData name="Sidney Seckler" userId="73470fc2d5f88927" providerId="LiveId" clId="{EFA570ED-F950-4651-9D0F-A67FA8C53B06}" dt="2021-09-28T14:17:28.186" v="2219" actId="1076"/>
          <ac:spMkLst>
            <pc:docMk/>
            <pc:sldMk cId="2376233388" sldId="801"/>
            <ac:spMk id="34" creationId="{F6361570-CA45-4A57-922D-5CB8626EA90E}"/>
          </ac:spMkLst>
        </pc:spChg>
        <pc:spChg chg="add mod">
          <ac:chgData name="Sidney Seckler" userId="73470fc2d5f88927" providerId="LiveId" clId="{EFA570ED-F950-4651-9D0F-A67FA8C53B06}" dt="2021-09-28T14:17:22.627" v="2218" actId="1076"/>
          <ac:spMkLst>
            <pc:docMk/>
            <pc:sldMk cId="2376233388" sldId="801"/>
            <ac:spMk id="36" creationId="{A472D2F9-F4F2-4E40-BA2D-365A9425E728}"/>
          </ac:spMkLst>
        </pc:spChg>
        <pc:grpChg chg="del">
          <ac:chgData name="Sidney Seckler" userId="73470fc2d5f88927" providerId="LiveId" clId="{EFA570ED-F950-4651-9D0F-A67FA8C53B06}" dt="2021-09-28T14:13:56.387" v="2194" actId="478"/>
          <ac:grpSpMkLst>
            <pc:docMk/>
            <pc:sldMk cId="2376233388" sldId="801"/>
            <ac:grpSpMk id="4" creationId="{A0CD22C6-A975-43B4-BAB7-853151EF24F5}"/>
          </ac:grpSpMkLst>
        </pc:grpChg>
        <pc:grpChg chg="add mod">
          <ac:chgData name="Sidney Seckler" userId="73470fc2d5f88927" providerId="LiveId" clId="{EFA570ED-F950-4651-9D0F-A67FA8C53B06}" dt="2021-09-28T14:17:02.140" v="2215" actId="1076"/>
          <ac:grpSpMkLst>
            <pc:docMk/>
            <pc:sldMk cId="2376233388" sldId="801"/>
            <ac:grpSpMk id="17" creationId="{9BDC1F39-1AA2-4293-A0FB-493AE233CD3A}"/>
          </ac:grpSpMkLst>
        </pc:grp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0" creationId="{3A4BCDA5-5670-4C8D-963C-4E8B186A11F6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2" creationId="{AD11955F-BDA3-4295-909B-36FA3EFBD937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4" creationId="{D0F91161-49D9-4FF4-A83D-D5DE65143911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5" creationId="{ED5EC89B-06D1-4A21-935D-C30707610681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6" creationId="{D17B6482-1BC8-466B-A550-DC0D99453857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8" creationId="{71BF2EF6-CAED-4A6C-94F1-4C4EB8C86EE0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9" creationId="{2E26AF9E-2079-465B-B20F-94633A1E94EA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30" creationId="{54BC437C-D62C-49A8-94D5-9B7DA01A29DB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31" creationId="{F45ADDFC-5FD2-4B7C-A579-CF899C79C6DB}"/>
          </ac:cxnSpMkLst>
        </pc:cxnChg>
      </pc:sldChg>
      <pc:sldChg chg="addSp modSp add mod">
        <pc:chgData name="Sidney Seckler" userId="73470fc2d5f88927" providerId="LiveId" clId="{EFA570ED-F950-4651-9D0F-A67FA8C53B06}" dt="2021-09-28T14:20:38.902" v="2244" actId="1076"/>
        <pc:sldMkLst>
          <pc:docMk/>
          <pc:sldMk cId="992826223" sldId="802"/>
        </pc:sldMkLst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5" creationId="{57CE8024-AF78-4825-A92D-F13199B4FF34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6" creationId="{2E600730-B4E2-4CA2-B088-9C046888A8D4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8" creationId="{F5EDC21B-5EBD-41A9-8951-CFEB6F2F091F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12" creationId="{97EC4306-85E7-46B4-B0A7-4BA0174E0106}"/>
          </ac:spMkLst>
        </pc:spChg>
        <pc:spChg chg="add mod">
          <ac:chgData name="Sidney Seckler" userId="73470fc2d5f88927" providerId="LiveId" clId="{EFA570ED-F950-4651-9D0F-A67FA8C53B06}" dt="2021-09-28T14:19:39.609" v="2236" actId="113"/>
          <ac:spMkLst>
            <pc:docMk/>
            <pc:sldMk cId="992826223" sldId="802"/>
            <ac:spMk id="14" creationId="{2705129D-DDFB-4453-8560-F3439E5D35C7}"/>
          </ac:spMkLst>
        </pc:spChg>
        <pc:spChg chg="add mod">
          <ac:chgData name="Sidney Seckler" userId="73470fc2d5f88927" providerId="LiveId" clId="{EFA570ED-F950-4651-9D0F-A67FA8C53B06}" dt="2021-09-28T14:20:08.444" v="2239" actId="1076"/>
          <ac:spMkLst>
            <pc:docMk/>
            <pc:sldMk cId="992826223" sldId="802"/>
            <ac:spMk id="16" creationId="{29603FFE-AD6F-46DC-8292-4C4ED798981E}"/>
          </ac:spMkLst>
        </pc:spChg>
        <pc:spChg chg="add mod">
          <ac:chgData name="Sidney Seckler" userId="73470fc2d5f88927" providerId="LiveId" clId="{EFA570ED-F950-4651-9D0F-A67FA8C53B06}" dt="2021-09-28T14:20:38.902" v="2244" actId="1076"/>
          <ac:spMkLst>
            <pc:docMk/>
            <pc:sldMk cId="992826223" sldId="802"/>
            <ac:spMk id="18" creationId="{5CA688E8-19F2-4AD6-A20E-EAB773A74FD5}"/>
          </ac:spMkLst>
        </pc:spChg>
        <pc:grpChg chg="add mod">
          <ac:chgData name="Sidney Seckler" userId="73470fc2d5f88927" providerId="LiveId" clId="{EFA570ED-F950-4651-9D0F-A67FA8C53B06}" dt="2021-09-28T14:19:08.317" v="2231" actId="1076"/>
          <ac:grpSpMkLst>
            <pc:docMk/>
            <pc:sldMk cId="992826223" sldId="802"/>
            <ac:grpSpMk id="4" creationId="{561FB113-760A-4FF7-BD27-20092884FB08}"/>
          </ac:grpSpMkLst>
        </pc:grp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7" creationId="{1D7D69B9-6818-4851-AD5B-076E4457331F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9" creationId="{8F575927-2D54-4D31-BE59-5B7FE1D2BB6E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10" creationId="{431016E4-41EE-4532-9D8A-AD05E62C12A5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11" creationId="{F89AA0A5-F598-4F90-9927-0859785CFAF2}"/>
          </ac:cxnSpMkLst>
        </pc:cxnChg>
      </pc:sldChg>
      <pc:sldChg chg="addSp delSp modSp add mod">
        <pc:chgData name="Sidney Seckler" userId="73470fc2d5f88927" providerId="LiveId" clId="{EFA570ED-F950-4651-9D0F-A67FA8C53B06}" dt="2021-09-28T14:18:26.580" v="2228" actId="1076"/>
        <pc:sldMkLst>
          <pc:docMk/>
          <pc:sldMk cId="214531596" sldId="803"/>
        </pc:sldMkLst>
        <pc:spChg chg="del">
          <ac:chgData name="Sidney Seckler" userId="73470fc2d5f88927" providerId="LiveId" clId="{EFA570ED-F950-4651-9D0F-A67FA8C53B06}" dt="2021-09-28T14:17:40.810" v="2221" actId="478"/>
          <ac:spMkLst>
            <pc:docMk/>
            <pc:sldMk cId="214531596" sldId="803"/>
            <ac:spMk id="34" creationId="{F6361570-CA45-4A57-922D-5CB8626EA90E}"/>
          </ac:spMkLst>
        </pc:spChg>
        <pc:spChg chg="add mod">
          <ac:chgData name="Sidney Seckler" userId="73470fc2d5f88927" providerId="LiveId" clId="{EFA570ED-F950-4651-9D0F-A67FA8C53B06}" dt="2021-09-28T14:17:58.372" v="2225" actId="1076"/>
          <ac:spMkLst>
            <pc:docMk/>
            <pc:sldMk cId="214531596" sldId="803"/>
            <ac:spMk id="35" creationId="{F76BFBC8-579D-4F8E-B417-1ACF4E3E2FBD}"/>
          </ac:spMkLst>
        </pc:spChg>
        <pc:spChg chg="del">
          <ac:chgData name="Sidney Seckler" userId="73470fc2d5f88927" providerId="LiveId" clId="{EFA570ED-F950-4651-9D0F-A67FA8C53B06}" dt="2021-09-28T14:17:43.144" v="2222" actId="478"/>
          <ac:spMkLst>
            <pc:docMk/>
            <pc:sldMk cId="214531596" sldId="803"/>
            <ac:spMk id="36" creationId="{A472D2F9-F4F2-4E40-BA2D-365A9425E728}"/>
          </ac:spMkLst>
        </pc:spChg>
        <pc:spChg chg="add mod">
          <ac:chgData name="Sidney Seckler" userId="73470fc2d5f88927" providerId="LiveId" clId="{EFA570ED-F950-4651-9D0F-A67FA8C53B06}" dt="2021-09-28T14:18:26.580" v="2228" actId="1076"/>
          <ac:spMkLst>
            <pc:docMk/>
            <pc:sldMk cId="214531596" sldId="803"/>
            <ac:spMk id="37" creationId="{1E74F44B-44F8-4DC7-AEF9-241C0A0E084F}"/>
          </ac:spMkLst>
        </pc:spChg>
      </pc:sldChg>
      <pc:sldChg chg="addSp modSp add mod">
        <pc:chgData name="Sidney Seckler" userId="73470fc2d5f88927" providerId="LiveId" clId="{EFA570ED-F950-4651-9D0F-A67FA8C53B06}" dt="2021-09-28T14:24:53.874" v="2282" actId="1076"/>
        <pc:sldMkLst>
          <pc:docMk/>
          <pc:sldMk cId="3188054274" sldId="804"/>
        </pc:sldMkLst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5" creationId="{C9FE4E25-4994-4F67-B276-ECD2E8D05FE9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2" creationId="{40A69FAF-64AE-4F70-B459-8AA389FED192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3" creationId="{B990C1E5-6BF1-4EAD-9F68-E8CEC03F645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4" creationId="{142AB080-98FF-421E-AC61-6C38092A0DFD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6" creationId="{50C9275D-6520-4BF4-84BD-31FD8220A535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7" creationId="{9429C876-0F2A-40AE-90D7-770FBB18FCC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8" creationId="{C8C59A55-2CB8-4EC2-9839-B602833B5B4F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9" creationId="{9A66460E-E8FA-4558-81E7-EDE72400796B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0" creationId="{42422123-44BA-484E-810A-9E29F8C54F85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1" creationId="{EEDB9DCE-5262-4734-92D6-CB084B6C9551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2" creationId="{7E4A664E-5657-433C-A2ED-B66C32922C82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4" creationId="{7C0A1914-A89F-4FCC-B0BB-F1FA90F51CF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5" creationId="{27B965AE-A6D8-4BB7-AE58-DF77A0B2C10E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6" creationId="{C762A41F-88FF-4269-ABF4-04D27AAEB466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7" creationId="{3828BF84-8619-406B-94CF-B3DE988FFE29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8" creationId="{6487E9D6-5DA0-4603-87CD-FFFEAF9609D1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9" creationId="{9C2F9375-E2CA-4C0D-8322-C461F910C577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0" creationId="{78713511-34C5-4EA2-9B09-2611BE376A5C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1" creationId="{9882C7BA-14CC-411F-8911-4F2312352C6D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2" creationId="{DA4B290D-F2D4-46C7-B472-F87F7BCEA5FA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3" creationId="{A132E331-0E37-4FD1-B9DF-80D52A426184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4" creationId="{8DD34E02-FCF7-4DBE-928E-9AE34FB33B14}"/>
          </ac:spMkLst>
        </pc:spChg>
        <pc:spChg chg="add mod">
          <ac:chgData name="Sidney Seckler" userId="73470fc2d5f88927" providerId="LiveId" clId="{EFA570ED-F950-4651-9D0F-A67FA8C53B06}" dt="2021-09-28T14:23:58.521" v="2272" actId="113"/>
          <ac:spMkLst>
            <pc:docMk/>
            <pc:sldMk cId="3188054274" sldId="804"/>
            <ac:spMk id="35" creationId="{83C7A974-F3FE-4234-831D-696039143208}"/>
          </ac:spMkLst>
        </pc:spChg>
        <pc:spChg chg="add mod">
          <ac:chgData name="Sidney Seckler" userId="73470fc2d5f88927" providerId="LiveId" clId="{EFA570ED-F950-4651-9D0F-A67FA8C53B06}" dt="2021-09-28T14:24:32.156" v="2278"/>
          <ac:spMkLst>
            <pc:docMk/>
            <pc:sldMk cId="3188054274" sldId="804"/>
            <ac:spMk id="37" creationId="{16E7D5D4-4379-4276-9618-7041B5D9DBFE}"/>
          </ac:spMkLst>
        </pc:spChg>
        <pc:spChg chg="add mod">
          <ac:chgData name="Sidney Seckler" userId="73470fc2d5f88927" providerId="LiveId" clId="{EFA570ED-F950-4651-9D0F-A67FA8C53B06}" dt="2021-09-28T14:24:53.874" v="2282" actId="1076"/>
          <ac:spMkLst>
            <pc:docMk/>
            <pc:sldMk cId="3188054274" sldId="804"/>
            <ac:spMk id="39" creationId="{6D257016-6B21-4527-87D1-0B551873C3A7}"/>
          </ac:spMkLst>
        </pc:spChg>
        <pc:grpChg chg="add mod">
          <ac:chgData name="Sidney Seckler" userId="73470fc2d5f88927" providerId="LiveId" clId="{EFA570ED-F950-4651-9D0F-A67FA8C53B06}" dt="2021-09-28T14:23:29.589" v="2267" actId="1076"/>
          <ac:grpSpMkLst>
            <pc:docMk/>
            <pc:sldMk cId="3188054274" sldId="804"/>
            <ac:grpSpMk id="4" creationId="{F1474079-190D-473B-9BA6-D3AE9819FA21}"/>
          </ac:grpSpMkLst>
        </pc:grp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6" creationId="{07963B31-B235-416D-821B-0E2098E71542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7" creationId="{5F2ACACB-5114-4E4F-8BFB-CAEAE36492CA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8" creationId="{C3EC7740-CACA-4647-8F9C-F36C5CA24AA2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9" creationId="{5A41E678-8CEF-4792-A49D-8D8E6AD351D8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0" creationId="{527C658D-2E54-4E5B-983B-667B785CE44C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1" creationId="{060EC594-B503-4C2C-A6DC-8CF60E13CBBB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5" creationId="{2C83CB62-9D5B-4DDD-8C28-3A5E4C8C110B}"/>
          </ac:cxnSpMkLst>
        </pc:cxnChg>
      </pc:sldChg>
      <pc:sldChg chg="addSp modSp add mod">
        <pc:chgData name="Sidney Seckler" userId="73470fc2d5f88927" providerId="LiveId" clId="{EFA570ED-F950-4651-9D0F-A67FA8C53B06}" dt="2021-09-28T14:32:46.471" v="2371" actId="1076"/>
        <pc:sldMkLst>
          <pc:docMk/>
          <pc:sldMk cId="1482052531" sldId="805"/>
        </pc:sldMkLst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1" creationId="{F11059C5-D22B-42AF-BC5C-15A36664F0D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2" creationId="{6E17A407-C87E-4DCD-AA2F-2AC72066746F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3" creationId="{27929F97-51E6-4C63-AF37-7CC40697C619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4" creationId="{0096CECC-F727-4C5C-ADD3-F4E8C30A3C1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5" creationId="{CB8F38CF-E3B3-4F2D-AFD7-E59B4AB3BD37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6" creationId="{9DF7777F-D248-4D92-91ED-D2378374DEA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7" creationId="{D3C8551A-A93D-4FBF-AF79-5CE8E5D9F3CF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8" creationId="{B3A9F2A6-66CA-4741-B08B-5D19BCBE75E6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9" creationId="{7118FCF2-0EF9-4B8C-A52D-A26DEB6F4632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0" creationId="{78835890-5C8E-45AF-A983-C181E261B0E8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1" creationId="{695A9A21-A9AF-4206-AEBA-4B69F6C3DDAB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2" creationId="{28E58FF0-A57B-41EF-98B0-E7CBA4EF7A28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4" creationId="{CF5D1401-FC0C-41CE-B541-F6EF2C2BF5FB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5" creationId="{EECF0CD6-B0CD-44DB-B178-A74E3C419169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6" creationId="{D55A168E-0064-4DA8-ADF5-4B11B375FA5E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7" creationId="{5A875239-7E16-4AB1-9415-6059B9CB41A9}"/>
          </ac:spMkLst>
        </pc:spChg>
        <pc:spChg chg="add mod">
          <ac:chgData name="Sidney Seckler" userId="73470fc2d5f88927" providerId="LiveId" clId="{EFA570ED-F950-4651-9D0F-A67FA8C53B06}" dt="2021-09-28T14:31:20.573" v="2334" actId="113"/>
          <ac:spMkLst>
            <pc:docMk/>
            <pc:sldMk cId="1482052531" sldId="805"/>
            <ac:spMk id="28" creationId="{CCFA4E46-7FEC-49E2-B595-AA4D0FDE96A7}"/>
          </ac:spMkLst>
        </pc:spChg>
        <pc:spChg chg="add mod">
          <ac:chgData name="Sidney Seckler" userId="73470fc2d5f88927" providerId="LiveId" clId="{EFA570ED-F950-4651-9D0F-A67FA8C53B06}" dt="2021-09-28T14:31:43.427" v="2339" actId="1076"/>
          <ac:spMkLst>
            <pc:docMk/>
            <pc:sldMk cId="1482052531" sldId="805"/>
            <ac:spMk id="30" creationId="{BC21B811-3382-45BA-87A3-1D101D6226E0}"/>
          </ac:spMkLst>
        </pc:spChg>
        <pc:spChg chg="add mod">
          <ac:chgData name="Sidney Seckler" userId="73470fc2d5f88927" providerId="LiveId" clId="{EFA570ED-F950-4651-9D0F-A67FA8C53B06}" dt="2021-09-28T14:32:27.262" v="2368" actId="1076"/>
          <ac:spMkLst>
            <pc:docMk/>
            <pc:sldMk cId="1482052531" sldId="805"/>
            <ac:spMk id="32" creationId="{00686DFD-5AB4-4F47-862C-BD6F59CF02E0}"/>
          </ac:spMkLst>
        </pc:spChg>
        <pc:spChg chg="add mod">
          <ac:chgData name="Sidney Seckler" userId="73470fc2d5f88927" providerId="LiveId" clId="{EFA570ED-F950-4651-9D0F-A67FA8C53B06}" dt="2021-09-28T14:32:46.471" v="2371" actId="1076"/>
          <ac:spMkLst>
            <pc:docMk/>
            <pc:sldMk cId="1482052531" sldId="805"/>
            <ac:spMk id="34" creationId="{C382E8E2-9744-413F-B84A-877C64241C6D}"/>
          </ac:spMkLst>
        </pc:spChg>
        <pc:grpChg chg="add mod">
          <ac:chgData name="Sidney Seckler" userId="73470fc2d5f88927" providerId="LiveId" clId="{EFA570ED-F950-4651-9D0F-A67FA8C53B06}" dt="2021-09-28T14:30:00.805" v="2329" actId="1076"/>
          <ac:grpSpMkLst>
            <pc:docMk/>
            <pc:sldMk cId="1482052531" sldId="805"/>
            <ac:grpSpMk id="4" creationId="{61EFBCAD-4579-487D-8C78-B5861F63E16C}"/>
          </ac:grpSpMkLst>
        </pc:grp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5" creationId="{76AF8D73-626F-432A-87FC-B61E06260AA1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6" creationId="{F4D98E59-EE2A-4AC3-8256-52DE11EB22A4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7" creationId="{F96376AE-BE99-41EE-A581-C14683C08865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8" creationId="{64AB591A-A2CD-4534-AE2F-E7283EDE58DA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9" creationId="{BC95567E-32C0-4003-AE28-9E8EB4F5829D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10" creationId="{DEA2BC8E-3C10-4B27-92C2-4F4DB6271170}"/>
          </ac:cxnSpMkLst>
        </pc:cxnChg>
      </pc:sldChg>
      <pc:sldChg chg="addSp delSp modSp add mod">
        <pc:chgData name="Sidney Seckler" userId="73470fc2d5f88927" providerId="LiveId" clId="{EFA570ED-F950-4651-9D0F-A67FA8C53B06}" dt="2021-09-28T14:22:26.784" v="2261" actId="1076"/>
        <pc:sldMkLst>
          <pc:docMk/>
          <pc:sldMk cId="2517789164" sldId="806"/>
        </pc:sldMkLst>
        <pc:spChg chg="del">
          <ac:chgData name="Sidney Seckler" userId="73470fc2d5f88927" providerId="LiveId" clId="{EFA570ED-F950-4651-9D0F-A67FA8C53B06}" dt="2021-09-28T14:21:21.854" v="2249" actId="478"/>
          <ac:spMkLst>
            <pc:docMk/>
            <pc:sldMk cId="2517789164" sldId="806"/>
            <ac:spMk id="14" creationId="{2705129D-DDFB-4453-8560-F3439E5D35C7}"/>
          </ac:spMkLst>
        </pc:spChg>
        <pc:spChg chg="del">
          <ac:chgData name="Sidney Seckler" userId="73470fc2d5f88927" providerId="LiveId" clId="{EFA570ED-F950-4651-9D0F-A67FA8C53B06}" dt="2021-09-28T14:21:19.491" v="2248" actId="478"/>
          <ac:spMkLst>
            <pc:docMk/>
            <pc:sldMk cId="2517789164" sldId="806"/>
            <ac:spMk id="16" creationId="{29603FFE-AD6F-46DC-8292-4C4ED798981E}"/>
          </ac:spMkLst>
        </pc:spChg>
        <pc:spChg chg="add mod">
          <ac:chgData name="Sidney Seckler" userId="73470fc2d5f88927" providerId="LiveId" clId="{EFA570ED-F950-4651-9D0F-A67FA8C53B06}" dt="2021-09-28T14:21:40.416" v="2254" actId="113"/>
          <ac:spMkLst>
            <pc:docMk/>
            <pc:sldMk cId="2517789164" sldId="806"/>
            <ac:spMk id="17" creationId="{86729BCA-7469-4318-8819-56F937A9B1E0}"/>
          </ac:spMkLst>
        </pc:spChg>
        <pc:spChg chg="del">
          <ac:chgData name="Sidney Seckler" userId="73470fc2d5f88927" providerId="LiveId" clId="{EFA570ED-F950-4651-9D0F-A67FA8C53B06}" dt="2021-09-28T14:21:16.373" v="2247" actId="478"/>
          <ac:spMkLst>
            <pc:docMk/>
            <pc:sldMk cId="2517789164" sldId="806"/>
            <ac:spMk id="18" creationId="{5CA688E8-19F2-4AD6-A20E-EAB773A74FD5}"/>
          </ac:spMkLst>
        </pc:spChg>
        <pc:spChg chg="add mod">
          <ac:chgData name="Sidney Seckler" userId="73470fc2d5f88927" providerId="LiveId" clId="{EFA570ED-F950-4651-9D0F-A67FA8C53B06}" dt="2021-09-28T14:22:02.258" v="2257" actId="1076"/>
          <ac:spMkLst>
            <pc:docMk/>
            <pc:sldMk cId="2517789164" sldId="806"/>
            <ac:spMk id="19" creationId="{B34B3CD2-EA80-4F70-839D-383255A3A32F}"/>
          </ac:spMkLst>
        </pc:spChg>
        <pc:spChg chg="add mod">
          <ac:chgData name="Sidney Seckler" userId="73470fc2d5f88927" providerId="LiveId" clId="{EFA570ED-F950-4651-9D0F-A67FA8C53B06}" dt="2021-09-28T14:22:26.784" v="2261" actId="1076"/>
          <ac:spMkLst>
            <pc:docMk/>
            <pc:sldMk cId="2517789164" sldId="806"/>
            <ac:spMk id="21" creationId="{1E4FDF4F-4384-4520-8BA7-7680DD0712F9}"/>
          </ac:spMkLst>
        </pc:spChg>
      </pc:sldChg>
      <pc:sldChg chg="addSp modSp add mod ord">
        <pc:chgData name="Sidney Seckler" userId="73470fc2d5f88927" providerId="LiveId" clId="{EFA570ED-F950-4651-9D0F-A67FA8C53B06}" dt="2021-09-28T14:27:45.364" v="2323"/>
        <pc:sldMkLst>
          <pc:docMk/>
          <pc:sldMk cId="1109172152" sldId="807"/>
        </pc:sldMkLst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9" creationId="{38485255-FBE3-44B9-A867-E26A8E0452E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0" creationId="{0E9BA9E8-5C76-473D-A15F-0EBD5128D56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1" creationId="{E977F5FA-A97B-4AAC-95C0-BC54B15849C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2" creationId="{7530701F-E8EF-4874-AB06-7F5218A908EA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3" creationId="{DE2695E2-0820-451B-9E6B-86121967D6A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6" creationId="{57D1A22F-5CD8-423B-A8C3-E93E5AB63F8D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7" creationId="{3DF59471-9AA9-4C65-9C64-B76C512CE390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8" creationId="{71F12A3F-8F05-49CC-8CCC-DE81909602F9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9" creationId="{58DAA220-1932-4545-8DC1-68C5D871768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0" creationId="{311247B0-F282-4A95-B079-E8718E1B356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1" creationId="{9D97C87C-D3A2-4714-97F5-FA3D404AC6F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2" creationId="{77E0110E-4A61-4DBF-A974-73DDA77F5ABB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4" creationId="{920EA4BB-6E7F-40D9-A209-4248537A2EF0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5" creationId="{AB169221-45FF-4C85-BE4D-787FA13B7FE7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6" creationId="{8B8E14D2-090B-45D7-8344-1DB50350FB3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7" creationId="{5A3A5133-8F4E-4279-B228-DE04B5143D76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8" creationId="{EDC07F62-129C-47D1-9F3E-47C5AE5CB621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9" creationId="{59D2B536-7039-42A6-9091-957D0FCF8043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0" creationId="{C4D207C4-89BF-444C-BAAA-1D15C3FC1E2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1" creationId="{BF5FF582-CE06-47E9-9A38-1788C9EB1C8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2" creationId="{D0A84B94-FFE5-45EE-A276-DB0EE67B1AD2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3" creationId="{D4FEE217-5644-47B2-A6A9-39EA8A46C601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4" creationId="{FA731B78-2DF4-4AB3-B1F9-607225E9DF02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5" creationId="{05CE44C8-3AB0-46C6-BC17-82898CB1055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6" creationId="{7BC43FD2-042D-43C3-B9DB-131F50FE08A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7" creationId="{9C0AAE9B-99E4-4645-9912-41AD918927C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8" creationId="{E93FA735-AB84-4148-AF68-389D5D39979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9" creationId="{0FCB169D-2165-4627-9512-5651AA0FF95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0" creationId="{DF806EC9-4460-49C1-9611-ECC13FB51C53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1" creationId="{834E9F59-C6AE-42A6-BE82-67A883C8B5D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3" creationId="{A678747D-C8B2-43AE-8DF0-C8CD3F50298A}"/>
          </ac:spMkLst>
        </pc:spChg>
        <pc:spChg chg="add mod">
          <ac:chgData name="Sidney Seckler" userId="73470fc2d5f88927" providerId="LiveId" clId="{EFA570ED-F950-4651-9D0F-A67FA8C53B06}" dt="2021-09-28T14:26:24.303" v="2293" actId="113"/>
          <ac:spMkLst>
            <pc:docMk/>
            <pc:sldMk cId="1109172152" sldId="807"/>
            <ac:spMk id="44" creationId="{3D50D91F-8DBE-4D19-BFD8-CAB5E5066A99}"/>
          </ac:spMkLst>
        </pc:spChg>
        <pc:spChg chg="add mod">
          <ac:chgData name="Sidney Seckler" userId="73470fc2d5f88927" providerId="LiveId" clId="{EFA570ED-F950-4651-9D0F-A67FA8C53B06}" dt="2021-09-28T14:26:46.404" v="2298" actId="1076"/>
          <ac:spMkLst>
            <pc:docMk/>
            <pc:sldMk cId="1109172152" sldId="807"/>
            <ac:spMk id="46" creationId="{EB4BDB8D-80E5-4668-BC2C-F4DEDA1F229F}"/>
          </ac:spMkLst>
        </pc:spChg>
        <pc:spChg chg="add mod">
          <ac:chgData name="Sidney Seckler" userId="73470fc2d5f88927" providerId="LiveId" clId="{EFA570ED-F950-4651-9D0F-A67FA8C53B06}" dt="2021-09-28T14:27:21.071" v="2319" actId="1076"/>
          <ac:spMkLst>
            <pc:docMk/>
            <pc:sldMk cId="1109172152" sldId="807"/>
            <ac:spMk id="48" creationId="{7E54D998-0264-48B2-B638-5535F78AB299}"/>
          </ac:spMkLst>
        </pc:spChg>
        <pc:spChg chg="add mod">
          <ac:chgData name="Sidney Seckler" userId="73470fc2d5f88927" providerId="LiveId" clId="{EFA570ED-F950-4651-9D0F-A67FA8C53B06}" dt="2021-09-28T14:27:40.602" v="2321" actId="1076"/>
          <ac:spMkLst>
            <pc:docMk/>
            <pc:sldMk cId="1109172152" sldId="807"/>
            <ac:spMk id="50" creationId="{04537D28-497E-4081-A757-412E9FED2C32}"/>
          </ac:spMkLst>
        </pc:spChg>
        <pc:grpChg chg="add mod">
          <ac:chgData name="Sidney Seckler" userId="73470fc2d5f88927" providerId="LiveId" clId="{EFA570ED-F950-4651-9D0F-A67FA8C53B06}" dt="2021-09-28T14:25:55.778" v="2288" actId="1076"/>
          <ac:grpSpMkLst>
            <pc:docMk/>
            <pc:sldMk cId="1109172152" sldId="807"/>
            <ac:grpSpMk id="4" creationId="{F2200D47-8414-469F-BD23-309A8ED1F8BE}"/>
          </ac:grpSpMkLst>
        </pc:grp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5" creationId="{0EE8008B-84FB-43AC-BD6D-211D2E664209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6" creationId="{19980F83-8D9E-4936-9505-7AB8CA32A385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7" creationId="{CBA14CB7-A909-4D9B-9095-2D3441F7C917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8" creationId="{74281429-83A3-4A3B-80CF-A5FC47ABBBC3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14" creationId="{7402A7AC-7F17-49E4-AD27-A98D05596E9C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15" creationId="{4AF4D028-4386-4CBE-B81A-EA6049730977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42" creationId="{D4F23303-AB12-499E-A345-8D441DAA8C82}"/>
          </ac:cxnSpMkLst>
        </pc:cxnChg>
      </pc:sldChg>
      <pc:sldChg chg="addSp modSp add mod">
        <pc:chgData name="Sidney Seckler" userId="73470fc2d5f88927" providerId="LiveId" clId="{EFA570ED-F950-4651-9D0F-A67FA8C53B06}" dt="2021-09-28T14:35:17.679" v="2392" actId="1076"/>
        <pc:sldMkLst>
          <pc:docMk/>
          <pc:sldMk cId="524456001" sldId="808"/>
        </pc:sldMkLst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0" creationId="{E0E99788-0443-4371-B914-4E474B120EB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1" creationId="{0FF70CF7-349E-4D72-823C-DAD217EB88B4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2" creationId="{48787D87-BFBC-4E3E-9F6B-E74483DC74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3" creationId="{5517F22F-A955-4EC7-8834-F665FF720EE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4" creationId="{3DAA9F26-4130-469E-BF61-FCE494C891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5" creationId="{ABAA981D-F13E-4642-A491-20499792545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6" creationId="{ABD31AB5-402B-40C8-81B2-B582DC89A103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7" creationId="{BB931935-CB0E-4F6A-BCC5-3C8FC9E61C0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8" creationId="{9D30C9DD-BDD0-4433-B67D-5561C3CFCA1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9" creationId="{96972FC7-5D4E-497E-96E8-A14115D6932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0" creationId="{64BB651E-23CF-42EB-B47E-B14D11CE35F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1" creationId="{A155A556-D055-4463-97F1-473BDE89ED6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2" creationId="{15CDC2EE-C414-475F-8A82-6194F85763D8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4" creationId="{2B91D5D1-B8E7-42A5-92C0-AE12C044FE78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5" creationId="{3210928B-9BC6-4A6E-9FB7-432B9C3624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6" creationId="{A589E4AD-6651-4505-B944-019DEBDEA78E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8" creationId="{C6A4121C-63A7-44EB-9F6A-4A64CFA0BC8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9" creationId="{9988DDB6-876D-47A8-BCC0-05FA06AB9AC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0" creationId="{45D6AD8A-B78F-4F5A-B62D-95D4176EEB1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1" creationId="{672B2847-AFB0-4597-92DF-7971548AD08B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2" creationId="{55F00569-13BE-4596-AF9B-A1D509C8D10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3" creationId="{19E8290D-FBE0-4AD5-9304-A291946437E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4" creationId="{490F6845-B3A2-433B-88A0-73E11CB26080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5" creationId="{248E6D9C-B2CD-42F0-BE7A-D6A80C244284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6" creationId="{C9A32E80-8B40-46ED-912F-A1E2B1D97E2D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7" creationId="{60524297-AEE8-47DF-828D-3D2688AE19AE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8" creationId="{728EC450-2BAC-40FE-AB76-6F008EEC5EB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9" creationId="{073FCAA1-C363-4E9B-B543-19ABCBF4BE9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0" creationId="{844A1839-09CC-4628-A15B-4E3E0B28FB2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1" creationId="{95D624EC-597A-425C-A0F5-E59770E74C5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2" creationId="{20A87A2B-543B-41AB-9960-CE8C027E3F23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3" creationId="{B483A983-16DA-406E-8CE6-68A23E03048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4" creationId="{5C026825-C419-4679-A7FF-8F2ACE4F2EC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5" creationId="{E6F4C91C-9182-4322-9C0B-0F02155D31C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6" creationId="{EDA6AFC3-77EF-42A3-9312-BC9BD5BD121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7" creationId="{D9B75615-C618-4337-91F1-588439A3D98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8" creationId="{D109B24E-71DC-4A16-A977-742B998942B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9" creationId="{68077A59-F4B6-48EE-B8D8-2E7E6D8B618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0" creationId="{68A5DCA2-B4A1-4C90-8572-E493BB9B6900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1" creationId="{23D6BC0A-EEDF-4813-958F-26B06CF6FA4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2" creationId="{D996B310-B988-4D78-ADEA-AFC1EACC1546}"/>
          </ac:spMkLst>
        </pc:spChg>
        <pc:spChg chg="add mod">
          <ac:chgData name="Sidney Seckler" userId="73470fc2d5f88927" providerId="LiveId" clId="{EFA570ED-F950-4651-9D0F-A67FA8C53B06}" dt="2021-09-28T14:34:25.623" v="2382" actId="1076"/>
          <ac:spMkLst>
            <pc:docMk/>
            <pc:sldMk cId="524456001" sldId="808"/>
            <ac:spMk id="53" creationId="{E3AFB640-9045-48DC-A671-38C7F1130480}"/>
          </ac:spMkLst>
        </pc:spChg>
        <pc:spChg chg="add mod">
          <ac:chgData name="Sidney Seckler" userId="73470fc2d5f88927" providerId="LiveId" clId="{EFA570ED-F950-4651-9D0F-A67FA8C53B06}" dt="2021-09-28T14:34:47.395" v="2386" actId="1076"/>
          <ac:spMkLst>
            <pc:docMk/>
            <pc:sldMk cId="524456001" sldId="808"/>
            <ac:spMk id="55" creationId="{43583181-8714-4842-892C-5D2499AC37AE}"/>
          </ac:spMkLst>
        </pc:spChg>
        <pc:spChg chg="add mod">
          <ac:chgData name="Sidney Seckler" userId="73470fc2d5f88927" providerId="LiveId" clId="{EFA570ED-F950-4651-9D0F-A67FA8C53B06}" dt="2021-09-28T14:35:17.679" v="2392" actId="1076"/>
          <ac:spMkLst>
            <pc:docMk/>
            <pc:sldMk cId="524456001" sldId="808"/>
            <ac:spMk id="57" creationId="{C6D9A65E-F921-4860-B404-EA061457E030}"/>
          </ac:spMkLst>
        </pc:spChg>
        <pc:grpChg chg="add mod">
          <ac:chgData name="Sidney Seckler" userId="73470fc2d5f88927" providerId="LiveId" clId="{EFA570ED-F950-4651-9D0F-A67FA8C53B06}" dt="2021-09-28T14:35:12.904" v="2391" actId="1076"/>
          <ac:grpSpMkLst>
            <pc:docMk/>
            <pc:sldMk cId="524456001" sldId="808"/>
            <ac:grpSpMk id="4" creationId="{31C4EBFD-6673-48FF-ADD8-A17820B7C384}"/>
          </ac:grpSpMkLst>
        </pc:grp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5" creationId="{9C9676C6-E4FA-40FE-BF27-6F3E4E018DB4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6" creationId="{B9E51F52-2B3F-4C81-B271-F7A78E31A19F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7" creationId="{47BD9162-7685-447D-9C98-419BC31AC384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8" creationId="{8591DFA5-4329-431C-A401-4C3D84ABD279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9" creationId="{B4794660-5D3D-45DC-8233-EB79A2F3C4B1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27" creationId="{D7DAF3BD-AD4D-4917-B4FC-6535F311F4FA}"/>
          </ac:cxnSpMkLst>
        </pc:cxnChg>
      </pc:sldChg>
      <pc:sldChg chg="addSp modSp add mod">
        <pc:chgData name="Sidney Seckler" userId="73470fc2d5f88927" providerId="LiveId" clId="{EFA570ED-F950-4651-9D0F-A67FA8C53B06}" dt="2021-09-28T14:37:32.101" v="2419" actId="1076"/>
        <pc:sldMkLst>
          <pc:docMk/>
          <pc:sldMk cId="3174917742" sldId="809"/>
        </pc:sldMkLst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5" creationId="{92E66617-6D8E-4794-A3D7-178ECC82FC7D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6" creationId="{B5CFD6B4-197B-49DA-967F-9EFF13F31528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7" creationId="{E47CB172-D730-4CF5-B4EB-776C55CD5EB6}"/>
          </ac:spMkLst>
        </pc:spChg>
        <pc:spChg chg="mod">
          <ac:chgData name="Sidney Seckler" userId="73470fc2d5f88927" providerId="LiveId" clId="{EFA570ED-F950-4651-9D0F-A67FA8C53B06}" dt="2021-09-28T14:35:46.200" v="2396" actId="1076"/>
          <ac:spMkLst>
            <pc:docMk/>
            <pc:sldMk cId="3174917742" sldId="809"/>
            <ac:spMk id="10" creationId="{703F1C4C-8496-4481-8782-3F1A8D130EBC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14" creationId="{3E9B4544-7ECF-4F39-9093-C817669437B6}"/>
          </ac:spMkLst>
        </pc:spChg>
        <pc:spChg chg="add mod">
          <ac:chgData name="Sidney Seckler" userId="73470fc2d5f88927" providerId="LiveId" clId="{EFA570ED-F950-4651-9D0F-A67FA8C53B06}" dt="2021-09-28T14:36:12.427" v="2402" actId="113"/>
          <ac:spMkLst>
            <pc:docMk/>
            <pc:sldMk cId="3174917742" sldId="809"/>
            <ac:spMk id="21" creationId="{B400FA32-2768-4221-A767-1A1BB601480F}"/>
          </ac:spMkLst>
        </pc:spChg>
        <pc:spChg chg="add mod">
          <ac:chgData name="Sidney Seckler" userId="73470fc2d5f88927" providerId="LiveId" clId="{EFA570ED-F950-4651-9D0F-A67FA8C53B06}" dt="2021-09-28T14:37:04.022" v="2413" actId="1076"/>
          <ac:spMkLst>
            <pc:docMk/>
            <pc:sldMk cId="3174917742" sldId="809"/>
            <ac:spMk id="24" creationId="{F770EFCA-898E-4829-B1C3-ED0B3FCEC33F}"/>
          </ac:spMkLst>
        </pc:spChg>
        <pc:spChg chg="add mod">
          <ac:chgData name="Sidney Seckler" userId="73470fc2d5f88927" providerId="LiveId" clId="{EFA570ED-F950-4651-9D0F-A67FA8C53B06}" dt="2021-09-28T14:37:32.101" v="2419" actId="1076"/>
          <ac:spMkLst>
            <pc:docMk/>
            <pc:sldMk cId="3174917742" sldId="809"/>
            <ac:spMk id="25" creationId="{F2AA1708-FC34-468C-BB1E-0559282DA547}"/>
          </ac:spMkLst>
        </pc:spChg>
        <pc:grpChg chg="add mod">
          <ac:chgData name="Sidney Seckler" userId="73470fc2d5f88927" providerId="LiveId" clId="{EFA570ED-F950-4651-9D0F-A67FA8C53B06}" dt="2021-09-28T14:36:52.816" v="2411" actId="1076"/>
          <ac:grpSpMkLst>
            <pc:docMk/>
            <pc:sldMk cId="3174917742" sldId="809"/>
            <ac:grpSpMk id="4" creationId="{2DED3019-777E-45CF-8B31-9639BDF29262}"/>
          </ac:grpSpMkLst>
        </pc:grp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8" creationId="{ED813528-777A-42D1-BA3B-DF09993E16C2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9" creationId="{920DF1E6-E72B-4E7F-ADC1-D9FA6C95EF18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1" creationId="{C36A6722-6094-4348-BE9A-CA4A7969BBAF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2" creationId="{E9F6CE8B-AE4F-42CF-89C5-42ACAE3EBA6D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3" creationId="{6E74FFC1-2464-4E88-921A-47251B5F7CAF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5" creationId="{625B231D-0BA5-4DC1-B4EE-2A1D135854EC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6" creationId="{0B8AC031-4A66-4B6D-BD87-440431F5CB77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7" creationId="{F077AEA9-E0F3-4925-A0D9-30375360D717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8" creationId="{578635C0-1614-4657-94DE-33500C0A613B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9" creationId="{A1A4EE1F-DEA4-4F26-8790-AFD090E05756}"/>
          </ac:cxnSpMkLst>
        </pc:cxnChg>
      </pc:sldChg>
      <pc:sldChg chg="addSp delSp modSp add del mod">
        <pc:chgData name="Sidney Seckler" userId="73470fc2d5f88927" providerId="LiveId" clId="{EFA570ED-F950-4651-9D0F-A67FA8C53B06}" dt="2021-09-28T15:31:42.242" v="2965" actId="47"/>
        <pc:sldMkLst>
          <pc:docMk/>
          <pc:sldMk cId="2966670071" sldId="810"/>
        </pc:sldMkLst>
        <pc:spChg chg="add del mod">
          <ac:chgData name="Sidney Seckler" userId="73470fc2d5f88927" providerId="LiveId" clId="{EFA570ED-F950-4651-9D0F-A67FA8C53B06}" dt="2021-09-28T15:08:05.616" v="2615" actId="478"/>
          <ac:spMkLst>
            <pc:docMk/>
            <pc:sldMk cId="2966670071" sldId="810"/>
            <ac:spMk id="11" creationId="{B5E9298E-AB97-4CED-9EA2-DCAEA778FFA9}"/>
          </ac:spMkLst>
        </pc:spChg>
        <pc:spChg chg="add mod">
          <ac:chgData name="Sidney Seckler" userId="73470fc2d5f88927" providerId="LiveId" clId="{EFA570ED-F950-4651-9D0F-A67FA8C53B06}" dt="2021-09-28T15:08:06.925" v="2616"/>
          <ac:spMkLst>
            <pc:docMk/>
            <pc:sldMk cId="2966670071" sldId="810"/>
            <ac:spMk id="47" creationId="{E00FABB1-8538-42F5-A596-338C76F56156}"/>
          </ac:spMkLst>
        </pc:spChg>
        <pc:spChg chg="del">
          <ac:chgData name="Sidney Seckler" userId="73470fc2d5f88927" providerId="LiveId" clId="{EFA570ED-F950-4651-9D0F-A67FA8C53B06}" dt="2021-09-28T15:08:00.945" v="2614" actId="478"/>
          <ac:spMkLst>
            <pc:docMk/>
            <pc:sldMk cId="2966670071" sldId="810"/>
            <ac:spMk id="151555" creationId="{0462146B-0CAA-4D57-9CBC-3678C58DCAD0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56" creationId="{F99189C1-A97D-4DE2-960D-6A6B3F7471E6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83" creationId="{391D5767-BBC1-4079-8C4C-A4D145FD19EE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90" creationId="{A4545BCA-C307-499F-8012-68F7B50EA853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91" creationId="{8E9273C8-8658-4689-A449-D7F9FCF97BDB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2" creationId="{F99189C1-A97D-4DE2-960D-6A6B3F7471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4" creationId="{391D5767-BBC1-4079-8C4C-A4D145FD19E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6" creationId="{A4545BCA-C307-499F-8012-68F7B50EA85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8" creationId="{8E9273C8-8658-4689-A449-D7F9FCF97BD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8/Fotografias%20e%20Figuras%20-%20Cap&#237;tulo%208/Cap&#237;tulo%208%20-%20Figura%203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dne\OneDrive\Documentos\Livro%20-%20Sidney%20Seckler%20-%20Fundamentos%20em%20Engenharia%20Ambiental%20-%20Revisado\Cap&#237;tulo%208\Fotografias%20e%20Figuras%20-%20Cap&#237;tulo%208\Cap&#237;tulo%208%20-%20Figura%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8/Fotografias%20e%20Figuras%20-%20Cap&#237;tulo%208/Cap&#237;tulo%208%20-%20Figura%203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8/Fotografias%20e%20Figuras%20-%20Cap&#237;tulo%208/Cap&#237;tulo%208%20-%20Figura%203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20 '!$H$25:$H$26</c:f>
              <c:strCache>
                <c:ptCount val="2"/>
                <c:pt idx="1">
                  <c:v>X (mg/L)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20 '!$G$27:$G$127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'Figura 20 '!$H$27:$H$127</c:f>
              <c:numCache>
                <c:formatCode>0.00</c:formatCode>
                <c:ptCount val="101"/>
                <c:pt idx="0">
                  <c:v>200</c:v>
                </c:pt>
                <c:pt idx="1">
                  <c:v>167.76259500150033</c:v>
                </c:pt>
                <c:pt idx="2">
                  <c:v>142.02050425948374</c:v>
                </c:pt>
                <c:pt idx="3">
                  <c:v>121.46502729720787</c:v>
                </c:pt>
                <c:pt idx="4">
                  <c:v>105.05114555849586</c:v>
                </c:pt>
                <c:pt idx="5">
                  <c:v>91.944394777335958</c:v>
                </c:pt>
                <c:pt idx="6">
                  <c:v>81.478441703342625</c:v>
                </c:pt>
                <c:pt idx="7">
                  <c:v>73.121208428984431</c:v>
                </c:pt>
                <c:pt idx="8">
                  <c:v>66.447822115453846</c:v>
                </c:pt>
                <c:pt idx="9">
                  <c:v>61.119014910052819</c:v>
                </c:pt>
                <c:pt idx="10">
                  <c:v>56.863875929898292</c:v>
                </c:pt>
                <c:pt idx="11">
                  <c:v>53.466078441169657</c:v>
                </c:pt>
                <c:pt idx="12">
                  <c:v>50.752882038359957</c:v>
                </c:pt>
                <c:pt idx="13">
                  <c:v>48.586350706036811</c:v>
                </c:pt>
                <c:pt idx="14">
                  <c:v>46.856340298726437</c:v>
                </c:pt>
                <c:pt idx="15">
                  <c:v>45.474898929866569</c:v>
                </c:pt>
                <c:pt idx="16">
                  <c:v>44.371795591566801</c:v>
                </c:pt>
                <c:pt idx="17">
                  <c:v>43.49094968496685</c:v>
                </c:pt>
                <c:pt idx="18">
                  <c:v>42.787579942318956</c:v>
                </c:pt>
                <c:pt idx="19">
                  <c:v>42.225927795030017</c:v>
                </c:pt>
                <c:pt idx="20">
                  <c:v>41.777439446118777</c:v>
                </c:pt>
                <c:pt idx="21">
                  <c:v>41.419314225588522</c:v>
                </c:pt>
                <c:pt idx="22">
                  <c:v>41.13334542864834</c:v>
                </c:pt>
                <c:pt idx="23">
                  <c:v>40.9049947062325</c:v>
                </c:pt>
                <c:pt idx="24">
                  <c:v>40.722652950818023</c:v>
                </c:pt>
                <c:pt idx="25">
                  <c:v>40.577050101762509</c:v>
                </c:pt>
                <c:pt idx="26">
                  <c:v>40.460783865294118</c:v>
                </c:pt>
                <c:pt idx="27">
                  <c:v>40.367943389779995</c:v>
                </c:pt>
                <c:pt idx="28">
                  <c:v>40.293808764324623</c:v>
                </c:pt>
                <c:pt idx="29">
                  <c:v>40.23461106352687</c:v>
                </c:pt>
                <c:pt idx="30">
                  <c:v>40.187340739326586</c:v>
                </c:pt>
                <c:pt idx="31">
                  <c:v>40.149594618786651</c:v>
                </c:pt>
                <c:pt idx="32">
                  <c:v>40.119453729340265</c:v>
                </c:pt>
                <c:pt idx="33">
                  <c:v>40.095385740269492</c:v>
                </c:pt>
                <c:pt idx="34">
                  <c:v>40.076167060643556</c:v>
                </c:pt>
                <c:pt idx="35">
                  <c:v>40.060820633259119</c:v>
                </c:pt>
                <c:pt idx="36">
                  <c:v>40.048566262092621</c:v>
                </c:pt>
                <c:pt idx="37">
                  <c:v>40.038780947965478</c:v>
                </c:pt>
                <c:pt idx="38">
                  <c:v>40.030967215929294</c:v>
                </c:pt>
                <c:pt idx="39">
                  <c:v>40.024727824169368</c:v>
                </c:pt>
                <c:pt idx="40">
                  <c:v>40.019745568653875</c:v>
                </c:pt>
                <c:pt idx="41">
                  <c:v>40.01576715681874</c:v>
                </c:pt>
                <c:pt idx="42">
                  <c:v>40.012590330443487</c:v>
                </c:pt>
                <c:pt idx="43">
                  <c:v>40.010053583058657</c:v>
                </c:pt>
                <c:pt idx="44">
                  <c:v>40.008027949128987</c:v>
                </c:pt>
                <c:pt idx="45">
                  <c:v>40.006410447582873</c:v>
                </c:pt>
                <c:pt idx="46">
                  <c:v>40.005118846364425</c:v>
                </c:pt>
                <c:pt idx="47">
                  <c:v>40.004087481843335</c:v>
                </c:pt>
                <c:pt idx="48">
                  <c:v>40.003263920545784</c:v>
                </c:pt>
                <c:pt idx="49">
                  <c:v>40.002606293492548</c:v>
                </c:pt>
                <c:pt idx="50">
                  <c:v>40.002081167624652</c:v>
                </c:pt>
                <c:pt idx="51">
                  <c:v>40.001661846102238</c:v>
                </c:pt>
                <c:pt idx="52">
                  <c:v>40.001327011065719</c:v>
                </c:pt>
                <c:pt idx="53">
                  <c:v>40.001059639858454</c:v>
                </c:pt>
                <c:pt idx="54">
                  <c:v>40.000846139613017</c:v>
                </c:pt>
                <c:pt idx="55">
                  <c:v>40.000675656204329</c:v>
                </c:pt>
                <c:pt idx="56">
                  <c:v>40.000539522437464</c:v>
                </c:pt>
                <c:pt idx="57">
                  <c:v>40.000430817416699</c:v>
                </c:pt>
                <c:pt idx="58">
                  <c:v>40.000344014694555</c:v>
                </c:pt>
                <c:pt idx="59">
                  <c:v>40.000274701313096</c:v>
                </c:pt>
                <c:pt idx="60">
                  <c:v>40.000219353453822</c:v>
                </c:pt>
                <c:pt idx="61">
                  <c:v>40.000175157290521</c:v>
                </c:pt>
                <c:pt idx="62">
                  <c:v>40.000139865937314</c:v>
                </c:pt>
                <c:pt idx="63">
                  <c:v>40.000111685219395</c:v>
                </c:pt>
                <c:pt idx="64">
                  <c:v>40.000089182459078</c:v>
                </c:pt>
                <c:pt idx="65">
                  <c:v>40.000071213640005</c:v>
                </c:pt>
                <c:pt idx="66">
                  <c:v>40.000056865246542</c:v>
                </c:pt>
                <c:pt idx="67">
                  <c:v>40.000045407821645</c:v>
                </c:pt>
                <c:pt idx="68">
                  <c:v>40.000036258882048</c:v>
                </c:pt>
                <c:pt idx="69">
                  <c:v>40.000028953305389</c:v>
                </c:pt>
                <c:pt idx="70">
                  <c:v>40.000023119683938</c:v>
                </c:pt>
                <c:pt idx="71">
                  <c:v>40.000018461442593</c:v>
                </c:pt>
                <c:pt idx="72">
                  <c:v>40.000014741761333</c:v>
                </c:pt>
                <c:pt idx="73">
                  <c:v>40.000011771535512</c:v>
                </c:pt>
                <c:pt idx="74">
                  <c:v>40.000009399762035</c:v>
                </c:pt>
                <c:pt idx="75">
                  <c:v>40.000007505862435</c:v>
                </c:pt>
                <c:pt idx="76">
                  <c:v>40.00000599355289</c:v>
                </c:pt>
                <c:pt idx="77">
                  <c:v>40.000004785949194</c:v>
                </c:pt>
                <c:pt idx="78">
                  <c:v>40.000003821658048</c:v>
                </c:pt>
                <c:pt idx="79">
                  <c:v>40.000003051655931</c:v>
                </c:pt>
                <c:pt idx="80">
                  <c:v>40.000002436796755</c:v>
                </c:pt>
                <c:pt idx="81">
                  <c:v>40.000001945821737</c:v>
                </c:pt>
                <c:pt idx="82">
                  <c:v>40.000001553770218</c:v>
                </c:pt>
                <c:pt idx="83">
                  <c:v>40.000001240710716</c:v>
                </c:pt>
                <c:pt idx="84">
                  <c:v>40.000000990727628</c:v>
                </c:pt>
                <c:pt idx="85">
                  <c:v>40.000000791112079</c:v>
                </c:pt>
                <c:pt idx="86">
                  <c:v>40.000000631715821</c:v>
                </c:pt>
                <c:pt idx="87">
                  <c:v>40.000000504435334</c:v>
                </c:pt>
                <c:pt idx="88">
                  <c:v>40.000000402799792</c:v>
                </c:pt>
                <c:pt idx="89">
                  <c:v>40.000000321642169</c:v>
                </c:pt>
                <c:pt idx="90">
                  <c:v>40.000000256836486</c:v>
                </c:pt>
                <c:pt idx="91">
                  <c:v>40.000000205088099</c:v>
                </c:pt>
                <c:pt idx="92">
                  <c:v>40.000000163766174</c:v>
                </c:pt>
                <c:pt idx="93">
                  <c:v>40.000000130769948</c:v>
                </c:pt>
                <c:pt idx="94">
                  <c:v>40.000000104421915</c:v>
                </c:pt>
                <c:pt idx="95">
                  <c:v>40.000000083382602</c:v>
                </c:pt>
                <c:pt idx="96">
                  <c:v>40.000000066582359</c:v>
                </c:pt>
                <c:pt idx="97">
                  <c:v>40.000000053167099</c:v>
                </c:pt>
                <c:pt idx="98">
                  <c:v>40.000000042454786</c:v>
                </c:pt>
                <c:pt idx="99">
                  <c:v>40.000000033900832</c:v>
                </c:pt>
                <c:pt idx="100">
                  <c:v>40.000000027070364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34-4DD9-96FB-B70067314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689544"/>
        <c:axId val="71469479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'Figura 20 '!$I$25:$I$26</c15:sqref>
                        </c15:formulaRef>
                      </c:ext>
                    </c:extLst>
                    <c:strCache>
                      <c:ptCount val="2"/>
                      <c:pt idx="1">
                        <c:v>X (mg/L)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'Figura 20 '!$G$27:$G$127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'Figura 20 '!$I$27:$I$127</c15:sqref>
                        </c15:formulaRef>
                      </c:ext>
                    </c:extLst>
                    <c:numCache>
                      <c:formatCode>General</c:formatCode>
                      <c:ptCount val="1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0134-4DD9-96FB-B700673144D0}"/>
                  </c:ext>
                </c:extLst>
              </c15:ser>
            </c15:filteredScatterSeries>
          </c:ext>
        </c:extLst>
      </c:scatterChart>
      <c:valAx>
        <c:axId val="71468954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94792"/>
        <c:crosses val="autoZero"/>
        <c:crossBetween val="midCat"/>
      </c:valAx>
      <c:valAx>
        <c:axId val="7146947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895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8 - Figura 37.xlsx]Figura 37'!$D$5</c:f>
              <c:strCache>
                <c:ptCount val="1"/>
                <c:pt idx="0">
                  <c:v>Ds=6.0e-13 m2/s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37.xlsx]Figura 37'!$C$6:$C$206</c:f>
              <c:numCache>
                <c:formatCode>General</c:formatCode>
                <c:ptCount val="201"/>
                <c:pt idx="0">
                  <c:v>0</c:v>
                </c:pt>
                <c:pt idx="1">
                  <c:v>1.7999978599999999</c:v>
                </c:pt>
                <c:pt idx="2">
                  <c:v>3.5999957199999999</c:v>
                </c:pt>
                <c:pt idx="3">
                  <c:v>5.3999935800000003</c:v>
                </c:pt>
                <c:pt idx="4">
                  <c:v>7.1999914399999998</c:v>
                </c:pt>
                <c:pt idx="5">
                  <c:v>8.9999892999999993</c:v>
                </c:pt>
                <c:pt idx="6">
                  <c:v>10.799987160000001</c:v>
                </c:pt>
                <c:pt idx="7">
                  <c:v>12.59998502</c:v>
                </c:pt>
                <c:pt idx="8">
                  <c:v>14.39998288</c:v>
                </c:pt>
                <c:pt idx="9">
                  <c:v>16.199980740000001</c:v>
                </c:pt>
                <c:pt idx="10">
                  <c:v>17.999978599999999</c:v>
                </c:pt>
                <c:pt idx="11">
                  <c:v>19.79997646</c:v>
                </c:pt>
                <c:pt idx="12">
                  <c:v>21.599974320000001</c:v>
                </c:pt>
                <c:pt idx="13">
                  <c:v>23.399972179999999</c:v>
                </c:pt>
                <c:pt idx="14">
                  <c:v>25.19997004</c:v>
                </c:pt>
                <c:pt idx="15">
                  <c:v>26.999967900000001</c:v>
                </c:pt>
                <c:pt idx="16">
                  <c:v>28.799965759999999</c:v>
                </c:pt>
                <c:pt idx="17">
                  <c:v>30.59996362</c:v>
                </c:pt>
                <c:pt idx="18">
                  <c:v>32.399961480000002</c:v>
                </c:pt>
                <c:pt idx="19">
                  <c:v>34.199959339999999</c:v>
                </c:pt>
                <c:pt idx="20">
                  <c:v>35.999957199999997</c:v>
                </c:pt>
                <c:pt idx="21">
                  <c:v>37.799955060000002</c:v>
                </c:pt>
                <c:pt idx="22">
                  <c:v>39.59995292</c:v>
                </c:pt>
                <c:pt idx="23">
                  <c:v>41.399950779999998</c:v>
                </c:pt>
                <c:pt idx="24">
                  <c:v>43.199948640000002</c:v>
                </c:pt>
                <c:pt idx="25">
                  <c:v>44.9999465</c:v>
                </c:pt>
                <c:pt idx="26">
                  <c:v>46.799944359999998</c:v>
                </c:pt>
                <c:pt idx="27">
                  <c:v>48.599942220000003</c:v>
                </c:pt>
                <c:pt idx="28">
                  <c:v>50.39994008</c:v>
                </c:pt>
                <c:pt idx="29">
                  <c:v>52.199937939999998</c:v>
                </c:pt>
                <c:pt idx="30">
                  <c:v>53.999935800000003</c:v>
                </c:pt>
                <c:pt idx="31">
                  <c:v>55.799933660000001</c:v>
                </c:pt>
                <c:pt idx="32">
                  <c:v>57.599931519999998</c:v>
                </c:pt>
                <c:pt idx="33">
                  <c:v>59.399929380000003</c:v>
                </c:pt>
                <c:pt idx="34">
                  <c:v>61.199927240000001</c:v>
                </c:pt>
                <c:pt idx="35">
                  <c:v>62.999925099999999</c:v>
                </c:pt>
                <c:pt idx="36">
                  <c:v>64.799922960000004</c:v>
                </c:pt>
                <c:pt idx="37">
                  <c:v>66.599920819999994</c:v>
                </c:pt>
                <c:pt idx="38">
                  <c:v>68.399918679999999</c:v>
                </c:pt>
                <c:pt idx="39">
                  <c:v>70.199916540000004</c:v>
                </c:pt>
                <c:pt idx="40">
                  <c:v>71.999914399999994</c:v>
                </c:pt>
                <c:pt idx="41">
                  <c:v>73.799912259999999</c:v>
                </c:pt>
                <c:pt idx="42">
                  <c:v>75.599910120000004</c:v>
                </c:pt>
                <c:pt idx="43">
                  <c:v>77.399907979999995</c:v>
                </c:pt>
                <c:pt idx="44">
                  <c:v>79.19990584</c:v>
                </c:pt>
                <c:pt idx="45">
                  <c:v>80.999903700000004</c:v>
                </c:pt>
                <c:pt idx="46">
                  <c:v>82.799901559999995</c:v>
                </c:pt>
                <c:pt idx="47">
                  <c:v>84.59989942</c:v>
                </c:pt>
                <c:pt idx="48">
                  <c:v>86.399897280000005</c:v>
                </c:pt>
                <c:pt idx="49">
                  <c:v>88.199895139999995</c:v>
                </c:pt>
                <c:pt idx="50">
                  <c:v>89.999893</c:v>
                </c:pt>
                <c:pt idx="51">
                  <c:v>91.799890860000005</c:v>
                </c:pt>
                <c:pt idx="52">
                  <c:v>93.599888719999996</c:v>
                </c:pt>
                <c:pt idx="53">
                  <c:v>95.39988658</c:v>
                </c:pt>
                <c:pt idx="54">
                  <c:v>97.199884440000005</c:v>
                </c:pt>
                <c:pt idx="55">
                  <c:v>98.999882299999996</c:v>
                </c:pt>
                <c:pt idx="56">
                  <c:v>100.79988016</c:v>
                </c:pt>
                <c:pt idx="57">
                  <c:v>102.59987802000001</c:v>
                </c:pt>
                <c:pt idx="58">
                  <c:v>104.39987588</c:v>
                </c:pt>
                <c:pt idx="59">
                  <c:v>106.19987374</c:v>
                </c:pt>
                <c:pt idx="60">
                  <c:v>107.99987160000001</c:v>
                </c:pt>
                <c:pt idx="61">
                  <c:v>109.79986946</c:v>
                </c:pt>
                <c:pt idx="62">
                  <c:v>111.59986732</c:v>
                </c:pt>
                <c:pt idx="63">
                  <c:v>113.39986518000001</c:v>
                </c:pt>
                <c:pt idx="64">
                  <c:v>115.19986304</c:v>
                </c:pt>
                <c:pt idx="65">
                  <c:v>116.9998609</c:v>
                </c:pt>
                <c:pt idx="66">
                  <c:v>118.79985876000001</c:v>
                </c:pt>
                <c:pt idx="67">
                  <c:v>120.59985662</c:v>
                </c:pt>
                <c:pt idx="68">
                  <c:v>122.39985448</c:v>
                </c:pt>
                <c:pt idx="69">
                  <c:v>124.19985234000001</c:v>
                </c:pt>
                <c:pt idx="70">
                  <c:v>125.9998502</c:v>
                </c:pt>
                <c:pt idx="71">
                  <c:v>127.79984806</c:v>
                </c:pt>
                <c:pt idx="72">
                  <c:v>129.59984592000001</c:v>
                </c:pt>
                <c:pt idx="73">
                  <c:v>131.39984378</c:v>
                </c:pt>
                <c:pt idx="74">
                  <c:v>133.19984163999999</c:v>
                </c:pt>
                <c:pt idx="75">
                  <c:v>134.99983950000001</c:v>
                </c:pt>
                <c:pt idx="76">
                  <c:v>136.79983736</c:v>
                </c:pt>
                <c:pt idx="77">
                  <c:v>138.59983521999999</c:v>
                </c:pt>
                <c:pt idx="78">
                  <c:v>140.39983308000001</c:v>
                </c:pt>
                <c:pt idx="79">
                  <c:v>142.19983094</c:v>
                </c:pt>
                <c:pt idx="80">
                  <c:v>143.99982879999999</c:v>
                </c:pt>
                <c:pt idx="81">
                  <c:v>145.79982666000001</c:v>
                </c:pt>
                <c:pt idx="82">
                  <c:v>147.59982452</c:v>
                </c:pt>
                <c:pt idx="83">
                  <c:v>149.39982237999999</c:v>
                </c:pt>
                <c:pt idx="84">
                  <c:v>151.19982024000001</c:v>
                </c:pt>
                <c:pt idx="85">
                  <c:v>152.9998181</c:v>
                </c:pt>
                <c:pt idx="86">
                  <c:v>154.79981595999999</c:v>
                </c:pt>
                <c:pt idx="87">
                  <c:v>156.59981382000001</c:v>
                </c:pt>
                <c:pt idx="88">
                  <c:v>158.39981168</c:v>
                </c:pt>
                <c:pt idx="89">
                  <c:v>160.19980953999999</c:v>
                </c:pt>
                <c:pt idx="90">
                  <c:v>161.99980740000001</c:v>
                </c:pt>
                <c:pt idx="91">
                  <c:v>163.79980526</c:v>
                </c:pt>
                <c:pt idx="92">
                  <c:v>165.59980311999999</c:v>
                </c:pt>
                <c:pt idx="93">
                  <c:v>167.39980098000001</c:v>
                </c:pt>
                <c:pt idx="94">
                  <c:v>169.19979884</c:v>
                </c:pt>
                <c:pt idx="95">
                  <c:v>170.99979669999999</c:v>
                </c:pt>
                <c:pt idx="96">
                  <c:v>172.79979456000001</c:v>
                </c:pt>
                <c:pt idx="97">
                  <c:v>174.59979242</c:v>
                </c:pt>
                <c:pt idx="98">
                  <c:v>176.39979027999999</c:v>
                </c:pt>
                <c:pt idx="99">
                  <c:v>178.19978814000001</c:v>
                </c:pt>
                <c:pt idx="100">
                  <c:v>179.999786</c:v>
                </c:pt>
                <c:pt idx="101">
                  <c:v>181.79978385999999</c:v>
                </c:pt>
                <c:pt idx="102">
                  <c:v>183.59978172000001</c:v>
                </c:pt>
                <c:pt idx="103">
                  <c:v>185.39977958</c:v>
                </c:pt>
                <c:pt idx="104">
                  <c:v>187.19977743999999</c:v>
                </c:pt>
                <c:pt idx="105">
                  <c:v>188.99977530000001</c:v>
                </c:pt>
                <c:pt idx="106">
                  <c:v>190.79977316</c:v>
                </c:pt>
                <c:pt idx="107">
                  <c:v>192.59977101999999</c:v>
                </c:pt>
                <c:pt idx="108">
                  <c:v>194.39976888000001</c:v>
                </c:pt>
                <c:pt idx="109">
                  <c:v>196.19976674</c:v>
                </c:pt>
                <c:pt idx="110">
                  <c:v>197.99976459999999</c:v>
                </c:pt>
                <c:pt idx="111">
                  <c:v>199.79976246000001</c:v>
                </c:pt>
                <c:pt idx="112">
                  <c:v>201.59976032</c:v>
                </c:pt>
                <c:pt idx="113">
                  <c:v>203.39975817999999</c:v>
                </c:pt>
                <c:pt idx="114">
                  <c:v>205.19975604000001</c:v>
                </c:pt>
                <c:pt idx="115">
                  <c:v>206.9997539</c:v>
                </c:pt>
                <c:pt idx="116">
                  <c:v>208.79975175999999</c:v>
                </c:pt>
                <c:pt idx="117">
                  <c:v>210.59974962000001</c:v>
                </c:pt>
                <c:pt idx="118">
                  <c:v>212.39974748</c:v>
                </c:pt>
                <c:pt idx="119">
                  <c:v>214.19974533999999</c:v>
                </c:pt>
                <c:pt idx="120">
                  <c:v>215.99974320000001</c:v>
                </c:pt>
                <c:pt idx="121">
                  <c:v>217.79974106</c:v>
                </c:pt>
                <c:pt idx="122">
                  <c:v>219.59973891999999</c:v>
                </c:pt>
                <c:pt idx="123">
                  <c:v>221.39973678000001</c:v>
                </c:pt>
                <c:pt idx="124">
                  <c:v>223.19973464</c:v>
                </c:pt>
                <c:pt idx="125">
                  <c:v>224.99973249999999</c:v>
                </c:pt>
                <c:pt idx="126">
                  <c:v>226.79973036000001</c:v>
                </c:pt>
                <c:pt idx="127">
                  <c:v>228.59972822</c:v>
                </c:pt>
                <c:pt idx="128">
                  <c:v>230.39972607999999</c:v>
                </c:pt>
                <c:pt idx="129">
                  <c:v>232.19972394000001</c:v>
                </c:pt>
                <c:pt idx="130">
                  <c:v>233.9997218</c:v>
                </c:pt>
                <c:pt idx="131">
                  <c:v>235.79971965999999</c:v>
                </c:pt>
                <c:pt idx="132">
                  <c:v>237.59971752000001</c:v>
                </c:pt>
                <c:pt idx="133">
                  <c:v>239.39971538</c:v>
                </c:pt>
                <c:pt idx="134">
                  <c:v>241.19971323999999</c:v>
                </c:pt>
                <c:pt idx="135">
                  <c:v>242.99971110000001</c:v>
                </c:pt>
                <c:pt idx="136">
                  <c:v>244.79970896</c:v>
                </c:pt>
                <c:pt idx="137">
                  <c:v>246.59970681999999</c:v>
                </c:pt>
                <c:pt idx="138">
                  <c:v>248.39970468000001</c:v>
                </c:pt>
                <c:pt idx="139">
                  <c:v>250.19970254</c:v>
                </c:pt>
                <c:pt idx="140">
                  <c:v>251.99970039999999</c:v>
                </c:pt>
                <c:pt idx="141">
                  <c:v>253.79969826000001</c:v>
                </c:pt>
                <c:pt idx="142">
                  <c:v>255.59969612</c:v>
                </c:pt>
                <c:pt idx="143">
                  <c:v>257.39969398</c:v>
                </c:pt>
                <c:pt idx="144">
                  <c:v>259.19969184000001</c:v>
                </c:pt>
                <c:pt idx="145">
                  <c:v>260.99968969999998</c:v>
                </c:pt>
                <c:pt idx="146">
                  <c:v>262.79968756</c:v>
                </c:pt>
                <c:pt idx="147">
                  <c:v>264.59968542000001</c:v>
                </c:pt>
                <c:pt idx="148">
                  <c:v>266.39968327999998</c:v>
                </c:pt>
                <c:pt idx="149">
                  <c:v>268.19968114</c:v>
                </c:pt>
                <c:pt idx="150">
                  <c:v>269.99967900000001</c:v>
                </c:pt>
                <c:pt idx="151">
                  <c:v>271.79967685999998</c:v>
                </c:pt>
                <c:pt idx="152">
                  <c:v>273.59967472</c:v>
                </c:pt>
                <c:pt idx="153">
                  <c:v>275.39967258000001</c:v>
                </c:pt>
                <c:pt idx="154">
                  <c:v>277.19967043999998</c:v>
                </c:pt>
                <c:pt idx="155">
                  <c:v>278.9996683</c:v>
                </c:pt>
                <c:pt idx="156">
                  <c:v>280.79966616000002</c:v>
                </c:pt>
                <c:pt idx="157">
                  <c:v>282.59966401999998</c:v>
                </c:pt>
                <c:pt idx="158">
                  <c:v>284.39966188</c:v>
                </c:pt>
                <c:pt idx="159">
                  <c:v>286.19965974000002</c:v>
                </c:pt>
                <c:pt idx="160">
                  <c:v>287.99965759999998</c:v>
                </c:pt>
                <c:pt idx="161">
                  <c:v>289.79965546</c:v>
                </c:pt>
                <c:pt idx="162">
                  <c:v>291.59965332000002</c:v>
                </c:pt>
                <c:pt idx="163">
                  <c:v>293.39965117999998</c:v>
                </c:pt>
                <c:pt idx="164">
                  <c:v>295.19964904</c:v>
                </c:pt>
                <c:pt idx="165">
                  <c:v>296.99964690000002</c:v>
                </c:pt>
                <c:pt idx="166">
                  <c:v>298.79964475999998</c:v>
                </c:pt>
                <c:pt idx="167">
                  <c:v>300.59964262</c:v>
                </c:pt>
                <c:pt idx="168">
                  <c:v>302.39964048000002</c:v>
                </c:pt>
                <c:pt idx="169">
                  <c:v>304.19963833999998</c:v>
                </c:pt>
                <c:pt idx="170">
                  <c:v>305.9996362</c:v>
                </c:pt>
                <c:pt idx="171">
                  <c:v>307.79963406000002</c:v>
                </c:pt>
                <c:pt idx="172">
                  <c:v>309.59963191999998</c:v>
                </c:pt>
                <c:pt idx="173">
                  <c:v>311.39962978</c:v>
                </c:pt>
                <c:pt idx="174">
                  <c:v>313.19962764000002</c:v>
                </c:pt>
                <c:pt idx="175">
                  <c:v>314.99962549999998</c:v>
                </c:pt>
                <c:pt idx="176">
                  <c:v>316.79962336</c:v>
                </c:pt>
                <c:pt idx="177">
                  <c:v>318.59962122000002</c:v>
                </c:pt>
                <c:pt idx="178">
                  <c:v>320.39961907999998</c:v>
                </c:pt>
                <c:pt idx="179">
                  <c:v>322.19961694</c:v>
                </c:pt>
                <c:pt idx="180">
                  <c:v>323.99961480000002</c:v>
                </c:pt>
                <c:pt idx="181">
                  <c:v>325.79961265999998</c:v>
                </c:pt>
                <c:pt idx="182">
                  <c:v>327.59961052</c:v>
                </c:pt>
                <c:pt idx="183">
                  <c:v>329.39960838000002</c:v>
                </c:pt>
                <c:pt idx="184">
                  <c:v>331.19960623999998</c:v>
                </c:pt>
                <c:pt idx="185">
                  <c:v>332.9996041</c:v>
                </c:pt>
                <c:pt idx="186">
                  <c:v>334.79960196000002</c:v>
                </c:pt>
                <c:pt idx="187">
                  <c:v>336.59959981999998</c:v>
                </c:pt>
                <c:pt idx="188">
                  <c:v>338.39959768</c:v>
                </c:pt>
                <c:pt idx="189">
                  <c:v>340.19959554000002</c:v>
                </c:pt>
                <c:pt idx="190">
                  <c:v>341.99959339999998</c:v>
                </c:pt>
                <c:pt idx="191">
                  <c:v>343.79959126</c:v>
                </c:pt>
                <c:pt idx="192">
                  <c:v>345.59958912000002</c:v>
                </c:pt>
                <c:pt idx="193">
                  <c:v>347.39958697999998</c:v>
                </c:pt>
                <c:pt idx="194">
                  <c:v>349.19958484</c:v>
                </c:pt>
                <c:pt idx="195">
                  <c:v>350.99958270000002</c:v>
                </c:pt>
                <c:pt idx="196">
                  <c:v>352.79958055999998</c:v>
                </c:pt>
                <c:pt idx="197">
                  <c:v>354.59957842</c:v>
                </c:pt>
                <c:pt idx="198">
                  <c:v>356.39957628000002</c:v>
                </c:pt>
                <c:pt idx="199">
                  <c:v>358.19957413999998</c:v>
                </c:pt>
                <c:pt idx="200">
                  <c:v>359.999572</c:v>
                </c:pt>
              </c:numCache>
            </c:numRef>
          </c:xVal>
          <c:yVal>
            <c:numRef>
              <c:f>'[Capítulo 8 - Figura 37.xlsx]Figura 37'!$D$6:$D$206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1E-10</c:v>
                </c:pt>
                <c:pt idx="69">
                  <c:v>1E-10</c:v>
                </c:pt>
                <c:pt idx="70">
                  <c:v>1E-10</c:v>
                </c:pt>
                <c:pt idx="71">
                  <c:v>1E-10</c:v>
                </c:pt>
                <c:pt idx="72">
                  <c:v>1E-10</c:v>
                </c:pt>
                <c:pt idx="73">
                  <c:v>2.0000000000000001E-10</c:v>
                </c:pt>
                <c:pt idx="74">
                  <c:v>3E-10</c:v>
                </c:pt>
                <c:pt idx="75">
                  <c:v>3E-10</c:v>
                </c:pt>
                <c:pt idx="76">
                  <c:v>4.0000000000000001E-10</c:v>
                </c:pt>
                <c:pt idx="77">
                  <c:v>6E-10</c:v>
                </c:pt>
                <c:pt idx="78">
                  <c:v>6.9999999999999996E-10</c:v>
                </c:pt>
                <c:pt idx="79">
                  <c:v>1.0000000000000001E-9</c:v>
                </c:pt>
                <c:pt idx="80">
                  <c:v>1.2E-9</c:v>
                </c:pt>
                <c:pt idx="81">
                  <c:v>1.6000000000000001E-9</c:v>
                </c:pt>
                <c:pt idx="82">
                  <c:v>2.1000000000000002E-9</c:v>
                </c:pt>
                <c:pt idx="83">
                  <c:v>2.7999999999999998E-9</c:v>
                </c:pt>
                <c:pt idx="84">
                  <c:v>3.6E-9</c:v>
                </c:pt>
                <c:pt idx="85">
                  <c:v>4.6999999999999999E-9</c:v>
                </c:pt>
                <c:pt idx="86">
                  <c:v>6.1E-9</c:v>
                </c:pt>
                <c:pt idx="87">
                  <c:v>8.0000000000000005E-9</c:v>
                </c:pt>
                <c:pt idx="88">
                  <c:v>1.05E-8</c:v>
                </c:pt>
                <c:pt idx="89">
                  <c:v>1.37E-8</c:v>
                </c:pt>
                <c:pt idx="90">
                  <c:v>1.7800000000000001E-8</c:v>
                </c:pt>
                <c:pt idx="91">
                  <c:v>2.3199999999999999E-8</c:v>
                </c:pt>
                <c:pt idx="92">
                  <c:v>3.03E-8</c:v>
                </c:pt>
                <c:pt idx="93">
                  <c:v>3.9500000000000003E-8</c:v>
                </c:pt>
                <c:pt idx="94">
                  <c:v>5.1599999999999999E-8</c:v>
                </c:pt>
                <c:pt idx="95">
                  <c:v>6.73E-8</c:v>
                </c:pt>
                <c:pt idx="96">
                  <c:v>8.7800000000000005E-8</c:v>
                </c:pt>
                <c:pt idx="97">
                  <c:v>1.145E-7</c:v>
                </c:pt>
                <c:pt idx="98">
                  <c:v>1.4929999999999999E-7</c:v>
                </c:pt>
                <c:pt idx="99">
                  <c:v>1.948E-7</c:v>
                </c:pt>
                <c:pt idx="100">
                  <c:v>2.5419999999999999E-7</c:v>
                </c:pt>
                <c:pt idx="101">
                  <c:v>3.3159999999999998E-7</c:v>
                </c:pt>
                <c:pt idx="102">
                  <c:v>4.3249999999999999E-7</c:v>
                </c:pt>
                <c:pt idx="103">
                  <c:v>5.6410000000000003E-7</c:v>
                </c:pt>
                <c:pt idx="104">
                  <c:v>7.3600000000000003E-7</c:v>
                </c:pt>
                <c:pt idx="105">
                  <c:v>9.6009999999999992E-7</c:v>
                </c:pt>
                <c:pt idx="106">
                  <c:v>1.2522000000000001E-6</c:v>
                </c:pt>
                <c:pt idx="107">
                  <c:v>1.6335999999999999E-6</c:v>
                </c:pt>
                <c:pt idx="108">
                  <c:v>2.1312999999999998E-6</c:v>
                </c:pt>
                <c:pt idx="109">
                  <c:v>2.7800999999999999E-6</c:v>
                </c:pt>
                <c:pt idx="110">
                  <c:v>3.6260999999999999E-6</c:v>
                </c:pt>
                <c:pt idx="111">
                  <c:v>4.7306000000000001E-6</c:v>
                </c:pt>
                <c:pt idx="112">
                  <c:v>6.1716999999999997E-6</c:v>
                </c:pt>
                <c:pt idx="113">
                  <c:v>8.0500999999999994E-6</c:v>
                </c:pt>
                <c:pt idx="114">
                  <c:v>1.0499999999999999E-5</c:v>
                </c:pt>
                <c:pt idx="115">
                  <c:v>1.36986E-5</c:v>
                </c:pt>
                <c:pt idx="116">
                  <c:v>1.78714E-5</c:v>
                </c:pt>
                <c:pt idx="117">
                  <c:v>2.3310099999999999E-5</c:v>
                </c:pt>
                <c:pt idx="118">
                  <c:v>3.0405000000000001E-5</c:v>
                </c:pt>
                <c:pt idx="119">
                  <c:v>3.96679E-5</c:v>
                </c:pt>
                <c:pt idx="120">
                  <c:v>5.1749899999999997E-5</c:v>
                </c:pt>
                <c:pt idx="121">
                  <c:v>6.7497599999999996E-5</c:v>
                </c:pt>
                <c:pt idx="122">
                  <c:v>8.8044300000000007E-5</c:v>
                </c:pt>
                <c:pt idx="123">
                  <c:v>1.148688E-4</c:v>
                </c:pt>
                <c:pt idx="124">
                  <c:v>1.4985110000000001E-4</c:v>
                </c:pt>
                <c:pt idx="125">
                  <c:v>1.9549009999999999E-4</c:v>
                </c:pt>
                <c:pt idx="126">
                  <c:v>2.5500609999999998E-4</c:v>
                </c:pt>
                <c:pt idx="127">
                  <c:v>3.327014E-4</c:v>
                </c:pt>
                <c:pt idx="128">
                  <c:v>4.3400930000000001E-4</c:v>
                </c:pt>
                <c:pt idx="129">
                  <c:v>5.6607130000000002E-4</c:v>
                </c:pt>
                <c:pt idx="130">
                  <c:v>7.3843159999999999E-4</c:v>
                </c:pt>
                <c:pt idx="131">
                  <c:v>9.634178E-4</c:v>
                </c:pt>
                <c:pt idx="132">
                  <c:v>1.2567391E-3</c:v>
                </c:pt>
                <c:pt idx="133">
                  <c:v>1.6391456E-3</c:v>
                </c:pt>
                <c:pt idx="134">
                  <c:v>2.1383031999999999E-3</c:v>
                </c:pt>
                <c:pt idx="135">
                  <c:v>2.7897797999999999E-3</c:v>
                </c:pt>
                <c:pt idx="136">
                  <c:v>3.6390216999999999E-3</c:v>
                </c:pt>
                <c:pt idx="137">
                  <c:v>4.7463159E-3</c:v>
                </c:pt>
                <c:pt idx="138">
                  <c:v>6.1917671000000004E-3</c:v>
                </c:pt>
                <c:pt idx="139">
                  <c:v>8.0779167999999995E-3</c:v>
                </c:pt>
                <c:pt idx="140">
                  <c:v>1.0536192200000001E-2</c:v>
                </c:pt>
                <c:pt idx="141">
                  <c:v>1.37414388E-2</c:v>
                </c:pt>
                <c:pt idx="142">
                  <c:v>1.7924751700000002E-2</c:v>
                </c:pt>
                <c:pt idx="143">
                  <c:v>2.3380310299999998E-2</c:v>
                </c:pt>
                <c:pt idx="144">
                  <c:v>3.04853782E-2</c:v>
                </c:pt>
                <c:pt idx="145">
                  <c:v>3.9740347600000003E-2</c:v>
                </c:pt>
                <c:pt idx="146">
                  <c:v>5.1797212099999997E-2</c:v>
                </c:pt>
                <c:pt idx="147">
                  <c:v>6.7469737200000005E-2</c:v>
                </c:pt>
                <c:pt idx="148">
                  <c:v>8.7777335100000006E-2</c:v>
                </c:pt>
                <c:pt idx="149">
                  <c:v>0.1140161563</c:v>
                </c:pt>
                <c:pt idx="150">
                  <c:v>0.14777096649999999</c:v>
                </c:pt>
                <c:pt idx="151">
                  <c:v>0.1906605717</c:v>
                </c:pt>
                <c:pt idx="152">
                  <c:v>0.24431194910000001</c:v>
                </c:pt>
                <c:pt idx="153">
                  <c:v>0.30989639670000002</c:v>
                </c:pt>
                <c:pt idx="154">
                  <c:v>0.38726634300000001</c:v>
                </c:pt>
                <c:pt idx="155">
                  <c:v>0.47379368150000001</c:v>
                </c:pt>
                <c:pt idx="156">
                  <c:v>0.56423803309999998</c:v>
                </c:pt>
                <c:pt idx="157">
                  <c:v>0.65190117120000002</c:v>
                </c:pt>
                <c:pt idx="158">
                  <c:v>0.73090839839999999</c:v>
                </c:pt>
                <c:pt idx="159">
                  <c:v>0.79770131799999999</c:v>
                </c:pt>
                <c:pt idx="160">
                  <c:v>0.85132160099999998</c:v>
                </c:pt>
                <c:pt idx="161">
                  <c:v>0.89259005660000001</c:v>
                </c:pt>
                <c:pt idx="162">
                  <c:v>0.92339324209999996</c:v>
                </c:pt>
                <c:pt idx="163">
                  <c:v>0.9458722651</c:v>
                </c:pt>
                <c:pt idx="164">
                  <c:v>0.96201138080000004</c:v>
                </c:pt>
                <c:pt idx="165">
                  <c:v>0.97346512029999999</c:v>
                </c:pt>
                <c:pt idx="166">
                  <c:v>0.98152755059999997</c:v>
                </c:pt>
                <c:pt idx="167">
                  <c:v>0.98717040089999997</c:v>
                </c:pt>
                <c:pt idx="168">
                  <c:v>0.99110406200000001</c:v>
                </c:pt>
                <c:pt idx="169">
                  <c:v>0.99383863380000004</c:v>
                </c:pt>
                <c:pt idx="170">
                  <c:v>0.99573597199999997</c:v>
                </c:pt>
                <c:pt idx="171">
                  <c:v>0.99705065230000001</c:v>
                </c:pt>
                <c:pt idx="172">
                  <c:v>0.99796076249999999</c:v>
                </c:pt>
                <c:pt idx="173">
                  <c:v>0.99859039910000003</c:v>
                </c:pt>
                <c:pt idx="174">
                  <c:v>0.99902580470000002</c:v>
                </c:pt>
                <c:pt idx="175">
                  <c:v>0.99932699940000003</c:v>
                </c:pt>
                <c:pt idx="176">
                  <c:v>0.9995349778</c:v>
                </c:pt>
                <c:pt idx="177">
                  <c:v>0.99967870349999999</c:v>
                </c:pt>
                <c:pt idx="178">
                  <c:v>0.99977801659999999</c:v>
                </c:pt>
                <c:pt idx="179">
                  <c:v>0.99984663620000003</c:v>
                </c:pt>
                <c:pt idx="180">
                  <c:v>0.9998940462</c:v>
                </c:pt>
                <c:pt idx="181">
                  <c:v>0.99992680109999998</c:v>
                </c:pt>
                <c:pt idx="182">
                  <c:v>0.99994943059999997</c:v>
                </c:pt>
                <c:pt idx="183">
                  <c:v>0.99996506429999998</c:v>
                </c:pt>
                <c:pt idx="184">
                  <c:v>0.99997586490000001</c:v>
                </c:pt>
                <c:pt idx="185">
                  <c:v>0.99998332649999999</c:v>
                </c:pt>
                <c:pt idx="186">
                  <c:v>0.99998848129999995</c:v>
                </c:pt>
                <c:pt idx="187">
                  <c:v>0.99999204239999995</c:v>
                </c:pt>
                <c:pt idx="188">
                  <c:v>0.9999945026</c:v>
                </c:pt>
                <c:pt idx="189">
                  <c:v>0.99999620219999996</c:v>
                </c:pt>
                <c:pt idx="190">
                  <c:v>0.99999737629999996</c:v>
                </c:pt>
                <c:pt idx="191">
                  <c:v>0.99999818750000002</c:v>
                </c:pt>
                <c:pt idx="192">
                  <c:v>0.99999874779999998</c:v>
                </c:pt>
                <c:pt idx="193">
                  <c:v>0.99999913500000004</c:v>
                </c:pt>
                <c:pt idx="194">
                  <c:v>0.99999940239999996</c:v>
                </c:pt>
                <c:pt idx="195">
                  <c:v>0.99999958720000004</c:v>
                </c:pt>
                <c:pt idx="196">
                  <c:v>0.99999971480000005</c:v>
                </c:pt>
                <c:pt idx="197">
                  <c:v>0.99999980300000002</c:v>
                </c:pt>
                <c:pt idx="198">
                  <c:v>0.99999986389999995</c:v>
                </c:pt>
                <c:pt idx="199">
                  <c:v>0.99999990599999999</c:v>
                </c:pt>
                <c:pt idx="200">
                  <c:v>0.99999993499999995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43-4C22-9BEC-529243D36A20}"/>
            </c:ext>
          </c:extLst>
        </c:ser>
        <c:ser>
          <c:idx val="1"/>
          <c:order val="1"/>
          <c:tx>
            <c:strRef>
              <c:f>'[Capítulo 8 - Figura 37.xlsx]Figura 37'!$E$5</c:f>
              <c:strCache>
                <c:ptCount val="1"/>
                <c:pt idx="0">
                  <c:v>Ds=6.0e-14 m2/s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37.xlsx]Figura 37'!$C$6:$C$206</c:f>
              <c:numCache>
                <c:formatCode>General</c:formatCode>
                <c:ptCount val="201"/>
                <c:pt idx="0">
                  <c:v>0</c:v>
                </c:pt>
                <c:pt idx="1">
                  <c:v>1.7999978599999999</c:v>
                </c:pt>
                <c:pt idx="2">
                  <c:v>3.5999957199999999</c:v>
                </c:pt>
                <c:pt idx="3">
                  <c:v>5.3999935800000003</c:v>
                </c:pt>
                <c:pt idx="4">
                  <c:v>7.1999914399999998</c:v>
                </c:pt>
                <c:pt idx="5">
                  <c:v>8.9999892999999993</c:v>
                </c:pt>
                <c:pt idx="6">
                  <c:v>10.799987160000001</c:v>
                </c:pt>
                <c:pt idx="7">
                  <c:v>12.59998502</c:v>
                </c:pt>
                <c:pt idx="8">
                  <c:v>14.39998288</c:v>
                </c:pt>
                <c:pt idx="9">
                  <c:v>16.199980740000001</c:v>
                </c:pt>
                <c:pt idx="10">
                  <c:v>17.999978599999999</c:v>
                </c:pt>
                <c:pt idx="11">
                  <c:v>19.79997646</c:v>
                </c:pt>
                <c:pt idx="12">
                  <c:v>21.599974320000001</c:v>
                </c:pt>
                <c:pt idx="13">
                  <c:v>23.399972179999999</c:v>
                </c:pt>
                <c:pt idx="14">
                  <c:v>25.19997004</c:v>
                </c:pt>
                <c:pt idx="15">
                  <c:v>26.999967900000001</c:v>
                </c:pt>
                <c:pt idx="16">
                  <c:v>28.799965759999999</c:v>
                </c:pt>
                <c:pt idx="17">
                  <c:v>30.59996362</c:v>
                </c:pt>
                <c:pt idx="18">
                  <c:v>32.399961480000002</c:v>
                </c:pt>
                <c:pt idx="19">
                  <c:v>34.199959339999999</c:v>
                </c:pt>
                <c:pt idx="20">
                  <c:v>35.999957199999997</c:v>
                </c:pt>
                <c:pt idx="21">
                  <c:v>37.799955060000002</c:v>
                </c:pt>
                <c:pt idx="22">
                  <c:v>39.59995292</c:v>
                </c:pt>
                <c:pt idx="23">
                  <c:v>41.399950779999998</c:v>
                </c:pt>
                <c:pt idx="24">
                  <c:v>43.199948640000002</c:v>
                </c:pt>
                <c:pt idx="25">
                  <c:v>44.9999465</c:v>
                </c:pt>
                <c:pt idx="26">
                  <c:v>46.799944359999998</c:v>
                </c:pt>
                <c:pt idx="27">
                  <c:v>48.599942220000003</c:v>
                </c:pt>
                <c:pt idx="28">
                  <c:v>50.39994008</c:v>
                </c:pt>
                <c:pt idx="29">
                  <c:v>52.199937939999998</c:v>
                </c:pt>
                <c:pt idx="30">
                  <c:v>53.999935800000003</c:v>
                </c:pt>
                <c:pt idx="31">
                  <c:v>55.799933660000001</c:v>
                </c:pt>
                <c:pt idx="32">
                  <c:v>57.599931519999998</c:v>
                </c:pt>
                <c:pt idx="33">
                  <c:v>59.399929380000003</c:v>
                </c:pt>
                <c:pt idx="34">
                  <c:v>61.199927240000001</c:v>
                </c:pt>
                <c:pt idx="35">
                  <c:v>62.999925099999999</c:v>
                </c:pt>
                <c:pt idx="36">
                  <c:v>64.799922960000004</c:v>
                </c:pt>
                <c:pt idx="37">
                  <c:v>66.599920819999994</c:v>
                </c:pt>
                <c:pt idx="38">
                  <c:v>68.399918679999999</c:v>
                </c:pt>
                <c:pt idx="39">
                  <c:v>70.199916540000004</c:v>
                </c:pt>
                <c:pt idx="40">
                  <c:v>71.999914399999994</c:v>
                </c:pt>
                <c:pt idx="41">
                  <c:v>73.799912259999999</c:v>
                </c:pt>
                <c:pt idx="42">
                  <c:v>75.599910120000004</c:v>
                </c:pt>
                <c:pt idx="43">
                  <c:v>77.399907979999995</c:v>
                </c:pt>
                <c:pt idx="44">
                  <c:v>79.19990584</c:v>
                </c:pt>
                <c:pt idx="45">
                  <c:v>80.999903700000004</c:v>
                </c:pt>
                <c:pt idx="46">
                  <c:v>82.799901559999995</c:v>
                </c:pt>
                <c:pt idx="47">
                  <c:v>84.59989942</c:v>
                </c:pt>
                <c:pt idx="48">
                  <c:v>86.399897280000005</c:v>
                </c:pt>
                <c:pt idx="49">
                  <c:v>88.199895139999995</c:v>
                </c:pt>
                <c:pt idx="50">
                  <c:v>89.999893</c:v>
                </c:pt>
                <c:pt idx="51">
                  <c:v>91.799890860000005</c:v>
                </c:pt>
                <c:pt idx="52">
                  <c:v>93.599888719999996</c:v>
                </c:pt>
                <c:pt idx="53">
                  <c:v>95.39988658</c:v>
                </c:pt>
                <c:pt idx="54">
                  <c:v>97.199884440000005</c:v>
                </c:pt>
                <c:pt idx="55">
                  <c:v>98.999882299999996</c:v>
                </c:pt>
                <c:pt idx="56">
                  <c:v>100.79988016</c:v>
                </c:pt>
                <c:pt idx="57">
                  <c:v>102.59987802000001</c:v>
                </c:pt>
                <c:pt idx="58">
                  <c:v>104.39987588</c:v>
                </c:pt>
                <c:pt idx="59">
                  <c:v>106.19987374</c:v>
                </c:pt>
                <c:pt idx="60">
                  <c:v>107.99987160000001</c:v>
                </c:pt>
                <c:pt idx="61">
                  <c:v>109.79986946</c:v>
                </c:pt>
                <c:pt idx="62">
                  <c:v>111.59986732</c:v>
                </c:pt>
                <c:pt idx="63">
                  <c:v>113.39986518000001</c:v>
                </c:pt>
                <c:pt idx="64">
                  <c:v>115.19986304</c:v>
                </c:pt>
                <c:pt idx="65">
                  <c:v>116.9998609</c:v>
                </c:pt>
                <c:pt idx="66">
                  <c:v>118.79985876000001</c:v>
                </c:pt>
                <c:pt idx="67">
                  <c:v>120.59985662</c:v>
                </c:pt>
                <c:pt idx="68">
                  <c:v>122.39985448</c:v>
                </c:pt>
                <c:pt idx="69">
                  <c:v>124.19985234000001</c:v>
                </c:pt>
                <c:pt idx="70">
                  <c:v>125.9998502</c:v>
                </c:pt>
                <c:pt idx="71">
                  <c:v>127.79984806</c:v>
                </c:pt>
                <c:pt idx="72">
                  <c:v>129.59984592000001</c:v>
                </c:pt>
                <c:pt idx="73">
                  <c:v>131.39984378</c:v>
                </c:pt>
                <c:pt idx="74">
                  <c:v>133.19984163999999</c:v>
                </c:pt>
                <c:pt idx="75">
                  <c:v>134.99983950000001</c:v>
                </c:pt>
                <c:pt idx="76">
                  <c:v>136.79983736</c:v>
                </c:pt>
                <c:pt idx="77">
                  <c:v>138.59983521999999</c:v>
                </c:pt>
                <c:pt idx="78">
                  <c:v>140.39983308000001</c:v>
                </c:pt>
                <c:pt idx="79">
                  <c:v>142.19983094</c:v>
                </c:pt>
                <c:pt idx="80">
                  <c:v>143.99982879999999</c:v>
                </c:pt>
                <c:pt idx="81">
                  <c:v>145.79982666000001</c:v>
                </c:pt>
                <c:pt idx="82">
                  <c:v>147.59982452</c:v>
                </c:pt>
                <c:pt idx="83">
                  <c:v>149.39982237999999</c:v>
                </c:pt>
                <c:pt idx="84">
                  <c:v>151.19982024000001</c:v>
                </c:pt>
                <c:pt idx="85">
                  <c:v>152.9998181</c:v>
                </c:pt>
                <c:pt idx="86">
                  <c:v>154.79981595999999</c:v>
                </c:pt>
                <c:pt idx="87">
                  <c:v>156.59981382000001</c:v>
                </c:pt>
                <c:pt idx="88">
                  <c:v>158.39981168</c:v>
                </c:pt>
                <c:pt idx="89">
                  <c:v>160.19980953999999</c:v>
                </c:pt>
                <c:pt idx="90">
                  <c:v>161.99980740000001</c:v>
                </c:pt>
                <c:pt idx="91">
                  <c:v>163.79980526</c:v>
                </c:pt>
                <c:pt idx="92">
                  <c:v>165.59980311999999</c:v>
                </c:pt>
                <c:pt idx="93">
                  <c:v>167.39980098000001</c:v>
                </c:pt>
                <c:pt idx="94">
                  <c:v>169.19979884</c:v>
                </c:pt>
                <c:pt idx="95">
                  <c:v>170.99979669999999</c:v>
                </c:pt>
                <c:pt idx="96">
                  <c:v>172.79979456000001</c:v>
                </c:pt>
                <c:pt idx="97">
                  <c:v>174.59979242</c:v>
                </c:pt>
                <c:pt idx="98">
                  <c:v>176.39979027999999</c:v>
                </c:pt>
                <c:pt idx="99">
                  <c:v>178.19978814000001</c:v>
                </c:pt>
                <c:pt idx="100">
                  <c:v>179.999786</c:v>
                </c:pt>
                <c:pt idx="101">
                  <c:v>181.79978385999999</c:v>
                </c:pt>
                <c:pt idx="102">
                  <c:v>183.59978172000001</c:v>
                </c:pt>
                <c:pt idx="103">
                  <c:v>185.39977958</c:v>
                </c:pt>
                <c:pt idx="104">
                  <c:v>187.19977743999999</c:v>
                </c:pt>
                <c:pt idx="105">
                  <c:v>188.99977530000001</c:v>
                </c:pt>
                <c:pt idx="106">
                  <c:v>190.79977316</c:v>
                </c:pt>
                <c:pt idx="107">
                  <c:v>192.59977101999999</c:v>
                </c:pt>
                <c:pt idx="108">
                  <c:v>194.39976888000001</c:v>
                </c:pt>
                <c:pt idx="109">
                  <c:v>196.19976674</c:v>
                </c:pt>
                <c:pt idx="110">
                  <c:v>197.99976459999999</c:v>
                </c:pt>
                <c:pt idx="111">
                  <c:v>199.79976246000001</c:v>
                </c:pt>
                <c:pt idx="112">
                  <c:v>201.59976032</c:v>
                </c:pt>
                <c:pt idx="113">
                  <c:v>203.39975817999999</c:v>
                </c:pt>
                <c:pt idx="114">
                  <c:v>205.19975604000001</c:v>
                </c:pt>
                <c:pt idx="115">
                  <c:v>206.9997539</c:v>
                </c:pt>
                <c:pt idx="116">
                  <c:v>208.79975175999999</c:v>
                </c:pt>
                <c:pt idx="117">
                  <c:v>210.59974962000001</c:v>
                </c:pt>
                <c:pt idx="118">
                  <c:v>212.39974748</c:v>
                </c:pt>
                <c:pt idx="119">
                  <c:v>214.19974533999999</c:v>
                </c:pt>
                <c:pt idx="120">
                  <c:v>215.99974320000001</c:v>
                </c:pt>
                <c:pt idx="121">
                  <c:v>217.79974106</c:v>
                </c:pt>
                <c:pt idx="122">
                  <c:v>219.59973891999999</c:v>
                </c:pt>
                <c:pt idx="123">
                  <c:v>221.39973678000001</c:v>
                </c:pt>
                <c:pt idx="124">
                  <c:v>223.19973464</c:v>
                </c:pt>
                <c:pt idx="125">
                  <c:v>224.99973249999999</c:v>
                </c:pt>
                <c:pt idx="126">
                  <c:v>226.79973036000001</c:v>
                </c:pt>
                <c:pt idx="127">
                  <c:v>228.59972822</c:v>
                </c:pt>
                <c:pt idx="128">
                  <c:v>230.39972607999999</c:v>
                </c:pt>
                <c:pt idx="129">
                  <c:v>232.19972394000001</c:v>
                </c:pt>
                <c:pt idx="130">
                  <c:v>233.9997218</c:v>
                </c:pt>
                <c:pt idx="131">
                  <c:v>235.79971965999999</c:v>
                </c:pt>
                <c:pt idx="132">
                  <c:v>237.59971752000001</c:v>
                </c:pt>
                <c:pt idx="133">
                  <c:v>239.39971538</c:v>
                </c:pt>
                <c:pt idx="134">
                  <c:v>241.19971323999999</c:v>
                </c:pt>
                <c:pt idx="135">
                  <c:v>242.99971110000001</c:v>
                </c:pt>
                <c:pt idx="136">
                  <c:v>244.79970896</c:v>
                </c:pt>
                <c:pt idx="137">
                  <c:v>246.59970681999999</c:v>
                </c:pt>
                <c:pt idx="138">
                  <c:v>248.39970468000001</c:v>
                </c:pt>
                <c:pt idx="139">
                  <c:v>250.19970254</c:v>
                </c:pt>
                <c:pt idx="140">
                  <c:v>251.99970039999999</c:v>
                </c:pt>
                <c:pt idx="141">
                  <c:v>253.79969826000001</c:v>
                </c:pt>
                <c:pt idx="142">
                  <c:v>255.59969612</c:v>
                </c:pt>
                <c:pt idx="143">
                  <c:v>257.39969398</c:v>
                </c:pt>
                <c:pt idx="144">
                  <c:v>259.19969184000001</c:v>
                </c:pt>
                <c:pt idx="145">
                  <c:v>260.99968969999998</c:v>
                </c:pt>
                <c:pt idx="146">
                  <c:v>262.79968756</c:v>
                </c:pt>
                <c:pt idx="147">
                  <c:v>264.59968542000001</c:v>
                </c:pt>
                <c:pt idx="148">
                  <c:v>266.39968327999998</c:v>
                </c:pt>
                <c:pt idx="149">
                  <c:v>268.19968114</c:v>
                </c:pt>
                <c:pt idx="150">
                  <c:v>269.99967900000001</c:v>
                </c:pt>
                <c:pt idx="151">
                  <c:v>271.79967685999998</c:v>
                </c:pt>
                <c:pt idx="152">
                  <c:v>273.59967472</c:v>
                </c:pt>
                <c:pt idx="153">
                  <c:v>275.39967258000001</c:v>
                </c:pt>
                <c:pt idx="154">
                  <c:v>277.19967043999998</c:v>
                </c:pt>
                <c:pt idx="155">
                  <c:v>278.9996683</c:v>
                </c:pt>
                <c:pt idx="156">
                  <c:v>280.79966616000002</c:v>
                </c:pt>
                <c:pt idx="157">
                  <c:v>282.59966401999998</c:v>
                </c:pt>
                <c:pt idx="158">
                  <c:v>284.39966188</c:v>
                </c:pt>
                <c:pt idx="159">
                  <c:v>286.19965974000002</c:v>
                </c:pt>
                <c:pt idx="160">
                  <c:v>287.99965759999998</c:v>
                </c:pt>
                <c:pt idx="161">
                  <c:v>289.79965546</c:v>
                </c:pt>
                <c:pt idx="162">
                  <c:v>291.59965332000002</c:v>
                </c:pt>
                <c:pt idx="163">
                  <c:v>293.39965117999998</c:v>
                </c:pt>
                <c:pt idx="164">
                  <c:v>295.19964904</c:v>
                </c:pt>
                <c:pt idx="165">
                  <c:v>296.99964690000002</c:v>
                </c:pt>
                <c:pt idx="166">
                  <c:v>298.79964475999998</c:v>
                </c:pt>
                <c:pt idx="167">
                  <c:v>300.59964262</c:v>
                </c:pt>
                <c:pt idx="168">
                  <c:v>302.39964048000002</c:v>
                </c:pt>
                <c:pt idx="169">
                  <c:v>304.19963833999998</c:v>
                </c:pt>
                <c:pt idx="170">
                  <c:v>305.9996362</c:v>
                </c:pt>
                <c:pt idx="171">
                  <c:v>307.79963406000002</c:v>
                </c:pt>
                <c:pt idx="172">
                  <c:v>309.59963191999998</c:v>
                </c:pt>
                <c:pt idx="173">
                  <c:v>311.39962978</c:v>
                </c:pt>
                <c:pt idx="174">
                  <c:v>313.19962764000002</c:v>
                </c:pt>
                <c:pt idx="175">
                  <c:v>314.99962549999998</c:v>
                </c:pt>
                <c:pt idx="176">
                  <c:v>316.79962336</c:v>
                </c:pt>
                <c:pt idx="177">
                  <c:v>318.59962122000002</c:v>
                </c:pt>
                <c:pt idx="178">
                  <c:v>320.39961907999998</c:v>
                </c:pt>
                <c:pt idx="179">
                  <c:v>322.19961694</c:v>
                </c:pt>
                <c:pt idx="180">
                  <c:v>323.99961480000002</c:v>
                </c:pt>
                <c:pt idx="181">
                  <c:v>325.79961265999998</c:v>
                </c:pt>
                <c:pt idx="182">
                  <c:v>327.59961052</c:v>
                </c:pt>
                <c:pt idx="183">
                  <c:v>329.39960838000002</c:v>
                </c:pt>
                <c:pt idx="184">
                  <c:v>331.19960623999998</c:v>
                </c:pt>
                <c:pt idx="185">
                  <c:v>332.9996041</c:v>
                </c:pt>
                <c:pt idx="186">
                  <c:v>334.79960196000002</c:v>
                </c:pt>
                <c:pt idx="187">
                  <c:v>336.59959981999998</c:v>
                </c:pt>
                <c:pt idx="188">
                  <c:v>338.39959768</c:v>
                </c:pt>
                <c:pt idx="189">
                  <c:v>340.19959554000002</c:v>
                </c:pt>
                <c:pt idx="190">
                  <c:v>341.99959339999998</c:v>
                </c:pt>
                <c:pt idx="191">
                  <c:v>343.79959126</c:v>
                </c:pt>
                <c:pt idx="192">
                  <c:v>345.59958912000002</c:v>
                </c:pt>
                <c:pt idx="193">
                  <c:v>347.39958697999998</c:v>
                </c:pt>
                <c:pt idx="194">
                  <c:v>349.19958484</c:v>
                </c:pt>
                <c:pt idx="195">
                  <c:v>350.99958270000002</c:v>
                </c:pt>
                <c:pt idx="196">
                  <c:v>352.79958055999998</c:v>
                </c:pt>
                <c:pt idx="197">
                  <c:v>354.59957842</c:v>
                </c:pt>
                <c:pt idx="198">
                  <c:v>356.39957628000002</c:v>
                </c:pt>
                <c:pt idx="199">
                  <c:v>358.19957413999998</c:v>
                </c:pt>
                <c:pt idx="200">
                  <c:v>359.999572</c:v>
                </c:pt>
              </c:numCache>
            </c:numRef>
          </c:xVal>
          <c:yVal>
            <c:numRef>
              <c:f>'[Capítulo 8 - Figura 37.xlsx]Figura 37'!$E$6:$E$206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1E-10</c:v>
                </c:pt>
                <c:pt idx="67">
                  <c:v>1E-10</c:v>
                </c:pt>
                <c:pt idx="68">
                  <c:v>1E-10</c:v>
                </c:pt>
                <c:pt idx="69">
                  <c:v>1E-10</c:v>
                </c:pt>
                <c:pt idx="70">
                  <c:v>1E-10</c:v>
                </c:pt>
                <c:pt idx="71">
                  <c:v>2.0000000000000001E-10</c:v>
                </c:pt>
                <c:pt idx="72">
                  <c:v>3E-10</c:v>
                </c:pt>
                <c:pt idx="73">
                  <c:v>3E-10</c:v>
                </c:pt>
                <c:pt idx="74">
                  <c:v>4.0000000000000001E-10</c:v>
                </c:pt>
                <c:pt idx="75">
                  <c:v>6E-10</c:v>
                </c:pt>
                <c:pt idx="76">
                  <c:v>6.9999999999999996E-10</c:v>
                </c:pt>
                <c:pt idx="77">
                  <c:v>1.0000000000000001E-9</c:v>
                </c:pt>
                <c:pt idx="78">
                  <c:v>1.3000000000000001E-9</c:v>
                </c:pt>
                <c:pt idx="79">
                  <c:v>1.6000000000000001E-9</c:v>
                </c:pt>
                <c:pt idx="80">
                  <c:v>2.1000000000000002E-9</c:v>
                </c:pt>
                <c:pt idx="81">
                  <c:v>2.7999999999999998E-9</c:v>
                </c:pt>
                <c:pt idx="82">
                  <c:v>3.6E-9</c:v>
                </c:pt>
                <c:pt idx="83">
                  <c:v>4.6999999999999999E-9</c:v>
                </c:pt>
                <c:pt idx="84">
                  <c:v>6.2000000000000001E-9</c:v>
                </c:pt>
                <c:pt idx="85">
                  <c:v>8.0999999999999997E-9</c:v>
                </c:pt>
                <c:pt idx="86">
                  <c:v>1.05E-8</c:v>
                </c:pt>
                <c:pt idx="87">
                  <c:v>1.37E-8</c:v>
                </c:pt>
                <c:pt idx="88">
                  <c:v>1.7900000000000001E-8</c:v>
                </c:pt>
                <c:pt idx="89">
                  <c:v>2.3400000000000001E-8</c:v>
                </c:pt>
                <c:pt idx="90">
                  <c:v>3.0500000000000002E-8</c:v>
                </c:pt>
                <c:pt idx="91">
                  <c:v>3.9799999999999999E-8</c:v>
                </c:pt>
                <c:pt idx="92">
                  <c:v>5.1900000000000002E-8</c:v>
                </c:pt>
                <c:pt idx="93">
                  <c:v>6.7700000000000004E-8</c:v>
                </c:pt>
                <c:pt idx="94">
                  <c:v>8.8300000000000003E-8</c:v>
                </c:pt>
                <c:pt idx="95">
                  <c:v>1.152E-7</c:v>
                </c:pt>
                <c:pt idx="96">
                  <c:v>1.5029999999999999E-7</c:v>
                </c:pt>
                <c:pt idx="97">
                  <c:v>1.9609999999999999E-7</c:v>
                </c:pt>
                <c:pt idx="98">
                  <c:v>2.558E-7</c:v>
                </c:pt>
                <c:pt idx="99">
                  <c:v>3.3369999999999998E-7</c:v>
                </c:pt>
                <c:pt idx="100">
                  <c:v>4.3539999999999999E-7</c:v>
                </c:pt>
                <c:pt idx="101">
                  <c:v>5.68E-7</c:v>
                </c:pt>
                <c:pt idx="102">
                  <c:v>7.4089999999999997E-7</c:v>
                </c:pt>
                <c:pt idx="103">
                  <c:v>9.6649999999999998E-7</c:v>
                </c:pt>
                <c:pt idx="104">
                  <c:v>1.2609000000000001E-6</c:v>
                </c:pt>
                <c:pt idx="105">
                  <c:v>1.6447999999999999E-6</c:v>
                </c:pt>
                <c:pt idx="106">
                  <c:v>2.1455E-6</c:v>
                </c:pt>
                <c:pt idx="107">
                  <c:v>2.7989999999999998E-6</c:v>
                </c:pt>
                <c:pt idx="108">
                  <c:v>3.6513999999999999E-6</c:v>
                </c:pt>
                <c:pt idx="109">
                  <c:v>4.763E-6</c:v>
                </c:pt>
                <c:pt idx="110">
                  <c:v>6.2132000000000001E-6</c:v>
                </c:pt>
                <c:pt idx="111">
                  <c:v>8.1055000000000006E-6</c:v>
                </c:pt>
                <c:pt idx="112">
                  <c:v>1.05738E-5</c:v>
                </c:pt>
                <c:pt idx="113">
                  <c:v>1.3792699999999999E-5</c:v>
                </c:pt>
                <c:pt idx="114">
                  <c:v>1.7992300000000001E-5</c:v>
                </c:pt>
                <c:pt idx="115">
                  <c:v>2.3472299999999999E-5</c:v>
                </c:pt>
                <c:pt idx="116">
                  <c:v>3.0619800000000001E-5</c:v>
                </c:pt>
                <c:pt idx="117">
                  <c:v>3.9940900000000002E-5</c:v>
                </c:pt>
                <c:pt idx="118">
                  <c:v>5.2102699999999998E-5</c:v>
                </c:pt>
                <c:pt idx="119">
                  <c:v>6.7971899999999999E-5</c:v>
                </c:pt>
                <c:pt idx="120">
                  <c:v>8.86684E-5</c:v>
                </c:pt>
                <c:pt idx="121">
                  <c:v>1.1566029999999999E-4</c:v>
                </c:pt>
                <c:pt idx="122">
                  <c:v>1.5088020000000001E-4</c:v>
                </c:pt>
                <c:pt idx="123">
                  <c:v>1.9683410000000001E-4</c:v>
                </c:pt>
                <c:pt idx="124">
                  <c:v>2.567639E-4</c:v>
                </c:pt>
                <c:pt idx="125">
                  <c:v>3.3499739999999999E-4</c:v>
                </c:pt>
                <c:pt idx="126">
                  <c:v>4.3707639999999997E-4</c:v>
                </c:pt>
                <c:pt idx="127">
                  <c:v>5.7019099999999995E-4</c:v>
                </c:pt>
                <c:pt idx="128">
                  <c:v>7.4378200000000002E-4</c:v>
                </c:pt>
                <c:pt idx="129">
                  <c:v>9.7020050000000001E-4</c:v>
                </c:pt>
                <c:pt idx="130">
                  <c:v>1.2656556000000001E-3</c:v>
                </c:pt>
                <c:pt idx="131">
                  <c:v>1.6511036000000001E-3</c:v>
                </c:pt>
                <c:pt idx="132">
                  <c:v>2.1537387999999999E-3</c:v>
                </c:pt>
                <c:pt idx="133">
                  <c:v>2.8093692E-3</c:v>
                </c:pt>
                <c:pt idx="134">
                  <c:v>3.6648919999999999E-3</c:v>
                </c:pt>
                <c:pt idx="135">
                  <c:v>4.7808653999999997E-3</c:v>
                </c:pt>
                <c:pt idx="136">
                  <c:v>6.2359955999999996E-3</c:v>
                </c:pt>
                <c:pt idx="137">
                  <c:v>8.1339238999999994E-3</c:v>
                </c:pt>
                <c:pt idx="138">
                  <c:v>1.06099534E-2</c:v>
                </c:pt>
                <c:pt idx="139">
                  <c:v>1.3838361699999999E-2</c:v>
                </c:pt>
                <c:pt idx="140">
                  <c:v>1.80454151E-2</c:v>
                </c:pt>
                <c:pt idx="141">
                  <c:v>2.3527642200000001E-2</c:v>
                </c:pt>
                <c:pt idx="142">
                  <c:v>3.0668037400000001E-2</c:v>
                </c:pt>
                <c:pt idx="143">
                  <c:v>3.9952747500000003E-2</c:v>
                </c:pt>
                <c:pt idx="144">
                  <c:v>5.1999573799999997E-2</c:v>
                </c:pt>
                <c:pt idx="145">
                  <c:v>6.7587623200000002E-2</c:v>
                </c:pt>
                <c:pt idx="146">
                  <c:v>8.7656914599999997E-2</c:v>
                </c:pt>
                <c:pt idx="147">
                  <c:v>0.1132707387</c:v>
                </c:pt>
                <c:pt idx="148">
                  <c:v>0.14553853529999999</c:v>
                </c:pt>
                <c:pt idx="149">
                  <c:v>0.18542324839999999</c:v>
                </c:pt>
                <c:pt idx="150">
                  <c:v>0.2333934614</c:v>
                </c:pt>
                <c:pt idx="151">
                  <c:v>0.28881562919999998</c:v>
                </c:pt>
                <c:pt idx="152">
                  <c:v>0.34999152989999999</c:v>
                </c:pt>
                <c:pt idx="153">
                  <c:v>0.41441507820000001</c:v>
                </c:pt>
                <c:pt idx="154">
                  <c:v>0.47927763229999998</c:v>
                </c:pt>
                <c:pt idx="155">
                  <c:v>0.54213088490000005</c:v>
                </c:pt>
                <c:pt idx="156">
                  <c:v>0.60116657169999999</c:v>
                </c:pt>
                <c:pt idx="157">
                  <c:v>0.65526614910000003</c:v>
                </c:pt>
                <c:pt idx="158">
                  <c:v>0.70389928310000005</c:v>
                </c:pt>
                <c:pt idx="159">
                  <c:v>0.74697130950000001</c:v>
                </c:pt>
                <c:pt idx="160">
                  <c:v>0.78474440270000001</c:v>
                </c:pt>
                <c:pt idx="161">
                  <c:v>0.81746097129999995</c:v>
                </c:pt>
                <c:pt idx="162">
                  <c:v>0.84563206150000003</c:v>
                </c:pt>
                <c:pt idx="163">
                  <c:v>0.86975232820000004</c:v>
                </c:pt>
                <c:pt idx="164">
                  <c:v>0.89030970040000001</c:v>
                </c:pt>
                <c:pt idx="165">
                  <c:v>0.90776536269999997</c:v>
                </c:pt>
                <c:pt idx="166">
                  <c:v>0.92254242870000003</c:v>
                </c:pt>
                <c:pt idx="167">
                  <c:v>0.93502095630000004</c:v>
                </c:pt>
                <c:pt idx="168">
                  <c:v>0.9455370649</c:v>
                </c:pt>
                <c:pt idx="169">
                  <c:v>0.95438455190000004</c:v>
                </c:pt>
                <c:pt idx="170">
                  <c:v>0.96181791490000001</c:v>
                </c:pt>
                <c:pt idx="171">
                  <c:v>0.96805605839999997</c:v>
                </c:pt>
                <c:pt idx="172">
                  <c:v>0.97328622249999996</c:v>
                </c:pt>
                <c:pt idx="173">
                  <c:v>0.97766784910000004</c:v>
                </c:pt>
                <c:pt idx="174">
                  <c:v>0.98133622089999994</c:v>
                </c:pt>
                <c:pt idx="175">
                  <c:v>0.98440799300000004</c:v>
                </c:pt>
                <c:pt idx="176">
                  <c:v>0.98697498660000005</c:v>
                </c:pt>
                <c:pt idx="177">
                  <c:v>0.98912119320000003</c:v>
                </c:pt>
                <c:pt idx="178">
                  <c:v>0.99091503179999996</c:v>
                </c:pt>
                <c:pt idx="179">
                  <c:v>0.99241396719999997</c:v>
                </c:pt>
                <c:pt idx="180">
                  <c:v>0.99366621109999997</c:v>
                </c:pt>
                <c:pt idx="181">
                  <c:v>0.99471217540000001</c:v>
                </c:pt>
                <c:pt idx="182">
                  <c:v>0.99558570950000003</c:v>
                </c:pt>
                <c:pt idx="183">
                  <c:v>0.99631514779999997</c:v>
                </c:pt>
                <c:pt idx="184">
                  <c:v>0.99692419659999998</c:v>
                </c:pt>
                <c:pt idx="185">
                  <c:v>0.99743268119999995</c:v>
                </c:pt>
                <c:pt idx="186">
                  <c:v>0.99785717559999998</c:v>
                </c:pt>
                <c:pt idx="187">
                  <c:v>0.99821153169999999</c:v>
                </c:pt>
                <c:pt idx="188">
                  <c:v>0.99850732320000002</c:v>
                </c:pt>
                <c:pt idx="189">
                  <c:v>0.99875421880000004</c:v>
                </c:pt>
                <c:pt idx="190">
                  <c:v>0.99896029379999995</c:v>
                </c:pt>
                <c:pt idx="191">
                  <c:v>0.9991322923</c:v>
                </c:pt>
                <c:pt idx="192">
                  <c:v>0.99927584560000005</c:v>
                </c:pt>
                <c:pt idx="193">
                  <c:v>0.99939565539999997</c:v>
                </c:pt>
                <c:pt idx="194">
                  <c:v>0.99949564719999995</c:v>
                </c:pt>
                <c:pt idx="195">
                  <c:v>0.99957909789999999</c:v>
                </c:pt>
                <c:pt idx="196">
                  <c:v>0.99964874290000005</c:v>
                </c:pt>
                <c:pt idx="197">
                  <c:v>0.99970686559999999</c:v>
                </c:pt>
                <c:pt idx="198">
                  <c:v>0.99975537179999996</c:v>
                </c:pt>
                <c:pt idx="199">
                  <c:v>0.99979585230000001</c:v>
                </c:pt>
                <c:pt idx="200">
                  <c:v>0.99982963479999998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43-4C22-9BEC-529243D36A20}"/>
            </c:ext>
          </c:extLst>
        </c:ser>
        <c:ser>
          <c:idx val="2"/>
          <c:order val="2"/>
          <c:tx>
            <c:strRef>
              <c:f>'[Capítulo 8 - Figura 37.xlsx]Figura 37'!$F$5</c:f>
              <c:strCache>
                <c:ptCount val="1"/>
                <c:pt idx="0">
                  <c:v>Ds=6.0e-15 m2/s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37.xlsx]Figura 37'!$C$6:$C$206</c:f>
              <c:numCache>
                <c:formatCode>General</c:formatCode>
                <c:ptCount val="201"/>
                <c:pt idx="0">
                  <c:v>0</c:v>
                </c:pt>
                <c:pt idx="1">
                  <c:v>1.7999978599999999</c:v>
                </c:pt>
                <c:pt idx="2">
                  <c:v>3.5999957199999999</c:v>
                </c:pt>
                <c:pt idx="3">
                  <c:v>5.3999935800000003</c:v>
                </c:pt>
                <c:pt idx="4">
                  <c:v>7.1999914399999998</c:v>
                </c:pt>
                <c:pt idx="5">
                  <c:v>8.9999892999999993</c:v>
                </c:pt>
                <c:pt idx="6">
                  <c:v>10.799987160000001</c:v>
                </c:pt>
                <c:pt idx="7">
                  <c:v>12.59998502</c:v>
                </c:pt>
                <c:pt idx="8">
                  <c:v>14.39998288</c:v>
                </c:pt>
                <c:pt idx="9">
                  <c:v>16.199980740000001</c:v>
                </c:pt>
                <c:pt idx="10">
                  <c:v>17.999978599999999</c:v>
                </c:pt>
                <c:pt idx="11">
                  <c:v>19.79997646</c:v>
                </c:pt>
                <c:pt idx="12">
                  <c:v>21.599974320000001</c:v>
                </c:pt>
                <c:pt idx="13">
                  <c:v>23.399972179999999</c:v>
                </c:pt>
                <c:pt idx="14">
                  <c:v>25.19997004</c:v>
                </c:pt>
                <c:pt idx="15">
                  <c:v>26.999967900000001</c:v>
                </c:pt>
                <c:pt idx="16">
                  <c:v>28.799965759999999</c:v>
                </c:pt>
                <c:pt idx="17">
                  <c:v>30.59996362</c:v>
                </c:pt>
                <c:pt idx="18">
                  <c:v>32.399961480000002</c:v>
                </c:pt>
                <c:pt idx="19">
                  <c:v>34.199959339999999</c:v>
                </c:pt>
                <c:pt idx="20">
                  <c:v>35.999957199999997</c:v>
                </c:pt>
                <c:pt idx="21">
                  <c:v>37.799955060000002</c:v>
                </c:pt>
                <c:pt idx="22">
                  <c:v>39.59995292</c:v>
                </c:pt>
                <c:pt idx="23">
                  <c:v>41.399950779999998</c:v>
                </c:pt>
                <c:pt idx="24">
                  <c:v>43.199948640000002</c:v>
                </c:pt>
                <c:pt idx="25">
                  <c:v>44.9999465</c:v>
                </c:pt>
                <c:pt idx="26">
                  <c:v>46.799944359999998</c:v>
                </c:pt>
                <c:pt idx="27">
                  <c:v>48.599942220000003</c:v>
                </c:pt>
                <c:pt idx="28">
                  <c:v>50.39994008</c:v>
                </c:pt>
                <c:pt idx="29">
                  <c:v>52.199937939999998</c:v>
                </c:pt>
                <c:pt idx="30">
                  <c:v>53.999935800000003</c:v>
                </c:pt>
                <c:pt idx="31">
                  <c:v>55.799933660000001</c:v>
                </c:pt>
                <c:pt idx="32">
                  <c:v>57.599931519999998</c:v>
                </c:pt>
                <c:pt idx="33">
                  <c:v>59.399929380000003</c:v>
                </c:pt>
                <c:pt idx="34">
                  <c:v>61.199927240000001</c:v>
                </c:pt>
                <c:pt idx="35">
                  <c:v>62.999925099999999</c:v>
                </c:pt>
                <c:pt idx="36">
                  <c:v>64.799922960000004</c:v>
                </c:pt>
                <c:pt idx="37">
                  <c:v>66.599920819999994</c:v>
                </c:pt>
                <c:pt idx="38">
                  <c:v>68.399918679999999</c:v>
                </c:pt>
                <c:pt idx="39">
                  <c:v>70.199916540000004</c:v>
                </c:pt>
                <c:pt idx="40">
                  <c:v>71.999914399999994</c:v>
                </c:pt>
                <c:pt idx="41">
                  <c:v>73.799912259999999</c:v>
                </c:pt>
                <c:pt idx="42">
                  <c:v>75.599910120000004</c:v>
                </c:pt>
                <c:pt idx="43">
                  <c:v>77.399907979999995</c:v>
                </c:pt>
                <c:pt idx="44">
                  <c:v>79.19990584</c:v>
                </c:pt>
                <c:pt idx="45">
                  <c:v>80.999903700000004</c:v>
                </c:pt>
                <c:pt idx="46">
                  <c:v>82.799901559999995</c:v>
                </c:pt>
                <c:pt idx="47">
                  <c:v>84.59989942</c:v>
                </c:pt>
                <c:pt idx="48">
                  <c:v>86.399897280000005</c:v>
                </c:pt>
                <c:pt idx="49">
                  <c:v>88.199895139999995</c:v>
                </c:pt>
                <c:pt idx="50">
                  <c:v>89.999893</c:v>
                </c:pt>
                <c:pt idx="51">
                  <c:v>91.799890860000005</c:v>
                </c:pt>
                <c:pt idx="52">
                  <c:v>93.599888719999996</c:v>
                </c:pt>
                <c:pt idx="53">
                  <c:v>95.39988658</c:v>
                </c:pt>
                <c:pt idx="54">
                  <c:v>97.199884440000005</c:v>
                </c:pt>
                <c:pt idx="55">
                  <c:v>98.999882299999996</c:v>
                </c:pt>
                <c:pt idx="56">
                  <c:v>100.79988016</c:v>
                </c:pt>
                <c:pt idx="57">
                  <c:v>102.59987802000001</c:v>
                </c:pt>
                <c:pt idx="58">
                  <c:v>104.39987588</c:v>
                </c:pt>
                <c:pt idx="59">
                  <c:v>106.19987374</c:v>
                </c:pt>
                <c:pt idx="60">
                  <c:v>107.99987160000001</c:v>
                </c:pt>
                <c:pt idx="61">
                  <c:v>109.79986946</c:v>
                </c:pt>
                <c:pt idx="62">
                  <c:v>111.59986732</c:v>
                </c:pt>
                <c:pt idx="63">
                  <c:v>113.39986518000001</c:v>
                </c:pt>
                <c:pt idx="64">
                  <c:v>115.19986304</c:v>
                </c:pt>
                <c:pt idx="65">
                  <c:v>116.9998609</c:v>
                </c:pt>
                <c:pt idx="66">
                  <c:v>118.79985876000001</c:v>
                </c:pt>
                <c:pt idx="67">
                  <c:v>120.59985662</c:v>
                </c:pt>
                <c:pt idx="68">
                  <c:v>122.39985448</c:v>
                </c:pt>
                <c:pt idx="69">
                  <c:v>124.19985234000001</c:v>
                </c:pt>
                <c:pt idx="70">
                  <c:v>125.9998502</c:v>
                </c:pt>
                <c:pt idx="71">
                  <c:v>127.79984806</c:v>
                </c:pt>
                <c:pt idx="72">
                  <c:v>129.59984592000001</c:v>
                </c:pt>
                <c:pt idx="73">
                  <c:v>131.39984378</c:v>
                </c:pt>
                <c:pt idx="74">
                  <c:v>133.19984163999999</c:v>
                </c:pt>
                <c:pt idx="75">
                  <c:v>134.99983950000001</c:v>
                </c:pt>
                <c:pt idx="76">
                  <c:v>136.79983736</c:v>
                </c:pt>
                <c:pt idx="77">
                  <c:v>138.59983521999999</c:v>
                </c:pt>
                <c:pt idx="78">
                  <c:v>140.39983308000001</c:v>
                </c:pt>
                <c:pt idx="79">
                  <c:v>142.19983094</c:v>
                </c:pt>
                <c:pt idx="80">
                  <c:v>143.99982879999999</c:v>
                </c:pt>
                <c:pt idx="81">
                  <c:v>145.79982666000001</c:v>
                </c:pt>
                <c:pt idx="82">
                  <c:v>147.59982452</c:v>
                </c:pt>
                <c:pt idx="83">
                  <c:v>149.39982237999999</c:v>
                </c:pt>
                <c:pt idx="84">
                  <c:v>151.19982024000001</c:v>
                </c:pt>
                <c:pt idx="85">
                  <c:v>152.9998181</c:v>
                </c:pt>
                <c:pt idx="86">
                  <c:v>154.79981595999999</c:v>
                </c:pt>
                <c:pt idx="87">
                  <c:v>156.59981382000001</c:v>
                </c:pt>
                <c:pt idx="88">
                  <c:v>158.39981168</c:v>
                </c:pt>
                <c:pt idx="89">
                  <c:v>160.19980953999999</c:v>
                </c:pt>
                <c:pt idx="90">
                  <c:v>161.99980740000001</c:v>
                </c:pt>
                <c:pt idx="91">
                  <c:v>163.79980526</c:v>
                </c:pt>
                <c:pt idx="92">
                  <c:v>165.59980311999999</c:v>
                </c:pt>
                <c:pt idx="93">
                  <c:v>167.39980098000001</c:v>
                </c:pt>
                <c:pt idx="94">
                  <c:v>169.19979884</c:v>
                </c:pt>
                <c:pt idx="95">
                  <c:v>170.99979669999999</c:v>
                </c:pt>
                <c:pt idx="96">
                  <c:v>172.79979456000001</c:v>
                </c:pt>
                <c:pt idx="97">
                  <c:v>174.59979242</c:v>
                </c:pt>
                <c:pt idx="98">
                  <c:v>176.39979027999999</c:v>
                </c:pt>
                <c:pt idx="99">
                  <c:v>178.19978814000001</c:v>
                </c:pt>
                <c:pt idx="100">
                  <c:v>179.999786</c:v>
                </c:pt>
                <c:pt idx="101">
                  <c:v>181.79978385999999</c:v>
                </c:pt>
                <c:pt idx="102">
                  <c:v>183.59978172000001</c:v>
                </c:pt>
                <c:pt idx="103">
                  <c:v>185.39977958</c:v>
                </c:pt>
                <c:pt idx="104">
                  <c:v>187.19977743999999</c:v>
                </c:pt>
                <c:pt idx="105">
                  <c:v>188.99977530000001</c:v>
                </c:pt>
                <c:pt idx="106">
                  <c:v>190.79977316</c:v>
                </c:pt>
                <c:pt idx="107">
                  <c:v>192.59977101999999</c:v>
                </c:pt>
                <c:pt idx="108">
                  <c:v>194.39976888000001</c:v>
                </c:pt>
                <c:pt idx="109">
                  <c:v>196.19976674</c:v>
                </c:pt>
                <c:pt idx="110">
                  <c:v>197.99976459999999</c:v>
                </c:pt>
                <c:pt idx="111">
                  <c:v>199.79976246000001</c:v>
                </c:pt>
                <c:pt idx="112">
                  <c:v>201.59976032</c:v>
                </c:pt>
                <c:pt idx="113">
                  <c:v>203.39975817999999</c:v>
                </c:pt>
                <c:pt idx="114">
                  <c:v>205.19975604000001</c:v>
                </c:pt>
                <c:pt idx="115">
                  <c:v>206.9997539</c:v>
                </c:pt>
                <c:pt idx="116">
                  <c:v>208.79975175999999</c:v>
                </c:pt>
                <c:pt idx="117">
                  <c:v>210.59974962000001</c:v>
                </c:pt>
                <c:pt idx="118">
                  <c:v>212.39974748</c:v>
                </c:pt>
                <c:pt idx="119">
                  <c:v>214.19974533999999</c:v>
                </c:pt>
                <c:pt idx="120">
                  <c:v>215.99974320000001</c:v>
                </c:pt>
                <c:pt idx="121">
                  <c:v>217.79974106</c:v>
                </c:pt>
                <c:pt idx="122">
                  <c:v>219.59973891999999</c:v>
                </c:pt>
                <c:pt idx="123">
                  <c:v>221.39973678000001</c:v>
                </c:pt>
                <c:pt idx="124">
                  <c:v>223.19973464</c:v>
                </c:pt>
                <c:pt idx="125">
                  <c:v>224.99973249999999</c:v>
                </c:pt>
                <c:pt idx="126">
                  <c:v>226.79973036000001</c:v>
                </c:pt>
                <c:pt idx="127">
                  <c:v>228.59972822</c:v>
                </c:pt>
                <c:pt idx="128">
                  <c:v>230.39972607999999</c:v>
                </c:pt>
                <c:pt idx="129">
                  <c:v>232.19972394000001</c:v>
                </c:pt>
                <c:pt idx="130">
                  <c:v>233.9997218</c:v>
                </c:pt>
                <c:pt idx="131">
                  <c:v>235.79971965999999</c:v>
                </c:pt>
                <c:pt idx="132">
                  <c:v>237.59971752000001</c:v>
                </c:pt>
                <c:pt idx="133">
                  <c:v>239.39971538</c:v>
                </c:pt>
                <c:pt idx="134">
                  <c:v>241.19971323999999</c:v>
                </c:pt>
                <c:pt idx="135">
                  <c:v>242.99971110000001</c:v>
                </c:pt>
                <c:pt idx="136">
                  <c:v>244.79970896</c:v>
                </c:pt>
                <c:pt idx="137">
                  <c:v>246.59970681999999</c:v>
                </c:pt>
                <c:pt idx="138">
                  <c:v>248.39970468000001</c:v>
                </c:pt>
                <c:pt idx="139">
                  <c:v>250.19970254</c:v>
                </c:pt>
                <c:pt idx="140">
                  <c:v>251.99970039999999</c:v>
                </c:pt>
                <c:pt idx="141">
                  <c:v>253.79969826000001</c:v>
                </c:pt>
                <c:pt idx="142">
                  <c:v>255.59969612</c:v>
                </c:pt>
                <c:pt idx="143">
                  <c:v>257.39969398</c:v>
                </c:pt>
                <c:pt idx="144">
                  <c:v>259.19969184000001</c:v>
                </c:pt>
                <c:pt idx="145">
                  <c:v>260.99968969999998</c:v>
                </c:pt>
                <c:pt idx="146">
                  <c:v>262.79968756</c:v>
                </c:pt>
                <c:pt idx="147">
                  <c:v>264.59968542000001</c:v>
                </c:pt>
                <c:pt idx="148">
                  <c:v>266.39968327999998</c:v>
                </c:pt>
                <c:pt idx="149">
                  <c:v>268.19968114</c:v>
                </c:pt>
                <c:pt idx="150">
                  <c:v>269.99967900000001</c:v>
                </c:pt>
                <c:pt idx="151">
                  <c:v>271.79967685999998</c:v>
                </c:pt>
                <c:pt idx="152">
                  <c:v>273.59967472</c:v>
                </c:pt>
                <c:pt idx="153">
                  <c:v>275.39967258000001</c:v>
                </c:pt>
                <c:pt idx="154">
                  <c:v>277.19967043999998</c:v>
                </c:pt>
                <c:pt idx="155">
                  <c:v>278.9996683</c:v>
                </c:pt>
                <c:pt idx="156">
                  <c:v>280.79966616000002</c:v>
                </c:pt>
                <c:pt idx="157">
                  <c:v>282.59966401999998</c:v>
                </c:pt>
                <c:pt idx="158">
                  <c:v>284.39966188</c:v>
                </c:pt>
                <c:pt idx="159">
                  <c:v>286.19965974000002</c:v>
                </c:pt>
                <c:pt idx="160">
                  <c:v>287.99965759999998</c:v>
                </c:pt>
                <c:pt idx="161">
                  <c:v>289.79965546</c:v>
                </c:pt>
                <c:pt idx="162">
                  <c:v>291.59965332000002</c:v>
                </c:pt>
                <c:pt idx="163">
                  <c:v>293.39965117999998</c:v>
                </c:pt>
                <c:pt idx="164">
                  <c:v>295.19964904</c:v>
                </c:pt>
                <c:pt idx="165">
                  <c:v>296.99964690000002</c:v>
                </c:pt>
                <c:pt idx="166">
                  <c:v>298.79964475999998</c:v>
                </c:pt>
                <c:pt idx="167">
                  <c:v>300.59964262</c:v>
                </c:pt>
                <c:pt idx="168">
                  <c:v>302.39964048000002</c:v>
                </c:pt>
                <c:pt idx="169">
                  <c:v>304.19963833999998</c:v>
                </c:pt>
                <c:pt idx="170">
                  <c:v>305.9996362</c:v>
                </c:pt>
                <c:pt idx="171">
                  <c:v>307.79963406000002</c:v>
                </c:pt>
                <c:pt idx="172">
                  <c:v>309.59963191999998</c:v>
                </c:pt>
                <c:pt idx="173">
                  <c:v>311.39962978</c:v>
                </c:pt>
                <c:pt idx="174">
                  <c:v>313.19962764000002</c:v>
                </c:pt>
                <c:pt idx="175">
                  <c:v>314.99962549999998</c:v>
                </c:pt>
                <c:pt idx="176">
                  <c:v>316.79962336</c:v>
                </c:pt>
                <c:pt idx="177">
                  <c:v>318.59962122000002</c:v>
                </c:pt>
                <c:pt idx="178">
                  <c:v>320.39961907999998</c:v>
                </c:pt>
                <c:pt idx="179">
                  <c:v>322.19961694</c:v>
                </c:pt>
                <c:pt idx="180">
                  <c:v>323.99961480000002</c:v>
                </c:pt>
                <c:pt idx="181">
                  <c:v>325.79961265999998</c:v>
                </c:pt>
                <c:pt idx="182">
                  <c:v>327.59961052</c:v>
                </c:pt>
                <c:pt idx="183">
                  <c:v>329.39960838000002</c:v>
                </c:pt>
                <c:pt idx="184">
                  <c:v>331.19960623999998</c:v>
                </c:pt>
                <c:pt idx="185">
                  <c:v>332.9996041</c:v>
                </c:pt>
                <c:pt idx="186">
                  <c:v>334.79960196000002</c:v>
                </c:pt>
                <c:pt idx="187">
                  <c:v>336.59959981999998</c:v>
                </c:pt>
                <c:pt idx="188">
                  <c:v>338.39959768</c:v>
                </c:pt>
                <c:pt idx="189">
                  <c:v>340.19959554000002</c:v>
                </c:pt>
                <c:pt idx="190">
                  <c:v>341.99959339999998</c:v>
                </c:pt>
                <c:pt idx="191">
                  <c:v>343.79959126</c:v>
                </c:pt>
                <c:pt idx="192">
                  <c:v>345.59958912000002</c:v>
                </c:pt>
                <c:pt idx="193">
                  <c:v>347.39958697999998</c:v>
                </c:pt>
                <c:pt idx="194">
                  <c:v>349.19958484</c:v>
                </c:pt>
                <c:pt idx="195">
                  <c:v>350.99958270000002</c:v>
                </c:pt>
                <c:pt idx="196">
                  <c:v>352.79958055999998</c:v>
                </c:pt>
                <c:pt idx="197">
                  <c:v>354.59957842</c:v>
                </c:pt>
                <c:pt idx="198">
                  <c:v>356.39957628000002</c:v>
                </c:pt>
                <c:pt idx="199">
                  <c:v>358.19957413999998</c:v>
                </c:pt>
                <c:pt idx="200">
                  <c:v>359.999572</c:v>
                </c:pt>
              </c:numCache>
            </c:numRef>
          </c:xVal>
          <c:yVal>
            <c:numRef>
              <c:f>'[Capítulo 8 - Figura 37.xlsx]Figura 37'!$F$6:$F$206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1E-10</c:v>
                </c:pt>
                <c:pt idx="46">
                  <c:v>1E-10</c:v>
                </c:pt>
                <c:pt idx="47">
                  <c:v>1E-10</c:v>
                </c:pt>
                <c:pt idx="48">
                  <c:v>2.0000000000000001E-10</c:v>
                </c:pt>
                <c:pt idx="49">
                  <c:v>2.0000000000000001E-10</c:v>
                </c:pt>
                <c:pt idx="50">
                  <c:v>3E-10</c:v>
                </c:pt>
                <c:pt idx="51">
                  <c:v>4.0000000000000001E-10</c:v>
                </c:pt>
                <c:pt idx="52">
                  <c:v>5.0000000000000003E-10</c:v>
                </c:pt>
                <c:pt idx="53">
                  <c:v>6.9999999999999996E-10</c:v>
                </c:pt>
                <c:pt idx="54">
                  <c:v>8.9999999999999999E-10</c:v>
                </c:pt>
                <c:pt idx="55">
                  <c:v>1.2E-9</c:v>
                </c:pt>
                <c:pt idx="56">
                  <c:v>1.6000000000000001E-9</c:v>
                </c:pt>
                <c:pt idx="57">
                  <c:v>2.1000000000000002E-9</c:v>
                </c:pt>
                <c:pt idx="58">
                  <c:v>2.7999999999999998E-9</c:v>
                </c:pt>
                <c:pt idx="59">
                  <c:v>3.7E-9</c:v>
                </c:pt>
                <c:pt idx="60">
                  <c:v>4.9E-9</c:v>
                </c:pt>
                <c:pt idx="61">
                  <c:v>6.5000000000000003E-9</c:v>
                </c:pt>
                <c:pt idx="62">
                  <c:v>8.7000000000000001E-9</c:v>
                </c:pt>
                <c:pt idx="63">
                  <c:v>1.15E-8</c:v>
                </c:pt>
                <c:pt idx="64">
                  <c:v>1.52E-8</c:v>
                </c:pt>
                <c:pt idx="65">
                  <c:v>2.0199999999999999E-8</c:v>
                </c:pt>
                <c:pt idx="66">
                  <c:v>2.6700000000000001E-8</c:v>
                </c:pt>
                <c:pt idx="67">
                  <c:v>3.5299999999999998E-8</c:v>
                </c:pt>
                <c:pt idx="68">
                  <c:v>4.6700000000000001E-8</c:v>
                </c:pt>
                <c:pt idx="69">
                  <c:v>6.1799999999999998E-8</c:v>
                </c:pt>
                <c:pt idx="70">
                  <c:v>8.1600000000000003E-8</c:v>
                </c:pt>
                <c:pt idx="71">
                  <c:v>1.0789999999999999E-7</c:v>
                </c:pt>
                <c:pt idx="72">
                  <c:v>1.4250000000000001E-7</c:v>
                </c:pt>
                <c:pt idx="73">
                  <c:v>1.881E-7</c:v>
                </c:pt>
                <c:pt idx="74">
                  <c:v>2.4839999999999997E-7</c:v>
                </c:pt>
                <c:pt idx="75">
                  <c:v>3.2790000000000002E-7</c:v>
                </c:pt>
                <c:pt idx="76">
                  <c:v>4.3249999999999999E-7</c:v>
                </c:pt>
                <c:pt idx="77">
                  <c:v>5.7049999999999998E-7</c:v>
                </c:pt>
                <c:pt idx="78">
                  <c:v>7.5219999999999997E-7</c:v>
                </c:pt>
                <c:pt idx="79">
                  <c:v>9.9169999999999997E-7</c:v>
                </c:pt>
                <c:pt idx="80">
                  <c:v>1.3068999999999999E-6</c:v>
                </c:pt>
                <c:pt idx="81">
                  <c:v>1.7219E-6</c:v>
                </c:pt>
                <c:pt idx="82">
                  <c:v>2.2682999999999999E-6</c:v>
                </c:pt>
                <c:pt idx="83">
                  <c:v>2.9874E-6</c:v>
                </c:pt>
                <c:pt idx="84">
                  <c:v>3.9333000000000001E-6</c:v>
                </c:pt>
                <c:pt idx="85">
                  <c:v>5.1779E-6</c:v>
                </c:pt>
                <c:pt idx="86">
                  <c:v>6.8152000000000004E-6</c:v>
                </c:pt>
                <c:pt idx="87">
                  <c:v>8.9678999999999993E-6</c:v>
                </c:pt>
                <c:pt idx="88">
                  <c:v>1.1797899999999999E-5</c:v>
                </c:pt>
                <c:pt idx="89">
                  <c:v>1.5519199999999999E-5</c:v>
                </c:pt>
                <c:pt idx="90">
                  <c:v>2.0410600000000001E-5</c:v>
                </c:pt>
                <c:pt idx="91">
                  <c:v>2.6837100000000001E-5</c:v>
                </c:pt>
                <c:pt idx="92">
                  <c:v>3.5281299999999997E-5</c:v>
                </c:pt>
                <c:pt idx="93">
                  <c:v>4.6377800000000002E-5</c:v>
                </c:pt>
                <c:pt idx="94">
                  <c:v>6.0953099999999998E-5</c:v>
                </c:pt>
                <c:pt idx="95">
                  <c:v>8.0091299999999997E-5</c:v>
                </c:pt>
                <c:pt idx="96">
                  <c:v>1.0522610000000001E-4</c:v>
                </c:pt>
                <c:pt idx="97">
                  <c:v>1.3823589999999999E-4</c:v>
                </c:pt>
                <c:pt idx="98">
                  <c:v>1.8156650000000001E-4</c:v>
                </c:pt>
                <c:pt idx="99">
                  <c:v>2.384683E-4</c:v>
                </c:pt>
                <c:pt idx="100">
                  <c:v>3.1319710000000001E-4</c:v>
                </c:pt>
                <c:pt idx="101">
                  <c:v>4.1121540000000001E-4</c:v>
                </c:pt>
                <c:pt idx="102">
                  <c:v>5.3980559999999996E-4</c:v>
                </c:pt>
                <c:pt idx="103">
                  <c:v>7.0849699999999999E-4</c:v>
                </c:pt>
                <c:pt idx="104">
                  <c:v>9.2984709999999996E-4</c:v>
                </c:pt>
                <c:pt idx="105">
                  <c:v>1.2202125E-3</c:v>
                </c:pt>
                <c:pt idx="106">
                  <c:v>1.6009335999999999E-3</c:v>
                </c:pt>
                <c:pt idx="107">
                  <c:v>2.1001551999999999E-3</c:v>
                </c:pt>
                <c:pt idx="108">
                  <c:v>2.7548295E-3</c:v>
                </c:pt>
                <c:pt idx="109">
                  <c:v>3.6129320000000001E-3</c:v>
                </c:pt>
                <c:pt idx="110">
                  <c:v>4.7370273000000001E-3</c:v>
                </c:pt>
                <c:pt idx="111">
                  <c:v>6.2093063999999996E-3</c:v>
                </c:pt>
                <c:pt idx="112">
                  <c:v>8.1365758999999999E-3</c:v>
                </c:pt>
                <c:pt idx="113">
                  <c:v>1.0655692600000001E-2</c:v>
                </c:pt>
                <c:pt idx="114">
                  <c:v>1.39419236E-2</c:v>
                </c:pt>
                <c:pt idx="115">
                  <c:v>1.8217798300000001E-2</c:v>
                </c:pt>
                <c:pt idx="116">
                  <c:v>2.37554959E-2</c:v>
                </c:pt>
                <c:pt idx="117">
                  <c:v>3.0870883799999999E-2</c:v>
                </c:pt>
                <c:pt idx="118">
                  <c:v>3.9906713699999999E-2</c:v>
                </c:pt>
                <c:pt idx="119">
                  <c:v>5.11852E-2</c:v>
                </c:pt>
                <c:pt idx="120">
                  <c:v>6.4913501900000004E-2</c:v>
                </c:pt>
                <c:pt idx="121">
                  <c:v>8.1078136100000003E-2</c:v>
                </c:pt>
                <c:pt idx="122">
                  <c:v>9.9405629400000001E-2</c:v>
                </c:pt>
                <c:pt idx="123">
                  <c:v>0.1194257656</c:v>
                </c:pt>
                <c:pt idx="124">
                  <c:v>0.14058574260000001</c:v>
                </c:pt>
                <c:pt idx="125">
                  <c:v>0.1624099309</c:v>
                </c:pt>
                <c:pt idx="126">
                  <c:v>0.1844398263</c:v>
                </c:pt>
                <c:pt idx="127">
                  <c:v>0.20638616000000001</c:v>
                </c:pt>
                <c:pt idx="128">
                  <c:v>0.22803878220000001</c:v>
                </c:pt>
                <c:pt idx="129">
                  <c:v>0.2492621918</c:v>
                </c:pt>
                <c:pt idx="130">
                  <c:v>0.26997466349999999</c:v>
                </c:pt>
                <c:pt idx="131">
                  <c:v>0.2901314337</c:v>
                </c:pt>
                <c:pt idx="132">
                  <c:v>0.30971235130000002</c:v>
                </c:pt>
                <c:pt idx="133">
                  <c:v>0.32871325480000002</c:v>
                </c:pt>
                <c:pt idx="134">
                  <c:v>0.34714012049999998</c:v>
                </c:pt>
                <c:pt idx="135">
                  <c:v>0.3650051607</c:v>
                </c:pt>
                <c:pt idx="136">
                  <c:v>0.38232424790000002</c:v>
                </c:pt>
                <c:pt idx="137">
                  <c:v>0.39911522929999999</c:v>
                </c:pt>
                <c:pt idx="138">
                  <c:v>0.41539683379999998</c:v>
                </c:pt>
                <c:pt idx="139">
                  <c:v>0.43118797060000003</c:v>
                </c:pt>
                <c:pt idx="140">
                  <c:v>0.44650728719999999</c:v>
                </c:pt>
                <c:pt idx="141">
                  <c:v>0.4614304695</c:v>
                </c:pt>
                <c:pt idx="142">
                  <c:v>0.47587947120000001</c:v>
                </c:pt>
                <c:pt idx="143">
                  <c:v>0.4899013405</c:v>
                </c:pt>
                <c:pt idx="144">
                  <c:v>0.50351582100000003</c:v>
                </c:pt>
                <c:pt idx="145">
                  <c:v>0.51673932209999995</c:v>
                </c:pt>
                <c:pt idx="146">
                  <c:v>0.52958678709999996</c:v>
                </c:pt>
                <c:pt idx="147">
                  <c:v>0.54207212469999999</c:v>
                </c:pt>
                <c:pt idx="148">
                  <c:v>0.55420838380000004</c:v>
                </c:pt>
                <c:pt idx="149">
                  <c:v>0.56600785399999998</c:v>
                </c:pt>
                <c:pt idx="150">
                  <c:v>0.57749104039999999</c:v>
                </c:pt>
                <c:pt idx="151">
                  <c:v>0.58865086749999995</c:v>
                </c:pt>
                <c:pt idx="152">
                  <c:v>0.59950688340000002</c:v>
                </c:pt>
                <c:pt idx="153">
                  <c:v>0.61006894820000002</c:v>
                </c:pt>
                <c:pt idx="154">
                  <c:v>0.62034642900000003</c:v>
                </c:pt>
                <c:pt idx="155">
                  <c:v>0.63034823669999995</c:v>
                </c:pt>
                <c:pt idx="156">
                  <c:v>0.64008286069999998</c:v>
                </c:pt>
                <c:pt idx="157">
                  <c:v>0.6495583989</c:v>
                </c:pt>
                <c:pt idx="158">
                  <c:v>0.65878258700000003</c:v>
                </c:pt>
                <c:pt idx="159">
                  <c:v>0.66776282409999999</c:v>
                </c:pt>
                <c:pt idx="160">
                  <c:v>0.67650619670000001</c:v>
                </c:pt>
                <c:pt idx="161">
                  <c:v>0.6850195</c:v>
                </c:pt>
                <c:pt idx="162">
                  <c:v>0.69330925830000001</c:v>
                </c:pt>
                <c:pt idx="163">
                  <c:v>0.70138174259999997</c:v>
                </c:pt>
                <c:pt idx="164">
                  <c:v>0.70924298750000003</c:v>
                </c:pt>
                <c:pt idx="165">
                  <c:v>0.71689880589999999</c:v>
                </c:pt>
                <c:pt idx="166">
                  <c:v>0.72435480340000002</c:v>
                </c:pt>
                <c:pt idx="167">
                  <c:v>0.73161639010000001</c:v>
                </c:pt>
                <c:pt idx="168">
                  <c:v>0.73868879249999997</c:v>
                </c:pt>
                <c:pt idx="169">
                  <c:v>0.74557706400000001</c:v>
                </c:pt>
                <c:pt idx="170">
                  <c:v>0.75228609449999995</c:v>
                </c:pt>
                <c:pt idx="171">
                  <c:v>0.75882061869999995</c:v>
                </c:pt>
                <c:pt idx="172">
                  <c:v>0.76518522470000006</c:v>
                </c:pt>
                <c:pt idx="173">
                  <c:v>0.77138436119999998</c:v>
                </c:pt>
                <c:pt idx="174">
                  <c:v>0.77742234399999999</c:v>
                </c:pt>
                <c:pt idx="175">
                  <c:v>0.78330792869999999</c:v>
                </c:pt>
                <c:pt idx="176">
                  <c:v>0.78903593250000004</c:v>
                </c:pt>
                <c:pt idx="177">
                  <c:v>0.7946149965</c:v>
                </c:pt>
                <c:pt idx="178">
                  <c:v>0.80004896270000003</c:v>
                </c:pt>
                <c:pt idx="179">
                  <c:v>0.80534156700000004</c:v>
                </c:pt>
                <c:pt idx="180">
                  <c:v>0.81049644340000004</c:v>
                </c:pt>
                <c:pt idx="181">
                  <c:v>0.81551712759999995</c:v>
                </c:pt>
                <c:pt idx="182">
                  <c:v>0.82040706050000001</c:v>
                </c:pt>
                <c:pt idx="183">
                  <c:v>0.82516959209999996</c:v>
                </c:pt>
                <c:pt idx="184">
                  <c:v>0.82980798410000001</c:v>
                </c:pt>
                <c:pt idx="185">
                  <c:v>0.83432541319999998</c:v>
                </c:pt>
                <c:pt idx="186">
                  <c:v>0.83872497359999998</c:v>
                </c:pt>
                <c:pt idx="187">
                  <c:v>0.84300967979999997</c:v>
                </c:pt>
                <c:pt idx="188">
                  <c:v>0.84718246900000005</c:v>
                </c:pt>
                <c:pt idx="189">
                  <c:v>0.8512462033</c:v>
                </c:pt>
                <c:pt idx="190">
                  <c:v>0.85520367210000003</c:v>
                </c:pt>
                <c:pt idx="191">
                  <c:v>0.85905759420000005</c:v>
                </c:pt>
                <c:pt idx="192">
                  <c:v>0.86281061960000005</c:v>
                </c:pt>
                <c:pt idx="193">
                  <c:v>0.86646533140000004</c:v>
                </c:pt>
                <c:pt idx="194">
                  <c:v>0.87002424789999999</c:v>
                </c:pt>
                <c:pt idx="195">
                  <c:v>0.87348982419999999</c:v>
                </c:pt>
                <c:pt idx="196">
                  <c:v>0.87686445369999999</c:v>
                </c:pt>
                <c:pt idx="197">
                  <c:v>0.88015047000000002</c:v>
                </c:pt>
                <c:pt idx="198">
                  <c:v>0.88335014830000003</c:v>
                </c:pt>
                <c:pt idx="199">
                  <c:v>0.88646570670000002</c:v>
                </c:pt>
                <c:pt idx="200">
                  <c:v>0.8894993081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343-4C22-9BEC-529243D3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305608"/>
        <c:axId val="722297736"/>
      </c:scatterChart>
      <c:valAx>
        <c:axId val="722305608"/>
        <c:scaling>
          <c:orientation val="minMax"/>
          <c:max val="360"/>
          <c:min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2297736"/>
        <c:crosses val="autoZero"/>
        <c:crossBetween val="midCat"/>
        <c:majorUnit val="40"/>
      </c:valAx>
      <c:valAx>
        <c:axId val="722297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2305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20 '!$H$25:$H$26</c:f>
              <c:strCache>
                <c:ptCount val="2"/>
                <c:pt idx="1">
                  <c:v>X (mg/L)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20 '!$G$27:$G$127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'Figura 20 '!$H$27:$H$127</c:f>
              <c:numCache>
                <c:formatCode>0.00</c:formatCode>
                <c:ptCount val="101"/>
                <c:pt idx="0">
                  <c:v>200</c:v>
                </c:pt>
                <c:pt idx="1">
                  <c:v>167.76259500150033</c:v>
                </c:pt>
                <c:pt idx="2">
                  <c:v>142.02050425948374</c:v>
                </c:pt>
                <c:pt idx="3">
                  <c:v>121.46502729720787</c:v>
                </c:pt>
                <c:pt idx="4">
                  <c:v>105.05114555849586</c:v>
                </c:pt>
                <c:pt idx="5">
                  <c:v>91.944394777335958</c:v>
                </c:pt>
                <c:pt idx="6">
                  <c:v>81.478441703342625</c:v>
                </c:pt>
                <c:pt idx="7">
                  <c:v>73.121208428984431</c:v>
                </c:pt>
                <c:pt idx="8">
                  <c:v>66.447822115453846</c:v>
                </c:pt>
                <c:pt idx="9">
                  <c:v>61.119014910052819</c:v>
                </c:pt>
                <c:pt idx="10">
                  <c:v>56.863875929898292</c:v>
                </c:pt>
                <c:pt idx="11">
                  <c:v>53.466078441169657</c:v>
                </c:pt>
                <c:pt idx="12">
                  <c:v>50.752882038359957</c:v>
                </c:pt>
                <c:pt idx="13">
                  <c:v>48.586350706036811</c:v>
                </c:pt>
                <c:pt idx="14">
                  <c:v>46.856340298726437</c:v>
                </c:pt>
                <c:pt idx="15">
                  <c:v>45.474898929866569</c:v>
                </c:pt>
                <c:pt idx="16">
                  <c:v>44.371795591566801</c:v>
                </c:pt>
                <c:pt idx="17">
                  <c:v>43.49094968496685</c:v>
                </c:pt>
                <c:pt idx="18">
                  <c:v>42.787579942318956</c:v>
                </c:pt>
                <c:pt idx="19">
                  <c:v>42.225927795030017</c:v>
                </c:pt>
                <c:pt idx="20">
                  <c:v>41.777439446118777</c:v>
                </c:pt>
                <c:pt idx="21">
                  <c:v>41.419314225588522</c:v>
                </c:pt>
                <c:pt idx="22">
                  <c:v>41.13334542864834</c:v>
                </c:pt>
                <c:pt idx="23">
                  <c:v>40.9049947062325</c:v>
                </c:pt>
                <c:pt idx="24">
                  <c:v>40.722652950818023</c:v>
                </c:pt>
                <c:pt idx="25">
                  <c:v>40.577050101762509</c:v>
                </c:pt>
                <c:pt idx="26">
                  <c:v>40.460783865294118</c:v>
                </c:pt>
                <c:pt idx="27">
                  <c:v>40.367943389779995</c:v>
                </c:pt>
                <c:pt idx="28">
                  <c:v>40.293808764324623</c:v>
                </c:pt>
                <c:pt idx="29">
                  <c:v>40.23461106352687</c:v>
                </c:pt>
                <c:pt idx="30">
                  <c:v>40.187340739326586</c:v>
                </c:pt>
                <c:pt idx="31">
                  <c:v>40.149594618786651</c:v>
                </c:pt>
                <c:pt idx="32">
                  <c:v>40.119453729340265</c:v>
                </c:pt>
                <c:pt idx="33">
                  <c:v>40.095385740269492</c:v>
                </c:pt>
                <c:pt idx="34">
                  <c:v>40.076167060643556</c:v>
                </c:pt>
                <c:pt idx="35">
                  <c:v>40.060820633259119</c:v>
                </c:pt>
                <c:pt idx="36">
                  <c:v>40.048566262092621</c:v>
                </c:pt>
                <c:pt idx="37">
                  <c:v>40.038780947965478</c:v>
                </c:pt>
                <c:pt idx="38">
                  <c:v>40.030967215929294</c:v>
                </c:pt>
                <c:pt idx="39">
                  <c:v>40.024727824169368</c:v>
                </c:pt>
                <c:pt idx="40">
                  <c:v>40.019745568653875</c:v>
                </c:pt>
                <c:pt idx="41">
                  <c:v>40.01576715681874</c:v>
                </c:pt>
                <c:pt idx="42">
                  <c:v>40.012590330443487</c:v>
                </c:pt>
                <c:pt idx="43">
                  <c:v>40.010053583058657</c:v>
                </c:pt>
                <c:pt idx="44">
                  <c:v>40.008027949128987</c:v>
                </c:pt>
                <c:pt idx="45">
                  <c:v>40.006410447582873</c:v>
                </c:pt>
                <c:pt idx="46">
                  <c:v>40.005118846364425</c:v>
                </c:pt>
                <c:pt idx="47">
                  <c:v>40.004087481843335</c:v>
                </c:pt>
                <c:pt idx="48">
                  <c:v>40.003263920545784</c:v>
                </c:pt>
                <c:pt idx="49">
                  <c:v>40.002606293492548</c:v>
                </c:pt>
                <c:pt idx="50">
                  <c:v>40.002081167624652</c:v>
                </c:pt>
                <c:pt idx="51">
                  <c:v>40.001661846102238</c:v>
                </c:pt>
                <c:pt idx="52">
                  <c:v>40.001327011065719</c:v>
                </c:pt>
                <c:pt idx="53">
                  <c:v>40.001059639858454</c:v>
                </c:pt>
                <c:pt idx="54">
                  <c:v>40.000846139613017</c:v>
                </c:pt>
                <c:pt idx="55">
                  <c:v>40.000675656204329</c:v>
                </c:pt>
                <c:pt idx="56">
                  <c:v>40.000539522437464</c:v>
                </c:pt>
                <c:pt idx="57">
                  <c:v>40.000430817416699</c:v>
                </c:pt>
                <c:pt idx="58">
                  <c:v>40.000344014694555</c:v>
                </c:pt>
                <c:pt idx="59">
                  <c:v>40.000274701313096</c:v>
                </c:pt>
                <c:pt idx="60">
                  <c:v>40.000219353453822</c:v>
                </c:pt>
                <c:pt idx="61">
                  <c:v>40.000175157290521</c:v>
                </c:pt>
                <c:pt idx="62">
                  <c:v>40.000139865937314</c:v>
                </c:pt>
                <c:pt idx="63">
                  <c:v>40.000111685219395</c:v>
                </c:pt>
                <c:pt idx="64">
                  <c:v>40.000089182459078</c:v>
                </c:pt>
                <c:pt idx="65">
                  <c:v>40.000071213640005</c:v>
                </c:pt>
                <c:pt idx="66">
                  <c:v>40.000056865246542</c:v>
                </c:pt>
                <c:pt idx="67">
                  <c:v>40.000045407821645</c:v>
                </c:pt>
                <c:pt idx="68">
                  <c:v>40.000036258882048</c:v>
                </c:pt>
                <c:pt idx="69">
                  <c:v>40.000028953305389</c:v>
                </c:pt>
                <c:pt idx="70">
                  <c:v>40.000023119683938</c:v>
                </c:pt>
                <c:pt idx="71">
                  <c:v>40.000018461442593</c:v>
                </c:pt>
                <c:pt idx="72">
                  <c:v>40.000014741761333</c:v>
                </c:pt>
                <c:pt idx="73">
                  <c:v>40.000011771535512</c:v>
                </c:pt>
                <c:pt idx="74">
                  <c:v>40.000009399762035</c:v>
                </c:pt>
                <c:pt idx="75">
                  <c:v>40.000007505862435</c:v>
                </c:pt>
                <c:pt idx="76">
                  <c:v>40.00000599355289</c:v>
                </c:pt>
                <c:pt idx="77">
                  <c:v>40.000004785949194</c:v>
                </c:pt>
                <c:pt idx="78">
                  <c:v>40.000003821658048</c:v>
                </c:pt>
                <c:pt idx="79">
                  <c:v>40.000003051655931</c:v>
                </c:pt>
                <c:pt idx="80">
                  <c:v>40.000002436796755</c:v>
                </c:pt>
                <c:pt idx="81">
                  <c:v>40.000001945821737</c:v>
                </c:pt>
                <c:pt idx="82">
                  <c:v>40.000001553770218</c:v>
                </c:pt>
                <c:pt idx="83">
                  <c:v>40.000001240710716</c:v>
                </c:pt>
                <c:pt idx="84">
                  <c:v>40.000000990727628</c:v>
                </c:pt>
                <c:pt idx="85">
                  <c:v>40.000000791112079</c:v>
                </c:pt>
                <c:pt idx="86">
                  <c:v>40.000000631715821</c:v>
                </c:pt>
                <c:pt idx="87">
                  <c:v>40.000000504435334</c:v>
                </c:pt>
                <c:pt idx="88">
                  <c:v>40.000000402799792</c:v>
                </c:pt>
                <c:pt idx="89">
                  <c:v>40.000000321642169</c:v>
                </c:pt>
                <c:pt idx="90">
                  <c:v>40.000000256836486</c:v>
                </c:pt>
                <c:pt idx="91">
                  <c:v>40.000000205088099</c:v>
                </c:pt>
                <c:pt idx="92">
                  <c:v>40.000000163766174</c:v>
                </c:pt>
                <c:pt idx="93">
                  <c:v>40.000000130769948</c:v>
                </c:pt>
                <c:pt idx="94">
                  <c:v>40.000000104421915</c:v>
                </c:pt>
                <c:pt idx="95">
                  <c:v>40.000000083382602</c:v>
                </c:pt>
                <c:pt idx="96">
                  <c:v>40.000000066582359</c:v>
                </c:pt>
                <c:pt idx="97">
                  <c:v>40.000000053167099</c:v>
                </c:pt>
                <c:pt idx="98">
                  <c:v>40.000000042454786</c:v>
                </c:pt>
                <c:pt idx="99">
                  <c:v>40.000000033900832</c:v>
                </c:pt>
                <c:pt idx="100">
                  <c:v>40.000000027070364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34-4DD9-96FB-B70067314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689544"/>
        <c:axId val="71469479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'Figura 20 '!$I$25:$I$26</c15:sqref>
                        </c15:formulaRef>
                      </c:ext>
                    </c:extLst>
                    <c:strCache>
                      <c:ptCount val="2"/>
                      <c:pt idx="1">
                        <c:v>X (mg/L)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'Figura 20 '!$G$27:$G$127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'Figura 20 '!$I$27:$I$127</c15:sqref>
                        </c15:formulaRef>
                      </c:ext>
                    </c:extLst>
                    <c:numCache>
                      <c:formatCode>General</c:formatCode>
                      <c:ptCount val="1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0134-4DD9-96FB-B700673144D0}"/>
                  </c:ext>
                </c:extLst>
              </c15:ser>
            </c15:filteredScatterSeries>
          </c:ext>
        </c:extLst>
      </c:scatterChart>
      <c:valAx>
        <c:axId val="71468954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94792"/>
        <c:crosses val="autoZero"/>
        <c:crossBetween val="midCat"/>
      </c:valAx>
      <c:valAx>
        <c:axId val="7146947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895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20 '!$H$25:$H$26</c:f>
              <c:strCache>
                <c:ptCount val="2"/>
                <c:pt idx="1">
                  <c:v>X (mg/L)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20 '!$G$27:$G$127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'Figura 20 '!$H$27:$H$127</c:f>
              <c:numCache>
                <c:formatCode>0.00</c:formatCode>
                <c:ptCount val="101"/>
                <c:pt idx="0">
                  <c:v>200</c:v>
                </c:pt>
                <c:pt idx="1">
                  <c:v>167.76259500150033</c:v>
                </c:pt>
                <c:pt idx="2">
                  <c:v>142.02050425948374</c:v>
                </c:pt>
                <c:pt idx="3">
                  <c:v>121.46502729720787</c:v>
                </c:pt>
                <c:pt idx="4">
                  <c:v>105.05114555849586</c:v>
                </c:pt>
                <c:pt idx="5">
                  <c:v>91.944394777335958</c:v>
                </c:pt>
                <c:pt idx="6">
                  <c:v>81.478441703342625</c:v>
                </c:pt>
                <c:pt idx="7">
                  <c:v>73.121208428984431</c:v>
                </c:pt>
                <c:pt idx="8">
                  <c:v>66.447822115453846</c:v>
                </c:pt>
                <c:pt idx="9">
                  <c:v>61.119014910052819</c:v>
                </c:pt>
                <c:pt idx="10">
                  <c:v>56.863875929898292</c:v>
                </c:pt>
                <c:pt idx="11">
                  <c:v>53.466078441169657</c:v>
                </c:pt>
                <c:pt idx="12">
                  <c:v>50.752882038359957</c:v>
                </c:pt>
                <c:pt idx="13">
                  <c:v>48.586350706036811</c:v>
                </c:pt>
                <c:pt idx="14">
                  <c:v>46.856340298726437</c:v>
                </c:pt>
                <c:pt idx="15">
                  <c:v>45.474898929866569</c:v>
                </c:pt>
                <c:pt idx="16">
                  <c:v>44.371795591566801</c:v>
                </c:pt>
                <c:pt idx="17">
                  <c:v>43.49094968496685</c:v>
                </c:pt>
                <c:pt idx="18">
                  <c:v>42.787579942318956</c:v>
                </c:pt>
                <c:pt idx="19">
                  <c:v>42.225927795030017</c:v>
                </c:pt>
                <c:pt idx="20">
                  <c:v>41.777439446118777</c:v>
                </c:pt>
                <c:pt idx="21">
                  <c:v>41.419314225588522</c:v>
                </c:pt>
                <c:pt idx="22">
                  <c:v>41.13334542864834</c:v>
                </c:pt>
                <c:pt idx="23">
                  <c:v>40.9049947062325</c:v>
                </c:pt>
                <c:pt idx="24">
                  <c:v>40.722652950818023</c:v>
                </c:pt>
                <c:pt idx="25">
                  <c:v>40.577050101762509</c:v>
                </c:pt>
                <c:pt idx="26">
                  <c:v>40.460783865294118</c:v>
                </c:pt>
                <c:pt idx="27">
                  <c:v>40.367943389779995</c:v>
                </c:pt>
                <c:pt idx="28">
                  <c:v>40.293808764324623</c:v>
                </c:pt>
                <c:pt idx="29">
                  <c:v>40.23461106352687</c:v>
                </c:pt>
                <c:pt idx="30">
                  <c:v>40.187340739326586</c:v>
                </c:pt>
                <c:pt idx="31">
                  <c:v>40.149594618786651</c:v>
                </c:pt>
                <c:pt idx="32">
                  <c:v>40.119453729340265</c:v>
                </c:pt>
                <c:pt idx="33">
                  <c:v>40.095385740269492</c:v>
                </c:pt>
                <c:pt idx="34">
                  <c:v>40.076167060643556</c:v>
                </c:pt>
                <c:pt idx="35">
                  <c:v>40.060820633259119</c:v>
                </c:pt>
                <c:pt idx="36">
                  <c:v>40.048566262092621</c:v>
                </c:pt>
                <c:pt idx="37">
                  <c:v>40.038780947965478</c:v>
                </c:pt>
                <c:pt idx="38">
                  <c:v>40.030967215929294</c:v>
                </c:pt>
                <c:pt idx="39">
                  <c:v>40.024727824169368</c:v>
                </c:pt>
                <c:pt idx="40">
                  <c:v>40.019745568653875</c:v>
                </c:pt>
                <c:pt idx="41">
                  <c:v>40.01576715681874</c:v>
                </c:pt>
                <c:pt idx="42">
                  <c:v>40.012590330443487</c:v>
                </c:pt>
                <c:pt idx="43">
                  <c:v>40.010053583058657</c:v>
                </c:pt>
                <c:pt idx="44">
                  <c:v>40.008027949128987</c:v>
                </c:pt>
                <c:pt idx="45">
                  <c:v>40.006410447582873</c:v>
                </c:pt>
                <c:pt idx="46">
                  <c:v>40.005118846364425</c:v>
                </c:pt>
                <c:pt idx="47">
                  <c:v>40.004087481843335</c:v>
                </c:pt>
                <c:pt idx="48">
                  <c:v>40.003263920545784</c:v>
                </c:pt>
                <c:pt idx="49">
                  <c:v>40.002606293492548</c:v>
                </c:pt>
                <c:pt idx="50">
                  <c:v>40.002081167624652</c:v>
                </c:pt>
                <c:pt idx="51">
                  <c:v>40.001661846102238</c:v>
                </c:pt>
                <c:pt idx="52">
                  <c:v>40.001327011065719</c:v>
                </c:pt>
                <c:pt idx="53">
                  <c:v>40.001059639858454</c:v>
                </c:pt>
                <c:pt idx="54">
                  <c:v>40.000846139613017</c:v>
                </c:pt>
                <c:pt idx="55">
                  <c:v>40.000675656204329</c:v>
                </c:pt>
                <c:pt idx="56">
                  <c:v>40.000539522437464</c:v>
                </c:pt>
                <c:pt idx="57">
                  <c:v>40.000430817416699</c:v>
                </c:pt>
                <c:pt idx="58">
                  <c:v>40.000344014694555</c:v>
                </c:pt>
                <c:pt idx="59">
                  <c:v>40.000274701313096</c:v>
                </c:pt>
                <c:pt idx="60">
                  <c:v>40.000219353453822</c:v>
                </c:pt>
                <c:pt idx="61">
                  <c:v>40.000175157290521</c:v>
                </c:pt>
                <c:pt idx="62">
                  <c:v>40.000139865937314</c:v>
                </c:pt>
                <c:pt idx="63">
                  <c:v>40.000111685219395</c:v>
                </c:pt>
                <c:pt idx="64">
                  <c:v>40.000089182459078</c:v>
                </c:pt>
                <c:pt idx="65">
                  <c:v>40.000071213640005</c:v>
                </c:pt>
                <c:pt idx="66">
                  <c:v>40.000056865246542</c:v>
                </c:pt>
                <c:pt idx="67">
                  <c:v>40.000045407821645</c:v>
                </c:pt>
                <c:pt idx="68">
                  <c:v>40.000036258882048</c:v>
                </c:pt>
                <c:pt idx="69">
                  <c:v>40.000028953305389</c:v>
                </c:pt>
                <c:pt idx="70">
                  <c:v>40.000023119683938</c:v>
                </c:pt>
                <c:pt idx="71">
                  <c:v>40.000018461442593</c:v>
                </c:pt>
                <c:pt idx="72">
                  <c:v>40.000014741761333</c:v>
                </c:pt>
                <c:pt idx="73">
                  <c:v>40.000011771535512</c:v>
                </c:pt>
                <c:pt idx="74">
                  <c:v>40.000009399762035</c:v>
                </c:pt>
                <c:pt idx="75">
                  <c:v>40.000007505862435</c:v>
                </c:pt>
                <c:pt idx="76">
                  <c:v>40.00000599355289</c:v>
                </c:pt>
                <c:pt idx="77">
                  <c:v>40.000004785949194</c:v>
                </c:pt>
                <c:pt idx="78">
                  <c:v>40.000003821658048</c:v>
                </c:pt>
                <c:pt idx="79">
                  <c:v>40.000003051655931</c:v>
                </c:pt>
                <c:pt idx="80">
                  <c:v>40.000002436796755</c:v>
                </c:pt>
                <c:pt idx="81">
                  <c:v>40.000001945821737</c:v>
                </c:pt>
                <c:pt idx="82">
                  <c:v>40.000001553770218</c:v>
                </c:pt>
                <c:pt idx="83">
                  <c:v>40.000001240710716</c:v>
                </c:pt>
                <c:pt idx="84">
                  <c:v>40.000000990727628</c:v>
                </c:pt>
                <c:pt idx="85">
                  <c:v>40.000000791112079</c:v>
                </c:pt>
                <c:pt idx="86">
                  <c:v>40.000000631715821</c:v>
                </c:pt>
                <c:pt idx="87">
                  <c:v>40.000000504435334</c:v>
                </c:pt>
                <c:pt idx="88">
                  <c:v>40.000000402799792</c:v>
                </c:pt>
                <c:pt idx="89">
                  <c:v>40.000000321642169</c:v>
                </c:pt>
                <c:pt idx="90">
                  <c:v>40.000000256836486</c:v>
                </c:pt>
                <c:pt idx="91">
                  <c:v>40.000000205088099</c:v>
                </c:pt>
                <c:pt idx="92">
                  <c:v>40.000000163766174</c:v>
                </c:pt>
                <c:pt idx="93">
                  <c:v>40.000000130769948</c:v>
                </c:pt>
                <c:pt idx="94">
                  <c:v>40.000000104421915</c:v>
                </c:pt>
                <c:pt idx="95">
                  <c:v>40.000000083382602</c:v>
                </c:pt>
                <c:pt idx="96">
                  <c:v>40.000000066582359</c:v>
                </c:pt>
                <c:pt idx="97">
                  <c:v>40.000000053167099</c:v>
                </c:pt>
                <c:pt idx="98">
                  <c:v>40.000000042454786</c:v>
                </c:pt>
                <c:pt idx="99">
                  <c:v>40.000000033900832</c:v>
                </c:pt>
                <c:pt idx="100">
                  <c:v>40.000000027070364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3E-4786-9142-33F899BD8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689544"/>
        <c:axId val="71469479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'Figura 20 '!$I$25:$I$26</c15:sqref>
                        </c15:formulaRef>
                      </c:ext>
                    </c:extLst>
                    <c:strCache>
                      <c:ptCount val="2"/>
                      <c:pt idx="1">
                        <c:v>X (mg/L)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'Figura 20 '!$G$27:$G$127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'Figura 20 '!$I$27:$I$127</c15:sqref>
                        </c15:formulaRef>
                      </c:ext>
                    </c:extLst>
                    <c:numCache>
                      <c:formatCode>General</c:formatCode>
                      <c:ptCount val="1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893E-4786-9142-33F899BD83D5}"/>
                  </c:ext>
                </c:extLst>
              </c15:ser>
            </c15:filteredScatterSeries>
          </c:ext>
        </c:extLst>
      </c:scatterChart>
      <c:valAx>
        <c:axId val="71468954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94792"/>
        <c:crosses val="autoZero"/>
        <c:crossBetween val="midCat"/>
      </c:valAx>
      <c:valAx>
        <c:axId val="7146947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895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20 '!$H$25:$H$26</c:f>
              <c:strCache>
                <c:ptCount val="2"/>
                <c:pt idx="1">
                  <c:v>X (mg/L)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20 '!$G$27:$G$127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'Figura 20 '!$H$27:$H$127</c:f>
              <c:numCache>
                <c:formatCode>0.00</c:formatCode>
                <c:ptCount val="101"/>
                <c:pt idx="0">
                  <c:v>200</c:v>
                </c:pt>
                <c:pt idx="1">
                  <c:v>167.76259500150033</c:v>
                </c:pt>
                <c:pt idx="2">
                  <c:v>142.02050425948374</c:v>
                </c:pt>
                <c:pt idx="3">
                  <c:v>121.46502729720787</c:v>
                </c:pt>
                <c:pt idx="4">
                  <c:v>105.05114555849586</c:v>
                </c:pt>
                <c:pt idx="5">
                  <c:v>91.944394777335958</c:v>
                </c:pt>
                <c:pt idx="6">
                  <c:v>81.478441703342625</c:v>
                </c:pt>
                <c:pt idx="7">
                  <c:v>73.121208428984431</c:v>
                </c:pt>
                <c:pt idx="8">
                  <c:v>66.447822115453846</c:v>
                </c:pt>
                <c:pt idx="9">
                  <c:v>61.119014910052819</c:v>
                </c:pt>
                <c:pt idx="10">
                  <c:v>56.863875929898292</c:v>
                </c:pt>
                <c:pt idx="11">
                  <c:v>53.466078441169657</c:v>
                </c:pt>
                <c:pt idx="12">
                  <c:v>50.752882038359957</c:v>
                </c:pt>
                <c:pt idx="13">
                  <c:v>48.586350706036811</c:v>
                </c:pt>
                <c:pt idx="14">
                  <c:v>46.856340298726437</c:v>
                </c:pt>
                <c:pt idx="15">
                  <c:v>45.474898929866569</c:v>
                </c:pt>
                <c:pt idx="16">
                  <c:v>44.371795591566801</c:v>
                </c:pt>
                <c:pt idx="17">
                  <c:v>43.49094968496685</c:v>
                </c:pt>
                <c:pt idx="18">
                  <c:v>42.787579942318956</c:v>
                </c:pt>
                <c:pt idx="19">
                  <c:v>42.225927795030017</c:v>
                </c:pt>
                <c:pt idx="20">
                  <c:v>41.777439446118777</c:v>
                </c:pt>
                <c:pt idx="21">
                  <c:v>41.419314225588522</c:v>
                </c:pt>
                <c:pt idx="22">
                  <c:v>41.13334542864834</c:v>
                </c:pt>
                <c:pt idx="23">
                  <c:v>40.9049947062325</c:v>
                </c:pt>
                <c:pt idx="24">
                  <c:v>40.722652950818023</c:v>
                </c:pt>
                <c:pt idx="25">
                  <c:v>40.577050101762509</c:v>
                </c:pt>
                <c:pt idx="26">
                  <c:v>40.460783865294118</c:v>
                </c:pt>
                <c:pt idx="27">
                  <c:v>40.367943389779995</c:v>
                </c:pt>
                <c:pt idx="28">
                  <c:v>40.293808764324623</c:v>
                </c:pt>
                <c:pt idx="29">
                  <c:v>40.23461106352687</c:v>
                </c:pt>
                <c:pt idx="30">
                  <c:v>40.187340739326586</c:v>
                </c:pt>
                <c:pt idx="31">
                  <c:v>40.149594618786651</c:v>
                </c:pt>
                <c:pt idx="32">
                  <c:v>40.119453729340265</c:v>
                </c:pt>
                <c:pt idx="33">
                  <c:v>40.095385740269492</c:v>
                </c:pt>
                <c:pt idx="34">
                  <c:v>40.076167060643556</c:v>
                </c:pt>
                <c:pt idx="35">
                  <c:v>40.060820633259119</c:v>
                </c:pt>
                <c:pt idx="36">
                  <c:v>40.048566262092621</c:v>
                </c:pt>
                <c:pt idx="37">
                  <c:v>40.038780947965478</c:v>
                </c:pt>
                <c:pt idx="38">
                  <c:v>40.030967215929294</c:v>
                </c:pt>
                <c:pt idx="39">
                  <c:v>40.024727824169368</c:v>
                </c:pt>
                <c:pt idx="40">
                  <c:v>40.019745568653875</c:v>
                </c:pt>
                <c:pt idx="41">
                  <c:v>40.01576715681874</c:v>
                </c:pt>
                <c:pt idx="42">
                  <c:v>40.012590330443487</c:v>
                </c:pt>
                <c:pt idx="43">
                  <c:v>40.010053583058657</c:v>
                </c:pt>
                <c:pt idx="44">
                  <c:v>40.008027949128987</c:v>
                </c:pt>
                <c:pt idx="45">
                  <c:v>40.006410447582873</c:v>
                </c:pt>
                <c:pt idx="46">
                  <c:v>40.005118846364425</c:v>
                </c:pt>
                <c:pt idx="47">
                  <c:v>40.004087481843335</c:v>
                </c:pt>
                <c:pt idx="48">
                  <c:v>40.003263920545784</c:v>
                </c:pt>
                <c:pt idx="49">
                  <c:v>40.002606293492548</c:v>
                </c:pt>
                <c:pt idx="50">
                  <c:v>40.002081167624652</c:v>
                </c:pt>
                <c:pt idx="51">
                  <c:v>40.001661846102238</c:v>
                </c:pt>
                <c:pt idx="52">
                  <c:v>40.001327011065719</c:v>
                </c:pt>
                <c:pt idx="53">
                  <c:v>40.001059639858454</c:v>
                </c:pt>
                <c:pt idx="54">
                  <c:v>40.000846139613017</c:v>
                </c:pt>
                <c:pt idx="55">
                  <c:v>40.000675656204329</c:v>
                </c:pt>
                <c:pt idx="56">
                  <c:v>40.000539522437464</c:v>
                </c:pt>
                <c:pt idx="57">
                  <c:v>40.000430817416699</c:v>
                </c:pt>
                <c:pt idx="58">
                  <c:v>40.000344014694555</c:v>
                </c:pt>
                <c:pt idx="59">
                  <c:v>40.000274701313096</c:v>
                </c:pt>
                <c:pt idx="60">
                  <c:v>40.000219353453822</c:v>
                </c:pt>
                <c:pt idx="61">
                  <c:v>40.000175157290521</c:v>
                </c:pt>
                <c:pt idx="62">
                  <c:v>40.000139865937314</c:v>
                </c:pt>
                <c:pt idx="63">
                  <c:v>40.000111685219395</c:v>
                </c:pt>
                <c:pt idx="64">
                  <c:v>40.000089182459078</c:v>
                </c:pt>
                <c:pt idx="65">
                  <c:v>40.000071213640005</c:v>
                </c:pt>
                <c:pt idx="66">
                  <c:v>40.000056865246542</c:v>
                </c:pt>
                <c:pt idx="67">
                  <c:v>40.000045407821645</c:v>
                </c:pt>
                <c:pt idx="68">
                  <c:v>40.000036258882048</c:v>
                </c:pt>
                <c:pt idx="69">
                  <c:v>40.000028953305389</c:v>
                </c:pt>
                <c:pt idx="70">
                  <c:v>40.000023119683938</c:v>
                </c:pt>
                <c:pt idx="71">
                  <c:v>40.000018461442593</c:v>
                </c:pt>
                <c:pt idx="72">
                  <c:v>40.000014741761333</c:v>
                </c:pt>
                <c:pt idx="73">
                  <c:v>40.000011771535512</c:v>
                </c:pt>
                <c:pt idx="74">
                  <c:v>40.000009399762035</c:v>
                </c:pt>
                <c:pt idx="75">
                  <c:v>40.000007505862435</c:v>
                </c:pt>
                <c:pt idx="76">
                  <c:v>40.00000599355289</c:v>
                </c:pt>
                <c:pt idx="77">
                  <c:v>40.000004785949194</c:v>
                </c:pt>
                <c:pt idx="78">
                  <c:v>40.000003821658048</c:v>
                </c:pt>
                <c:pt idx="79">
                  <c:v>40.000003051655931</c:v>
                </c:pt>
                <c:pt idx="80">
                  <c:v>40.000002436796755</c:v>
                </c:pt>
                <c:pt idx="81">
                  <c:v>40.000001945821737</c:v>
                </c:pt>
                <c:pt idx="82">
                  <c:v>40.000001553770218</c:v>
                </c:pt>
                <c:pt idx="83">
                  <c:v>40.000001240710716</c:v>
                </c:pt>
                <c:pt idx="84">
                  <c:v>40.000000990727628</c:v>
                </c:pt>
                <c:pt idx="85">
                  <c:v>40.000000791112079</c:v>
                </c:pt>
                <c:pt idx="86">
                  <c:v>40.000000631715821</c:v>
                </c:pt>
                <c:pt idx="87">
                  <c:v>40.000000504435334</c:v>
                </c:pt>
                <c:pt idx="88">
                  <c:v>40.000000402799792</c:v>
                </c:pt>
                <c:pt idx="89">
                  <c:v>40.000000321642169</c:v>
                </c:pt>
                <c:pt idx="90">
                  <c:v>40.000000256836486</c:v>
                </c:pt>
                <c:pt idx="91">
                  <c:v>40.000000205088099</c:v>
                </c:pt>
                <c:pt idx="92">
                  <c:v>40.000000163766174</c:v>
                </c:pt>
                <c:pt idx="93">
                  <c:v>40.000000130769948</c:v>
                </c:pt>
                <c:pt idx="94">
                  <c:v>40.000000104421915</c:v>
                </c:pt>
                <c:pt idx="95">
                  <c:v>40.000000083382602</c:v>
                </c:pt>
                <c:pt idx="96">
                  <c:v>40.000000066582359</c:v>
                </c:pt>
                <c:pt idx="97">
                  <c:v>40.000000053167099</c:v>
                </c:pt>
                <c:pt idx="98">
                  <c:v>40.000000042454786</c:v>
                </c:pt>
                <c:pt idx="99">
                  <c:v>40.000000033900832</c:v>
                </c:pt>
                <c:pt idx="100">
                  <c:v>40.000000027070364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3E-4786-9142-33F899BD8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689544"/>
        <c:axId val="71469479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'Figura 20 '!$I$25:$I$26</c15:sqref>
                        </c15:formulaRef>
                      </c:ext>
                    </c:extLst>
                    <c:strCache>
                      <c:ptCount val="2"/>
                      <c:pt idx="1">
                        <c:v>X (mg/L)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'Figura 20 '!$G$27:$G$127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'Figura 20 '!$I$27:$I$127</c15:sqref>
                        </c15:formulaRef>
                      </c:ext>
                    </c:extLst>
                    <c:numCache>
                      <c:formatCode>General</c:formatCode>
                      <c:ptCount val="1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893E-4786-9142-33F899BD83D5}"/>
                  </c:ext>
                </c:extLst>
              </c15:ser>
            </c15:filteredScatterSeries>
          </c:ext>
        </c:extLst>
      </c:scatterChart>
      <c:valAx>
        <c:axId val="71468954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94792"/>
        <c:crosses val="autoZero"/>
        <c:crossBetween val="midCat"/>
      </c:valAx>
      <c:valAx>
        <c:axId val="7146947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895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23'!$O$19</c:f>
              <c:strCache>
                <c:ptCount val="1"/>
                <c:pt idx="0">
                  <c:v>2,0 mg/L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23'!$N$20:$N$37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23'!$O$20:$O$37</c:f>
              <c:numCache>
                <c:formatCode>0.00</c:formatCode>
                <c:ptCount val="18"/>
                <c:pt idx="0">
                  <c:v>157.7011706621299</c:v>
                </c:pt>
                <c:pt idx="1">
                  <c:v>155.9085347149005</c:v>
                </c:pt>
                <c:pt idx="2">
                  <c:v>154.17635409097454</c:v>
                </c:pt>
                <c:pt idx="3">
                  <c:v>152.50177193375603</c:v>
                </c:pt>
                <c:pt idx="4">
                  <c:v>150.88217140671591</c:v>
                </c:pt>
                <c:pt idx="5">
                  <c:v>149.31511898419973</c:v>
                </c:pt>
                <c:pt idx="6">
                  <c:v>147.79832550301197</c:v>
                </c:pt>
                <c:pt idx="7">
                  <c:v>146.32962126367087</c:v>
                </c:pt>
                <c:pt idx="8">
                  <c:v>144.90694115512892</c:v>
                </c:pt>
                <c:pt idx="9">
                  <c:v>143.5283163218013</c:v>
                </c:pt>
                <c:pt idx="10">
                  <c:v>142.19186969381576</c:v>
                </c:pt>
                <c:pt idx="11">
                  <c:v>140.89581349341628</c:v>
                </c:pt>
                <c:pt idx="12">
                  <c:v>139.63844748822373</c:v>
                </c:pt>
                <c:pt idx="13">
                  <c:v>138.41815726040909</c:v>
                </c:pt>
                <c:pt idx="14">
                  <c:v>137.23341211407956</c:v>
                </c:pt>
                <c:pt idx="15">
                  <c:v>136.08276247374332</c:v>
                </c:pt>
                <c:pt idx="16">
                  <c:v>134.96483676904543</c:v>
                </c:pt>
                <c:pt idx="17">
                  <c:v>133.87833788056943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DE-41E8-9964-2225C7CE9CCE}"/>
            </c:ext>
          </c:extLst>
        </c:ser>
        <c:ser>
          <c:idx val="1"/>
          <c:order val="1"/>
          <c:tx>
            <c:strRef>
              <c:f>'Figura 23'!$P$19</c:f>
              <c:strCache>
                <c:ptCount val="1"/>
                <c:pt idx="0">
                  <c:v>5,0 mg/L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'Figura 23'!$N$20:$N$37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23'!$P$20:$P$37</c:f>
              <c:numCache>
                <c:formatCode>0.00</c:formatCode>
                <c:ptCount val="18"/>
                <c:pt idx="0">
                  <c:v>128.99987106893843</c:v>
                </c:pt>
                <c:pt idx="1">
                  <c:v>125.3250379189258</c:v>
                </c:pt>
                <c:pt idx="2">
                  <c:v>121.83529322470977</c:v>
                </c:pt>
                <c:pt idx="3">
                  <c:v>118.51917602672071</c:v>
                </c:pt>
                <c:pt idx="4">
                  <c:v>115.36601259530019</c:v>
                </c:pt>
                <c:pt idx="5">
                  <c:v>112.36586103223451</c:v>
                </c:pt>
                <c:pt idx="6">
                  <c:v>109.509459731974</c:v>
                </c:pt>
                <c:pt idx="7">
                  <c:v>106.78817945213268</c:v>
                </c:pt>
                <c:pt idx="8">
                  <c:v>104.19397875361587</c:v>
                </c:pt>
                <c:pt idx="9">
                  <c:v>101.71936259887958</c:v>
                </c:pt>
                <c:pt idx="10">
                  <c:v>99.357343833040147</c:v>
                </c:pt>
                <c:pt idx="11">
                  <c:v>97.101407427796701</c:v>
                </c:pt>
                <c:pt idx="12">
                  <c:v>94.945477218233734</c:v>
                </c:pt>
                <c:pt idx="13">
                  <c:v>92.88388502271799</c:v>
                </c:pt>
                <c:pt idx="14">
                  <c:v>90.91134195029079</c:v>
                </c:pt>
                <c:pt idx="15">
                  <c:v>89.022911758302229</c:v>
                </c:pt>
                <c:pt idx="16">
                  <c:v>87.213986124160982</c:v>
                </c:pt>
                <c:pt idx="17">
                  <c:v>85.480261706966758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DE-41E8-9964-2225C7CE9CCE}"/>
            </c:ext>
          </c:extLst>
        </c:ser>
        <c:ser>
          <c:idx val="2"/>
          <c:order val="2"/>
          <c:tx>
            <c:strRef>
              <c:f>'Figura 23'!$Q$19</c:f>
              <c:strCache>
                <c:ptCount val="1"/>
                <c:pt idx="0">
                  <c:v>10 mg/L 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'Figura 23'!$N$20:$N$37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23'!$Q$20:$Q$37</c:f>
              <c:numCache>
                <c:formatCode>0.00</c:formatCode>
                <c:ptCount val="18"/>
                <c:pt idx="0">
                  <c:v>92.132779283312445</c:v>
                </c:pt>
                <c:pt idx="1">
                  <c:v>86.98585937052141</c:v>
                </c:pt>
                <c:pt idx="2">
                  <c:v>82.254314274986996</c:v>
                </c:pt>
                <c:pt idx="3">
                  <c:v>77.899787813961566</c:v>
                </c:pt>
                <c:pt idx="4">
                  <c:v>73.887603071856432</c:v>
                </c:pt>
                <c:pt idx="5">
                  <c:v>70.186423785352957</c:v>
                </c:pt>
                <c:pt idx="6">
                  <c:v>66.767941151530295</c:v>
                </c:pt>
                <c:pt idx="7">
                  <c:v>63.606585683097343</c:v>
                </c:pt>
                <c:pt idx="8">
                  <c:v>60.679263476820147</c:v>
                </c:pt>
                <c:pt idx="9">
                  <c:v>57.965115692443064</c:v>
                </c:pt>
                <c:pt idx="10">
                  <c:v>55.445299858560141</c:v>
                </c:pt>
                <c:pt idx="11">
                  <c:v>53.102791498370259</c:v>
                </c:pt>
                <c:pt idx="12">
                  <c:v>50.922204459166679</c:v>
                </c:pt>
                <c:pt idx="13">
                  <c:v>48.889628582350063</c:v>
                </c:pt>
                <c:pt idx="14">
                  <c:v>46.992482989161253</c:v>
                </c:pt>
                <c:pt idx="15">
                  <c:v>45.219383839624719</c:v>
                </c:pt>
                <c:pt idx="16">
                  <c:v>43.560025059460401</c:v>
                </c:pt>
                <c:pt idx="17">
                  <c:v>42.00507090364983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6DE-41E8-9964-2225C7CE9CCE}"/>
            </c:ext>
          </c:extLst>
        </c:ser>
        <c:ser>
          <c:idx val="3"/>
          <c:order val="3"/>
          <c:tx>
            <c:strRef>
              <c:f>'Figura 23'!$R$19</c:f>
              <c:strCache>
                <c:ptCount val="1"/>
                <c:pt idx="0">
                  <c:v>20 mg/L 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'Figura 23'!$N$20:$N$37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23'!$R$20:$R$37</c:f>
              <c:numCache>
                <c:formatCode>0.00</c:formatCode>
                <c:ptCount val="18"/>
                <c:pt idx="0">
                  <c:v>48.15901519119285</c:v>
                </c:pt>
                <c:pt idx="1">
                  <c:v>43.349873534625786</c:v>
                </c:pt>
                <c:pt idx="2">
                  <c:v>39.204714152504373</c:v>
                </c:pt>
                <c:pt idx="3">
                  <c:v>35.617252563969529</c:v>
                </c:pt>
                <c:pt idx="4">
                  <c:v>32.499257965007082</c:v>
                </c:pt>
                <c:pt idx="5">
                  <c:v>29.777594594324007</c:v>
                </c:pt>
                <c:pt idx="6">
                  <c:v>27.391657385792705</c:v>
                </c:pt>
                <c:pt idx="7">
                  <c:v>25.291183366337926</c:v>
                </c:pt>
                <c:pt idx="8">
                  <c:v>23.434409877879478</c:v>
                </c:pt>
                <c:pt idx="9">
                  <c:v>21.786543295107805</c:v>
                </c:pt>
                <c:pt idx="10">
                  <c:v>20.318498644745244</c:v>
                </c:pt>
                <c:pt idx="11">
                  <c:v>19.005870090816082</c:v>
                </c:pt>
                <c:pt idx="12">
                  <c:v>17.82809442816205</c:v>
                </c:pt>
                <c:pt idx="13">
                  <c:v>16.7677733866518</c:v>
                </c:pt>
                <c:pt idx="14">
                  <c:v>15.810125088058495</c:v>
                </c:pt>
                <c:pt idx="15">
                  <c:v>14.942539590199278</c:v>
                </c:pt>
                <c:pt idx="16">
                  <c:v>14.154217888725711</c:v>
                </c:pt>
                <c:pt idx="17">
                  <c:v>13.435877687987569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6DE-41E8-9964-2225C7CE9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286280"/>
        <c:axId val="728286608"/>
        <c:extLst/>
      </c:scatterChart>
      <c:valAx>
        <c:axId val="728286280"/>
        <c:scaling>
          <c:orientation val="minMax"/>
          <c:max val="9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286608"/>
        <c:crosses val="autoZero"/>
        <c:crossBetween val="midCat"/>
        <c:majorUnit val="5"/>
      </c:valAx>
      <c:valAx>
        <c:axId val="72828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(ug/L)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286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20 '!$H$25:$H$26</c:f>
              <c:strCache>
                <c:ptCount val="2"/>
                <c:pt idx="1">
                  <c:v>X (mg/L)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20 '!$G$27:$G$127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'Figura 20 '!$H$27:$H$127</c:f>
              <c:numCache>
                <c:formatCode>0.00</c:formatCode>
                <c:ptCount val="101"/>
                <c:pt idx="0">
                  <c:v>200</c:v>
                </c:pt>
                <c:pt idx="1">
                  <c:v>167.76259500150033</c:v>
                </c:pt>
                <c:pt idx="2">
                  <c:v>142.02050425948374</c:v>
                </c:pt>
                <c:pt idx="3">
                  <c:v>121.46502729720787</c:v>
                </c:pt>
                <c:pt idx="4">
                  <c:v>105.05114555849586</c:v>
                </c:pt>
                <c:pt idx="5">
                  <c:v>91.944394777335958</c:v>
                </c:pt>
                <c:pt idx="6">
                  <c:v>81.478441703342625</c:v>
                </c:pt>
                <c:pt idx="7">
                  <c:v>73.121208428984431</c:v>
                </c:pt>
                <c:pt idx="8">
                  <c:v>66.447822115453846</c:v>
                </c:pt>
                <c:pt idx="9">
                  <c:v>61.119014910052819</c:v>
                </c:pt>
                <c:pt idx="10">
                  <c:v>56.863875929898292</c:v>
                </c:pt>
                <c:pt idx="11">
                  <c:v>53.466078441169657</c:v>
                </c:pt>
                <c:pt idx="12">
                  <c:v>50.752882038359957</c:v>
                </c:pt>
                <c:pt idx="13">
                  <c:v>48.586350706036811</c:v>
                </c:pt>
                <c:pt idx="14">
                  <c:v>46.856340298726437</c:v>
                </c:pt>
                <c:pt idx="15">
                  <c:v>45.474898929866569</c:v>
                </c:pt>
                <c:pt idx="16">
                  <c:v>44.371795591566801</c:v>
                </c:pt>
                <c:pt idx="17">
                  <c:v>43.49094968496685</c:v>
                </c:pt>
                <c:pt idx="18">
                  <c:v>42.787579942318956</c:v>
                </c:pt>
                <c:pt idx="19">
                  <c:v>42.225927795030017</c:v>
                </c:pt>
                <c:pt idx="20">
                  <c:v>41.777439446118777</c:v>
                </c:pt>
                <c:pt idx="21">
                  <c:v>41.419314225588522</c:v>
                </c:pt>
                <c:pt idx="22">
                  <c:v>41.13334542864834</c:v>
                </c:pt>
                <c:pt idx="23">
                  <c:v>40.9049947062325</c:v>
                </c:pt>
                <c:pt idx="24">
                  <c:v>40.722652950818023</c:v>
                </c:pt>
                <c:pt idx="25">
                  <c:v>40.577050101762509</c:v>
                </c:pt>
                <c:pt idx="26">
                  <c:v>40.460783865294118</c:v>
                </c:pt>
                <c:pt idx="27">
                  <c:v>40.367943389779995</c:v>
                </c:pt>
                <c:pt idx="28">
                  <c:v>40.293808764324623</c:v>
                </c:pt>
                <c:pt idx="29">
                  <c:v>40.23461106352687</c:v>
                </c:pt>
                <c:pt idx="30">
                  <c:v>40.187340739326586</c:v>
                </c:pt>
                <c:pt idx="31">
                  <c:v>40.149594618786651</c:v>
                </c:pt>
                <c:pt idx="32">
                  <c:v>40.119453729340265</c:v>
                </c:pt>
                <c:pt idx="33">
                  <c:v>40.095385740269492</c:v>
                </c:pt>
                <c:pt idx="34">
                  <c:v>40.076167060643556</c:v>
                </c:pt>
                <c:pt idx="35">
                  <c:v>40.060820633259119</c:v>
                </c:pt>
                <c:pt idx="36">
                  <c:v>40.048566262092621</c:v>
                </c:pt>
                <c:pt idx="37">
                  <c:v>40.038780947965478</c:v>
                </c:pt>
                <c:pt idx="38">
                  <c:v>40.030967215929294</c:v>
                </c:pt>
                <c:pt idx="39">
                  <c:v>40.024727824169368</c:v>
                </c:pt>
                <c:pt idx="40">
                  <c:v>40.019745568653875</c:v>
                </c:pt>
                <c:pt idx="41">
                  <c:v>40.01576715681874</c:v>
                </c:pt>
                <c:pt idx="42">
                  <c:v>40.012590330443487</c:v>
                </c:pt>
                <c:pt idx="43">
                  <c:v>40.010053583058657</c:v>
                </c:pt>
                <c:pt idx="44">
                  <c:v>40.008027949128987</c:v>
                </c:pt>
                <c:pt idx="45">
                  <c:v>40.006410447582873</c:v>
                </c:pt>
                <c:pt idx="46">
                  <c:v>40.005118846364425</c:v>
                </c:pt>
                <c:pt idx="47">
                  <c:v>40.004087481843335</c:v>
                </c:pt>
                <c:pt idx="48">
                  <c:v>40.003263920545784</c:v>
                </c:pt>
                <c:pt idx="49">
                  <c:v>40.002606293492548</c:v>
                </c:pt>
                <c:pt idx="50">
                  <c:v>40.002081167624652</c:v>
                </c:pt>
                <c:pt idx="51">
                  <c:v>40.001661846102238</c:v>
                </c:pt>
                <c:pt idx="52">
                  <c:v>40.001327011065719</c:v>
                </c:pt>
                <c:pt idx="53">
                  <c:v>40.001059639858454</c:v>
                </c:pt>
                <c:pt idx="54">
                  <c:v>40.000846139613017</c:v>
                </c:pt>
                <c:pt idx="55">
                  <c:v>40.000675656204329</c:v>
                </c:pt>
                <c:pt idx="56">
                  <c:v>40.000539522437464</c:v>
                </c:pt>
                <c:pt idx="57">
                  <c:v>40.000430817416699</c:v>
                </c:pt>
                <c:pt idx="58">
                  <c:v>40.000344014694555</c:v>
                </c:pt>
                <c:pt idx="59">
                  <c:v>40.000274701313096</c:v>
                </c:pt>
                <c:pt idx="60">
                  <c:v>40.000219353453822</c:v>
                </c:pt>
                <c:pt idx="61">
                  <c:v>40.000175157290521</c:v>
                </c:pt>
                <c:pt idx="62">
                  <c:v>40.000139865937314</c:v>
                </c:pt>
                <c:pt idx="63">
                  <c:v>40.000111685219395</c:v>
                </c:pt>
                <c:pt idx="64">
                  <c:v>40.000089182459078</c:v>
                </c:pt>
                <c:pt idx="65">
                  <c:v>40.000071213640005</c:v>
                </c:pt>
                <c:pt idx="66">
                  <c:v>40.000056865246542</c:v>
                </c:pt>
                <c:pt idx="67">
                  <c:v>40.000045407821645</c:v>
                </c:pt>
                <c:pt idx="68">
                  <c:v>40.000036258882048</c:v>
                </c:pt>
                <c:pt idx="69">
                  <c:v>40.000028953305389</c:v>
                </c:pt>
                <c:pt idx="70">
                  <c:v>40.000023119683938</c:v>
                </c:pt>
                <c:pt idx="71">
                  <c:v>40.000018461442593</c:v>
                </c:pt>
                <c:pt idx="72">
                  <c:v>40.000014741761333</c:v>
                </c:pt>
                <c:pt idx="73">
                  <c:v>40.000011771535512</c:v>
                </c:pt>
                <c:pt idx="74">
                  <c:v>40.000009399762035</c:v>
                </c:pt>
                <c:pt idx="75">
                  <c:v>40.000007505862435</c:v>
                </c:pt>
                <c:pt idx="76">
                  <c:v>40.00000599355289</c:v>
                </c:pt>
                <c:pt idx="77">
                  <c:v>40.000004785949194</c:v>
                </c:pt>
                <c:pt idx="78">
                  <c:v>40.000003821658048</c:v>
                </c:pt>
                <c:pt idx="79">
                  <c:v>40.000003051655931</c:v>
                </c:pt>
                <c:pt idx="80">
                  <c:v>40.000002436796755</c:v>
                </c:pt>
                <c:pt idx="81">
                  <c:v>40.000001945821737</c:v>
                </c:pt>
                <c:pt idx="82">
                  <c:v>40.000001553770218</c:v>
                </c:pt>
                <c:pt idx="83">
                  <c:v>40.000001240710716</c:v>
                </c:pt>
                <c:pt idx="84">
                  <c:v>40.000000990727628</c:v>
                </c:pt>
                <c:pt idx="85">
                  <c:v>40.000000791112079</c:v>
                </c:pt>
                <c:pt idx="86">
                  <c:v>40.000000631715821</c:v>
                </c:pt>
                <c:pt idx="87">
                  <c:v>40.000000504435334</c:v>
                </c:pt>
                <c:pt idx="88">
                  <c:v>40.000000402799792</c:v>
                </c:pt>
                <c:pt idx="89">
                  <c:v>40.000000321642169</c:v>
                </c:pt>
                <c:pt idx="90">
                  <c:v>40.000000256836486</c:v>
                </c:pt>
                <c:pt idx="91">
                  <c:v>40.000000205088099</c:v>
                </c:pt>
                <c:pt idx="92">
                  <c:v>40.000000163766174</c:v>
                </c:pt>
                <c:pt idx="93">
                  <c:v>40.000000130769948</c:v>
                </c:pt>
                <c:pt idx="94">
                  <c:v>40.000000104421915</c:v>
                </c:pt>
                <c:pt idx="95">
                  <c:v>40.000000083382602</c:v>
                </c:pt>
                <c:pt idx="96">
                  <c:v>40.000000066582359</c:v>
                </c:pt>
                <c:pt idx="97">
                  <c:v>40.000000053167099</c:v>
                </c:pt>
                <c:pt idx="98">
                  <c:v>40.000000042454786</c:v>
                </c:pt>
                <c:pt idx="99">
                  <c:v>40.000000033900832</c:v>
                </c:pt>
                <c:pt idx="100">
                  <c:v>40.000000027070364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3E-4786-9142-33F899BD8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689544"/>
        <c:axId val="71469479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'Figura 20 '!$I$25:$I$26</c15:sqref>
                        </c15:formulaRef>
                      </c:ext>
                    </c:extLst>
                    <c:strCache>
                      <c:ptCount val="2"/>
                      <c:pt idx="1">
                        <c:v>X (mg/L)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'Figura 20 '!$G$27:$G$127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'Figura 20 '!$I$27:$I$127</c15:sqref>
                        </c15:formulaRef>
                      </c:ext>
                    </c:extLst>
                    <c:numCache>
                      <c:formatCode>General</c:formatCode>
                      <c:ptCount val="1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893E-4786-9142-33F899BD83D5}"/>
                  </c:ext>
                </c:extLst>
              </c15:ser>
            </c15:filteredScatterSeries>
          </c:ext>
        </c:extLst>
      </c:scatterChart>
      <c:valAx>
        <c:axId val="71468954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94792"/>
        <c:crosses val="autoZero"/>
        <c:crossBetween val="midCat"/>
      </c:valAx>
      <c:valAx>
        <c:axId val="7146947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895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'Figura 24'!$O$19</c:f>
              <c:strCache>
                <c:ptCount val="1"/>
                <c:pt idx="0">
                  <c:v>10 um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'Figura 24'!$N$20:$N$37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24'!$O$20:$O$37</c:f>
              <c:numCache>
                <c:formatCode>General</c:formatCode>
                <c:ptCount val="18"/>
                <c:pt idx="0">
                  <c:v>88.000007005280906</c:v>
                </c:pt>
                <c:pt idx="1">
                  <c:v>79.636604938828754</c:v>
                </c:pt>
                <c:pt idx="2">
                  <c:v>72.418654531340934</c:v>
                </c:pt>
                <c:pt idx="3">
                  <c:v>66.172231527935551</c:v>
                </c:pt>
                <c:pt idx="4">
                  <c:v>60.742071884499829</c:v>
                </c:pt>
                <c:pt idx="5">
                  <c:v>56.000349271614404</c:v>
                </c:pt>
                <c:pt idx="6">
                  <c:v>51.842185198236358</c:v>
                </c:pt>
                <c:pt idx="7">
                  <c:v>48.180755959007008</c:v>
                </c:pt>
                <c:pt idx="8">
                  <c:v>44.943651067705524</c:v>
                </c:pt>
                <c:pt idx="9">
                  <c:v>42.07020546923502</c:v>
                </c:pt>
                <c:pt idx="10">
                  <c:v>39.509448726136263</c:v>
                </c:pt>
                <c:pt idx="11">
                  <c:v>37.218460137586767</c:v>
                </c:pt>
                <c:pt idx="12">
                  <c:v>35.161018479216359</c:v>
                </c:pt>
                <c:pt idx="13">
                  <c:v>33.306483471804668</c:v>
                </c:pt>
                <c:pt idx="14">
                  <c:v>31.628867393751491</c:v>
                </c:pt>
                <c:pt idx="15">
                  <c:v>30.106065073065462</c:v>
                </c:pt>
                <c:pt idx="16">
                  <c:v>28.719216021262042</c:v>
                </c:pt>
                <c:pt idx="17">
                  <c:v>27.452176475773825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F5-42BC-996B-FED1A64BF422}"/>
            </c:ext>
          </c:extLst>
        </c:ser>
        <c:ser>
          <c:idx val="1"/>
          <c:order val="1"/>
          <c:tx>
            <c:strRef>
              <c:f>'Figura 24'!$P$19</c:f>
              <c:strCache>
                <c:ptCount val="1"/>
                <c:pt idx="0">
                  <c:v>20 um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'Figura 24'!$N$20:$N$37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24'!$P$20:$P$37</c:f>
              <c:numCache>
                <c:formatCode>General</c:formatCode>
                <c:ptCount val="18"/>
                <c:pt idx="0">
                  <c:v>95.159177403049753</c:v>
                </c:pt>
                <c:pt idx="1">
                  <c:v>92.680595837580057</c:v>
                </c:pt>
                <c:pt idx="2">
                  <c:v>90.295845747949869</c:v>
                </c:pt>
                <c:pt idx="3">
                  <c:v>87.999934980068502</c:v>
                </c:pt>
                <c:pt idx="4">
                  <c:v>85.789101965316632</c:v>
                </c:pt>
                <c:pt idx="5">
                  <c:v>83.662333032876617</c:v>
                </c:pt>
                <c:pt idx="6">
                  <c:v>81.610725493211945</c:v>
                </c:pt>
                <c:pt idx="7">
                  <c:v>79.633890550704663</c:v>
                </c:pt>
                <c:pt idx="8">
                  <c:v>77.730891613548721</c:v>
                </c:pt>
                <c:pt idx="9">
                  <c:v>75.89713439657767</c:v>
                </c:pt>
                <c:pt idx="10">
                  <c:v>74.127860305668904</c:v>
                </c:pt>
                <c:pt idx="11">
                  <c:v>72.42027541196758</c:v>
                </c:pt>
                <c:pt idx="12">
                  <c:v>70.772982053800291</c:v>
                </c:pt>
                <c:pt idx="13">
                  <c:v>69.184584980194202</c:v>
                </c:pt>
                <c:pt idx="14">
                  <c:v>67.652822276696639</c:v>
                </c:pt>
                <c:pt idx="15">
                  <c:v>66.174458944961017</c:v>
                </c:pt>
                <c:pt idx="16">
                  <c:v>64.745646659568678</c:v>
                </c:pt>
                <c:pt idx="17">
                  <c:v>63.36240705434637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F5-42BC-996B-FED1A64BF422}"/>
            </c:ext>
          </c:extLst>
        </c:ser>
        <c:ser>
          <c:idx val="2"/>
          <c:order val="2"/>
          <c:tx>
            <c:strRef>
              <c:f>'Figura 24'!$Q$19</c:f>
              <c:strCache>
                <c:ptCount val="1"/>
                <c:pt idx="0">
                  <c:v>40 um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'Figura 24'!$N$20:$N$37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24'!$Q$20:$Q$37</c:f>
              <c:numCache>
                <c:formatCode>General</c:formatCode>
                <c:ptCount val="18"/>
                <c:pt idx="0">
                  <c:v>97.081814553139225</c:v>
                </c:pt>
                <c:pt idx="1">
                  <c:v>96.433602390091821</c:v>
                </c:pt>
                <c:pt idx="2">
                  <c:v>95.793202785453104</c:v>
                </c:pt>
                <c:pt idx="3">
                  <c:v>95.159331550637333</c:v>
                </c:pt>
                <c:pt idx="4">
                  <c:v>94.531019965659681</c:v>
                </c:pt>
                <c:pt idx="5">
                  <c:v>93.908197416134399</c:v>
                </c:pt>
                <c:pt idx="6">
                  <c:v>93.291197887827195</c:v>
                </c:pt>
                <c:pt idx="7">
                  <c:v>92.680311074336032</c:v>
                </c:pt>
                <c:pt idx="8">
                  <c:v>92.075590792376374</c:v>
                </c:pt>
                <c:pt idx="9">
                  <c:v>91.476871039671309</c:v>
                </c:pt>
                <c:pt idx="10">
                  <c:v>90.883877576865629</c:v>
                </c:pt>
                <c:pt idx="11">
                  <c:v>90.296345401212136</c:v>
                </c:pt>
                <c:pt idx="12">
                  <c:v>89.714105208949718</c:v>
                </c:pt>
                <c:pt idx="13">
                  <c:v>89.137124390240132</c:v>
                </c:pt>
                <c:pt idx="14">
                  <c:v>88.565503339779639</c:v>
                </c:pt>
                <c:pt idx="15">
                  <c:v>87.999441610660838</c:v>
                </c:pt>
                <c:pt idx="16">
                  <c:v>87.439191880193789</c:v>
                </c:pt>
                <c:pt idx="17">
                  <c:v>86.88501406814045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F5-42BC-996B-FED1A64BF422}"/>
            </c:ext>
          </c:extLst>
        </c:ser>
        <c:ser>
          <c:idx val="3"/>
          <c:order val="3"/>
          <c:tx>
            <c:strRef>
              <c:f>'Figura 24'!$R$19</c:f>
              <c:strCache>
                <c:ptCount val="1"/>
                <c:pt idx="0">
                  <c:v>80 um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'Figura 24'!$N$20:$N$37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</c:numCache>
            </c:numRef>
          </c:xVal>
          <c:yVal>
            <c:numRef>
              <c:f>'Figura 24'!$R$20:$R$37</c:f>
              <c:numCache>
                <c:formatCode>General</c:formatCode>
                <c:ptCount val="18"/>
                <c:pt idx="0">
                  <c:v>97.570499298052511</c:v>
                </c:pt>
                <c:pt idx="1">
                  <c:v>97.40704928922986</c:v>
                </c:pt>
                <c:pt idx="2">
                  <c:v>97.243987434981094</c:v>
                </c:pt>
                <c:pt idx="3">
                  <c:v>97.081287217024268</c:v>
                </c:pt>
                <c:pt idx="4">
                  <c:v>96.918952398825553</c:v>
                </c:pt>
                <c:pt idx="5">
                  <c:v>96.756998650758163</c:v>
                </c:pt>
                <c:pt idx="6">
                  <c:v>96.595442184812768</c:v>
                </c:pt>
                <c:pt idx="7">
                  <c:v>96.43429331564279</c:v>
                </c:pt>
                <c:pt idx="8">
                  <c:v>96.273553945445428</c:v>
                </c:pt>
                <c:pt idx="9">
                  <c:v>96.113217958570331</c:v>
                </c:pt>
                <c:pt idx="10">
                  <c:v>95.953273509715899</c:v>
                </c:pt>
                <c:pt idx="11">
                  <c:v>95.793706441351432</c:v>
                </c:pt>
                <c:pt idx="12">
                  <c:v>95.634504348429161</c:v>
                </c:pt>
                <c:pt idx="13">
                  <c:v>95.475660966187718</c:v>
                </c:pt>
                <c:pt idx="14">
                  <c:v>95.317180588711452</c:v>
                </c:pt>
                <c:pt idx="15">
                  <c:v>95.159082207362147</c:v>
                </c:pt>
                <c:pt idx="16">
                  <c:v>95.001403072483484</c:v>
                </c:pt>
                <c:pt idx="17">
                  <c:v>94.844201456060176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F5-42BC-996B-FED1A64BF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286280"/>
        <c:axId val="728286608"/>
        <c:extLst/>
      </c:scatterChart>
      <c:valAx>
        <c:axId val="728286280"/>
        <c:scaling>
          <c:orientation val="minMax"/>
          <c:max val="9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286608"/>
        <c:crosses val="autoZero"/>
        <c:crossBetween val="midCat"/>
        <c:majorUnit val="5"/>
      </c:valAx>
      <c:valAx>
        <c:axId val="72828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(ug/L)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286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8 - Figura 35.xlsx]Figura 35'!$D$5</c:f>
              <c:strCache>
                <c:ptCount val="1"/>
                <c:pt idx="0">
                  <c:v>TCLV=10 minutos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35.xlsx]Figura 35'!$C$6:$C$206</c:f>
              <c:numCache>
                <c:formatCode>General</c:formatCode>
                <c:ptCount val="201"/>
                <c:pt idx="0">
                  <c:v>0</c:v>
                </c:pt>
                <c:pt idx="1">
                  <c:v>2.6999936579999999</c:v>
                </c:pt>
                <c:pt idx="2">
                  <c:v>5.3999873149999997</c:v>
                </c:pt>
                <c:pt idx="3">
                  <c:v>8.0999809729999992</c:v>
                </c:pt>
                <c:pt idx="4">
                  <c:v>10.799974629999999</c:v>
                </c:pt>
                <c:pt idx="5">
                  <c:v>13.49996829</c:v>
                </c:pt>
                <c:pt idx="6">
                  <c:v>16.199961949999999</c:v>
                </c:pt>
                <c:pt idx="7">
                  <c:v>18.899955599999998</c:v>
                </c:pt>
                <c:pt idx="8">
                  <c:v>21.599949259999999</c:v>
                </c:pt>
                <c:pt idx="9">
                  <c:v>24.299942919999999</c:v>
                </c:pt>
                <c:pt idx="10">
                  <c:v>26.99993658</c:v>
                </c:pt>
                <c:pt idx="11">
                  <c:v>29.69993023</c:v>
                </c:pt>
                <c:pt idx="12">
                  <c:v>32.399923889999997</c:v>
                </c:pt>
                <c:pt idx="13">
                  <c:v>35.099917550000001</c:v>
                </c:pt>
                <c:pt idx="14">
                  <c:v>37.799911209999998</c:v>
                </c:pt>
                <c:pt idx="15">
                  <c:v>40.499904860000001</c:v>
                </c:pt>
                <c:pt idx="16">
                  <c:v>43.199898519999998</c:v>
                </c:pt>
                <c:pt idx="17">
                  <c:v>45.899892180000002</c:v>
                </c:pt>
                <c:pt idx="18">
                  <c:v>48.599885839999999</c:v>
                </c:pt>
                <c:pt idx="19">
                  <c:v>51.299879490000002</c:v>
                </c:pt>
                <c:pt idx="20">
                  <c:v>53.999873149999999</c:v>
                </c:pt>
                <c:pt idx="21">
                  <c:v>56.699866810000003</c:v>
                </c:pt>
                <c:pt idx="22">
                  <c:v>59.39986047</c:v>
                </c:pt>
                <c:pt idx="23">
                  <c:v>62.099854120000003</c:v>
                </c:pt>
                <c:pt idx="24">
                  <c:v>64.799847779999993</c:v>
                </c:pt>
                <c:pt idx="25">
                  <c:v>67.499841439999997</c:v>
                </c:pt>
                <c:pt idx="26">
                  <c:v>70.199835100000001</c:v>
                </c:pt>
                <c:pt idx="27">
                  <c:v>72.899828749999998</c:v>
                </c:pt>
                <c:pt idx="28">
                  <c:v>75.599822410000002</c:v>
                </c:pt>
                <c:pt idx="29">
                  <c:v>78.299816070000006</c:v>
                </c:pt>
                <c:pt idx="30">
                  <c:v>80.999809729999996</c:v>
                </c:pt>
                <c:pt idx="31">
                  <c:v>83.699803380000006</c:v>
                </c:pt>
                <c:pt idx="32">
                  <c:v>86.399797039999996</c:v>
                </c:pt>
                <c:pt idx="33">
                  <c:v>89.0997907</c:v>
                </c:pt>
                <c:pt idx="34">
                  <c:v>91.799784360000004</c:v>
                </c:pt>
                <c:pt idx="35">
                  <c:v>94.49977801</c:v>
                </c:pt>
                <c:pt idx="36">
                  <c:v>97.199771670000004</c:v>
                </c:pt>
                <c:pt idx="37">
                  <c:v>99.899765329999994</c:v>
                </c:pt>
                <c:pt idx="38">
                  <c:v>102.59975900000001</c:v>
                </c:pt>
                <c:pt idx="39">
                  <c:v>105.29975260000001</c:v>
                </c:pt>
                <c:pt idx="40">
                  <c:v>107.9997463</c:v>
                </c:pt>
                <c:pt idx="41">
                  <c:v>110.69974000000001</c:v>
                </c:pt>
                <c:pt idx="42">
                  <c:v>113.3997336</c:v>
                </c:pt>
                <c:pt idx="43">
                  <c:v>116.0997273</c:v>
                </c:pt>
                <c:pt idx="44">
                  <c:v>118.7997209</c:v>
                </c:pt>
                <c:pt idx="45">
                  <c:v>121.4997146</c:v>
                </c:pt>
                <c:pt idx="46">
                  <c:v>124.1997082</c:v>
                </c:pt>
                <c:pt idx="47">
                  <c:v>126.8997019</c:v>
                </c:pt>
                <c:pt idx="48">
                  <c:v>129.59969559999999</c:v>
                </c:pt>
                <c:pt idx="49">
                  <c:v>132.29968919999999</c:v>
                </c:pt>
                <c:pt idx="50">
                  <c:v>134.99968290000001</c:v>
                </c:pt>
                <c:pt idx="51">
                  <c:v>137.69967650000001</c:v>
                </c:pt>
                <c:pt idx="52">
                  <c:v>140.3996702</c:v>
                </c:pt>
                <c:pt idx="53">
                  <c:v>143.0996639</c:v>
                </c:pt>
                <c:pt idx="54">
                  <c:v>145.7996575</c:v>
                </c:pt>
                <c:pt idx="55">
                  <c:v>148.49965119999999</c:v>
                </c:pt>
                <c:pt idx="56">
                  <c:v>151.19964479999999</c:v>
                </c:pt>
                <c:pt idx="57">
                  <c:v>153.89963850000001</c:v>
                </c:pt>
                <c:pt idx="58">
                  <c:v>156.59963210000001</c:v>
                </c:pt>
                <c:pt idx="59">
                  <c:v>159.2996258</c:v>
                </c:pt>
                <c:pt idx="60">
                  <c:v>161.99961949999999</c:v>
                </c:pt>
                <c:pt idx="61">
                  <c:v>164.69961309999999</c:v>
                </c:pt>
                <c:pt idx="62">
                  <c:v>167.39960679999999</c:v>
                </c:pt>
                <c:pt idx="63">
                  <c:v>170.09960040000001</c:v>
                </c:pt>
                <c:pt idx="64">
                  <c:v>172.79959410000001</c:v>
                </c:pt>
                <c:pt idx="65">
                  <c:v>175.49958770000001</c:v>
                </c:pt>
                <c:pt idx="66">
                  <c:v>178.1995814</c:v>
                </c:pt>
                <c:pt idx="67">
                  <c:v>180.89957509999999</c:v>
                </c:pt>
                <c:pt idx="68">
                  <c:v>183.59956869999999</c:v>
                </c:pt>
                <c:pt idx="69">
                  <c:v>186.29956240000001</c:v>
                </c:pt>
                <c:pt idx="70">
                  <c:v>188.99955600000001</c:v>
                </c:pt>
                <c:pt idx="71">
                  <c:v>191.69954970000001</c:v>
                </c:pt>
                <c:pt idx="72">
                  <c:v>194.3995433</c:v>
                </c:pt>
                <c:pt idx="73">
                  <c:v>197.099537</c:v>
                </c:pt>
                <c:pt idx="74">
                  <c:v>199.79953069999999</c:v>
                </c:pt>
                <c:pt idx="75">
                  <c:v>202.49952429999999</c:v>
                </c:pt>
                <c:pt idx="76">
                  <c:v>205.19951800000001</c:v>
                </c:pt>
                <c:pt idx="77">
                  <c:v>207.89951160000001</c:v>
                </c:pt>
                <c:pt idx="78">
                  <c:v>210.5995053</c:v>
                </c:pt>
                <c:pt idx="79">
                  <c:v>213.2994989</c:v>
                </c:pt>
                <c:pt idx="80">
                  <c:v>215.9994926</c:v>
                </c:pt>
                <c:pt idx="81">
                  <c:v>218.69948629999999</c:v>
                </c:pt>
                <c:pt idx="82">
                  <c:v>221.39947989999999</c:v>
                </c:pt>
                <c:pt idx="83">
                  <c:v>224.09947360000001</c:v>
                </c:pt>
                <c:pt idx="84">
                  <c:v>226.79946720000001</c:v>
                </c:pt>
                <c:pt idx="85">
                  <c:v>229.4994609</c:v>
                </c:pt>
                <c:pt idx="86">
                  <c:v>232.1994545</c:v>
                </c:pt>
                <c:pt idx="87">
                  <c:v>234.89944819999999</c:v>
                </c:pt>
                <c:pt idx="88">
                  <c:v>237.59944189999999</c:v>
                </c:pt>
                <c:pt idx="89">
                  <c:v>240.29943549999999</c:v>
                </c:pt>
                <c:pt idx="90">
                  <c:v>242.99942920000001</c:v>
                </c:pt>
                <c:pt idx="91">
                  <c:v>245.69942280000001</c:v>
                </c:pt>
                <c:pt idx="92">
                  <c:v>248.3994165</c:v>
                </c:pt>
                <c:pt idx="93">
                  <c:v>251.09941019999999</c:v>
                </c:pt>
                <c:pt idx="94">
                  <c:v>253.79940379999999</c:v>
                </c:pt>
                <c:pt idx="95">
                  <c:v>256.49939749999999</c:v>
                </c:pt>
                <c:pt idx="96">
                  <c:v>259.19939110000001</c:v>
                </c:pt>
                <c:pt idx="97">
                  <c:v>261.89938480000001</c:v>
                </c:pt>
                <c:pt idx="98">
                  <c:v>264.59937839999998</c:v>
                </c:pt>
                <c:pt idx="99">
                  <c:v>267.29937210000003</c:v>
                </c:pt>
                <c:pt idx="100">
                  <c:v>269.99936580000002</c:v>
                </c:pt>
                <c:pt idx="101">
                  <c:v>272.69935939999999</c:v>
                </c:pt>
                <c:pt idx="102">
                  <c:v>275.39935309999998</c:v>
                </c:pt>
                <c:pt idx="103">
                  <c:v>278.09934670000001</c:v>
                </c:pt>
                <c:pt idx="104">
                  <c:v>280.79934040000001</c:v>
                </c:pt>
                <c:pt idx="105">
                  <c:v>283.49933399999998</c:v>
                </c:pt>
                <c:pt idx="106">
                  <c:v>286.19932770000003</c:v>
                </c:pt>
                <c:pt idx="107">
                  <c:v>288.89932140000002</c:v>
                </c:pt>
                <c:pt idx="108">
                  <c:v>291.59931499999999</c:v>
                </c:pt>
                <c:pt idx="109">
                  <c:v>294.29930869999998</c:v>
                </c:pt>
                <c:pt idx="110">
                  <c:v>296.99930230000001</c:v>
                </c:pt>
                <c:pt idx="111">
                  <c:v>299.699296</c:v>
                </c:pt>
                <c:pt idx="112">
                  <c:v>302.39928959999997</c:v>
                </c:pt>
                <c:pt idx="113">
                  <c:v>305.09928330000002</c:v>
                </c:pt>
                <c:pt idx="114">
                  <c:v>307.79927700000002</c:v>
                </c:pt>
                <c:pt idx="115">
                  <c:v>310.49927059999999</c:v>
                </c:pt>
                <c:pt idx="116">
                  <c:v>313.19926429999998</c:v>
                </c:pt>
                <c:pt idx="117">
                  <c:v>315.89925790000001</c:v>
                </c:pt>
                <c:pt idx="118">
                  <c:v>318.5992516</c:v>
                </c:pt>
                <c:pt idx="119">
                  <c:v>321.29924519999997</c:v>
                </c:pt>
                <c:pt idx="120">
                  <c:v>323.99923890000002</c:v>
                </c:pt>
                <c:pt idx="121">
                  <c:v>326.69923260000002</c:v>
                </c:pt>
                <c:pt idx="122">
                  <c:v>329.39922619999999</c:v>
                </c:pt>
                <c:pt idx="123">
                  <c:v>332.09921989999998</c:v>
                </c:pt>
                <c:pt idx="124">
                  <c:v>334.79921350000001</c:v>
                </c:pt>
                <c:pt idx="125">
                  <c:v>337.4992072</c:v>
                </c:pt>
                <c:pt idx="126">
                  <c:v>340.19920089999999</c:v>
                </c:pt>
                <c:pt idx="127">
                  <c:v>342.89919450000002</c:v>
                </c:pt>
                <c:pt idx="128">
                  <c:v>345.59918820000001</c:v>
                </c:pt>
                <c:pt idx="129">
                  <c:v>348.29918179999999</c:v>
                </c:pt>
                <c:pt idx="130">
                  <c:v>350.99917549999998</c:v>
                </c:pt>
                <c:pt idx="131">
                  <c:v>353.69916910000001</c:v>
                </c:pt>
                <c:pt idx="132">
                  <c:v>356.3991628</c:v>
                </c:pt>
                <c:pt idx="133">
                  <c:v>359.09915649999999</c:v>
                </c:pt>
                <c:pt idx="134">
                  <c:v>361.79915010000002</c:v>
                </c:pt>
                <c:pt idx="135">
                  <c:v>364.49914380000001</c:v>
                </c:pt>
                <c:pt idx="136">
                  <c:v>367.19913739999998</c:v>
                </c:pt>
                <c:pt idx="137">
                  <c:v>369.89913109999998</c:v>
                </c:pt>
                <c:pt idx="138">
                  <c:v>372.5991247</c:v>
                </c:pt>
                <c:pt idx="139">
                  <c:v>375.2991184</c:v>
                </c:pt>
                <c:pt idx="140">
                  <c:v>377.99911209999999</c:v>
                </c:pt>
                <c:pt idx="141">
                  <c:v>380.69910570000002</c:v>
                </c:pt>
                <c:pt idx="142">
                  <c:v>383.39909940000001</c:v>
                </c:pt>
                <c:pt idx="143">
                  <c:v>386.09909299999998</c:v>
                </c:pt>
                <c:pt idx="144">
                  <c:v>388.79908669999998</c:v>
                </c:pt>
                <c:pt idx="145">
                  <c:v>391.4990803</c:v>
                </c:pt>
                <c:pt idx="146">
                  <c:v>394.199074</c:v>
                </c:pt>
                <c:pt idx="147">
                  <c:v>396.89906769999999</c:v>
                </c:pt>
                <c:pt idx="148">
                  <c:v>399.59906130000002</c:v>
                </c:pt>
                <c:pt idx="149">
                  <c:v>402.29905500000001</c:v>
                </c:pt>
                <c:pt idx="150">
                  <c:v>404.99904859999998</c:v>
                </c:pt>
                <c:pt idx="151">
                  <c:v>407.69904229999997</c:v>
                </c:pt>
                <c:pt idx="152">
                  <c:v>410.3990359</c:v>
                </c:pt>
                <c:pt idx="153">
                  <c:v>413.09902959999999</c:v>
                </c:pt>
                <c:pt idx="154">
                  <c:v>415.79902329999999</c:v>
                </c:pt>
                <c:pt idx="155">
                  <c:v>418.49901690000002</c:v>
                </c:pt>
                <c:pt idx="156">
                  <c:v>421.19901060000001</c:v>
                </c:pt>
                <c:pt idx="157">
                  <c:v>423.89900419999998</c:v>
                </c:pt>
                <c:pt idx="158">
                  <c:v>426.59899789999997</c:v>
                </c:pt>
                <c:pt idx="159">
                  <c:v>429.29899160000002</c:v>
                </c:pt>
                <c:pt idx="160">
                  <c:v>431.99898519999999</c:v>
                </c:pt>
                <c:pt idx="161">
                  <c:v>434.69897889999999</c:v>
                </c:pt>
                <c:pt idx="162">
                  <c:v>437.39897250000001</c:v>
                </c:pt>
                <c:pt idx="163">
                  <c:v>440.09896620000001</c:v>
                </c:pt>
                <c:pt idx="164">
                  <c:v>442.79895979999998</c:v>
                </c:pt>
                <c:pt idx="165">
                  <c:v>445.49895350000003</c:v>
                </c:pt>
                <c:pt idx="166">
                  <c:v>448.19894720000002</c:v>
                </c:pt>
                <c:pt idx="167">
                  <c:v>450.89894079999999</c:v>
                </c:pt>
                <c:pt idx="168">
                  <c:v>453.59893449999998</c:v>
                </c:pt>
                <c:pt idx="169">
                  <c:v>456.29892810000001</c:v>
                </c:pt>
                <c:pt idx="170">
                  <c:v>458.99892180000001</c:v>
                </c:pt>
                <c:pt idx="171">
                  <c:v>461.69891539999998</c:v>
                </c:pt>
                <c:pt idx="172">
                  <c:v>464.39890910000003</c:v>
                </c:pt>
                <c:pt idx="173">
                  <c:v>467.09890280000002</c:v>
                </c:pt>
                <c:pt idx="174">
                  <c:v>469.79889639999999</c:v>
                </c:pt>
                <c:pt idx="175">
                  <c:v>472.49889009999998</c:v>
                </c:pt>
                <c:pt idx="176">
                  <c:v>475.19888370000001</c:v>
                </c:pt>
                <c:pt idx="177">
                  <c:v>477.8988774</c:v>
                </c:pt>
                <c:pt idx="178">
                  <c:v>480.59887099999997</c:v>
                </c:pt>
                <c:pt idx="179">
                  <c:v>483.29886470000002</c:v>
                </c:pt>
                <c:pt idx="180">
                  <c:v>485.99885840000002</c:v>
                </c:pt>
                <c:pt idx="181">
                  <c:v>488.69885199999999</c:v>
                </c:pt>
                <c:pt idx="182">
                  <c:v>491.39884569999998</c:v>
                </c:pt>
                <c:pt idx="183">
                  <c:v>494.09883930000001</c:v>
                </c:pt>
                <c:pt idx="184">
                  <c:v>496.798833</c:v>
                </c:pt>
                <c:pt idx="185">
                  <c:v>499.49882659999997</c:v>
                </c:pt>
                <c:pt idx="186">
                  <c:v>502.19882030000002</c:v>
                </c:pt>
                <c:pt idx="187">
                  <c:v>504.89881400000002</c:v>
                </c:pt>
                <c:pt idx="188">
                  <c:v>507.59880759999999</c:v>
                </c:pt>
                <c:pt idx="189">
                  <c:v>510.29880129999998</c:v>
                </c:pt>
                <c:pt idx="190">
                  <c:v>512.99879490000001</c:v>
                </c:pt>
                <c:pt idx="191">
                  <c:v>515.69878859999994</c:v>
                </c:pt>
                <c:pt idx="192">
                  <c:v>518.39878220000003</c:v>
                </c:pt>
                <c:pt idx="193">
                  <c:v>521.09877589999996</c:v>
                </c:pt>
                <c:pt idx="194">
                  <c:v>523.79876960000001</c:v>
                </c:pt>
                <c:pt idx="195">
                  <c:v>526.49876319999998</c:v>
                </c:pt>
                <c:pt idx="196">
                  <c:v>529.19875690000003</c:v>
                </c:pt>
                <c:pt idx="197">
                  <c:v>531.89875050000001</c:v>
                </c:pt>
                <c:pt idx="198">
                  <c:v>534.59874420000006</c:v>
                </c:pt>
                <c:pt idx="199">
                  <c:v>537.29873789999999</c:v>
                </c:pt>
                <c:pt idx="200">
                  <c:v>539.99873149999996</c:v>
                </c:pt>
              </c:numCache>
            </c:numRef>
          </c:xVal>
          <c:yVal>
            <c:numRef>
              <c:f>'[Capítulo 8 - Figura 35.xlsx]Figura 35'!$D$6:$D$206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E+00">
                  <c:v>1E-10</c:v>
                </c:pt>
                <c:pt idx="6" formatCode="0.00E+00">
                  <c:v>1E-10</c:v>
                </c:pt>
                <c:pt idx="7" formatCode="0.00E+00">
                  <c:v>2.0000000000000001E-10</c:v>
                </c:pt>
                <c:pt idx="8" formatCode="0.00E+00">
                  <c:v>4.0000000000000001E-10</c:v>
                </c:pt>
                <c:pt idx="9" formatCode="0.00E+00">
                  <c:v>6E-10</c:v>
                </c:pt>
                <c:pt idx="10">
                  <c:v>1.0000000000000001E-9</c:v>
                </c:pt>
                <c:pt idx="11" formatCode="0.00E+00">
                  <c:v>1.6999999999999999E-9</c:v>
                </c:pt>
                <c:pt idx="12" formatCode="0.00E+00">
                  <c:v>2.8999999999999999E-9</c:v>
                </c:pt>
                <c:pt idx="13" formatCode="0.00E+00">
                  <c:v>4.6999999999999999E-9</c:v>
                </c:pt>
                <c:pt idx="14" formatCode="0.00E+00">
                  <c:v>7.8000000000000004E-9</c:v>
                </c:pt>
                <c:pt idx="15" formatCode="0.00E+00">
                  <c:v>1.29E-8</c:v>
                </c:pt>
                <c:pt idx="16" formatCode="0.00E+00">
                  <c:v>2.1299999999999999E-8</c:v>
                </c:pt>
                <c:pt idx="17" formatCode="0.00E+00">
                  <c:v>3.5199999999999998E-8</c:v>
                </c:pt>
                <c:pt idx="18">
                  <c:v>5.8000000000000003E-8</c:v>
                </c:pt>
                <c:pt idx="19" formatCode="0.00E+00">
                  <c:v>9.5700000000000003E-8</c:v>
                </c:pt>
                <c:pt idx="20" formatCode="0.00E+00">
                  <c:v>1.5800000000000001E-7</c:v>
                </c:pt>
                <c:pt idx="21" formatCode="0.00E+00">
                  <c:v>2.6E-7</c:v>
                </c:pt>
                <c:pt idx="22" formatCode="0.00E+00">
                  <c:v>4.2800000000000002E-7</c:v>
                </c:pt>
                <c:pt idx="23" formatCode="0.00E+00">
                  <c:v>7.0399999999999995E-7</c:v>
                </c:pt>
                <c:pt idx="24" formatCode="0.00E+00">
                  <c:v>1.1599999999999999E-6</c:v>
                </c:pt>
                <c:pt idx="25" formatCode="0.00E+00">
                  <c:v>1.9099999999999999E-6</c:v>
                </c:pt>
                <c:pt idx="26" formatCode="0.00E+00">
                  <c:v>3.14E-6</c:v>
                </c:pt>
                <c:pt idx="27" formatCode="0.00E+00">
                  <c:v>5.1699999999999996E-6</c:v>
                </c:pt>
                <c:pt idx="28" formatCode="0.00E+00">
                  <c:v>8.4999999999999999E-6</c:v>
                </c:pt>
                <c:pt idx="29" formatCode="0.00E+00">
                  <c:v>1.4E-5</c:v>
                </c:pt>
                <c:pt idx="30" formatCode="0.00E+00">
                  <c:v>2.3E-5</c:v>
                </c:pt>
                <c:pt idx="31" formatCode="0.00E+00">
                  <c:v>3.79E-5</c:v>
                </c:pt>
                <c:pt idx="32" formatCode="0.00E+00">
                  <c:v>6.2299999999999996E-5</c:v>
                </c:pt>
                <c:pt idx="33">
                  <c:v>1.0244299999999999E-4</c:v>
                </c:pt>
                <c:pt idx="34">
                  <c:v>1.6851600000000001E-4</c:v>
                </c:pt>
                <c:pt idx="35">
                  <c:v>2.7712199999999998E-4</c:v>
                </c:pt>
                <c:pt idx="36">
                  <c:v>4.55826E-4</c:v>
                </c:pt>
                <c:pt idx="37">
                  <c:v>7.4954899999999996E-4</c:v>
                </c:pt>
                <c:pt idx="38">
                  <c:v>1.2328249999999999E-3</c:v>
                </c:pt>
                <c:pt idx="39">
                  <c:v>2.0271070000000002E-3</c:v>
                </c:pt>
                <c:pt idx="40">
                  <c:v>3.3338809999999999E-3</c:v>
                </c:pt>
                <c:pt idx="41">
                  <c:v>5.481339E-3</c:v>
                </c:pt>
                <c:pt idx="42">
                  <c:v>9.0134299999999994E-3</c:v>
                </c:pt>
                <c:pt idx="43">
                  <c:v>1.4817937999999999E-2</c:v>
                </c:pt>
                <c:pt idx="44">
                  <c:v>2.4339672999999999E-2</c:v>
                </c:pt>
                <c:pt idx="45">
                  <c:v>3.9934415000000001E-2</c:v>
                </c:pt>
                <c:pt idx="46">
                  <c:v>6.5258401999999993E-2</c:v>
                </c:pt>
                <c:pt idx="47">
                  <c:v>0.10572357</c:v>
                </c:pt>
                <c:pt idx="48">
                  <c:v>0.167781237</c:v>
                </c:pt>
                <c:pt idx="49">
                  <c:v>0.25558887400000002</c:v>
                </c:pt>
                <c:pt idx="50">
                  <c:v>0.36437763899999998</c:v>
                </c:pt>
                <c:pt idx="51">
                  <c:v>0.47977528400000002</c:v>
                </c:pt>
                <c:pt idx="52">
                  <c:v>0.58752615600000002</c:v>
                </c:pt>
                <c:pt idx="53">
                  <c:v>0.67977563200000002</c:v>
                </c:pt>
                <c:pt idx="54">
                  <c:v>0.75488666100000001</c:v>
                </c:pt>
                <c:pt idx="55">
                  <c:v>0.81416610300000003</c:v>
                </c:pt>
                <c:pt idx="56">
                  <c:v>0.860049705</c:v>
                </c:pt>
                <c:pt idx="57">
                  <c:v>0.89507134899999996</c:v>
                </c:pt>
                <c:pt idx="58">
                  <c:v>0.92160453499999995</c:v>
                </c:pt>
                <c:pt idx="59">
                  <c:v>0.94157156200000003</c:v>
                </c:pt>
                <c:pt idx="60">
                  <c:v>0.95652446199999996</c:v>
                </c:pt>
                <c:pt idx="61">
                  <c:v>0.96769847899999994</c:v>
                </c:pt>
                <c:pt idx="62">
                  <c:v>0.97602038499999999</c:v>
                </c:pt>
                <c:pt idx="63">
                  <c:v>0.98221412100000005</c:v>
                </c:pt>
                <c:pt idx="64">
                  <c:v>0.98681325399999997</c:v>
                </c:pt>
                <c:pt idx="65">
                  <c:v>0.99022873499999997</c:v>
                </c:pt>
                <c:pt idx="66">
                  <c:v>0.992760749</c:v>
                </c:pt>
                <c:pt idx="67">
                  <c:v>0.99463881799999998</c:v>
                </c:pt>
                <c:pt idx="68">
                  <c:v>0.99603043999999996</c:v>
                </c:pt>
                <c:pt idx="69">
                  <c:v>0.99706083400000001</c:v>
                </c:pt>
                <c:pt idx="70">
                  <c:v>0.99782439300000003</c:v>
                </c:pt>
                <c:pt idx="71">
                  <c:v>0.99838951499999995</c:v>
                </c:pt>
                <c:pt idx="72">
                  <c:v>0.99880814900000003</c:v>
                </c:pt>
                <c:pt idx="73">
                  <c:v>0.99911790099999997</c:v>
                </c:pt>
                <c:pt idx="74">
                  <c:v>0.99934730800000005</c:v>
                </c:pt>
                <c:pt idx="75">
                  <c:v>0.99951709099999997</c:v>
                </c:pt>
                <c:pt idx="76">
                  <c:v>0.99964268000000001</c:v>
                </c:pt>
                <c:pt idx="77">
                  <c:v>0.99973566899999999</c:v>
                </c:pt>
                <c:pt idx="78">
                  <c:v>0.99980444300000004</c:v>
                </c:pt>
                <c:pt idx="79">
                  <c:v>0.99985535699999994</c:v>
                </c:pt>
                <c:pt idx="80">
                  <c:v>0.99989300699999994</c:v>
                </c:pt>
                <c:pt idx="81">
                  <c:v>0.99992087600000001</c:v>
                </c:pt>
                <c:pt idx="82">
                  <c:v>0.99994148100000002</c:v>
                </c:pt>
                <c:pt idx="83">
                  <c:v>0.99995673100000004</c:v>
                </c:pt>
                <c:pt idx="84">
                  <c:v>0.99996800900000005</c:v>
                </c:pt>
                <c:pt idx="85">
                  <c:v>0.99997634700000004</c:v>
                </c:pt>
                <c:pt idx="86">
                  <c:v>0.99998251500000002</c:v>
                </c:pt>
                <c:pt idx="87">
                  <c:v>0.99998707499999995</c:v>
                </c:pt>
                <c:pt idx="88">
                  <c:v>0.99999044699999995</c:v>
                </c:pt>
                <c:pt idx="89">
                  <c:v>0.99999294000000005</c:v>
                </c:pt>
                <c:pt idx="90">
                  <c:v>0.999994783</c:v>
                </c:pt>
                <c:pt idx="91">
                  <c:v>0.999996145</c:v>
                </c:pt>
                <c:pt idx="92">
                  <c:v>0.99999715199999994</c:v>
                </c:pt>
                <c:pt idx="93">
                  <c:v>0.999997896</c:v>
                </c:pt>
                <c:pt idx="94">
                  <c:v>0.99999844599999999</c:v>
                </c:pt>
                <c:pt idx="95">
                  <c:v>0.99999885300000002</c:v>
                </c:pt>
                <c:pt idx="96">
                  <c:v>0.99999915299999997</c:v>
                </c:pt>
                <c:pt idx="97">
                  <c:v>0.99999937400000005</c:v>
                </c:pt>
                <c:pt idx="98">
                  <c:v>0.99999953799999997</c:v>
                </c:pt>
                <c:pt idx="99">
                  <c:v>0.99999965899999999</c:v>
                </c:pt>
                <c:pt idx="100">
                  <c:v>0.99999974800000002</c:v>
                </c:pt>
                <c:pt idx="101">
                  <c:v>0.99999981400000004</c:v>
                </c:pt>
                <c:pt idx="102">
                  <c:v>0.99999986299999999</c:v>
                </c:pt>
                <c:pt idx="103">
                  <c:v>0.99999989899999997</c:v>
                </c:pt>
                <c:pt idx="104">
                  <c:v>0.99999992500000001</c:v>
                </c:pt>
                <c:pt idx="105">
                  <c:v>0.999999945</c:v>
                </c:pt>
                <c:pt idx="106">
                  <c:v>0.99999995900000005</c:v>
                </c:pt>
                <c:pt idx="107">
                  <c:v>0.99999996999999996</c:v>
                </c:pt>
                <c:pt idx="108">
                  <c:v>0.99999997799999996</c:v>
                </c:pt>
                <c:pt idx="109">
                  <c:v>0.99999998400000001</c:v>
                </c:pt>
                <c:pt idx="110">
                  <c:v>0.99999998800000001</c:v>
                </c:pt>
                <c:pt idx="111">
                  <c:v>0.99999999100000003</c:v>
                </c:pt>
                <c:pt idx="112">
                  <c:v>0.99999999399999995</c:v>
                </c:pt>
                <c:pt idx="113">
                  <c:v>0.99999999500000003</c:v>
                </c:pt>
                <c:pt idx="114">
                  <c:v>0.99999999699999997</c:v>
                </c:pt>
                <c:pt idx="115">
                  <c:v>0.99999999699999997</c:v>
                </c:pt>
                <c:pt idx="116">
                  <c:v>0.99999999799999995</c:v>
                </c:pt>
                <c:pt idx="117">
                  <c:v>0.99999999900000003</c:v>
                </c:pt>
                <c:pt idx="118">
                  <c:v>0.99999999900000003</c:v>
                </c:pt>
                <c:pt idx="119">
                  <c:v>0.99999999900000003</c:v>
                </c:pt>
                <c:pt idx="120">
                  <c:v>0.99999999900000003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41-4948-B34D-6AC3BE1EA60A}"/>
            </c:ext>
          </c:extLst>
        </c:ser>
        <c:ser>
          <c:idx val="1"/>
          <c:order val="1"/>
          <c:tx>
            <c:strRef>
              <c:f>'[Capítulo 8 - Figura 35.xlsx]Figura 35'!$E$5</c:f>
              <c:strCache>
                <c:ptCount val="1"/>
                <c:pt idx="0">
                  <c:v>TCLV=20 minutos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35.xlsx]Figura 35'!$C$6:$C$206</c:f>
              <c:numCache>
                <c:formatCode>General</c:formatCode>
                <c:ptCount val="201"/>
                <c:pt idx="0">
                  <c:v>0</c:v>
                </c:pt>
                <c:pt idx="1">
                  <c:v>2.6999936579999999</c:v>
                </c:pt>
                <c:pt idx="2">
                  <c:v>5.3999873149999997</c:v>
                </c:pt>
                <c:pt idx="3">
                  <c:v>8.0999809729999992</c:v>
                </c:pt>
                <c:pt idx="4">
                  <c:v>10.799974629999999</c:v>
                </c:pt>
                <c:pt idx="5">
                  <c:v>13.49996829</c:v>
                </c:pt>
                <c:pt idx="6">
                  <c:v>16.199961949999999</c:v>
                </c:pt>
                <c:pt idx="7">
                  <c:v>18.899955599999998</c:v>
                </c:pt>
                <c:pt idx="8">
                  <c:v>21.599949259999999</c:v>
                </c:pt>
                <c:pt idx="9">
                  <c:v>24.299942919999999</c:v>
                </c:pt>
                <c:pt idx="10">
                  <c:v>26.99993658</c:v>
                </c:pt>
                <c:pt idx="11">
                  <c:v>29.69993023</c:v>
                </c:pt>
                <c:pt idx="12">
                  <c:v>32.399923889999997</c:v>
                </c:pt>
                <c:pt idx="13">
                  <c:v>35.099917550000001</c:v>
                </c:pt>
                <c:pt idx="14">
                  <c:v>37.799911209999998</c:v>
                </c:pt>
                <c:pt idx="15">
                  <c:v>40.499904860000001</c:v>
                </c:pt>
                <c:pt idx="16">
                  <c:v>43.199898519999998</c:v>
                </c:pt>
                <c:pt idx="17">
                  <c:v>45.899892180000002</c:v>
                </c:pt>
                <c:pt idx="18">
                  <c:v>48.599885839999999</c:v>
                </c:pt>
                <c:pt idx="19">
                  <c:v>51.299879490000002</c:v>
                </c:pt>
                <c:pt idx="20">
                  <c:v>53.999873149999999</c:v>
                </c:pt>
                <c:pt idx="21">
                  <c:v>56.699866810000003</c:v>
                </c:pt>
                <c:pt idx="22">
                  <c:v>59.39986047</c:v>
                </c:pt>
                <c:pt idx="23">
                  <c:v>62.099854120000003</c:v>
                </c:pt>
                <c:pt idx="24">
                  <c:v>64.799847779999993</c:v>
                </c:pt>
                <c:pt idx="25">
                  <c:v>67.499841439999997</c:v>
                </c:pt>
                <c:pt idx="26">
                  <c:v>70.199835100000001</c:v>
                </c:pt>
                <c:pt idx="27">
                  <c:v>72.899828749999998</c:v>
                </c:pt>
                <c:pt idx="28">
                  <c:v>75.599822410000002</c:v>
                </c:pt>
                <c:pt idx="29">
                  <c:v>78.299816070000006</c:v>
                </c:pt>
                <c:pt idx="30">
                  <c:v>80.999809729999996</c:v>
                </c:pt>
                <c:pt idx="31">
                  <c:v>83.699803380000006</c:v>
                </c:pt>
                <c:pt idx="32">
                  <c:v>86.399797039999996</c:v>
                </c:pt>
                <c:pt idx="33">
                  <c:v>89.0997907</c:v>
                </c:pt>
                <c:pt idx="34">
                  <c:v>91.799784360000004</c:v>
                </c:pt>
                <c:pt idx="35">
                  <c:v>94.49977801</c:v>
                </c:pt>
                <c:pt idx="36">
                  <c:v>97.199771670000004</c:v>
                </c:pt>
                <c:pt idx="37">
                  <c:v>99.899765329999994</c:v>
                </c:pt>
                <c:pt idx="38">
                  <c:v>102.59975900000001</c:v>
                </c:pt>
                <c:pt idx="39">
                  <c:v>105.29975260000001</c:v>
                </c:pt>
                <c:pt idx="40">
                  <c:v>107.9997463</c:v>
                </c:pt>
                <c:pt idx="41">
                  <c:v>110.69974000000001</c:v>
                </c:pt>
                <c:pt idx="42">
                  <c:v>113.3997336</c:v>
                </c:pt>
                <c:pt idx="43">
                  <c:v>116.0997273</c:v>
                </c:pt>
                <c:pt idx="44">
                  <c:v>118.7997209</c:v>
                </c:pt>
                <c:pt idx="45">
                  <c:v>121.4997146</c:v>
                </c:pt>
                <c:pt idx="46">
                  <c:v>124.1997082</c:v>
                </c:pt>
                <c:pt idx="47">
                  <c:v>126.8997019</c:v>
                </c:pt>
                <c:pt idx="48">
                  <c:v>129.59969559999999</c:v>
                </c:pt>
                <c:pt idx="49">
                  <c:v>132.29968919999999</c:v>
                </c:pt>
                <c:pt idx="50">
                  <c:v>134.99968290000001</c:v>
                </c:pt>
                <c:pt idx="51">
                  <c:v>137.69967650000001</c:v>
                </c:pt>
                <c:pt idx="52">
                  <c:v>140.3996702</c:v>
                </c:pt>
                <c:pt idx="53">
                  <c:v>143.0996639</c:v>
                </c:pt>
                <c:pt idx="54">
                  <c:v>145.7996575</c:v>
                </c:pt>
                <c:pt idx="55">
                  <c:v>148.49965119999999</c:v>
                </c:pt>
                <c:pt idx="56">
                  <c:v>151.19964479999999</c:v>
                </c:pt>
                <c:pt idx="57">
                  <c:v>153.89963850000001</c:v>
                </c:pt>
                <c:pt idx="58">
                  <c:v>156.59963210000001</c:v>
                </c:pt>
                <c:pt idx="59">
                  <c:v>159.2996258</c:v>
                </c:pt>
                <c:pt idx="60">
                  <c:v>161.99961949999999</c:v>
                </c:pt>
                <c:pt idx="61">
                  <c:v>164.69961309999999</c:v>
                </c:pt>
                <c:pt idx="62">
                  <c:v>167.39960679999999</c:v>
                </c:pt>
                <c:pt idx="63">
                  <c:v>170.09960040000001</c:v>
                </c:pt>
                <c:pt idx="64">
                  <c:v>172.79959410000001</c:v>
                </c:pt>
                <c:pt idx="65">
                  <c:v>175.49958770000001</c:v>
                </c:pt>
                <c:pt idx="66">
                  <c:v>178.1995814</c:v>
                </c:pt>
                <c:pt idx="67">
                  <c:v>180.89957509999999</c:v>
                </c:pt>
                <c:pt idx="68">
                  <c:v>183.59956869999999</c:v>
                </c:pt>
                <c:pt idx="69">
                  <c:v>186.29956240000001</c:v>
                </c:pt>
                <c:pt idx="70">
                  <c:v>188.99955600000001</c:v>
                </c:pt>
                <c:pt idx="71">
                  <c:v>191.69954970000001</c:v>
                </c:pt>
                <c:pt idx="72">
                  <c:v>194.3995433</c:v>
                </c:pt>
                <c:pt idx="73">
                  <c:v>197.099537</c:v>
                </c:pt>
                <c:pt idx="74">
                  <c:v>199.79953069999999</c:v>
                </c:pt>
                <c:pt idx="75">
                  <c:v>202.49952429999999</c:v>
                </c:pt>
                <c:pt idx="76">
                  <c:v>205.19951800000001</c:v>
                </c:pt>
                <c:pt idx="77">
                  <c:v>207.89951160000001</c:v>
                </c:pt>
                <c:pt idx="78">
                  <c:v>210.5995053</c:v>
                </c:pt>
                <c:pt idx="79">
                  <c:v>213.2994989</c:v>
                </c:pt>
                <c:pt idx="80">
                  <c:v>215.9994926</c:v>
                </c:pt>
                <c:pt idx="81">
                  <c:v>218.69948629999999</c:v>
                </c:pt>
                <c:pt idx="82">
                  <c:v>221.39947989999999</c:v>
                </c:pt>
                <c:pt idx="83">
                  <c:v>224.09947360000001</c:v>
                </c:pt>
                <c:pt idx="84">
                  <c:v>226.79946720000001</c:v>
                </c:pt>
                <c:pt idx="85">
                  <c:v>229.4994609</c:v>
                </c:pt>
                <c:pt idx="86">
                  <c:v>232.1994545</c:v>
                </c:pt>
                <c:pt idx="87">
                  <c:v>234.89944819999999</c:v>
                </c:pt>
                <c:pt idx="88">
                  <c:v>237.59944189999999</c:v>
                </c:pt>
                <c:pt idx="89">
                  <c:v>240.29943549999999</c:v>
                </c:pt>
                <c:pt idx="90">
                  <c:v>242.99942920000001</c:v>
                </c:pt>
                <c:pt idx="91">
                  <c:v>245.69942280000001</c:v>
                </c:pt>
                <c:pt idx="92">
                  <c:v>248.3994165</c:v>
                </c:pt>
                <c:pt idx="93">
                  <c:v>251.09941019999999</c:v>
                </c:pt>
                <c:pt idx="94">
                  <c:v>253.79940379999999</c:v>
                </c:pt>
                <c:pt idx="95">
                  <c:v>256.49939749999999</c:v>
                </c:pt>
                <c:pt idx="96">
                  <c:v>259.19939110000001</c:v>
                </c:pt>
                <c:pt idx="97">
                  <c:v>261.89938480000001</c:v>
                </c:pt>
                <c:pt idx="98">
                  <c:v>264.59937839999998</c:v>
                </c:pt>
                <c:pt idx="99">
                  <c:v>267.29937210000003</c:v>
                </c:pt>
                <c:pt idx="100">
                  <c:v>269.99936580000002</c:v>
                </c:pt>
                <c:pt idx="101">
                  <c:v>272.69935939999999</c:v>
                </c:pt>
                <c:pt idx="102">
                  <c:v>275.39935309999998</c:v>
                </c:pt>
                <c:pt idx="103">
                  <c:v>278.09934670000001</c:v>
                </c:pt>
                <c:pt idx="104">
                  <c:v>280.79934040000001</c:v>
                </c:pt>
                <c:pt idx="105">
                  <c:v>283.49933399999998</c:v>
                </c:pt>
                <c:pt idx="106">
                  <c:v>286.19932770000003</c:v>
                </c:pt>
                <c:pt idx="107">
                  <c:v>288.89932140000002</c:v>
                </c:pt>
                <c:pt idx="108">
                  <c:v>291.59931499999999</c:v>
                </c:pt>
                <c:pt idx="109">
                  <c:v>294.29930869999998</c:v>
                </c:pt>
                <c:pt idx="110">
                  <c:v>296.99930230000001</c:v>
                </c:pt>
                <c:pt idx="111">
                  <c:v>299.699296</c:v>
                </c:pt>
                <c:pt idx="112">
                  <c:v>302.39928959999997</c:v>
                </c:pt>
                <c:pt idx="113">
                  <c:v>305.09928330000002</c:v>
                </c:pt>
                <c:pt idx="114">
                  <c:v>307.79927700000002</c:v>
                </c:pt>
                <c:pt idx="115">
                  <c:v>310.49927059999999</c:v>
                </c:pt>
                <c:pt idx="116">
                  <c:v>313.19926429999998</c:v>
                </c:pt>
                <c:pt idx="117">
                  <c:v>315.89925790000001</c:v>
                </c:pt>
                <c:pt idx="118">
                  <c:v>318.5992516</c:v>
                </c:pt>
                <c:pt idx="119">
                  <c:v>321.29924519999997</c:v>
                </c:pt>
                <c:pt idx="120">
                  <c:v>323.99923890000002</c:v>
                </c:pt>
                <c:pt idx="121">
                  <c:v>326.69923260000002</c:v>
                </c:pt>
                <c:pt idx="122">
                  <c:v>329.39922619999999</c:v>
                </c:pt>
                <c:pt idx="123">
                  <c:v>332.09921989999998</c:v>
                </c:pt>
                <c:pt idx="124">
                  <c:v>334.79921350000001</c:v>
                </c:pt>
                <c:pt idx="125">
                  <c:v>337.4992072</c:v>
                </c:pt>
                <c:pt idx="126">
                  <c:v>340.19920089999999</c:v>
                </c:pt>
                <c:pt idx="127">
                  <c:v>342.89919450000002</c:v>
                </c:pt>
                <c:pt idx="128">
                  <c:v>345.59918820000001</c:v>
                </c:pt>
                <c:pt idx="129">
                  <c:v>348.29918179999999</c:v>
                </c:pt>
                <c:pt idx="130">
                  <c:v>350.99917549999998</c:v>
                </c:pt>
                <c:pt idx="131">
                  <c:v>353.69916910000001</c:v>
                </c:pt>
                <c:pt idx="132">
                  <c:v>356.3991628</c:v>
                </c:pt>
                <c:pt idx="133">
                  <c:v>359.09915649999999</c:v>
                </c:pt>
                <c:pt idx="134">
                  <c:v>361.79915010000002</c:v>
                </c:pt>
                <c:pt idx="135">
                  <c:v>364.49914380000001</c:v>
                </c:pt>
                <c:pt idx="136">
                  <c:v>367.19913739999998</c:v>
                </c:pt>
                <c:pt idx="137">
                  <c:v>369.89913109999998</c:v>
                </c:pt>
                <c:pt idx="138">
                  <c:v>372.5991247</c:v>
                </c:pt>
                <c:pt idx="139">
                  <c:v>375.2991184</c:v>
                </c:pt>
                <c:pt idx="140">
                  <c:v>377.99911209999999</c:v>
                </c:pt>
                <c:pt idx="141">
                  <c:v>380.69910570000002</c:v>
                </c:pt>
                <c:pt idx="142">
                  <c:v>383.39909940000001</c:v>
                </c:pt>
                <c:pt idx="143">
                  <c:v>386.09909299999998</c:v>
                </c:pt>
                <c:pt idx="144">
                  <c:v>388.79908669999998</c:v>
                </c:pt>
                <c:pt idx="145">
                  <c:v>391.4990803</c:v>
                </c:pt>
                <c:pt idx="146">
                  <c:v>394.199074</c:v>
                </c:pt>
                <c:pt idx="147">
                  <c:v>396.89906769999999</c:v>
                </c:pt>
                <c:pt idx="148">
                  <c:v>399.59906130000002</c:v>
                </c:pt>
                <c:pt idx="149">
                  <c:v>402.29905500000001</c:v>
                </c:pt>
                <c:pt idx="150">
                  <c:v>404.99904859999998</c:v>
                </c:pt>
                <c:pt idx="151">
                  <c:v>407.69904229999997</c:v>
                </c:pt>
                <c:pt idx="152">
                  <c:v>410.3990359</c:v>
                </c:pt>
                <c:pt idx="153">
                  <c:v>413.09902959999999</c:v>
                </c:pt>
                <c:pt idx="154">
                  <c:v>415.79902329999999</c:v>
                </c:pt>
                <c:pt idx="155">
                  <c:v>418.49901690000002</c:v>
                </c:pt>
                <c:pt idx="156">
                  <c:v>421.19901060000001</c:v>
                </c:pt>
                <c:pt idx="157">
                  <c:v>423.89900419999998</c:v>
                </c:pt>
                <c:pt idx="158">
                  <c:v>426.59899789999997</c:v>
                </c:pt>
                <c:pt idx="159">
                  <c:v>429.29899160000002</c:v>
                </c:pt>
                <c:pt idx="160">
                  <c:v>431.99898519999999</c:v>
                </c:pt>
                <c:pt idx="161">
                  <c:v>434.69897889999999</c:v>
                </c:pt>
                <c:pt idx="162">
                  <c:v>437.39897250000001</c:v>
                </c:pt>
                <c:pt idx="163">
                  <c:v>440.09896620000001</c:v>
                </c:pt>
                <c:pt idx="164">
                  <c:v>442.79895979999998</c:v>
                </c:pt>
                <c:pt idx="165">
                  <c:v>445.49895350000003</c:v>
                </c:pt>
                <c:pt idx="166">
                  <c:v>448.19894720000002</c:v>
                </c:pt>
                <c:pt idx="167">
                  <c:v>450.89894079999999</c:v>
                </c:pt>
                <c:pt idx="168">
                  <c:v>453.59893449999998</c:v>
                </c:pt>
                <c:pt idx="169">
                  <c:v>456.29892810000001</c:v>
                </c:pt>
                <c:pt idx="170">
                  <c:v>458.99892180000001</c:v>
                </c:pt>
                <c:pt idx="171">
                  <c:v>461.69891539999998</c:v>
                </c:pt>
                <c:pt idx="172">
                  <c:v>464.39890910000003</c:v>
                </c:pt>
                <c:pt idx="173">
                  <c:v>467.09890280000002</c:v>
                </c:pt>
                <c:pt idx="174">
                  <c:v>469.79889639999999</c:v>
                </c:pt>
                <c:pt idx="175">
                  <c:v>472.49889009999998</c:v>
                </c:pt>
                <c:pt idx="176">
                  <c:v>475.19888370000001</c:v>
                </c:pt>
                <c:pt idx="177">
                  <c:v>477.8988774</c:v>
                </c:pt>
                <c:pt idx="178">
                  <c:v>480.59887099999997</c:v>
                </c:pt>
                <c:pt idx="179">
                  <c:v>483.29886470000002</c:v>
                </c:pt>
                <c:pt idx="180">
                  <c:v>485.99885840000002</c:v>
                </c:pt>
                <c:pt idx="181">
                  <c:v>488.69885199999999</c:v>
                </c:pt>
                <c:pt idx="182">
                  <c:v>491.39884569999998</c:v>
                </c:pt>
                <c:pt idx="183">
                  <c:v>494.09883930000001</c:v>
                </c:pt>
                <c:pt idx="184">
                  <c:v>496.798833</c:v>
                </c:pt>
                <c:pt idx="185">
                  <c:v>499.49882659999997</c:v>
                </c:pt>
                <c:pt idx="186">
                  <c:v>502.19882030000002</c:v>
                </c:pt>
                <c:pt idx="187">
                  <c:v>504.89881400000002</c:v>
                </c:pt>
                <c:pt idx="188">
                  <c:v>507.59880759999999</c:v>
                </c:pt>
                <c:pt idx="189">
                  <c:v>510.29880129999998</c:v>
                </c:pt>
                <c:pt idx="190">
                  <c:v>512.99879490000001</c:v>
                </c:pt>
                <c:pt idx="191">
                  <c:v>515.69878859999994</c:v>
                </c:pt>
                <c:pt idx="192">
                  <c:v>518.39878220000003</c:v>
                </c:pt>
                <c:pt idx="193">
                  <c:v>521.09877589999996</c:v>
                </c:pt>
                <c:pt idx="194">
                  <c:v>523.79876960000001</c:v>
                </c:pt>
                <c:pt idx="195">
                  <c:v>526.49876319999998</c:v>
                </c:pt>
                <c:pt idx="196">
                  <c:v>529.19875690000003</c:v>
                </c:pt>
                <c:pt idx="197">
                  <c:v>531.89875050000001</c:v>
                </c:pt>
                <c:pt idx="198">
                  <c:v>534.59874420000006</c:v>
                </c:pt>
                <c:pt idx="199">
                  <c:v>537.29873789999999</c:v>
                </c:pt>
                <c:pt idx="200">
                  <c:v>539.99873149999996</c:v>
                </c:pt>
              </c:numCache>
            </c:numRef>
          </c:xVal>
          <c:yVal>
            <c:numRef>
              <c:f>'[Capítulo 8 - Figura 35.xlsx]Figura 35'!$E$6:$E$206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 formatCode="0.00E+00">
                  <c:v>1E-10</c:v>
                </c:pt>
                <c:pt idx="45" formatCode="0.00E+00">
                  <c:v>1E-10</c:v>
                </c:pt>
                <c:pt idx="46" formatCode="0.00E+00">
                  <c:v>1E-10</c:v>
                </c:pt>
                <c:pt idx="47" formatCode="0.00E+00">
                  <c:v>2.0000000000000001E-10</c:v>
                </c:pt>
                <c:pt idx="48" formatCode="0.00E+00">
                  <c:v>3E-10</c:v>
                </c:pt>
                <c:pt idx="49" formatCode="0.00E+00">
                  <c:v>4.0000000000000001E-10</c:v>
                </c:pt>
                <c:pt idx="50" formatCode="0.00E+00">
                  <c:v>6E-10</c:v>
                </c:pt>
                <c:pt idx="51" formatCode="0.00E+00">
                  <c:v>8.0000000000000003E-10</c:v>
                </c:pt>
                <c:pt idx="52" formatCode="0.00E+00">
                  <c:v>1.3000000000000001E-9</c:v>
                </c:pt>
                <c:pt idx="53" formatCode="0.00E+00">
                  <c:v>1.9000000000000001E-9</c:v>
                </c:pt>
                <c:pt idx="54" formatCode="0.00E+00">
                  <c:v>2.7999999999999998E-9</c:v>
                </c:pt>
                <c:pt idx="55" formatCode="0.00E+00">
                  <c:v>4.2000000000000004E-9</c:v>
                </c:pt>
                <c:pt idx="56" formatCode="0.00E+00">
                  <c:v>6.2000000000000001E-9</c:v>
                </c:pt>
                <c:pt idx="57" formatCode="0.00E+00">
                  <c:v>9.1999999999999997E-9</c:v>
                </c:pt>
                <c:pt idx="58" formatCode="0.00E+00">
                  <c:v>1.37E-8</c:v>
                </c:pt>
                <c:pt idx="59" formatCode="0.00E+00">
                  <c:v>2.0500000000000002E-8</c:v>
                </c:pt>
                <c:pt idx="60" formatCode="0.00E+00">
                  <c:v>3.0500000000000002E-8</c:v>
                </c:pt>
                <c:pt idx="61" formatCode="0.00E+00">
                  <c:v>4.5499999999999997E-8</c:v>
                </c:pt>
                <c:pt idx="62" formatCode="0.00E+00">
                  <c:v>6.7700000000000004E-8</c:v>
                </c:pt>
                <c:pt idx="63" formatCode="0.00E+00">
                  <c:v>1.01E-7</c:v>
                </c:pt>
                <c:pt idx="64" formatCode="0.00E+00">
                  <c:v>1.4999999999999999E-7</c:v>
                </c:pt>
                <c:pt idx="65">
                  <c:v>2.2399999999999999E-7</c:v>
                </c:pt>
                <c:pt idx="66" formatCode="0.00E+00">
                  <c:v>3.34E-7</c:v>
                </c:pt>
                <c:pt idx="67" formatCode="0.00E+00">
                  <c:v>4.9699999999999996E-7</c:v>
                </c:pt>
                <c:pt idx="68" formatCode="0.00E+00">
                  <c:v>7.4099999999999998E-7</c:v>
                </c:pt>
                <c:pt idx="69" formatCode="0.00E+00">
                  <c:v>1.1000000000000001E-6</c:v>
                </c:pt>
                <c:pt idx="70" formatCode="0.00E+00">
                  <c:v>1.64E-6</c:v>
                </c:pt>
                <c:pt idx="71" formatCode="0.00E+00">
                  <c:v>2.4499999999999998E-6</c:v>
                </c:pt>
                <c:pt idx="72" formatCode="0.00E+00">
                  <c:v>3.6500000000000002E-6</c:v>
                </c:pt>
                <c:pt idx="73" formatCode="0.00E+00">
                  <c:v>5.4399999999999996E-6</c:v>
                </c:pt>
                <c:pt idx="74" formatCode="0.00E+00">
                  <c:v>8.1100000000000003E-6</c:v>
                </c:pt>
                <c:pt idx="75" formatCode="0.00E+00">
                  <c:v>1.2099999999999999E-5</c:v>
                </c:pt>
                <c:pt idx="76" formatCode="0.00E+00">
                  <c:v>1.8E-5</c:v>
                </c:pt>
                <c:pt idx="77" formatCode="0.00E+00">
                  <c:v>2.6800000000000001E-5</c:v>
                </c:pt>
                <c:pt idx="78" formatCode="0.00E+00">
                  <c:v>3.9900000000000001E-5</c:v>
                </c:pt>
                <c:pt idx="79" formatCode="0.00E+00">
                  <c:v>5.9500000000000003E-5</c:v>
                </c:pt>
                <c:pt idx="80" formatCode="0.00E+00">
                  <c:v>8.8700000000000001E-5</c:v>
                </c:pt>
                <c:pt idx="81">
                  <c:v>1.3211399999999999E-4</c:v>
                </c:pt>
                <c:pt idx="82">
                  <c:v>1.9683400000000001E-4</c:v>
                </c:pt>
                <c:pt idx="83">
                  <c:v>2.9328200000000002E-4</c:v>
                </c:pt>
                <c:pt idx="84">
                  <c:v>4.37076E-4</c:v>
                </c:pt>
                <c:pt idx="85">
                  <c:v>6.5116700000000002E-4</c:v>
                </c:pt>
                <c:pt idx="86">
                  <c:v>9.7020099999999996E-4</c:v>
                </c:pt>
                <c:pt idx="87">
                  <c:v>1.4454509999999999E-3</c:v>
                </c:pt>
                <c:pt idx="88">
                  <c:v>2.153739E-3</c:v>
                </c:pt>
                <c:pt idx="89">
                  <c:v>3.2083820000000001E-3</c:v>
                </c:pt>
                <c:pt idx="90">
                  <c:v>4.7808649999999996E-3</c:v>
                </c:pt>
                <c:pt idx="91">
                  <c:v>7.1212230000000003E-3</c:v>
                </c:pt>
                <c:pt idx="92">
                  <c:v>1.0609953E-2</c:v>
                </c:pt>
                <c:pt idx="93">
                  <c:v>1.5804536000000001E-2</c:v>
                </c:pt>
                <c:pt idx="94">
                  <c:v>2.3527642000000001E-2</c:v>
                </c:pt>
                <c:pt idx="95">
                  <c:v>3.5010887999999997E-2</c:v>
                </c:pt>
                <c:pt idx="96">
                  <c:v>5.1999574E-2</c:v>
                </c:pt>
                <c:pt idx="97">
                  <c:v>7.7005795000000002E-2</c:v>
                </c:pt>
                <c:pt idx="98">
                  <c:v>0.113270739</c:v>
                </c:pt>
                <c:pt idx="99">
                  <c:v>0.16449945299999999</c:v>
                </c:pt>
                <c:pt idx="100">
                  <c:v>0.233393461</c:v>
                </c:pt>
                <c:pt idx="101">
                  <c:v>0.31881470000000001</c:v>
                </c:pt>
                <c:pt idx="102">
                  <c:v>0.41441507799999999</c:v>
                </c:pt>
                <c:pt idx="103">
                  <c:v>0.51106029600000002</c:v>
                </c:pt>
                <c:pt idx="104">
                  <c:v>0.60116657200000001</c:v>
                </c:pt>
                <c:pt idx="105">
                  <c:v>0.68026119200000001</c:v>
                </c:pt>
                <c:pt idx="106">
                  <c:v>0.74697131000000005</c:v>
                </c:pt>
                <c:pt idx="107">
                  <c:v>0.80168846999999999</c:v>
                </c:pt>
                <c:pt idx="108">
                  <c:v>0.84563206199999996</c:v>
                </c:pt>
                <c:pt idx="109">
                  <c:v>0.88045483499999999</c:v>
                </c:pt>
                <c:pt idx="110">
                  <c:v>0.90776536299999999</c:v>
                </c:pt>
                <c:pt idx="111">
                  <c:v>0.92905188599999999</c:v>
                </c:pt>
                <c:pt idx="112">
                  <c:v>0.94553706500000001</c:v>
                </c:pt>
                <c:pt idx="113">
                  <c:v>0.95826644999999999</c:v>
                </c:pt>
                <c:pt idx="114">
                  <c:v>0.96805605800000005</c:v>
                </c:pt>
                <c:pt idx="115">
                  <c:v>0.97557584399999997</c:v>
                </c:pt>
                <c:pt idx="116">
                  <c:v>0.98133622099999995</c:v>
                </c:pt>
                <c:pt idx="117">
                  <c:v>0.98574783600000004</c:v>
                </c:pt>
                <c:pt idx="118">
                  <c:v>0.98912119300000001</c:v>
                </c:pt>
                <c:pt idx="119">
                  <c:v>0.99169756200000003</c:v>
                </c:pt>
                <c:pt idx="120">
                  <c:v>0.99366621099999997</c:v>
                </c:pt>
                <c:pt idx="121">
                  <c:v>0.99516826400000002</c:v>
                </c:pt>
                <c:pt idx="122">
                  <c:v>0.99631514799999998</c:v>
                </c:pt>
                <c:pt idx="123">
                  <c:v>0.99718970399999995</c:v>
                </c:pt>
                <c:pt idx="124">
                  <c:v>0.99785717600000001</c:v>
                </c:pt>
                <c:pt idx="125">
                  <c:v>0.998366219</c:v>
                </c:pt>
                <c:pt idx="126">
                  <c:v>0.99875421900000005</c:v>
                </c:pt>
                <c:pt idx="127">
                  <c:v>0.99905024399999998</c:v>
                </c:pt>
                <c:pt idx="128">
                  <c:v>0.99927584599999997</c:v>
                </c:pt>
                <c:pt idx="129">
                  <c:v>0.999447949</c:v>
                </c:pt>
                <c:pt idx="130">
                  <c:v>0.999579098</c:v>
                </c:pt>
                <c:pt idx="131">
                  <c:v>0.99967914000000002</c:v>
                </c:pt>
                <c:pt idx="132">
                  <c:v>0.99975537199999998</c:v>
                </c:pt>
                <c:pt idx="133">
                  <c:v>0.99981352000000001</c:v>
                </c:pt>
                <c:pt idx="134">
                  <c:v>0.99985784799999999</c:v>
                </c:pt>
                <c:pt idx="135">
                  <c:v>0.99989162300000001</c:v>
                </c:pt>
                <c:pt idx="136">
                  <c:v>0.99991738600000002</c:v>
                </c:pt>
                <c:pt idx="137">
                  <c:v>0.99993701599999996</c:v>
                </c:pt>
                <c:pt idx="138">
                  <c:v>0.99995198900000004</c:v>
                </c:pt>
                <c:pt idx="139">
                  <c:v>0.99996339700000003</c:v>
                </c:pt>
                <c:pt idx="140">
                  <c:v>0.99997209899999995</c:v>
                </c:pt>
                <c:pt idx="141">
                  <c:v>0.99997872899999996</c:v>
                </c:pt>
                <c:pt idx="142">
                  <c:v>0.99998378600000004</c:v>
                </c:pt>
                <c:pt idx="143">
                  <c:v>0.99998763999999996</c:v>
                </c:pt>
                <c:pt idx="144">
                  <c:v>0.99999057700000005</c:v>
                </c:pt>
                <c:pt idx="145">
                  <c:v>0.99999281799999995</c:v>
                </c:pt>
                <c:pt idx="146">
                  <c:v>0.999994524</c:v>
                </c:pt>
                <c:pt idx="147">
                  <c:v>0.99999582600000003</c:v>
                </c:pt>
                <c:pt idx="148">
                  <c:v>0.99999681799999995</c:v>
                </c:pt>
                <c:pt idx="149">
                  <c:v>0.99999757499999997</c:v>
                </c:pt>
                <c:pt idx="150">
                  <c:v>0.999998151</c:v>
                </c:pt>
                <c:pt idx="151">
                  <c:v>0.99999859099999999</c:v>
                </c:pt>
                <c:pt idx="152">
                  <c:v>0.99999892599999995</c:v>
                </c:pt>
                <c:pt idx="153">
                  <c:v>0.99999918099999996</c:v>
                </c:pt>
                <c:pt idx="154">
                  <c:v>0.999999376</c:v>
                </c:pt>
                <c:pt idx="155">
                  <c:v>0.99999952400000003</c:v>
                </c:pt>
                <c:pt idx="156">
                  <c:v>0.99999963700000005</c:v>
                </c:pt>
                <c:pt idx="157">
                  <c:v>0.99999972400000003</c:v>
                </c:pt>
                <c:pt idx="158">
                  <c:v>0.99999978899999997</c:v>
                </c:pt>
                <c:pt idx="159">
                  <c:v>0.999999839</c:v>
                </c:pt>
                <c:pt idx="160">
                  <c:v>0.99999987800000001</c:v>
                </c:pt>
                <c:pt idx="161">
                  <c:v>0.99999990699999997</c:v>
                </c:pt>
                <c:pt idx="162">
                  <c:v>0.99999992900000001</c:v>
                </c:pt>
                <c:pt idx="163">
                  <c:v>0.99999994599999997</c:v>
                </c:pt>
                <c:pt idx="164">
                  <c:v>0.99999995900000005</c:v>
                </c:pt>
                <c:pt idx="165">
                  <c:v>0.99999996899999999</c:v>
                </c:pt>
                <c:pt idx="166">
                  <c:v>0.99999997600000001</c:v>
                </c:pt>
                <c:pt idx="167">
                  <c:v>0.99999998199999995</c:v>
                </c:pt>
                <c:pt idx="168">
                  <c:v>0.99999998599999995</c:v>
                </c:pt>
                <c:pt idx="169">
                  <c:v>0.99999998899999998</c:v>
                </c:pt>
                <c:pt idx="170">
                  <c:v>0.999999992</c:v>
                </c:pt>
                <c:pt idx="171">
                  <c:v>0.99999999399999995</c:v>
                </c:pt>
                <c:pt idx="172">
                  <c:v>0.99999999500000003</c:v>
                </c:pt>
                <c:pt idx="173">
                  <c:v>0.999999996</c:v>
                </c:pt>
                <c:pt idx="174">
                  <c:v>0.99999999699999997</c:v>
                </c:pt>
                <c:pt idx="175">
                  <c:v>0.99999999799999995</c:v>
                </c:pt>
                <c:pt idx="176">
                  <c:v>0.99999999799999995</c:v>
                </c:pt>
                <c:pt idx="177">
                  <c:v>0.99999999900000003</c:v>
                </c:pt>
                <c:pt idx="178">
                  <c:v>0.99999999900000003</c:v>
                </c:pt>
                <c:pt idx="179">
                  <c:v>0.99999999900000003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41-4948-B34D-6AC3BE1EA60A}"/>
            </c:ext>
          </c:extLst>
        </c:ser>
        <c:ser>
          <c:idx val="2"/>
          <c:order val="2"/>
          <c:tx>
            <c:strRef>
              <c:f>'[Capítulo 8 - Figura 35.xlsx]Figura 35'!$F$5</c:f>
              <c:strCache>
                <c:ptCount val="1"/>
                <c:pt idx="0">
                  <c:v>TCLV=30 minutos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35.xlsx]Figura 35'!$C$6:$C$206</c:f>
              <c:numCache>
                <c:formatCode>General</c:formatCode>
                <c:ptCount val="201"/>
                <c:pt idx="0">
                  <c:v>0</c:v>
                </c:pt>
                <c:pt idx="1">
                  <c:v>2.6999936579999999</c:v>
                </c:pt>
                <c:pt idx="2">
                  <c:v>5.3999873149999997</c:v>
                </c:pt>
                <c:pt idx="3">
                  <c:v>8.0999809729999992</c:v>
                </c:pt>
                <c:pt idx="4">
                  <c:v>10.799974629999999</c:v>
                </c:pt>
                <c:pt idx="5">
                  <c:v>13.49996829</c:v>
                </c:pt>
                <c:pt idx="6">
                  <c:v>16.199961949999999</c:v>
                </c:pt>
                <c:pt idx="7">
                  <c:v>18.899955599999998</c:v>
                </c:pt>
                <c:pt idx="8">
                  <c:v>21.599949259999999</c:v>
                </c:pt>
                <c:pt idx="9">
                  <c:v>24.299942919999999</c:v>
                </c:pt>
                <c:pt idx="10">
                  <c:v>26.99993658</c:v>
                </c:pt>
                <c:pt idx="11">
                  <c:v>29.69993023</c:v>
                </c:pt>
                <c:pt idx="12">
                  <c:v>32.399923889999997</c:v>
                </c:pt>
                <c:pt idx="13">
                  <c:v>35.099917550000001</c:v>
                </c:pt>
                <c:pt idx="14">
                  <c:v>37.799911209999998</c:v>
                </c:pt>
                <c:pt idx="15">
                  <c:v>40.499904860000001</c:v>
                </c:pt>
                <c:pt idx="16">
                  <c:v>43.199898519999998</c:v>
                </c:pt>
                <c:pt idx="17">
                  <c:v>45.899892180000002</c:v>
                </c:pt>
                <c:pt idx="18">
                  <c:v>48.599885839999999</c:v>
                </c:pt>
                <c:pt idx="19">
                  <c:v>51.299879490000002</c:v>
                </c:pt>
                <c:pt idx="20">
                  <c:v>53.999873149999999</c:v>
                </c:pt>
                <c:pt idx="21">
                  <c:v>56.699866810000003</c:v>
                </c:pt>
                <c:pt idx="22">
                  <c:v>59.39986047</c:v>
                </c:pt>
                <c:pt idx="23">
                  <c:v>62.099854120000003</c:v>
                </c:pt>
                <c:pt idx="24">
                  <c:v>64.799847779999993</c:v>
                </c:pt>
                <c:pt idx="25">
                  <c:v>67.499841439999997</c:v>
                </c:pt>
                <c:pt idx="26">
                  <c:v>70.199835100000001</c:v>
                </c:pt>
                <c:pt idx="27">
                  <c:v>72.899828749999998</c:v>
                </c:pt>
                <c:pt idx="28">
                  <c:v>75.599822410000002</c:v>
                </c:pt>
                <c:pt idx="29">
                  <c:v>78.299816070000006</c:v>
                </c:pt>
                <c:pt idx="30">
                  <c:v>80.999809729999996</c:v>
                </c:pt>
                <c:pt idx="31">
                  <c:v>83.699803380000006</c:v>
                </c:pt>
                <c:pt idx="32">
                  <c:v>86.399797039999996</c:v>
                </c:pt>
                <c:pt idx="33">
                  <c:v>89.0997907</c:v>
                </c:pt>
                <c:pt idx="34">
                  <c:v>91.799784360000004</c:v>
                </c:pt>
                <c:pt idx="35">
                  <c:v>94.49977801</c:v>
                </c:pt>
                <c:pt idx="36">
                  <c:v>97.199771670000004</c:v>
                </c:pt>
                <c:pt idx="37">
                  <c:v>99.899765329999994</c:v>
                </c:pt>
                <c:pt idx="38">
                  <c:v>102.59975900000001</c:v>
                </c:pt>
                <c:pt idx="39">
                  <c:v>105.29975260000001</c:v>
                </c:pt>
                <c:pt idx="40">
                  <c:v>107.9997463</c:v>
                </c:pt>
                <c:pt idx="41">
                  <c:v>110.69974000000001</c:v>
                </c:pt>
                <c:pt idx="42">
                  <c:v>113.3997336</c:v>
                </c:pt>
                <c:pt idx="43">
                  <c:v>116.0997273</c:v>
                </c:pt>
                <c:pt idx="44">
                  <c:v>118.7997209</c:v>
                </c:pt>
                <c:pt idx="45">
                  <c:v>121.4997146</c:v>
                </c:pt>
                <c:pt idx="46">
                  <c:v>124.1997082</c:v>
                </c:pt>
                <c:pt idx="47">
                  <c:v>126.8997019</c:v>
                </c:pt>
                <c:pt idx="48">
                  <c:v>129.59969559999999</c:v>
                </c:pt>
                <c:pt idx="49">
                  <c:v>132.29968919999999</c:v>
                </c:pt>
                <c:pt idx="50">
                  <c:v>134.99968290000001</c:v>
                </c:pt>
                <c:pt idx="51">
                  <c:v>137.69967650000001</c:v>
                </c:pt>
                <c:pt idx="52">
                  <c:v>140.3996702</c:v>
                </c:pt>
                <c:pt idx="53">
                  <c:v>143.0996639</c:v>
                </c:pt>
                <c:pt idx="54">
                  <c:v>145.7996575</c:v>
                </c:pt>
                <c:pt idx="55">
                  <c:v>148.49965119999999</c:v>
                </c:pt>
                <c:pt idx="56">
                  <c:v>151.19964479999999</c:v>
                </c:pt>
                <c:pt idx="57">
                  <c:v>153.89963850000001</c:v>
                </c:pt>
                <c:pt idx="58">
                  <c:v>156.59963210000001</c:v>
                </c:pt>
                <c:pt idx="59">
                  <c:v>159.2996258</c:v>
                </c:pt>
                <c:pt idx="60">
                  <c:v>161.99961949999999</c:v>
                </c:pt>
                <c:pt idx="61">
                  <c:v>164.69961309999999</c:v>
                </c:pt>
                <c:pt idx="62">
                  <c:v>167.39960679999999</c:v>
                </c:pt>
                <c:pt idx="63">
                  <c:v>170.09960040000001</c:v>
                </c:pt>
                <c:pt idx="64">
                  <c:v>172.79959410000001</c:v>
                </c:pt>
                <c:pt idx="65">
                  <c:v>175.49958770000001</c:v>
                </c:pt>
                <c:pt idx="66">
                  <c:v>178.1995814</c:v>
                </c:pt>
                <c:pt idx="67">
                  <c:v>180.89957509999999</c:v>
                </c:pt>
                <c:pt idx="68">
                  <c:v>183.59956869999999</c:v>
                </c:pt>
                <c:pt idx="69">
                  <c:v>186.29956240000001</c:v>
                </c:pt>
                <c:pt idx="70">
                  <c:v>188.99955600000001</c:v>
                </c:pt>
                <c:pt idx="71">
                  <c:v>191.69954970000001</c:v>
                </c:pt>
                <c:pt idx="72">
                  <c:v>194.3995433</c:v>
                </c:pt>
                <c:pt idx="73">
                  <c:v>197.099537</c:v>
                </c:pt>
                <c:pt idx="74">
                  <c:v>199.79953069999999</c:v>
                </c:pt>
                <c:pt idx="75">
                  <c:v>202.49952429999999</c:v>
                </c:pt>
                <c:pt idx="76">
                  <c:v>205.19951800000001</c:v>
                </c:pt>
                <c:pt idx="77">
                  <c:v>207.89951160000001</c:v>
                </c:pt>
                <c:pt idx="78">
                  <c:v>210.5995053</c:v>
                </c:pt>
                <c:pt idx="79">
                  <c:v>213.2994989</c:v>
                </c:pt>
                <c:pt idx="80">
                  <c:v>215.9994926</c:v>
                </c:pt>
                <c:pt idx="81">
                  <c:v>218.69948629999999</c:v>
                </c:pt>
                <c:pt idx="82">
                  <c:v>221.39947989999999</c:v>
                </c:pt>
                <c:pt idx="83">
                  <c:v>224.09947360000001</c:v>
                </c:pt>
                <c:pt idx="84">
                  <c:v>226.79946720000001</c:v>
                </c:pt>
                <c:pt idx="85">
                  <c:v>229.4994609</c:v>
                </c:pt>
                <c:pt idx="86">
                  <c:v>232.1994545</c:v>
                </c:pt>
                <c:pt idx="87">
                  <c:v>234.89944819999999</c:v>
                </c:pt>
                <c:pt idx="88">
                  <c:v>237.59944189999999</c:v>
                </c:pt>
                <c:pt idx="89">
                  <c:v>240.29943549999999</c:v>
                </c:pt>
                <c:pt idx="90">
                  <c:v>242.99942920000001</c:v>
                </c:pt>
                <c:pt idx="91">
                  <c:v>245.69942280000001</c:v>
                </c:pt>
                <c:pt idx="92">
                  <c:v>248.3994165</c:v>
                </c:pt>
                <c:pt idx="93">
                  <c:v>251.09941019999999</c:v>
                </c:pt>
                <c:pt idx="94">
                  <c:v>253.79940379999999</c:v>
                </c:pt>
                <c:pt idx="95">
                  <c:v>256.49939749999999</c:v>
                </c:pt>
                <c:pt idx="96">
                  <c:v>259.19939110000001</c:v>
                </c:pt>
                <c:pt idx="97">
                  <c:v>261.89938480000001</c:v>
                </c:pt>
                <c:pt idx="98">
                  <c:v>264.59937839999998</c:v>
                </c:pt>
                <c:pt idx="99">
                  <c:v>267.29937210000003</c:v>
                </c:pt>
                <c:pt idx="100">
                  <c:v>269.99936580000002</c:v>
                </c:pt>
                <c:pt idx="101">
                  <c:v>272.69935939999999</c:v>
                </c:pt>
                <c:pt idx="102">
                  <c:v>275.39935309999998</c:v>
                </c:pt>
                <c:pt idx="103">
                  <c:v>278.09934670000001</c:v>
                </c:pt>
                <c:pt idx="104">
                  <c:v>280.79934040000001</c:v>
                </c:pt>
                <c:pt idx="105">
                  <c:v>283.49933399999998</c:v>
                </c:pt>
                <c:pt idx="106">
                  <c:v>286.19932770000003</c:v>
                </c:pt>
                <c:pt idx="107">
                  <c:v>288.89932140000002</c:v>
                </c:pt>
                <c:pt idx="108">
                  <c:v>291.59931499999999</c:v>
                </c:pt>
                <c:pt idx="109">
                  <c:v>294.29930869999998</c:v>
                </c:pt>
                <c:pt idx="110">
                  <c:v>296.99930230000001</c:v>
                </c:pt>
                <c:pt idx="111">
                  <c:v>299.699296</c:v>
                </c:pt>
                <c:pt idx="112">
                  <c:v>302.39928959999997</c:v>
                </c:pt>
                <c:pt idx="113">
                  <c:v>305.09928330000002</c:v>
                </c:pt>
                <c:pt idx="114">
                  <c:v>307.79927700000002</c:v>
                </c:pt>
                <c:pt idx="115">
                  <c:v>310.49927059999999</c:v>
                </c:pt>
                <c:pt idx="116">
                  <c:v>313.19926429999998</c:v>
                </c:pt>
                <c:pt idx="117">
                  <c:v>315.89925790000001</c:v>
                </c:pt>
                <c:pt idx="118">
                  <c:v>318.5992516</c:v>
                </c:pt>
                <c:pt idx="119">
                  <c:v>321.29924519999997</c:v>
                </c:pt>
                <c:pt idx="120">
                  <c:v>323.99923890000002</c:v>
                </c:pt>
                <c:pt idx="121">
                  <c:v>326.69923260000002</c:v>
                </c:pt>
                <c:pt idx="122">
                  <c:v>329.39922619999999</c:v>
                </c:pt>
                <c:pt idx="123">
                  <c:v>332.09921989999998</c:v>
                </c:pt>
                <c:pt idx="124">
                  <c:v>334.79921350000001</c:v>
                </c:pt>
                <c:pt idx="125">
                  <c:v>337.4992072</c:v>
                </c:pt>
                <c:pt idx="126">
                  <c:v>340.19920089999999</c:v>
                </c:pt>
                <c:pt idx="127">
                  <c:v>342.89919450000002</c:v>
                </c:pt>
                <c:pt idx="128">
                  <c:v>345.59918820000001</c:v>
                </c:pt>
                <c:pt idx="129">
                  <c:v>348.29918179999999</c:v>
                </c:pt>
                <c:pt idx="130">
                  <c:v>350.99917549999998</c:v>
                </c:pt>
                <c:pt idx="131">
                  <c:v>353.69916910000001</c:v>
                </c:pt>
                <c:pt idx="132">
                  <c:v>356.3991628</c:v>
                </c:pt>
                <c:pt idx="133">
                  <c:v>359.09915649999999</c:v>
                </c:pt>
                <c:pt idx="134">
                  <c:v>361.79915010000002</c:v>
                </c:pt>
                <c:pt idx="135">
                  <c:v>364.49914380000001</c:v>
                </c:pt>
                <c:pt idx="136">
                  <c:v>367.19913739999998</c:v>
                </c:pt>
                <c:pt idx="137">
                  <c:v>369.89913109999998</c:v>
                </c:pt>
                <c:pt idx="138">
                  <c:v>372.5991247</c:v>
                </c:pt>
                <c:pt idx="139">
                  <c:v>375.2991184</c:v>
                </c:pt>
                <c:pt idx="140">
                  <c:v>377.99911209999999</c:v>
                </c:pt>
                <c:pt idx="141">
                  <c:v>380.69910570000002</c:v>
                </c:pt>
                <c:pt idx="142">
                  <c:v>383.39909940000001</c:v>
                </c:pt>
                <c:pt idx="143">
                  <c:v>386.09909299999998</c:v>
                </c:pt>
                <c:pt idx="144">
                  <c:v>388.79908669999998</c:v>
                </c:pt>
                <c:pt idx="145">
                  <c:v>391.4990803</c:v>
                </c:pt>
                <c:pt idx="146">
                  <c:v>394.199074</c:v>
                </c:pt>
                <c:pt idx="147">
                  <c:v>396.89906769999999</c:v>
                </c:pt>
                <c:pt idx="148">
                  <c:v>399.59906130000002</c:v>
                </c:pt>
                <c:pt idx="149">
                  <c:v>402.29905500000001</c:v>
                </c:pt>
                <c:pt idx="150">
                  <c:v>404.99904859999998</c:v>
                </c:pt>
                <c:pt idx="151">
                  <c:v>407.69904229999997</c:v>
                </c:pt>
                <c:pt idx="152">
                  <c:v>410.3990359</c:v>
                </c:pt>
                <c:pt idx="153">
                  <c:v>413.09902959999999</c:v>
                </c:pt>
                <c:pt idx="154">
                  <c:v>415.79902329999999</c:v>
                </c:pt>
                <c:pt idx="155">
                  <c:v>418.49901690000002</c:v>
                </c:pt>
                <c:pt idx="156">
                  <c:v>421.19901060000001</c:v>
                </c:pt>
                <c:pt idx="157">
                  <c:v>423.89900419999998</c:v>
                </c:pt>
                <c:pt idx="158">
                  <c:v>426.59899789999997</c:v>
                </c:pt>
                <c:pt idx="159">
                  <c:v>429.29899160000002</c:v>
                </c:pt>
                <c:pt idx="160">
                  <c:v>431.99898519999999</c:v>
                </c:pt>
                <c:pt idx="161">
                  <c:v>434.69897889999999</c:v>
                </c:pt>
                <c:pt idx="162">
                  <c:v>437.39897250000001</c:v>
                </c:pt>
                <c:pt idx="163">
                  <c:v>440.09896620000001</c:v>
                </c:pt>
                <c:pt idx="164">
                  <c:v>442.79895979999998</c:v>
                </c:pt>
                <c:pt idx="165">
                  <c:v>445.49895350000003</c:v>
                </c:pt>
                <c:pt idx="166">
                  <c:v>448.19894720000002</c:v>
                </c:pt>
                <c:pt idx="167">
                  <c:v>450.89894079999999</c:v>
                </c:pt>
                <c:pt idx="168">
                  <c:v>453.59893449999998</c:v>
                </c:pt>
                <c:pt idx="169">
                  <c:v>456.29892810000001</c:v>
                </c:pt>
                <c:pt idx="170">
                  <c:v>458.99892180000001</c:v>
                </c:pt>
                <c:pt idx="171">
                  <c:v>461.69891539999998</c:v>
                </c:pt>
                <c:pt idx="172">
                  <c:v>464.39890910000003</c:v>
                </c:pt>
                <c:pt idx="173">
                  <c:v>467.09890280000002</c:v>
                </c:pt>
                <c:pt idx="174">
                  <c:v>469.79889639999999</c:v>
                </c:pt>
                <c:pt idx="175">
                  <c:v>472.49889009999998</c:v>
                </c:pt>
                <c:pt idx="176">
                  <c:v>475.19888370000001</c:v>
                </c:pt>
                <c:pt idx="177">
                  <c:v>477.8988774</c:v>
                </c:pt>
                <c:pt idx="178">
                  <c:v>480.59887099999997</c:v>
                </c:pt>
                <c:pt idx="179">
                  <c:v>483.29886470000002</c:v>
                </c:pt>
                <c:pt idx="180">
                  <c:v>485.99885840000002</c:v>
                </c:pt>
                <c:pt idx="181">
                  <c:v>488.69885199999999</c:v>
                </c:pt>
                <c:pt idx="182">
                  <c:v>491.39884569999998</c:v>
                </c:pt>
                <c:pt idx="183">
                  <c:v>494.09883930000001</c:v>
                </c:pt>
                <c:pt idx="184">
                  <c:v>496.798833</c:v>
                </c:pt>
                <c:pt idx="185">
                  <c:v>499.49882659999997</c:v>
                </c:pt>
                <c:pt idx="186">
                  <c:v>502.19882030000002</c:v>
                </c:pt>
                <c:pt idx="187">
                  <c:v>504.89881400000002</c:v>
                </c:pt>
                <c:pt idx="188">
                  <c:v>507.59880759999999</c:v>
                </c:pt>
                <c:pt idx="189">
                  <c:v>510.29880129999998</c:v>
                </c:pt>
                <c:pt idx="190">
                  <c:v>512.99879490000001</c:v>
                </c:pt>
                <c:pt idx="191">
                  <c:v>515.69878859999994</c:v>
                </c:pt>
                <c:pt idx="192">
                  <c:v>518.39878220000003</c:v>
                </c:pt>
                <c:pt idx="193">
                  <c:v>521.09877589999996</c:v>
                </c:pt>
                <c:pt idx="194">
                  <c:v>523.79876960000001</c:v>
                </c:pt>
                <c:pt idx="195">
                  <c:v>526.49876319999998</c:v>
                </c:pt>
                <c:pt idx="196">
                  <c:v>529.19875690000003</c:v>
                </c:pt>
                <c:pt idx="197">
                  <c:v>531.89875050000001</c:v>
                </c:pt>
                <c:pt idx="198">
                  <c:v>534.59874420000006</c:v>
                </c:pt>
                <c:pt idx="199">
                  <c:v>537.29873789999999</c:v>
                </c:pt>
                <c:pt idx="200">
                  <c:v>539.99873149999996</c:v>
                </c:pt>
              </c:numCache>
            </c:numRef>
          </c:xVal>
          <c:yVal>
            <c:numRef>
              <c:f>'[Capítulo 8 - Figura 35.xlsx]Figura 35'!$F$6:$F$206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 formatCode="0.00E+00">
                  <c:v>1E-10</c:v>
                </c:pt>
                <c:pt idx="87" formatCode="0.00E+00">
                  <c:v>1E-10</c:v>
                </c:pt>
                <c:pt idx="88" formatCode="0.00E+00">
                  <c:v>1E-10</c:v>
                </c:pt>
                <c:pt idx="89" formatCode="0.00E+00">
                  <c:v>2.0000000000000001E-10</c:v>
                </c:pt>
                <c:pt idx="90" formatCode="0.00E+00">
                  <c:v>3E-10</c:v>
                </c:pt>
                <c:pt idx="91" formatCode="0.00E+00">
                  <c:v>4.0000000000000001E-10</c:v>
                </c:pt>
                <c:pt idx="92" formatCode="0.00E+00">
                  <c:v>5.0000000000000003E-10</c:v>
                </c:pt>
                <c:pt idx="93" formatCode="0.00E+00">
                  <c:v>6.9999999999999996E-10</c:v>
                </c:pt>
                <c:pt idx="94">
                  <c:v>1.0000000000000001E-9</c:v>
                </c:pt>
                <c:pt idx="95" formatCode="0.00E+00">
                  <c:v>1.3999999999999999E-9</c:v>
                </c:pt>
                <c:pt idx="96">
                  <c:v>2.0000000000000001E-9</c:v>
                </c:pt>
                <c:pt idx="97" formatCode="0.00E+00">
                  <c:v>2.7999999999999998E-9</c:v>
                </c:pt>
                <c:pt idx="98">
                  <c:v>4.0000000000000002E-9</c:v>
                </c:pt>
                <c:pt idx="99" formatCode="0.00E+00">
                  <c:v>5.5999999999999997E-9</c:v>
                </c:pt>
                <c:pt idx="100" formatCode="0.00E+00">
                  <c:v>7.8000000000000004E-9</c:v>
                </c:pt>
                <c:pt idx="101">
                  <c:v>1.0999999999999999E-8</c:v>
                </c:pt>
                <c:pt idx="102" formatCode="0.00E+00">
                  <c:v>1.5399999999999999E-8</c:v>
                </c:pt>
                <c:pt idx="103" formatCode="0.00E+00">
                  <c:v>2.1600000000000002E-8</c:v>
                </c:pt>
                <c:pt idx="104" formatCode="0.00E+00">
                  <c:v>3.03E-8</c:v>
                </c:pt>
                <c:pt idx="105" formatCode="0.00E+00">
                  <c:v>4.2400000000000002E-8</c:v>
                </c:pt>
                <c:pt idx="106" formatCode="0.00E+00">
                  <c:v>5.9499999999999997E-8</c:v>
                </c:pt>
                <c:pt idx="107" formatCode="0.00E+00">
                  <c:v>8.3299999999999998E-8</c:v>
                </c:pt>
                <c:pt idx="108" formatCode="0.00E+00">
                  <c:v>1.17E-7</c:v>
                </c:pt>
                <c:pt idx="109" formatCode="0.00E+00">
                  <c:v>1.6400000000000001E-7</c:v>
                </c:pt>
                <c:pt idx="110" formatCode="0.00E+00">
                  <c:v>2.2999999999999999E-7</c:v>
                </c:pt>
                <c:pt idx="111" formatCode="0.00E+00">
                  <c:v>3.22E-7</c:v>
                </c:pt>
                <c:pt idx="112" formatCode="0.00E+00">
                  <c:v>4.51E-7</c:v>
                </c:pt>
                <c:pt idx="113" formatCode="0.00E+00">
                  <c:v>6.3300000000000002E-7</c:v>
                </c:pt>
                <c:pt idx="114" formatCode="0.00E+00">
                  <c:v>8.8599999999999997E-7</c:v>
                </c:pt>
                <c:pt idx="115" formatCode="0.00E+00">
                  <c:v>1.24E-6</c:v>
                </c:pt>
                <c:pt idx="116" formatCode="0.00E+00">
                  <c:v>1.7400000000000001E-6</c:v>
                </c:pt>
                <c:pt idx="117" formatCode="0.00E+00">
                  <c:v>2.4399999999999999E-6</c:v>
                </c:pt>
                <c:pt idx="118" formatCode="0.00E+00">
                  <c:v>3.4199999999999999E-6</c:v>
                </c:pt>
                <c:pt idx="119" formatCode="0.00E+00">
                  <c:v>4.7999999999999998E-6</c:v>
                </c:pt>
                <c:pt idx="120" formatCode="0.00E+00">
                  <c:v>6.7299999999999999E-6</c:v>
                </c:pt>
                <c:pt idx="121">
                  <c:v>9.431E-6</c:v>
                </c:pt>
                <c:pt idx="122" formatCode="0.00E+00">
                  <c:v>1.3200000000000001E-5</c:v>
                </c:pt>
                <c:pt idx="123" formatCode="0.00E+00">
                  <c:v>1.8499999999999999E-5</c:v>
                </c:pt>
                <c:pt idx="124" formatCode="0.00E+00">
                  <c:v>2.5999999999999998E-5</c:v>
                </c:pt>
                <c:pt idx="125">
                  <c:v>3.6415000000000003E-5</c:v>
                </c:pt>
                <c:pt idx="126" formatCode="0.00E+00">
                  <c:v>5.1E-5</c:v>
                </c:pt>
                <c:pt idx="127" formatCode="0.00E+00">
                  <c:v>7.1500000000000003E-5</c:v>
                </c:pt>
                <c:pt idx="128">
                  <c:v>1.0030399999999999E-4</c:v>
                </c:pt>
                <c:pt idx="129">
                  <c:v>1.40579E-4</c:v>
                </c:pt>
                <c:pt idx="130">
                  <c:v>1.96944E-4</c:v>
                </c:pt>
                <c:pt idx="131">
                  <c:v>2.7617000000000001E-4</c:v>
                </c:pt>
                <c:pt idx="132">
                  <c:v>3.8725599999999999E-4</c:v>
                </c:pt>
                <c:pt idx="133">
                  <c:v>5.4269699999999997E-4</c:v>
                </c:pt>
                <c:pt idx="134">
                  <c:v>7.6047599999999995E-4</c:v>
                </c:pt>
                <c:pt idx="135">
                  <c:v>1.066298E-3</c:v>
                </c:pt>
                <c:pt idx="136">
                  <c:v>1.495353E-3</c:v>
                </c:pt>
                <c:pt idx="137">
                  <c:v>2.0950249999999999E-3</c:v>
                </c:pt>
                <c:pt idx="138">
                  <c:v>2.9359479999999999E-3</c:v>
                </c:pt>
                <c:pt idx="139">
                  <c:v>4.1168419999999999E-3</c:v>
                </c:pt>
                <c:pt idx="140">
                  <c:v>5.7726499999999998E-3</c:v>
                </c:pt>
                <c:pt idx="141">
                  <c:v>8.0865669999999994E-3</c:v>
                </c:pt>
                <c:pt idx="142">
                  <c:v>1.1332073E-2</c:v>
                </c:pt>
                <c:pt idx="143">
                  <c:v>1.5889898E-2</c:v>
                </c:pt>
                <c:pt idx="144">
                  <c:v>2.2264659999999999E-2</c:v>
                </c:pt>
                <c:pt idx="145">
                  <c:v>3.1167062999999998E-2</c:v>
                </c:pt>
                <c:pt idx="146">
                  <c:v>4.3603452000000001E-2</c:v>
                </c:pt>
                <c:pt idx="147">
                  <c:v>6.0961693999999997E-2</c:v>
                </c:pt>
                <c:pt idx="148">
                  <c:v>8.4938597000000005E-2</c:v>
                </c:pt>
                <c:pt idx="149">
                  <c:v>0.117693303</c:v>
                </c:pt>
                <c:pt idx="150">
                  <c:v>0.161698166</c:v>
                </c:pt>
                <c:pt idx="151">
                  <c:v>0.218861414</c:v>
                </c:pt>
                <c:pt idx="152">
                  <c:v>0.28902476100000002</c:v>
                </c:pt>
                <c:pt idx="153">
                  <c:v>0.368916305</c:v>
                </c:pt>
                <c:pt idx="154">
                  <c:v>0.453195134</c:v>
                </c:pt>
                <c:pt idx="155">
                  <c:v>0.53610711600000005</c:v>
                </c:pt>
                <c:pt idx="156">
                  <c:v>0.61332755400000005</c:v>
                </c:pt>
                <c:pt idx="157">
                  <c:v>0.68215244500000005</c:v>
                </c:pt>
                <c:pt idx="158">
                  <c:v>0.74168295900000003</c:v>
                </c:pt>
                <c:pt idx="159">
                  <c:v>0.79182564499999997</c:v>
                </c:pt>
                <c:pt idx="160">
                  <c:v>0.83331941799999998</c:v>
                </c:pt>
                <c:pt idx="161">
                  <c:v>0.86724082800000002</c:v>
                </c:pt>
                <c:pt idx="162">
                  <c:v>0.89466616899999996</c:v>
                </c:pt>
                <c:pt idx="163">
                  <c:v>0.91669412400000005</c:v>
                </c:pt>
                <c:pt idx="164">
                  <c:v>0.93426553300000004</c:v>
                </c:pt>
                <c:pt idx="165">
                  <c:v>0.94823409199999997</c:v>
                </c:pt>
                <c:pt idx="166">
                  <c:v>0.95928861300000001</c:v>
                </c:pt>
                <c:pt idx="167">
                  <c:v>0.968022881</c:v>
                </c:pt>
                <c:pt idx="168">
                  <c:v>0.974905574</c:v>
                </c:pt>
                <c:pt idx="169">
                  <c:v>0.980317981</c:v>
                </c:pt>
                <c:pt idx="170">
                  <c:v>0.98457334799999996</c:v>
                </c:pt>
                <c:pt idx="171">
                  <c:v>0.98791224600000005</c:v>
                </c:pt>
                <c:pt idx="172">
                  <c:v>0.99053282399999998</c:v>
                </c:pt>
                <c:pt idx="173">
                  <c:v>0.99258623499999998</c:v>
                </c:pt>
                <c:pt idx="174">
                  <c:v>0.99419618300000001</c:v>
                </c:pt>
                <c:pt idx="175">
                  <c:v>0.99545723799999997</c:v>
                </c:pt>
                <c:pt idx="176">
                  <c:v>0.99644427300000005</c:v>
                </c:pt>
                <c:pt idx="177">
                  <c:v>0.99721747500000002</c:v>
                </c:pt>
                <c:pt idx="178">
                  <c:v>0.99782242700000001</c:v>
                </c:pt>
                <c:pt idx="179">
                  <c:v>0.99829617500000001</c:v>
                </c:pt>
                <c:pt idx="180">
                  <c:v>0.99866674600000005</c:v>
                </c:pt>
                <c:pt idx="181">
                  <c:v>0.99895689200000004</c:v>
                </c:pt>
                <c:pt idx="182">
                  <c:v>0.999183814</c:v>
                </c:pt>
                <c:pt idx="183">
                  <c:v>0.99936146699999995</c:v>
                </c:pt>
                <c:pt idx="184">
                  <c:v>0.99950046000000003</c:v>
                </c:pt>
                <c:pt idx="185">
                  <c:v>0.99960915299999997</c:v>
                </c:pt>
                <c:pt idx="186">
                  <c:v>0.99969423800000001</c:v>
                </c:pt>
                <c:pt idx="187">
                  <c:v>0.99976077200000002</c:v>
                </c:pt>
                <c:pt idx="188">
                  <c:v>0.99981285399999997</c:v>
                </c:pt>
                <c:pt idx="189">
                  <c:v>0.99985357900000005</c:v>
                </c:pt>
                <c:pt idx="190">
                  <c:v>0.99988545699999998</c:v>
                </c:pt>
                <c:pt idx="191">
                  <c:v>0.99991038300000001</c:v>
                </c:pt>
                <c:pt idx="192">
                  <c:v>0.99992989399999999</c:v>
                </c:pt>
                <c:pt idx="193">
                  <c:v>0.99994515799999995</c:v>
                </c:pt>
                <c:pt idx="194">
                  <c:v>0.99995709300000002</c:v>
                </c:pt>
                <c:pt idx="195">
                  <c:v>0.99996643399999996</c:v>
                </c:pt>
                <c:pt idx="196">
                  <c:v>0.99997373899999997</c:v>
                </c:pt>
                <c:pt idx="197">
                  <c:v>0.99997945700000002</c:v>
                </c:pt>
                <c:pt idx="198">
                  <c:v>0.99998392700000005</c:v>
                </c:pt>
                <c:pt idx="199">
                  <c:v>0.99998742699999998</c:v>
                </c:pt>
                <c:pt idx="200">
                  <c:v>0.99999016299999999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41-4948-B34D-6AC3BE1E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305608"/>
        <c:axId val="722297736"/>
      </c:scatterChart>
      <c:valAx>
        <c:axId val="72230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2297736"/>
        <c:crosses val="autoZero"/>
        <c:crossBetween val="midCat"/>
      </c:valAx>
      <c:valAx>
        <c:axId val="722297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2305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8 - Figura 36.xlsx]Figura 36'!$D$5</c:f>
              <c:strCache>
                <c:ptCount val="1"/>
                <c:pt idx="0">
                  <c:v>Diâmetro= 0.5 mm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36.xlsx]Figura 36'!$C$6:$C$206</c:f>
              <c:numCache>
                <c:formatCode>General</c:formatCode>
                <c:ptCount val="201"/>
                <c:pt idx="0">
                  <c:v>0</c:v>
                </c:pt>
                <c:pt idx="1">
                  <c:v>1.7999978599999999</c:v>
                </c:pt>
                <c:pt idx="2">
                  <c:v>3.5999957199999999</c:v>
                </c:pt>
                <c:pt idx="3">
                  <c:v>5.3999935800000003</c:v>
                </c:pt>
                <c:pt idx="4">
                  <c:v>7.1999914399999998</c:v>
                </c:pt>
                <c:pt idx="5">
                  <c:v>8.9999892999999993</c:v>
                </c:pt>
                <c:pt idx="6">
                  <c:v>10.799987160000001</c:v>
                </c:pt>
                <c:pt idx="7">
                  <c:v>12.59998502</c:v>
                </c:pt>
                <c:pt idx="8">
                  <c:v>14.39998288</c:v>
                </c:pt>
                <c:pt idx="9">
                  <c:v>16.199980740000001</c:v>
                </c:pt>
                <c:pt idx="10">
                  <c:v>17.999978599999999</c:v>
                </c:pt>
                <c:pt idx="11">
                  <c:v>19.79997646</c:v>
                </c:pt>
                <c:pt idx="12">
                  <c:v>21.599974320000001</c:v>
                </c:pt>
                <c:pt idx="13">
                  <c:v>23.399972179999999</c:v>
                </c:pt>
                <c:pt idx="14">
                  <c:v>25.19997004</c:v>
                </c:pt>
                <c:pt idx="15">
                  <c:v>26.999967900000001</c:v>
                </c:pt>
                <c:pt idx="16">
                  <c:v>28.799965759999999</c:v>
                </c:pt>
                <c:pt idx="17">
                  <c:v>30.59996362</c:v>
                </c:pt>
                <c:pt idx="18">
                  <c:v>32.399961480000002</c:v>
                </c:pt>
                <c:pt idx="19">
                  <c:v>34.199959339999999</c:v>
                </c:pt>
                <c:pt idx="20">
                  <c:v>35.999957199999997</c:v>
                </c:pt>
                <c:pt idx="21">
                  <c:v>37.799955060000002</c:v>
                </c:pt>
                <c:pt idx="22">
                  <c:v>39.59995292</c:v>
                </c:pt>
                <c:pt idx="23">
                  <c:v>41.399950779999998</c:v>
                </c:pt>
                <c:pt idx="24">
                  <c:v>43.199948640000002</c:v>
                </c:pt>
                <c:pt idx="25">
                  <c:v>44.9999465</c:v>
                </c:pt>
                <c:pt idx="26">
                  <c:v>46.799944359999998</c:v>
                </c:pt>
                <c:pt idx="27">
                  <c:v>48.599942220000003</c:v>
                </c:pt>
                <c:pt idx="28">
                  <c:v>50.39994008</c:v>
                </c:pt>
                <c:pt idx="29">
                  <c:v>52.199937939999998</c:v>
                </c:pt>
                <c:pt idx="30">
                  <c:v>53.999935800000003</c:v>
                </c:pt>
                <c:pt idx="31">
                  <c:v>55.799933660000001</c:v>
                </c:pt>
                <c:pt idx="32">
                  <c:v>57.599931519999998</c:v>
                </c:pt>
                <c:pt idx="33">
                  <c:v>59.399929380000003</c:v>
                </c:pt>
                <c:pt idx="34">
                  <c:v>61.199927240000001</c:v>
                </c:pt>
                <c:pt idx="35">
                  <c:v>62.999925099999999</c:v>
                </c:pt>
                <c:pt idx="36">
                  <c:v>64.799922960000004</c:v>
                </c:pt>
                <c:pt idx="37">
                  <c:v>66.599920819999994</c:v>
                </c:pt>
                <c:pt idx="38">
                  <c:v>68.399918679999999</c:v>
                </c:pt>
                <c:pt idx="39">
                  <c:v>70.199916540000004</c:v>
                </c:pt>
                <c:pt idx="40">
                  <c:v>71.999914399999994</c:v>
                </c:pt>
                <c:pt idx="41">
                  <c:v>73.799912259999999</c:v>
                </c:pt>
                <c:pt idx="42">
                  <c:v>75.599910120000004</c:v>
                </c:pt>
                <c:pt idx="43">
                  <c:v>77.399907979999995</c:v>
                </c:pt>
                <c:pt idx="44">
                  <c:v>79.19990584</c:v>
                </c:pt>
                <c:pt idx="45">
                  <c:v>80.999903700000004</c:v>
                </c:pt>
                <c:pt idx="46">
                  <c:v>82.799901559999995</c:v>
                </c:pt>
                <c:pt idx="47">
                  <c:v>84.59989942</c:v>
                </c:pt>
                <c:pt idx="48">
                  <c:v>86.399897280000005</c:v>
                </c:pt>
                <c:pt idx="49">
                  <c:v>88.199895139999995</c:v>
                </c:pt>
                <c:pt idx="50">
                  <c:v>89.999893</c:v>
                </c:pt>
                <c:pt idx="51">
                  <c:v>91.799890860000005</c:v>
                </c:pt>
                <c:pt idx="52">
                  <c:v>93.599888719999996</c:v>
                </c:pt>
                <c:pt idx="53">
                  <c:v>95.39988658</c:v>
                </c:pt>
                <c:pt idx="54">
                  <c:v>97.199884440000005</c:v>
                </c:pt>
                <c:pt idx="55">
                  <c:v>98.999882299999996</c:v>
                </c:pt>
                <c:pt idx="56">
                  <c:v>100.7998802</c:v>
                </c:pt>
                <c:pt idx="57">
                  <c:v>102.599878</c:v>
                </c:pt>
                <c:pt idx="58">
                  <c:v>104.3998759</c:v>
                </c:pt>
                <c:pt idx="59">
                  <c:v>106.1998737</c:v>
                </c:pt>
                <c:pt idx="60">
                  <c:v>107.99987160000001</c:v>
                </c:pt>
                <c:pt idx="61">
                  <c:v>109.7998695</c:v>
                </c:pt>
                <c:pt idx="62">
                  <c:v>111.5998673</c:v>
                </c:pt>
                <c:pt idx="63">
                  <c:v>113.39986519999999</c:v>
                </c:pt>
                <c:pt idx="64">
                  <c:v>115.19986299999999</c:v>
                </c:pt>
                <c:pt idx="65">
                  <c:v>116.9998609</c:v>
                </c:pt>
                <c:pt idx="66">
                  <c:v>118.7998588</c:v>
                </c:pt>
                <c:pt idx="67">
                  <c:v>120.5998566</c:v>
                </c:pt>
                <c:pt idx="68">
                  <c:v>122.3998545</c:v>
                </c:pt>
                <c:pt idx="69">
                  <c:v>124.1998523</c:v>
                </c:pt>
                <c:pt idx="70">
                  <c:v>125.9998502</c:v>
                </c:pt>
                <c:pt idx="71">
                  <c:v>127.79984810000001</c:v>
                </c:pt>
                <c:pt idx="72">
                  <c:v>129.59984589999999</c:v>
                </c:pt>
                <c:pt idx="73">
                  <c:v>131.39984380000001</c:v>
                </c:pt>
                <c:pt idx="74">
                  <c:v>133.19984160000001</c:v>
                </c:pt>
                <c:pt idx="75">
                  <c:v>134.99983950000001</c:v>
                </c:pt>
                <c:pt idx="76">
                  <c:v>136.7998374</c:v>
                </c:pt>
                <c:pt idx="77">
                  <c:v>138.5998352</c:v>
                </c:pt>
                <c:pt idx="78">
                  <c:v>140.3998331</c:v>
                </c:pt>
                <c:pt idx="79">
                  <c:v>142.19983089999999</c:v>
                </c:pt>
                <c:pt idx="80">
                  <c:v>143.99982879999999</c:v>
                </c:pt>
                <c:pt idx="81">
                  <c:v>145.79982670000001</c:v>
                </c:pt>
                <c:pt idx="82">
                  <c:v>147.59982450000001</c:v>
                </c:pt>
                <c:pt idx="83">
                  <c:v>149.39982240000001</c:v>
                </c:pt>
                <c:pt idx="84">
                  <c:v>151.1998202</c:v>
                </c:pt>
                <c:pt idx="85">
                  <c:v>152.9998181</c:v>
                </c:pt>
                <c:pt idx="86">
                  <c:v>154.79981599999999</c:v>
                </c:pt>
                <c:pt idx="87">
                  <c:v>156.59981379999999</c:v>
                </c:pt>
                <c:pt idx="88">
                  <c:v>158.39981169999999</c:v>
                </c:pt>
                <c:pt idx="89">
                  <c:v>160.19980949999999</c:v>
                </c:pt>
                <c:pt idx="90">
                  <c:v>161.99980740000001</c:v>
                </c:pt>
                <c:pt idx="91">
                  <c:v>163.7998053</c:v>
                </c:pt>
                <c:pt idx="92">
                  <c:v>165.5998031</c:v>
                </c:pt>
                <c:pt idx="93">
                  <c:v>167.399801</c:v>
                </c:pt>
                <c:pt idx="94">
                  <c:v>169.1997988</c:v>
                </c:pt>
                <c:pt idx="95">
                  <c:v>170.99979669999999</c:v>
                </c:pt>
                <c:pt idx="96">
                  <c:v>172.79979460000001</c:v>
                </c:pt>
                <c:pt idx="97">
                  <c:v>174.59979240000001</c:v>
                </c:pt>
                <c:pt idx="98">
                  <c:v>176.39979030000001</c:v>
                </c:pt>
                <c:pt idx="99">
                  <c:v>178.19978810000001</c:v>
                </c:pt>
                <c:pt idx="100">
                  <c:v>179.999786</c:v>
                </c:pt>
                <c:pt idx="101">
                  <c:v>181.79978389999999</c:v>
                </c:pt>
                <c:pt idx="102">
                  <c:v>183.59978169999999</c:v>
                </c:pt>
                <c:pt idx="103">
                  <c:v>185.39977959999999</c:v>
                </c:pt>
                <c:pt idx="104">
                  <c:v>187.19977739999999</c:v>
                </c:pt>
                <c:pt idx="105">
                  <c:v>188.99977530000001</c:v>
                </c:pt>
                <c:pt idx="106">
                  <c:v>190.7997732</c:v>
                </c:pt>
                <c:pt idx="107">
                  <c:v>192.599771</c:v>
                </c:pt>
                <c:pt idx="108">
                  <c:v>194.3997689</c:v>
                </c:pt>
                <c:pt idx="109">
                  <c:v>196.1997667</c:v>
                </c:pt>
                <c:pt idx="110">
                  <c:v>197.99976459999999</c:v>
                </c:pt>
                <c:pt idx="111">
                  <c:v>199.79976250000001</c:v>
                </c:pt>
                <c:pt idx="112">
                  <c:v>201.59976030000001</c:v>
                </c:pt>
                <c:pt idx="113">
                  <c:v>203.39975820000001</c:v>
                </c:pt>
                <c:pt idx="114">
                  <c:v>205.19975600000001</c:v>
                </c:pt>
                <c:pt idx="115">
                  <c:v>206.9997539</c:v>
                </c:pt>
                <c:pt idx="116">
                  <c:v>208.7997518</c:v>
                </c:pt>
                <c:pt idx="117">
                  <c:v>210.5997496</c:v>
                </c:pt>
                <c:pt idx="118">
                  <c:v>212.39974749999999</c:v>
                </c:pt>
                <c:pt idx="119">
                  <c:v>214.19974529999999</c:v>
                </c:pt>
                <c:pt idx="120">
                  <c:v>215.99974320000001</c:v>
                </c:pt>
                <c:pt idx="121">
                  <c:v>217.79974110000001</c:v>
                </c:pt>
                <c:pt idx="122">
                  <c:v>219.59973890000001</c:v>
                </c:pt>
                <c:pt idx="123">
                  <c:v>221.3997368</c:v>
                </c:pt>
                <c:pt idx="124">
                  <c:v>223.1997346</c:v>
                </c:pt>
                <c:pt idx="125">
                  <c:v>224.99973249999999</c:v>
                </c:pt>
                <c:pt idx="126">
                  <c:v>226.79973039999999</c:v>
                </c:pt>
                <c:pt idx="127">
                  <c:v>228.59972819999999</c:v>
                </c:pt>
                <c:pt idx="128">
                  <c:v>230.39972610000001</c:v>
                </c:pt>
                <c:pt idx="129">
                  <c:v>232.19972390000001</c:v>
                </c:pt>
                <c:pt idx="130">
                  <c:v>233.9997218</c:v>
                </c:pt>
                <c:pt idx="131">
                  <c:v>235.7997197</c:v>
                </c:pt>
                <c:pt idx="132">
                  <c:v>237.5997175</c:v>
                </c:pt>
                <c:pt idx="133">
                  <c:v>239.39971539999999</c:v>
                </c:pt>
                <c:pt idx="134">
                  <c:v>241.19971319999999</c:v>
                </c:pt>
                <c:pt idx="135">
                  <c:v>242.99971110000001</c:v>
                </c:pt>
                <c:pt idx="136">
                  <c:v>244.79970900000001</c:v>
                </c:pt>
                <c:pt idx="137">
                  <c:v>246.59970680000001</c:v>
                </c:pt>
                <c:pt idx="138">
                  <c:v>248.3997047</c:v>
                </c:pt>
                <c:pt idx="139">
                  <c:v>250.1997025</c:v>
                </c:pt>
                <c:pt idx="140">
                  <c:v>251.99970039999999</c:v>
                </c:pt>
                <c:pt idx="141">
                  <c:v>253.79969829999999</c:v>
                </c:pt>
                <c:pt idx="142">
                  <c:v>255.59969609999999</c:v>
                </c:pt>
                <c:pt idx="143">
                  <c:v>257.39969400000001</c:v>
                </c:pt>
                <c:pt idx="144">
                  <c:v>259.19969179999998</c:v>
                </c:pt>
                <c:pt idx="145">
                  <c:v>260.99968969999998</c:v>
                </c:pt>
                <c:pt idx="146">
                  <c:v>262.79968760000003</c:v>
                </c:pt>
                <c:pt idx="147">
                  <c:v>264.5996854</c:v>
                </c:pt>
                <c:pt idx="148">
                  <c:v>266.39968329999999</c:v>
                </c:pt>
                <c:pt idx="149">
                  <c:v>268.19968110000002</c:v>
                </c:pt>
                <c:pt idx="150">
                  <c:v>269.99967900000001</c:v>
                </c:pt>
                <c:pt idx="151">
                  <c:v>271.79967690000001</c:v>
                </c:pt>
                <c:pt idx="152">
                  <c:v>273.59967469999998</c:v>
                </c:pt>
                <c:pt idx="153">
                  <c:v>275.39967259999997</c:v>
                </c:pt>
                <c:pt idx="154">
                  <c:v>277.1996704</c:v>
                </c:pt>
                <c:pt idx="155">
                  <c:v>278.9996683</c:v>
                </c:pt>
                <c:pt idx="156">
                  <c:v>280.79966619999999</c:v>
                </c:pt>
                <c:pt idx="157">
                  <c:v>282.59966400000002</c:v>
                </c:pt>
                <c:pt idx="158">
                  <c:v>284.39966190000001</c:v>
                </c:pt>
                <c:pt idx="159">
                  <c:v>286.19965969999998</c:v>
                </c:pt>
                <c:pt idx="160">
                  <c:v>287.99965759999998</c:v>
                </c:pt>
                <c:pt idx="161">
                  <c:v>289.79965549999997</c:v>
                </c:pt>
                <c:pt idx="162">
                  <c:v>291.5996533</c:v>
                </c:pt>
                <c:pt idx="163">
                  <c:v>293.39965119999999</c:v>
                </c:pt>
                <c:pt idx="164">
                  <c:v>295.19964900000002</c:v>
                </c:pt>
                <c:pt idx="165">
                  <c:v>296.99964690000002</c:v>
                </c:pt>
                <c:pt idx="166">
                  <c:v>298.79964480000001</c:v>
                </c:pt>
                <c:pt idx="167">
                  <c:v>300.59964259999998</c:v>
                </c:pt>
                <c:pt idx="168">
                  <c:v>302.39964049999998</c:v>
                </c:pt>
                <c:pt idx="169">
                  <c:v>304.1996383</c:v>
                </c:pt>
                <c:pt idx="170">
                  <c:v>305.9996362</c:v>
                </c:pt>
                <c:pt idx="171">
                  <c:v>307.79963409999999</c:v>
                </c:pt>
                <c:pt idx="172">
                  <c:v>309.59963190000002</c:v>
                </c:pt>
                <c:pt idx="173">
                  <c:v>311.39962980000001</c:v>
                </c:pt>
                <c:pt idx="174">
                  <c:v>313.19962759999999</c:v>
                </c:pt>
                <c:pt idx="175">
                  <c:v>314.99962549999998</c:v>
                </c:pt>
                <c:pt idx="176">
                  <c:v>316.79962339999997</c:v>
                </c:pt>
                <c:pt idx="177">
                  <c:v>318.5996212</c:v>
                </c:pt>
                <c:pt idx="178">
                  <c:v>320.3996191</c:v>
                </c:pt>
                <c:pt idx="179">
                  <c:v>322.19961690000002</c:v>
                </c:pt>
                <c:pt idx="180">
                  <c:v>323.99961480000002</c:v>
                </c:pt>
                <c:pt idx="181">
                  <c:v>325.79961270000001</c:v>
                </c:pt>
                <c:pt idx="182">
                  <c:v>327.59961049999998</c:v>
                </c:pt>
                <c:pt idx="183">
                  <c:v>329.39960839999998</c:v>
                </c:pt>
                <c:pt idx="184">
                  <c:v>331.19960620000001</c:v>
                </c:pt>
                <c:pt idx="185">
                  <c:v>332.9996041</c:v>
                </c:pt>
                <c:pt idx="186">
                  <c:v>334.79960199999999</c:v>
                </c:pt>
                <c:pt idx="187">
                  <c:v>336.59959980000002</c:v>
                </c:pt>
                <c:pt idx="188">
                  <c:v>338.39959770000002</c:v>
                </c:pt>
                <c:pt idx="189">
                  <c:v>340.19959549999999</c:v>
                </c:pt>
                <c:pt idx="190">
                  <c:v>341.99959339999998</c:v>
                </c:pt>
                <c:pt idx="191">
                  <c:v>343.79959129999997</c:v>
                </c:pt>
                <c:pt idx="192">
                  <c:v>345.5995891</c:v>
                </c:pt>
                <c:pt idx="193">
                  <c:v>347.399587</c:v>
                </c:pt>
                <c:pt idx="194">
                  <c:v>349.19958480000003</c:v>
                </c:pt>
                <c:pt idx="195">
                  <c:v>350.99958270000002</c:v>
                </c:pt>
                <c:pt idx="196">
                  <c:v>352.79958060000001</c:v>
                </c:pt>
                <c:pt idx="197">
                  <c:v>354.59957839999998</c:v>
                </c:pt>
                <c:pt idx="198">
                  <c:v>356.39957629999998</c:v>
                </c:pt>
                <c:pt idx="199">
                  <c:v>358.19957410000001</c:v>
                </c:pt>
                <c:pt idx="200">
                  <c:v>359.999572</c:v>
                </c:pt>
              </c:numCache>
            </c:numRef>
          </c:xVal>
          <c:yVal>
            <c:numRef>
              <c:f>'[Capítulo 8 - Figura 36.xlsx]Figura 36'!$D$6:$D$206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 formatCode="0.00E+00">
                  <c:v>1E-10</c:v>
                </c:pt>
                <c:pt idx="97" formatCode="0.00E+00">
                  <c:v>1E-10</c:v>
                </c:pt>
                <c:pt idx="98" formatCode="0.00E+00">
                  <c:v>1E-10</c:v>
                </c:pt>
                <c:pt idx="99" formatCode="0.00E+00">
                  <c:v>2.0000000000000001E-10</c:v>
                </c:pt>
                <c:pt idx="100" formatCode="0.00E+00">
                  <c:v>3E-10</c:v>
                </c:pt>
                <c:pt idx="101" formatCode="0.00E+00">
                  <c:v>4.0000000000000001E-10</c:v>
                </c:pt>
                <c:pt idx="102" formatCode="0.00E+00">
                  <c:v>6E-10</c:v>
                </c:pt>
                <c:pt idx="103" formatCode="0.00E+00">
                  <c:v>8.9999999999999999E-10</c:v>
                </c:pt>
                <c:pt idx="104" formatCode="0.00E+00">
                  <c:v>1.3000000000000001E-9</c:v>
                </c:pt>
                <c:pt idx="105">
                  <c:v>2.0000000000000001E-9</c:v>
                </c:pt>
                <c:pt idx="106" formatCode="0.00E+00">
                  <c:v>2.8999999999999999E-9</c:v>
                </c:pt>
                <c:pt idx="107" formatCode="0.00E+00">
                  <c:v>4.2999999999999996E-9</c:v>
                </c:pt>
                <c:pt idx="108" formatCode="0.00E+00">
                  <c:v>6.4000000000000002E-9</c:v>
                </c:pt>
                <c:pt idx="109" formatCode="0.00E+00">
                  <c:v>9.5000000000000007E-9</c:v>
                </c:pt>
                <c:pt idx="110" formatCode="0.00E+00">
                  <c:v>1.4100000000000001E-8</c:v>
                </c:pt>
                <c:pt idx="111" formatCode="0.00E+00">
                  <c:v>2.0899999999999999E-8</c:v>
                </c:pt>
                <c:pt idx="112" formatCode="0.00E+00">
                  <c:v>3.0899999999999999E-8</c:v>
                </c:pt>
                <c:pt idx="113" formatCode="0.00E+00">
                  <c:v>4.5900000000000001E-8</c:v>
                </c:pt>
                <c:pt idx="114" formatCode="0.00E+00">
                  <c:v>6.8200000000000002E-8</c:v>
                </c:pt>
                <c:pt idx="115">
                  <c:v>1.01E-7</c:v>
                </c:pt>
                <c:pt idx="116" formatCode="0.00E+00">
                  <c:v>1.494E-7</c:v>
                </c:pt>
                <c:pt idx="117" formatCode="0.00E+00">
                  <c:v>2.2179999999999999E-7</c:v>
                </c:pt>
                <c:pt idx="118" formatCode="0.00E+00">
                  <c:v>3.2949999999999998E-7</c:v>
                </c:pt>
                <c:pt idx="119">
                  <c:v>4.8800000000000003E-7</c:v>
                </c:pt>
                <c:pt idx="120" formatCode="0.00E+00">
                  <c:v>7.2220000000000005E-7</c:v>
                </c:pt>
                <c:pt idx="121" formatCode="0.00E+00">
                  <c:v>1.0721000000000001E-6</c:v>
                </c:pt>
                <c:pt idx="122" formatCode="0.00E+00">
                  <c:v>1.5925E-6</c:v>
                </c:pt>
                <c:pt idx="123">
                  <c:v>2.3580000000000001E-6</c:v>
                </c:pt>
                <c:pt idx="124" formatCode="0.00E+00">
                  <c:v>3.4906000000000001E-6</c:v>
                </c:pt>
                <c:pt idx="125" formatCode="0.00E+00">
                  <c:v>5.1842000000000003E-6</c:v>
                </c:pt>
                <c:pt idx="126" formatCode="0.00E+00">
                  <c:v>7.6981E-6</c:v>
                </c:pt>
                <c:pt idx="127" formatCode="0.00E+00">
                  <c:v>1.1395300000000001E-5</c:v>
                </c:pt>
                <c:pt idx="128">
                  <c:v>1.6874000000000001E-5</c:v>
                </c:pt>
                <c:pt idx="129" formatCode="0.00E+00">
                  <c:v>2.50645E-5</c:v>
                </c:pt>
                <c:pt idx="130" formatCode="0.00E+00">
                  <c:v>3.7205600000000002E-5</c:v>
                </c:pt>
                <c:pt idx="131" formatCode="0.00E+00">
                  <c:v>5.5060599999999999E-5</c:v>
                </c:pt>
                <c:pt idx="132" formatCode="0.00E+00">
                  <c:v>8.15637E-5</c:v>
                </c:pt>
                <c:pt idx="133">
                  <c:v>1.21179E-4</c:v>
                </c:pt>
                <c:pt idx="134">
                  <c:v>1.7980599999999999E-4</c:v>
                </c:pt>
                <c:pt idx="135">
                  <c:v>2.6604999999999999E-4</c:v>
                </c:pt>
                <c:pt idx="136">
                  <c:v>3.9427599999999999E-4</c:v>
                </c:pt>
                <c:pt idx="137">
                  <c:v>5.8584900000000005E-4</c:v>
                </c:pt>
                <c:pt idx="138">
                  <c:v>8.6904599999999995E-4</c:v>
                </c:pt>
                <c:pt idx="139">
                  <c:v>1.2857750000000001E-3</c:v>
                </c:pt>
                <c:pt idx="140">
                  <c:v>1.906296E-3</c:v>
                </c:pt>
                <c:pt idx="141">
                  <c:v>2.8326269999999999E-3</c:v>
                </c:pt>
                <c:pt idx="142">
                  <c:v>4.199342E-3</c:v>
                </c:pt>
                <c:pt idx="143">
                  <c:v>6.2128729999999998E-3</c:v>
                </c:pt>
                <c:pt idx="144">
                  <c:v>9.2146840000000008E-3</c:v>
                </c:pt>
                <c:pt idx="145">
                  <c:v>1.3689799000000001E-2</c:v>
                </c:pt>
                <c:pt idx="146">
                  <c:v>2.0280312000000002E-2</c:v>
                </c:pt>
                <c:pt idx="147">
                  <c:v>2.9989177999999998E-2</c:v>
                </c:pt>
                <c:pt idx="148">
                  <c:v>4.4441751000000002E-2</c:v>
                </c:pt>
                <c:pt idx="149">
                  <c:v>6.5842871999999997E-2</c:v>
                </c:pt>
                <c:pt idx="150">
                  <c:v>9.6984811000000004E-2</c:v>
                </c:pt>
                <c:pt idx="151">
                  <c:v>0.14182969400000001</c:v>
                </c:pt>
                <c:pt idx="152">
                  <c:v>0.20558932999999999</c:v>
                </c:pt>
                <c:pt idx="153">
                  <c:v>0.29147564500000001</c:v>
                </c:pt>
                <c:pt idx="154">
                  <c:v>0.39617918499999999</c:v>
                </c:pt>
                <c:pt idx="155">
                  <c:v>0.50930943200000001</c:v>
                </c:pt>
                <c:pt idx="156">
                  <c:v>0.61823536899999998</c:v>
                </c:pt>
                <c:pt idx="157">
                  <c:v>0.71351510399999996</c:v>
                </c:pt>
                <c:pt idx="158">
                  <c:v>0.79102304300000004</c:v>
                </c:pt>
                <c:pt idx="159">
                  <c:v>0.85065687899999998</c:v>
                </c:pt>
                <c:pt idx="160">
                  <c:v>0.894849899</c:v>
                </c:pt>
                <c:pt idx="161">
                  <c:v>0.92673868599999998</c:v>
                </c:pt>
                <c:pt idx="162">
                  <c:v>0.94932868100000001</c:v>
                </c:pt>
                <c:pt idx="163">
                  <c:v>0.965135089</c:v>
                </c:pt>
                <c:pt idx="164">
                  <c:v>0.97609066799999999</c:v>
                </c:pt>
                <c:pt idx="165">
                  <c:v>0.98364273800000002</c:v>
                </c:pt>
                <c:pt idx="166">
                  <c:v>0.98882762499999999</c:v>
                </c:pt>
                <c:pt idx="167">
                  <c:v>0.99237751200000002</c:v>
                </c:pt>
                <c:pt idx="168">
                  <c:v>0.99480341400000005</c:v>
                </c:pt>
                <c:pt idx="169">
                  <c:v>0.99645909200000005</c:v>
                </c:pt>
                <c:pt idx="170">
                  <c:v>0.997588107</c:v>
                </c:pt>
                <c:pt idx="171">
                  <c:v>0.99835753100000002</c:v>
                </c:pt>
                <c:pt idx="172">
                  <c:v>0.99888168200000005</c:v>
                </c:pt>
                <c:pt idx="173">
                  <c:v>0.99923864900000003</c:v>
                </c:pt>
                <c:pt idx="174">
                  <c:v>0.99948171100000005</c:v>
                </c:pt>
                <c:pt idx="175">
                  <c:v>0.99964724699999996</c:v>
                </c:pt>
                <c:pt idx="176">
                  <c:v>0.99975988500000001</c:v>
                </c:pt>
                <c:pt idx="177">
                  <c:v>0.99983655999999999</c:v>
                </c:pt>
                <c:pt idx="178">
                  <c:v>0.99988875200000005</c:v>
                </c:pt>
                <c:pt idx="179">
                  <c:v>0.99992427900000003</c:v>
                </c:pt>
                <c:pt idx="180">
                  <c:v>0.99994846000000004</c:v>
                </c:pt>
                <c:pt idx="181">
                  <c:v>0.99996492000000003</c:v>
                </c:pt>
                <c:pt idx="182">
                  <c:v>0.99997612300000005</c:v>
                </c:pt>
                <c:pt idx="183">
                  <c:v>0.99998374800000001</c:v>
                </c:pt>
                <c:pt idx="184">
                  <c:v>0.99998893799999999</c:v>
                </c:pt>
                <c:pt idx="185">
                  <c:v>0.99999247099999999</c:v>
                </c:pt>
                <c:pt idx="186">
                  <c:v>0.99999487499999995</c:v>
                </c:pt>
                <c:pt idx="187">
                  <c:v>0.99999651199999995</c:v>
                </c:pt>
                <c:pt idx="188">
                  <c:v>0.99999762599999997</c:v>
                </c:pt>
                <c:pt idx="189">
                  <c:v>0.99999838399999996</c:v>
                </c:pt>
                <c:pt idx="190">
                  <c:v>0.99999890000000002</c:v>
                </c:pt>
                <c:pt idx="191">
                  <c:v>0.99999925199999995</c:v>
                </c:pt>
                <c:pt idx="192">
                  <c:v>0.99999949099999996</c:v>
                </c:pt>
                <c:pt idx="193">
                  <c:v>0.99999965300000004</c:v>
                </c:pt>
                <c:pt idx="194">
                  <c:v>0.99999976400000001</c:v>
                </c:pt>
                <c:pt idx="195">
                  <c:v>0.999999839</c:v>
                </c:pt>
                <c:pt idx="196">
                  <c:v>0.99999989099999997</c:v>
                </c:pt>
                <c:pt idx="197">
                  <c:v>0.99999992599999998</c:v>
                </c:pt>
                <c:pt idx="198">
                  <c:v>0.999999949</c:v>
                </c:pt>
                <c:pt idx="199">
                  <c:v>0.99999996599999996</c:v>
                </c:pt>
                <c:pt idx="200">
                  <c:v>0.99999997699999998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91-4699-9505-8D419821EB0B}"/>
            </c:ext>
          </c:extLst>
        </c:ser>
        <c:ser>
          <c:idx val="1"/>
          <c:order val="1"/>
          <c:tx>
            <c:strRef>
              <c:f>'[Capítulo 8 - Figura 36.xlsx]Figura 36'!$E$5</c:f>
              <c:strCache>
                <c:ptCount val="1"/>
                <c:pt idx="0">
                  <c:v>Diâmetro= 1.0 mm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36.xlsx]Figura 36'!$C$6:$C$206</c:f>
              <c:numCache>
                <c:formatCode>General</c:formatCode>
                <c:ptCount val="201"/>
                <c:pt idx="0">
                  <c:v>0</c:v>
                </c:pt>
                <c:pt idx="1">
                  <c:v>1.7999978599999999</c:v>
                </c:pt>
                <c:pt idx="2">
                  <c:v>3.5999957199999999</c:v>
                </c:pt>
                <c:pt idx="3">
                  <c:v>5.3999935800000003</c:v>
                </c:pt>
                <c:pt idx="4">
                  <c:v>7.1999914399999998</c:v>
                </c:pt>
                <c:pt idx="5">
                  <c:v>8.9999892999999993</c:v>
                </c:pt>
                <c:pt idx="6">
                  <c:v>10.799987160000001</c:v>
                </c:pt>
                <c:pt idx="7">
                  <c:v>12.59998502</c:v>
                </c:pt>
                <c:pt idx="8">
                  <c:v>14.39998288</c:v>
                </c:pt>
                <c:pt idx="9">
                  <c:v>16.199980740000001</c:v>
                </c:pt>
                <c:pt idx="10">
                  <c:v>17.999978599999999</c:v>
                </c:pt>
                <c:pt idx="11">
                  <c:v>19.79997646</c:v>
                </c:pt>
                <c:pt idx="12">
                  <c:v>21.599974320000001</c:v>
                </c:pt>
                <c:pt idx="13">
                  <c:v>23.399972179999999</c:v>
                </c:pt>
                <c:pt idx="14">
                  <c:v>25.19997004</c:v>
                </c:pt>
                <c:pt idx="15">
                  <c:v>26.999967900000001</c:v>
                </c:pt>
                <c:pt idx="16">
                  <c:v>28.799965759999999</c:v>
                </c:pt>
                <c:pt idx="17">
                  <c:v>30.59996362</c:v>
                </c:pt>
                <c:pt idx="18">
                  <c:v>32.399961480000002</c:v>
                </c:pt>
                <c:pt idx="19">
                  <c:v>34.199959339999999</c:v>
                </c:pt>
                <c:pt idx="20">
                  <c:v>35.999957199999997</c:v>
                </c:pt>
                <c:pt idx="21">
                  <c:v>37.799955060000002</c:v>
                </c:pt>
                <c:pt idx="22">
                  <c:v>39.59995292</c:v>
                </c:pt>
                <c:pt idx="23">
                  <c:v>41.399950779999998</c:v>
                </c:pt>
                <c:pt idx="24">
                  <c:v>43.199948640000002</c:v>
                </c:pt>
                <c:pt idx="25">
                  <c:v>44.9999465</c:v>
                </c:pt>
                <c:pt idx="26">
                  <c:v>46.799944359999998</c:v>
                </c:pt>
                <c:pt idx="27">
                  <c:v>48.599942220000003</c:v>
                </c:pt>
                <c:pt idx="28">
                  <c:v>50.39994008</c:v>
                </c:pt>
                <c:pt idx="29">
                  <c:v>52.199937939999998</c:v>
                </c:pt>
                <c:pt idx="30">
                  <c:v>53.999935800000003</c:v>
                </c:pt>
                <c:pt idx="31">
                  <c:v>55.799933660000001</c:v>
                </c:pt>
                <c:pt idx="32">
                  <c:v>57.599931519999998</c:v>
                </c:pt>
                <c:pt idx="33">
                  <c:v>59.399929380000003</c:v>
                </c:pt>
                <c:pt idx="34">
                  <c:v>61.199927240000001</c:v>
                </c:pt>
                <c:pt idx="35">
                  <c:v>62.999925099999999</c:v>
                </c:pt>
                <c:pt idx="36">
                  <c:v>64.799922960000004</c:v>
                </c:pt>
                <c:pt idx="37">
                  <c:v>66.599920819999994</c:v>
                </c:pt>
                <c:pt idx="38">
                  <c:v>68.399918679999999</c:v>
                </c:pt>
                <c:pt idx="39">
                  <c:v>70.199916540000004</c:v>
                </c:pt>
                <c:pt idx="40">
                  <c:v>71.999914399999994</c:v>
                </c:pt>
                <c:pt idx="41">
                  <c:v>73.799912259999999</c:v>
                </c:pt>
                <c:pt idx="42">
                  <c:v>75.599910120000004</c:v>
                </c:pt>
                <c:pt idx="43">
                  <c:v>77.399907979999995</c:v>
                </c:pt>
                <c:pt idx="44">
                  <c:v>79.19990584</c:v>
                </c:pt>
                <c:pt idx="45">
                  <c:v>80.999903700000004</c:v>
                </c:pt>
                <c:pt idx="46">
                  <c:v>82.799901559999995</c:v>
                </c:pt>
                <c:pt idx="47">
                  <c:v>84.59989942</c:v>
                </c:pt>
                <c:pt idx="48">
                  <c:v>86.399897280000005</c:v>
                </c:pt>
                <c:pt idx="49">
                  <c:v>88.199895139999995</c:v>
                </c:pt>
                <c:pt idx="50">
                  <c:v>89.999893</c:v>
                </c:pt>
                <c:pt idx="51">
                  <c:v>91.799890860000005</c:v>
                </c:pt>
                <c:pt idx="52">
                  <c:v>93.599888719999996</c:v>
                </c:pt>
                <c:pt idx="53">
                  <c:v>95.39988658</c:v>
                </c:pt>
                <c:pt idx="54">
                  <c:v>97.199884440000005</c:v>
                </c:pt>
                <c:pt idx="55">
                  <c:v>98.999882299999996</c:v>
                </c:pt>
                <c:pt idx="56">
                  <c:v>100.7998802</c:v>
                </c:pt>
                <c:pt idx="57">
                  <c:v>102.599878</c:v>
                </c:pt>
                <c:pt idx="58">
                  <c:v>104.3998759</c:v>
                </c:pt>
                <c:pt idx="59">
                  <c:v>106.1998737</c:v>
                </c:pt>
                <c:pt idx="60">
                  <c:v>107.99987160000001</c:v>
                </c:pt>
                <c:pt idx="61">
                  <c:v>109.7998695</c:v>
                </c:pt>
                <c:pt idx="62">
                  <c:v>111.5998673</c:v>
                </c:pt>
                <c:pt idx="63">
                  <c:v>113.39986519999999</c:v>
                </c:pt>
                <c:pt idx="64">
                  <c:v>115.19986299999999</c:v>
                </c:pt>
                <c:pt idx="65">
                  <c:v>116.9998609</c:v>
                </c:pt>
                <c:pt idx="66">
                  <c:v>118.7998588</c:v>
                </c:pt>
                <c:pt idx="67">
                  <c:v>120.5998566</c:v>
                </c:pt>
                <c:pt idx="68">
                  <c:v>122.3998545</c:v>
                </c:pt>
                <c:pt idx="69">
                  <c:v>124.1998523</c:v>
                </c:pt>
                <c:pt idx="70">
                  <c:v>125.9998502</c:v>
                </c:pt>
                <c:pt idx="71">
                  <c:v>127.79984810000001</c:v>
                </c:pt>
                <c:pt idx="72">
                  <c:v>129.59984589999999</c:v>
                </c:pt>
                <c:pt idx="73">
                  <c:v>131.39984380000001</c:v>
                </c:pt>
                <c:pt idx="74">
                  <c:v>133.19984160000001</c:v>
                </c:pt>
                <c:pt idx="75">
                  <c:v>134.99983950000001</c:v>
                </c:pt>
                <c:pt idx="76">
                  <c:v>136.7998374</c:v>
                </c:pt>
                <c:pt idx="77">
                  <c:v>138.5998352</c:v>
                </c:pt>
                <c:pt idx="78">
                  <c:v>140.3998331</c:v>
                </c:pt>
                <c:pt idx="79">
                  <c:v>142.19983089999999</c:v>
                </c:pt>
                <c:pt idx="80">
                  <c:v>143.99982879999999</c:v>
                </c:pt>
                <c:pt idx="81">
                  <c:v>145.79982670000001</c:v>
                </c:pt>
                <c:pt idx="82">
                  <c:v>147.59982450000001</c:v>
                </c:pt>
                <c:pt idx="83">
                  <c:v>149.39982240000001</c:v>
                </c:pt>
                <c:pt idx="84">
                  <c:v>151.1998202</c:v>
                </c:pt>
                <c:pt idx="85">
                  <c:v>152.9998181</c:v>
                </c:pt>
                <c:pt idx="86">
                  <c:v>154.79981599999999</c:v>
                </c:pt>
                <c:pt idx="87">
                  <c:v>156.59981379999999</c:v>
                </c:pt>
                <c:pt idx="88">
                  <c:v>158.39981169999999</c:v>
                </c:pt>
                <c:pt idx="89">
                  <c:v>160.19980949999999</c:v>
                </c:pt>
                <c:pt idx="90">
                  <c:v>161.99980740000001</c:v>
                </c:pt>
                <c:pt idx="91">
                  <c:v>163.7998053</c:v>
                </c:pt>
                <c:pt idx="92">
                  <c:v>165.5998031</c:v>
                </c:pt>
                <c:pt idx="93">
                  <c:v>167.399801</c:v>
                </c:pt>
                <c:pt idx="94">
                  <c:v>169.1997988</c:v>
                </c:pt>
                <c:pt idx="95">
                  <c:v>170.99979669999999</c:v>
                </c:pt>
                <c:pt idx="96">
                  <c:v>172.79979460000001</c:v>
                </c:pt>
                <c:pt idx="97">
                  <c:v>174.59979240000001</c:v>
                </c:pt>
                <c:pt idx="98">
                  <c:v>176.39979030000001</c:v>
                </c:pt>
                <c:pt idx="99">
                  <c:v>178.19978810000001</c:v>
                </c:pt>
                <c:pt idx="100">
                  <c:v>179.999786</c:v>
                </c:pt>
                <c:pt idx="101">
                  <c:v>181.79978389999999</c:v>
                </c:pt>
                <c:pt idx="102">
                  <c:v>183.59978169999999</c:v>
                </c:pt>
                <c:pt idx="103">
                  <c:v>185.39977959999999</c:v>
                </c:pt>
                <c:pt idx="104">
                  <c:v>187.19977739999999</c:v>
                </c:pt>
                <c:pt idx="105">
                  <c:v>188.99977530000001</c:v>
                </c:pt>
                <c:pt idx="106">
                  <c:v>190.7997732</c:v>
                </c:pt>
                <c:pt idx="107">
                  <c:v>192.599771</c:v>
                </c:pt>
                <c:pt idx="108">
                  <c:v>194.3997689</c:v>
                </c:pt>
                <c:pt idx="109">
                  <c:v>196.1997667</c:v>
                </c:pt>
                <c:pt idx="110">
                  <c:v>197.99976459999999</c:v>
                </c:pt>
                <c:pt idx="111">
                  <c:v>199.79976250000001</c:v>
                </c:pt>
                <c:pt idx="112">
                  <c:v>201.59976030000001</c:v>
                </c:pt>
                <c:pt idx="113">
                  <c:v>203.39975820000001</c:v>
                </c:pt>
                <c:pt idx="114">
                  <c:v>205.19975600000001</c:v>
                </c:pt>
                <c:pt idx="115">
                  <c:v>206.9997539</c:v>
                </c:pt>
                <c:pt idx="116">
                  <c:v>208.7997518</c:v>
                </c:pt>
                <c:pt idx="117">
                  <c:v>210.5997496</c:v>
                </c:pt>
                <c:pt idx="118">
                  <c:v>212.39974749999999</c:v>
                </c:pt>
                <c:pt idx="119">
                  <c:v>214.19974529999999</c:v>
                </c:pt>
                <c:pt idx="120">
                  <c:v>215.99974320000001</c:v>
                </c:pt>
                <c:pt idx="121">
                  <c:v>217.79974110000001</c:v>
                </c:pt>
                <c:pt idx="122">
                  <c:v>219.59973890000001</c:v>
                </c:pt>
                <c:pt idx="123">
                  <c:v>221.3997368</c:v>
                </c:pt>
                <c:pt idx="124">
                  <c:v>223.1997346</c:v>
                </c:pt>
                <c:pt idx="125">
                  <c:v>224.99973249999999</c:v>
                </c:pt>
                <c:pt idx="126">
                  <c:v>226.79973039999999</c:v>
                </c:pt>
                <c:pt idx="127">
                  <c:v>228.59972819999999</c:v>
                </c:pt>
                <c:pt idx="128">
                  <c:v>230.39972610000001</c:v>
                </c:pt>
                <c:pt idx="129">
                  <c:v>232.19972390000001</c:v>
                </c:pt>
                <c:pt idx="130">
                  <c:v>233.9997218</c:v>
                </c:pt>
                <c:pt idx="131">
                  <c:v>235.7997197</c:v>
                </c:pt>
                <c:pt idx="132">
                  <c:v>237.5997175</c:v>
                </c:pt>
                <c:pt idx="133">
                  <c:v>239.39971539999999</c:v>
                </c:pt>
                <c:pt idx="134">
                  <c:v>241.19971319999999</c:v>
                </c:pt>
                <c:pt idx="135">
                  <c:v>242.99971110000001</c:v>
                </c:pt>
                <c:pt idx="136">
                  <c:v>244.79970900000001</c:v>
                </c:pt>
                <c:pt idx="137">
                  <c:v>246.59970680000001</c:v>
                </c:pt>
                <c:pt idx="138">
                  <c:v>248.3997047</c:v>
                </c:pt>
                <c:pt idx="139">
                  <c:v>250.1997025</c:v>
                </c:pt>
                <c:pt idx="140">
                  <c:v>251.99970039999999</c:v>
                </c:pt>
                <c:pt idx="141">
                  <c:v>253.79969829999999</c:v>
                </c:pt>
                <c:pt idx="142">
                  <c:v>255.59969609999999</c:v>
                </c:pt>
                <c:pt idx="143">
                  <c:v>257.39969400000001</c:v>
                </c:pt>
                <c:pt idx="144">
                  <c:v>259.19969179999998</c:v>
                </c:pt>
                <c:pt idx="145">
                  <c:v>260.99968969999998</c:v>
                </c:pt>
                <c:pt idx="146">
                  <c:v>262.79968760000003</c:v>
                </c:pt>
                <c:pt idx="147">
                  <c:v>264.5996854</c:v>
                </c:pt>
                <c:pt idx="148">
                  <c:v>266.39968329999999</c:v>
                </c:pt>
                <c:pt idx="149">
                  <c:v>268.19968110000002</c:v>
                </c:pt>
                <c:pt idx="150">
                  <c:v>269.99967900000001</c:v>
                </c:pt>
                <c:pt idx="151">
                  <c:v>271.79967690000001</c:v>
                </c:pt>
                <c:pt idx="152">
                  <c:v>273.59967469999998</c:v>
                </c:pt>
                <c:pt idx="153">
                  <c:v>275.39967259999997</c:v>
                </c:pt>
                <c:pt idx="154">
                  <c:v>277.1996704</c:v>
                </c:pt>
                <c:pt idx="155">
                  <c:v>278.9996683</c:v>
                </c:pt>
                <c:pt idx="156">
                  <c:v>280.79966619999999</c:v>
                </c:pt>
                <c:pt idx="157">
                  <c:v>282.59966400000002</c:v>
                </c:pt>
                <c:pt idx="158">
                  <c:v>284.39966190000001</c:v>
                </c:pt>
                <c:pt idx="159">
                  <c:v>286.19965969999998</c:v>
                </c:pt>
                <c:pt idx="160">
                  <c:v>287.99965759999998</c:v>
                </c:pt>
                <c:pt idx="161">
                  <c:v>289.79965549999997</c:v>
                </c:pt>
                <c:pt idx="162">
                  <c:v>291.5996533</c:v>
                </c:pt>
                <c:pt idx="163">
                  <c:v>293.39965119999999</c:v>
                </c:pt>
                <c:pt idx="164">
                  <c:v>295.19964900000002</c:v>
                </c:pt>
                <c:pt idx="165">
                  <c:v>296.99964690000002</c:v>
                </c:pt>
                <c:pt idx="166">
                  <c:v>298.79964480000001</c:v>
                </c:pt>
                <c:pt idx="167">
                  <c:v>300.59964259999998</c:v>
                </c:pt>
                <c:pt idx="168">
                  <c:v>302.39964049999998</c:v>
                </c:pt>
                <c:pt idx="169">
                  <c:v>304.1996383</c:v>
                </c:pt>
                <c:pt idx="170">
                  <c:v>305.9996362</c:v>
                </c:pt>
                <c:pt idx="171">
                  <c:v>307.79963409999999</c:v>
                </c:pt>
                <c:pt idx="172">
                  <c:v>309.59963190000002</c:v>
                </c:pt>
                <c:pt idx="173">
                  <c:v>311.39962980000001</c:v>
                </c:pt>
                <c:pt idx="174">
                  <c:v>313.19962759999999</c:v>
                </c:pt>
                <c:pt idx="175">
                  <c:v>314.99962549999998</c:v>
                </c:pt>
                <c:pt idx="176">
                  <c:v>316.79962339999997</c:v>
                </c:pt>
                <c:pt idx="177">
                  <c:v>318.5996212</c:v>
                </c:pt>
                <c:pt idx="178">
                  <c:v>320.3996191</c:v>
                </c:pt>
                <c:pt idx="179">
                  <c:v>322.19961690000002</c:v>
                </c:pt>
                <c:pt idx="180">
                  <c:v>323.99961480000002</c:v>
                </c:pt>
                <c:pt idx="181">
                  <c:v>325.79961270000001</c:v>
                </c:pt>
                <c:pt idx="182">
                  <c:v>327.59961049999998</c:v>
                </c:pt>
                <c:pt idx="183">
                  <c:v>329.39960839999998</c:v>
                </c:pt>
                <c:pt idx="184">
                  <c:v>331.19960620000001</c:v>
                </c:pt>
                <c:pt idx="185">
                  <c:v>332.9996041</c:v>
                </c:pt>
                <c:pt idx="186">
                  <c:v>334.79960199999999</c:v>
                </c:pt>
                <c:pt idx="187">
                  <c:v>336.59959980000002</c:v>
                </c:pt>
                <c:pt idx="188">
                  <c:v>338.39959770000002</c:v>
                </c:pt>
                <c:pt idx="189">
                  <c:v>340.19959549999999</c:v>
                </c:pt>
                <c:pt idx="190">
                  <c:v>341.99959339999998</c:v>
                </c:pt>
                <c:pt idx="191">
                  <c:v>343.79959129999997</c:v>
                </c:pt>
                <c:pt idx="192">
                  <c:v>345.5995891</c:v>
                </c:pt>
                <c:pt idx="193">
                  <c:v>347.399587</c:v>
                </c:pt>
                <c:pt idx="194">
                  <c:v>349.19958480000003</c:v>
                </c:pt>
                <c:pt idx="195">
                  <c:v>350.99958270000002</c:v>
                </c:pt>
                <c:pt idx="196">
                  <c:v>352.79958060000001</c:v>
                </c:pt>
                <c:pt idx="197">
                  <c:v>354.59957839999998</c:v>
                </c:pt>
                <c:pt idx="198">
                  <c:v>356.39957629999998</c:v>
                </c:pt>
                <c:pt idx="199">
                  <c:v>358.19957410000001</c:v>
                </c:pt>
                <c:pt idx="200">
                  <c:v>359.999572</c:v>
                </c:pt>
              </c:numCache>
            </c:numRef>
          </c:xVal>
          <c:yVal>
            <c:numRef>
              <c:f>'[Capítulo 8 - Figura 36.xlsx]Figura 36'!$E$6:$E$206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 formatCode="0.00E+00">
                  <c:v>1E-10</c:v>
                </c:pt>
                <c:pt idx="67" formatCode="0.00E+00">
                  <c:v>1E-10</c:v>
                </c:pt>
                <c:pt idx="68" formatCode="0.00E+00">
                  <c:v>1E-10</c:v>
                </c:pt>
                <c:pt idx="69" formatCode="0.00E+00">
                  <c:v>1E-10</c:v>
                </c:pt>
                <c:pt idx="70" formatCode="0.00E+00">
                  <c:v>1E-10</c:v>
                </c:pt>
                <c:pt idx="71" formatCode="0.00E+00">
                  <c:v>2.0000000000000001E-10</c:v>
                </c:pt>
                <c:pt idx="72" formatCode="0.00E+00">
                  <c:v>3E-10</c:v>
                </c:pt>
                <c:pt idx="73" formatCode="0.00E+00">
                  <c:v>3E-10</c:v>
                </c:pt>
                <c:pt idx="74" formatCode="0.00E+00">
                  <c:v>4.0000000000000001E-10</c:v>
                </c:pt>
                <c:pt idx="75" formatCode="0.00E+00">
                  <c:v>6E-10</c:v>
                </c:pt>
                <c:pt idx="76" formatCode="0.00E+00">
                  <c:v>6.9999999999999996E-10</c:v>
                </c:pt>
                <c:pt idx="77">
                  <c:v>1.0000000000000001E-9</c:v>
                </c:pt>
                <c:pt idx="78" formatCode="0.00E+00">
                  <c:v>1.3000000000000001E-9</c:v>
                </c:pt>
                <c:pt idx="79" formatCode="0.00E+00">
                  <c:v>1.6000000000000001E-9</c:v>
                </c:pt>
                <c:pt idx="80" formatCode="0.00E+00">
                  <c:v>2.1000000000000002E-9</c:v>
                </c:pt>
                <c:pt idx="81" formatCode="0.00E+00">
                  <c:v>2.7999999999999998E-9</c:v>
                </c:pt>
                <c:pt idx="82" formatCode="0.00E+00">
                  <c:v>3.6E-9</c:v>
                </c:pt>
                <c:pt idx="83" formatCode="0.00E+00">
                  <c:v>4.6999999999999999E-9</c:v>
                </c:pt>
                <c:pt idx="84" formatCode="0.00E+00">
                  <c:v>6.2000000000000001E-9</c:v>
                </c:pt>
                <c:pt idx="85" formatCode="0.00E+00">
                  <c:v>8.0999999999999997E-9</c:v>
                </c:pt>
                <c:pt idx="86" formatCode="0.00E+00">
                  <c:v>1.05E-8</c:v>
                </c:pt>
                <c:pt idx="87" formatCode="0.00E+00">
                  <c:v>1.37E-8</c:v>
                </c:pt>
                <c:pt idx="88" formatCode="0.00E+00">
                  <c:v>1.7900000000000001E-8</c:v>
                </c:pt>
                <c:pt idx="89" formatCode="0.00E+00">
                  <c:v>2.3400000000000001E-8</c:v>
                </c:pt>
                <c:pt idx="90" formatCode="0.00E+00">
                  <c:v>3.0500000000000002E-8</c:v>
                </c:pt>
                <c:pt idx="91" formatCode="0.00E+00">
                  <c:v>3.9799999999999999E-8</c:v>
                </c:pt>
                <c:pt idx="92" formatCode="0.00E+00">
                  <c:v>5.1900000000000002E-8</c:v>
                </c:pt>
                <c:pt idx="93" formatCode="0.00E+00">
                  <c:v>6.7700000000000004E-8</c:v>
                </c:pt>
                <c:pt idx="94" formatCode="0.00E+00">
                  <c:v>8.8300000000000003E-8</c:v>
                </c:pt>
                <c:pt idx="95" formatCode="0.00E+00">
                  <c:v>1.152E-7</c:v>
                </c:pt>
                <c:pt idx="96" formatCode="0.00E+00">
                  <c:v>1.5029999999999999E-7</c:v>
                </c:pt>
                <c:pt idx="97" formatCode="0.00E+00">
                  <c:v>1.9609999999999999E-7</c:v>
                </c:pt>
                <c:pt idx="98" formatCode="0.00E+00">
                  <c:v>2.558E-7</c:v>
                </c:pt>
                <c:pt idx="99" formatCode="0.00E+00">
                  <c:v>3.3369999999999998E-7</c:v>
                </c:pt>
                <c:pt idx="100" formatCode="0.00E+00">
                  <c:v>4.3539999999999999E-7</c:v>
                </c:pt>
                <c:pt idx="101">
                  <c:v>5.68E-7</c:v>
                </c:pt>
                <c:pt idx="102" formatCode="0.00E+00">
                  <c:v>7.4089999999999997E-7</c:v>
                </c:pt>
                <c:pt idx="103" formatCode="0.00E+00">
                  <c:v>9.6649999999999998E-7</c:v>
                </c:pt>
                <c:pt idx="104" formatCode="0.00E+00">
                  <c:v>1.2609000000000001E-6</c:v>
                </c:pt>
                <c:pt idx="105" formatCode="0.00E+00">
                  <c:v>1.6447999999999999E-6</c:v>
                </c:pt>
                <c:pt idx="106" formatCode="0.00E+00">
                  <c:v>2.1455E-6</c:v>
                </c:pt>
                <c:pt idx="107">
                  <c:v>2.7989999999999998E-6</c:v>
                </c:pt>
                <c:pt idx="108" formatCode="0.00E+00">
                  <c:v>3.6513999999999999E-6</c:v>
                </c:pt>
                <c:pt idx="109">
                  <c:v>4.763E-6</c:v>
                </c:pt>
                <c:pt idx="110" formatCode="0.00E+00">
                  <c:v>6.2132000000000001E-6</c:v>
                </c:pt>
                <c:pt idx="111" formatCode="0.00E+00">
                  <c:v>8.1055000000000006E-6</c:v>
                </c:pt>
                <c:pt idx="112" formatCode="0.00E+00">
                  <c:v>1.05738E-5</c:v>
                </c:pt>
                <c:pt idx="113" formatCode="0.00E+00">
                  <c:v>1.3792699999999999E-5</c:v>
                </c:pt>
                <c:pt idx="114" formatCode="0.00E+00">
                  <c:v>1.7992300000000001E-5</c:v>
                </c:pt>
                <c:pt idx="115" formatCode="0.00E+00">
                  <c:v>2.3472299999999999E-5</c:v>
                </c:pt>
                <c:pt idx="116" formatCode="0.00E+00">
                  <c:v>3.0619800000000001E-5</c:v>
                </c:pt>
                <c:pt idx="117" formatCode="0.00E+00">
                  <c:v>3.9940900000000002E-5</c:v>
                </c:pt>
                <c:pt idx="118" formatCode="0.00E+00">
                  <c:v>5.2102699999999998E-5</c:v>
                </c:pt>
                <c:pt idx="119" formatCode="0.00E+00">
                  <c:v>6.7971899999999999E-5</c:v>
                </c:pt>
                <c:pt idx="120" formatCode="0.00E+00">
                  <c:v>8.86684E-5</c:v>
                </c:pt>
                <c:pt idx="121">
                  <c:v>1.1566E-4</c:v>
                </c:pt>
                <c:pt idx="122">
                  <c:v>1.5087999999999999E-4</c:v>
                </c:pt>
                <c:pt idx="123">
                  <c:v>1.9683400000000001E-4</c:v>
                </c:pt>
                <c:pt idx="124">
                  <c:v>2.5676399999999998E-4</c:v>
                </c:pt>
                <c:pt idx="125">
                  <c:v>3.3499700000000002E-4</c:v>
                </c:pt>
                <c:pt idx="126">
                  <c:v>4.37076E-4</c:v>
                </c:pt>
                <c:pt idx="127">
                  <c:v>5.7019099999999995E-4</c:v>
                </c:pt>
                <c:pt idx="128">
                  <c:v>7.4378200000000002E-4</c:v>
                </c:pt>
                <c:pt idx="129">
                  <c:v>9.7020099999999996E-4</c:v>
                </c:pt>
                <c:pt idx="130">
                  <c:v>1.265656E-3</c:v>
                </c:pt>
                <c:pt idx="131">
                  <c:v>1.651104E-3</c:v>
                </c:pt>
                <c:pt idx="132">
                  <c:v>2.153739E-3</c:v>
                </c:pt>
                <c:pt idx="133">
                  <c:v>2.8093689999999999E-3</c:v>
                </c:pt>
                <c:pt idx="134">
                  <c:v>3.6648919999999999E-3</c:v>
                </c:pt>
                <c:pt idx="135">
                  <c:v>4.7808649999999996E-3</c:v>
                </c:pt>
                <c:pt idx="136">
                  <c:v>6.2359959999999997E-3</c:v>
                </c:pt>
                <c:pt idx="137">
                  <c:v>8.1339240000000007E-3</c:v>
                </c:pt>
                <c:pt idx="138">
                  <c:v>1.0609953E-2</c:v>
                </c:pt>
                <c:pt idx="139">
                  <c:v>1.3838362E-2</c:v>
                </c:pt>
                <c:pt idx="140">
                  <c:v>1.8045414999999999E-2</c:v>
                </c:pt>
                <c:pt idx="141">
                  <c:v>2.3527642000000001E-2</c:v>
                </c:pt>
                <c:pt idx="142">
                  <c:v>3.0668036999999999E-2</c:v>
                </c:pt>
                <c:pt idx="143">
                  <c:v>3.9952748000000003E-2</c:v>
                </c:pt>
                <c:pt idx="144">
                  <c:v>5.1999574E-2</c:v>
                </c:pt>
                <c:pt idx="145">
                  <c:v>6.7587622999999999E-2</c:v>
                </c:pt>
                <c:pt idx="146">
                  <c:v>8.7656915000000002E-2</c:v>
                </c:pt>
                <c:pt idx="147">
                  <c:v>0.113270739</c:v>
                </c:pt>
                <c:pt idx="148">
                  <c:v>0.145538535</c:v>
                </c:pt>
                <c:pt idx="149">
                  <c:v>0.18542324800000001</c:v>
                </c:pt>
                <c:pt idx="150">
                  <c:v>0.233393461</c:v>
                </c:pt>
                <c:pt idx="151">
                  <c:v>0.28881562900000002</c:v>
                </c:pt>
                <c:pt idx="152">
                  <c:v>0.34999153</c:v>
                </c:pt>
                <c:pt idx="153">
                  <c:v>0.41441507799999999</c:v>
                </c:pt>
                <c:pt idx="154">
                  <c:v>0.47927763200000001</c:v>
                </c:pt>
                <c:pt idx="155">
                  <c:v>0.54213088499999995</c:v>
                </c:pt>
                <c:pt idx="156">
                  <c:v>0.60116657200000001</c:v>
                </c:pt>
                <c:pt idx="157">
                  <c:v>0.65526614900000002</c:v>
                </c:pt>
                <c:pt idx="158">
                  <c:v>0.70389928300000004</c:v>
                </c:pt>
                <c:pt idx="159">
                  <c:v>0.74697131000000005</c:v>
                </c:pt>
                <c:pt idx="160">
                  <c:v>0.78474440300000003</c:v>
                </c:pt>
                <c:pt idx="161">
                  <c:v>0.81746097100000004</c:v>
                </c:pt>
                <c:pt idx="162">
                  <c:v>0.84563206199999996</c:v>
                </c:pt>
                <c:pt idx="163">
                  <c:v>0.86975232800000002</c:v>
                </c:pt>
                <c:pt idx="164">
                  <c:v>0.89030969999999998</c:v>
                </c:pt>
                <c:pt idx="165">
                  <c:v>0.90776536299999999</c:v>
                </c:pt>
                <c:pt idx="166">
                  <c:v>0.92254242900000005</c:v>
                </c:pt>
                <c:pt idx="167">
                  <c:v>0.93502095600000001</c:v>
                </c:pt>
                <c:pt idx="168">
                  <c:v>0.94553706500000001</c:v>
                </c:pt>
                <c:pt idx="169">
                  <c:v>0.95438455200000005</c:v>
                </c:pt>
                <c:pt idx="170">
                  <c:v>0.96181791500000002</c:v>
                </c:pt>
                <c:pt idx="171">
                  <c:v>0.96805605800000005</c:v>
                </c:pt>
                <c:pt idx="172">
                  <c:v>0.97328622300000001</c:v>
                </c:pt>
                <c:pt idx="173">
                  <c:v>0.97766784900000003</c:v>
                </c:pt>
                <c:pt idx="174">
                  <c:v>0.98133622099999995</c:v>
                </c:pt>
                <c:pt idx="175">
                  <c:v>0.98440799300000004</c:v>
                </c:pt>
                <c:pt idx="176">
                  <c:v>0.98697498699999997</c:v>
                </c:pt>
                <c:pt idx="177">
                  <c:v>0.98912119300000001</c:v>
                </c:pt>
                <c:pt idx="178">
                  <c:v>0.99091503199999997</c:v>
                </c:pt>
                <c:pt idx="179">
                  <c:v>0.99241396699999995</c:v>
                </c:pt>
                <c:pt idx="180">
                  <c:v>0.99366621099999997</c:v>
                </c:pt>
                <c:pt idx="181">
                  <c:v>0.99471217499999998</c:v>
                </c:pt>
                <c:pt idx="182">
                  <c:v>0.99558570999999996</c:v>
                </c:pt>
                <c:pt idx="183">
                  <c:v>0.99631514799999998</c:v>
                </c:pt>
                <c:pt idx="184">
                  <c:v>0.99692419700000001</c:v>
                </c:pt>
                <c:pt idx="185">
                  <c:v>0.99743268100000004</c:v>
                </c:pt>
                <c:pt idx="186">
                  <c:v>0.99785717600000001</c:v>
                </c:pt>
                <c:pt idx="187">
                  <c:v>0.99821153200000001</c:v>
                </c:pt>
                <c:pt idx="188">
                  <c:v>0.998507323</c:v>
                </c:pt>
                <c:pt idx="189">
                  <c:v>0.99875421900000005</c:v>
                </c:pt>
                <c:pt idx="190">
                  <c:v>0.99896029399999997</c:v>
                </c:pt>
                <c:pt idx="191">
                  <c:v>0.99913229199999998</c:v>
                </c:pt>
                <c:pt idx="192">
                  <c:v>0.99927584599999997</c:v>
                </c:pt>
                <c:pt idx="193">
                  <c:v>0.99939565500000005</c:v>
                </c:pt>
                <c:pt idx="194">
                  <c:v>0.99949564700000004</c:v>
                </c:pt>
                <c:pt idx="195">
                  <c:v>0.999579098</c:v>
                </c:pt>
                <c:pt idx="196">
                  <c:v>0.99964874299999995</c:v>
                </c:pt>
                <c:pt idx="197">
                  <c:v>0.99970686600000003</c:v>
                </c:pt>
                <c:pt idx="198">
                  <c:v>0.99975537199999998</c:v>
                </c:pt>
                <c:pt idx="199">
                  <c:v>0.99979585199999998</c:v>
                </c:pt>
                <c:pt idx="200">
                  <c:v>0.99982963499999999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91-4699-9505-8D419821EB0B}"/>
            </c:ext>
          </c:extLst>
        </c:ser>
        <c:ser>
          <c:idx val="2"/>
          <c:order val="2"/>
          <c:tx>
            <c:strRef>
              <c:f>'[Capítulo 8 - Figura 36.xlsx]Figura 36'!$F$5</c:f>
              <c:strCache>
                <c:ptCount val="1"/>
                <c:pt idx="0">
                  <c:v>Diâmetro= 2.0 mm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8 - Figura 36.xlsx]Figura 36'!$C$6:$C$206</c:f>
              <c:numCache>
                <c:formatCode>General</c:formatCode>
                <c:ptCount val="201"/>
                <c:pt idx="0">
                  <c:v>0</c:v>
                </c:pt>
                <c:pt idx="1">
                  <c:v>1.7999978599999999</c:v>
                </c:pt>
                <c:pt idx="2">
                  <c:v>3.5999957199999999</c:v>
                </c:pt>
                <c:pt idx="3">
                  <c:v>5.3999935800000003</c:v>
                </c:pt>
                <c:pt idx="4">
                  <c:v>7.1999914399999998</c:v>
                </c:pt>
                <c:pt idx="5">
                  <c:v>8.9999892999999993</c:v>
                </c:pt>
                <c:pt idx="6">
                  <c:v>10.799987160000001</c:v>
                </c:pt>
                <c:pt idx="7">
                  <c:v>12.59998502</c:v>
                </c:pt>
                <c:pt idx="8">
                  <c:v>14.39998288</c:v>
                </c:pt>
                <c:pt idx="9">
                  <c:v>16.199980740000001</c:v>
                </c:pt>
                <c:pt idx="10">
                  <c:v>17.999978599999999</c:v>
                </c:pt>
                <c:pt idx="11">
                  <c:v>19.79997646</c:v>
                </c:pt>
                <c:pt idx="12">
                  <c:v>21.599974320000001</c:v>
                </c:pt>
                <c:pt idx="13">
                  <c:v>23.399972179999999</c:v>
                </c:pt>
                <c:pt idx="14">
                  <c:v>25.19997004</c:v>
                </c:pt>
                <c:pt idx="15">
                  <c:v>26.999967900000001</c:v>
                </c:pt>
                <c:pt idx="16">
                  <c:v>28.799965759999999</c:v>
                </c:pt>
                <c:pt idx="17">
                  <c:v>30.59996362</c:v>
                </c:pt>
                <c:pt idx="18">
                  <c:v>32.399961480000002</c:v>
                </c:pt>
                <c:pt idx="19">
                  <c:v>34.199959339999999</c:v>
                </c:pt>
                <c:pt idx="20">
                  <c:v>35.999957199999997</c:v>
                </c:pt>
                <c:pt idx="21">
                  <c:v>37.799955060000002</c:v>
                </c:pt>
                <c:pt idx="22">
                  <c:v>39.59995292</c:v>
                </c:pt>
                <c:pt idx="23">
                  <c:v>41.399950779999998</c:v>
                </c:pt>
                <c:pt idx="24">
                  <c:v>43.199948640000002</c:v>
                </c:pt>
                <c:pt idx="25">
                  <c:v>44.9999465</c:v>
                </c:pt>
                <c:pt idx="26">
                  <c:v>46.799944359999998</c:v>
                </c:pt>
                <c:pt idx="27">
                  <c:v>48.599942220000003</c:v>
                </c:pt>
                <c:pt idx="28">
                  <c:v>50.39994008</c:v>
                </c:pt>
                <c:pt idx="29">
                  <c:v>52.199937939999998</c:v>
                </c:pt>
                <c:pt idx="30">
                  <c:v>53.999935800000003</c:v>
                </c:pt>
                <c:pt idx="31">
                  <c:v>55.799933660000001</c:v>
                </c:pt>
                <c:pt idx="32">
                  <c:v>57.599931519999998</c:v>
                </c:pt>
                <c:pt idx="33">
                  <c:v>59.399929380000003</c:v>
                </c:pt>
                <c:pt idx="34">
                  <c:v>61.199927240000001</c:v>
                </c:pt>
                <c:pt idx="35">
                  <c:v>62.999925099999999</c:v>
                </c:pt>
                <c:pt idx="36">
                  <c:v>64.799922960000004</c:v>
                </c:pt>
                <c:pt idx="37">
                  <c:v>66.599920819999994</c:v>
                </c:pt>
                <c:pt idx="38">
                  <c:v>68.399918679999999</c:v>
                </c:pt>
                <c:pt idx="39">
                  <c:v>70.199916540000004</c:v>
                </c:pt>
                <c:pt idx="40">
                  <c:v>71.999914399999994</c:v>
                </c:pt>
                <c:pt idx="41">
                  <c:v>73.799912259999999</c:v>
                </c:pt>
                <c:pt idx="42">
                  <c:v>75.599910120000004</c:v>
                </c:pt>
                <c:pt idx="43">
                  <c:v>77.399907979999995</c:v>
                </c:pt>
                <c:pt idx="44">
                  <c:v>79.19990584</c:v>
                </c:pt>
                <c:pt idx="45">
                  <c:v>80.999903700000004</c:v>
                </c:pt>
                <c:pt idx="46">
                  <c:v>82.799901559999995</c:v>
                </c:pt>
                <c:pt idx="47">
                  <c:v>84.59989942</c:v>
                </c:pt>
                <c:pt idx="48">
                  <c:v>86.399897280000005</c:v>
                </c:pt>
                <c:pt idx="49">
                  <c:v>88.199895139999995</c:v>
                </c:pt>
                <c:pt idx="50">
                  <c:v>89.999893</c:v>
                </c:pt>
                <c:pt idx="51">
                  <c:v>91.799890860000005</c:v>
                </c:pt>
                <c:pt idx="52">
                  <c:v>93.599888719999996</c:v>
                </c:pt>
                <c:pt idx="53">
                  <c:v>95.39988658</c:v>
                </c:pt>
                <c:pt idx="54">
                  <c:v>97.199884440000005</c:v>
                </c:pt>
                <c:pt idx="55">
                  <c:v>98.999882299999996</c:v>
                </c:pt>
                <c:pt idx="56">
                  <c:v>100.7998802</c:v>
                </c:pt>
                <c:pt idx="57">
                  <c:v>102.599878</c:v>
                </c:pt>
                <c:pt idx="58">
                  <c:v>104.3998759</c:v>
                </c:pt>
                <c:pt idx="59">
                  <c:v>106.1998737</c:v>
                </c:pt>
                <c:pt idx="60">
                  <c:v>107.99987160000001</c:v>
                </c:pt>
                <c:pt idx="61">
                  <c:v>109.7998695</c:v>
                </c:pt>
                <c:pt idx="62">
                  <c:v>111.5998673</c:v>
                </c:pt>
                <c:pt idx="63">
                  <c:v>113.39986519999999</c:v>
                </c:pt>
                <c:pt idx="64">
                  <c:v>115.19986299999999</c:v>
                </c:pt>
                <c:pt idx="65">
                  <c:v>116.9998609</c:v>
                </c:pt>
                <c:pt idx="66">
                  <c:v>118.7998588</c:v>
                </c:pt>
                <c:pt idx="67">
                  <c:v>120.5998566</c:v>
                </c:pt>
                <c:pt idx="68">
                  <c:v>122.3998545</c:v>
                </c:pt>
                <c:pt idx="69">
                  <c:v>124.1998523</c:v>
                </c:pt>
                <c:pt idx="70">
                  <c:v>125.9998502</c:v>
                </c:pt>
                <c:pt idx="71">
                  <c:v>127.79984810000001</c:v>
                </c:pt>
                <c:pt idx="72">
                  <c:v>129.59984589999999</c:v>
                </c:pt>
                <c:pt idx="73">
                  <c:v>131.39984380000001</c:v>
                </c:pt>
                <c:pt idx="74">
                  <c:v>133.19984160000001</c:v>
                </c:pt>
                <c:pt idx="75">
                  <c:v>134.99983950000001</c:v>
                </c:pt>
                <c:pt idx="76">
                  <c:v>136.7998374</c:v>
                </c:pt>
                <c:pt idx="77">
                  <c:v>138.5998352</c:v>
                </c:pt>
                <c:pt idx="78">
                  <c:v>140.3998331</c:v>
                </c:pt>
                <c:pt idx="79">
                  <c:v>142.19983089999999</c:v>
                </c:pt>
                <c:pt idx="80">
                  <c:v>143.99982879999999</c:v>
                </c:pt>
                <c:pt idx="81">
                  <c:v>145.79982670000001</c:v>
                </c:pt>
                <c:pt idx="82">
                  <c:v>147.59982450000001</c:v>
                </c:pt>
                <c:pt idx="83">
                  <c:v>149.39982240000001</c:v>
                </c:pt>
                <c:pt idx="84">
                  <c:v>151.1998202</c:v>
                </c:pt>
                <c:pt idx="85">
                  <c:v>152.9998181</c:v>
                </c:pt>
                <c:pt idx="86">
                  <c:v>154.79981599999999</c:v>
                </c:pt>
                <c:pt idx="87">
                  <c:v>156.59981379999999</c:v>
                </c:pt>
                <c:pt idx="88">
                  <c:v>158.39981169999999</c:v>
                </c:pt>
                <c:pt idx="89">
                  <c:v>160.19980949999999</c:v>
                </c:pt>
                <c:pt idx="90">
                  <c:v>161.99980740000001</c:v>
                </c:pt>
                <c:pt idx="91">
                  <c:v>163.7998053</c:v>
                </c:pt>
                <c:pt idx="92">
                  <c:v>165.5998031</c:v>
                </c:pt>
                <c:pt idx="93">
                  <c:v>167.399801</c:v>
                </c:pt>
                <c:pt idx="94">
                  <c:v>169.1997988</c:v>
                </c:pt>
                <c:pt idx="95">
                  <c:v>170.99979669999999</c:v>
                </c:pt>
                <c:pt idx="96">
                  <c:v>172.79979460000001</c:v>
                </c:pt>
                <c:pt idx="97">
                  <c:v>174.59979240000001</c:v>
                </c:pt>
                <c:pt idx="98">
                  <c:v>176.39979030000001</c:v>
                </c:pt>
                <c:pt idx="99">
                  <c:v>178.19978810000001</c:v>
                </c:pt>
                <c:pt idx="100">
                  <c:v>179.999786</c:v>
                </c:pt>
                <c:pt idx="101">
                  <c:v>181.79978389999999</c:v>
                </c:pt>
                <c:pt idx="102">
                  <c:v>183.59978169999999</c:v>
                </c:pt>
                <c:pt idx="103">
                  <c:v>185.39977959999999</c:v>
                </c:pt>
                <c:pt idx="104">
                  <c:v>187.19977739999999</c:v>
                </c:pt>
                <c:pt idx="105">
                  <c:v>188.99977530000001</c:v>
                </c:pt>
                <c:pt idx="106">
                  <c:v>190.7997732</c:v>
                </c:pt>
                <c:pt idx="107">
                  <c:v>192.599771</c:v>
                </c:pt>
                <c:pt idx="108">
                  <c:v>194.3997689</c:v>
                </c:pt>
                <c:pt idx="109">
                  <c:v>196.1997667</c:v>
                </c:pt>
                <c:pt idx="110">
                  <c:v>197.99976459999999</c:v>
                </c:pt>
                <c:pt idx="111">
                  <c:v>199.79976250000001</c:v>
                </c:pt>
                <c:pt idx="112">
                  <c:v>201.59976030000001</c:v>
                </c:pt>
                <c:pt idx="113">
                  <c:v>203.39975820000001</c:v>
                </c:pt>
                <c:pt idx="114">
                  <c:v>205.19975600000001</c:v>
                </c:pt>
                <c:pt idx="115">
                  <c:v>206.9997539</c:v>
                </c:pt>
                <c:pt idx="116">
                  <c:v>208.7997518</c:v>
                </c:pt>
                <c:pt idx="117">
                  <c:v>210.5997496</c:v>
                </c:pt>
                <c:pt idx="118">
                  <c:v>212.39974749999999</c:v>
                </c:pt>
                <c:pt idx="119">
                  <c:v>214.19974529999999</c:v>
                </c:pt>
                <c:pt idx="120">
                  <c:v>215.99974320000001</c:v>
                </c:pt>
                <c:pt idx="121">
                  <c:v>217.79974110000001</c:v>
                </c:pt>
                <c:pt idx="122">
                  <c:v>219.59973890000001</c:v>
                </c:pt>
                <c:pt idx="123">
                  <c:v>221.3997368</c:v>
                </c:pt>
                <c:pt idx="124">
                  <c:v>223.1997346</c:v>
                </c:pt>
                <c:pt idx="125">
                  <c:v>224.99973249999999</c:v>
                </c:pt>
                <c:pt idx="126">
                  <c:v>226.79973039999999</c:v>
                </c:pt>
                <c:pt idx="127">
                  <c:v>228.59972819999999</c:v>
                </c:pt>
                <c:pt idx="128">
                  <c:v>230.39972610000001</c:v>
                </c:pt>
                <c:pt idx="129">
                  <c:v>232.19972390000001</c:v>
                </c:pt>
                <c:pt idx="130">
                  <c:v>233.9997218</c:v>
                </c:pt>
                <c:pt idx="131">
                  <c:v>235.7997197</c:v>
                </c:pt>
                <c:pt idx="132">
                  <c:v>237.5997175</c:v>
                </c:pt>
                <c:pt idx="133">
                  <c:v>239.39971539999999</c:v>
                </c:pt>
                <c:pt idx="134">
                  <c:v>241.19971319999999</c:v>
                </c:pt>
                <c:pt idx="135">
                  <c:v>242.99971110000001</c:v>
                </c:pt>
                <c:pt idx="136">
                  <c:v>244.79970900000001</c:v>
                </c:pt>
                <c:pt idx="137">
                  <c:v>246.59970680000001</c:v>
                </c:pt>
                <c:pt idx="138">
                  <c:v>248.3997047</c:v>
                </c:pt>
                <c:pt idx="139">
                  <c:v>250.1997025</c:v>
                </c:pt>
                <c:pt idx="140">
                  <c:v>251.99970039999999</c:v>
                </c:pt>
                <c:pt idx="141">
                  <c:v>253.79969829999999</c:v>
                </c:pt>
                <c:pt idx="142">
                  <c:v>255.59969609999999</c:v>
                </c:pt>
                <c:pt idx="143">
                  <c:v>257.39969400000001</c:v>
                </c:pt>
                <c:pt idx="144">
                  <c:v>259.19969179999998</c:v>
                </c:pt>
                <c:pt idx="145">
                  <c:v>260.99968969999998</c:v>
                </c:pt>
                <c:pt idx="146">
                  <c:v>262.79968760000003</c:v>
                </c:pt>
                <c:pt idx="147">
                  <c:v>264.5996854</c:v>
                </c:pt>
                <c:pt idx="148">
                  <c:v>266.39968329999999</c:v>
                </c:pt>
                <c:pt idx="149">
                  <c:v>268.19968110000002</c:v>
                </c:pt>
                <c:pt idx="150">
                  <c:v>269.99967900000001</c:v>
                </c:pt>
                <c:pt idx="151">
                  <c:v>271.79967690000001</c:v>
                </c:pt>
                <c:pt idx="152">
                  <c:v>273.59967469999998</c:v>
                </c:pt>
                <c:pt idx="153">
                  <c:v>275.39967259999997</c:v>
                </c:pt>
                <c:pt idx="154">
                  <c:v>277.1996704</c:v>
                </c:pt>
                <c:pt idx="155">
                  <c:v>278.9996683</c:v>
                </c:pt>
                <c:pt idx="156">
                  <c:v>280.79966619999999</c:v>
                </c:pt>
                <c:pt idx="157">
                  <c:v>282.59966400000002</c:v>
                </c:pt>
                <c:pt idx="158">
                  <c:v>284.39966190000001</c:v>
                </c:pt>
                <c:pt idx="159">
                  <c:v>286.19965969999998</c:v>
                </c:pt>
                <c:pt idx="160">
                  <c:v>287.99965759999998</c:v>
                </c:pt>
                <c:pt idx="161">
                  <c:v>289.79965549999997</c:v>
                </c:pt>
                <c:pt idx="162">
                  <c:v>291.5996533</c:v>
                </c:pt>
                <c:pt idx="163">
                  <c:v>293.39965119999999</c:v>
                </c:pt>
                <c:pt idx="164">
                  <c:v>295.19964900000002</c:v>
                </c:pt>
                <c:pt idx="165">
                  <c:v>296.99964690000002</c:v>
                </c:pt>
                <c:pt idx="166">
                  <c:v>298.79964480000001</c:v>
                </c:pt>
                <c:pt idx="167">
                  <c:v>300.59964259999998</c:v>
                </c:pt>
                <c:pt idx="168">
                  <c:v>302.39964049999998</c:v>
                </c:pt>
                <c:pt idx="169">
                  <c:v>304.1996383</c:v>
                </c:pt>
                <c:pt idx="170">
                  <c:v>305.9996362</c:v>
                </c:pt>
                <c:pt idx="171">
                  <c:v>307.79963409999999</c:v>
                </c:pt>
                <c:pt idx="172">
                  <c:v>309.59963190000002</c:v>
                </c:pt>
                <c:pt idx="173">
                  <c:v>311.39962980000001</c:v>
                </c:pt>
                <c:pt idx="174">
                  <c:v>313.19962759999999</c:v>
                </c:pt>
                <c:pt idx="175">
                  <c:v>314.99962549999998</c:v>
                </c:pt>
                <c:pt idx="176">
                  <c:v>316.79962339999997</c:v>
                </c:pt>
                <c:pt idx="177">
                  <c:v>318.5996212</c:v>
                </c:pt>
                <c:pt idx="178">
                  <c:v>320.3996191</c:v>
                </c:pt>
                <c:pt idx="179">
                  <c:v>322.19961690000002</c:v>
                </c:pt>
                <c:pt idx="180">
                  <c:v>323.99961480000002</c:v>
                </c:pt>
                <c:pt idx="181">
                  <c:v>325.79961270000001</c:v>
                </c:pt>
                <c:pt idx="182">
                  <c:v>327.59961049999998</c:v>
                </c:pt>
                <c:pt idx="183">
                  <c:v>329.39960839999998</c:v>
                </c:pt>
                <c:pt idx="184">
                  <c:v>331.19960620000001</c:v>
                </c:pt>
                <c:pt idx="185">
                  <c:v>332.9996041</c:v>
                </c:pt>
                <c:pt idx="186">
                  <c:v>334.79960199999999</c:v>
                </c:pt>
                <c:pt idx="187">
                  <c:v>336.59959980000002</c:v>
                </c:pt>
                <c:pt idx="188">
                  <c:v>338.39959770000002</c:v>
                </c:pt>
                <c:pt idx="189">
                  <c:v>340.19959549999999</c:v>
                </c:pt>
                <c:pt idx="190">
                  <c:v>341.99959339999998</c:v>
                </c:pt>
                <c:pt idx="191">
                  <c:v>343.79959129999997</c:v>
                </c:pt>
                <c:pt idx="192">
                  <c:v>345.5995891</c:v>
                </c:pt>
                <c:pt idx="193">
                  <c:v>347.399587</c:v>
                </c:pt>
                <c:pt idx="194">
                  <c:v>349.19958480000003</c:v>
                </c:pt>
                <c:pt idx="195">
                  <c:v>350.99958270000002</c:v>
                </c:pt>
                <c:pt idx="196">
                  <c:v>352.79958060000001</c:v>
                </c:pt>
                <c:pt idx="197">
                  <c:v>354.59957839999998</c:v>
                </c:pt>
                <c:pt idx="198">
                  <c:v>356.39957629999998</c:v>
                </c:pt>
                <c:pt idx="199">
                  <c:v>358.19957410000001</c:v>
                </c:pt>
                <c:pt idx="200">
                  <c:v>359.999572</c:v>
                </c:pt>
              </c:numCache>
            </c:numRef>
          </c:xVal>
          <c:yVal>
            <c:numRef>
              <c:f>'[Capítulo 8 - Figura 36.xlsx]Figura 36'!$F$6:$F$206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 formatCode="0.00E+00">
                  <c:v>1E-10</c:v>
                </c:pt>
                <c:pt idx="11" formatCode="0.00E+00">
                  <c:v>1E-10</c:v>
                </c:pt>
                <c:pt idx="12" formatCode="0.00E+00">
                  <c:v>1E-10</c:v>
                </c:pt>
                <c:pt idx="13" formatCode="0.00E+00">
                  <c:v>1E-10</c:v>
                </c:pt>
                <c:pt idx="14" formatCode="0.00E+00">
                  <c:v>1E-10</c:v>
                </c:pt>
                <c:pt idx="15" formatCode="0.00E+00">
                  <c:v>1E-10</c:v>
                </c:pt>
                <c:pt idx="16" formatCode="0.00E+00">
                  <c:v>2.0000000000000001E-10</c:v>
                </c:pt>
                <c:pt idx="17" formatCode="0.00E+00">
                  <c:v>2.0000000000000001E-10</c:v>
                </c:pt>
                <c:pt idx="18" formatCode="0.00E+00">
                  <c:v>3E-10</c:v>
                </c:pt>
                <c:pt idx="19" formatCode="0.00E+00">
                  <c:v>3E-10</c:v>
                </c:pt>
                <c:pt idx="20" formatCode="0.00E+00">
                  <c:v>4.0000000000000001E-10</c:v>
                </c:pt>
                <c:pt idx="21" formatCode="0.00E+00">
                  <c:v>4.0000000000000001E-10</c:v>
                </c:pt>
                <c:pt idx="22" formatCode="0.00E+00">
                  <c:v>5.0000000000000003E-10</c:v>
                </c:pt>
                <c:pt idx="23" formatCode="0.00E+00">
                  <c:v>6E-10</c:v>
                </c:pt>
                <c:pt idx="24" formatCode="0.00E+00">
                  <c:v>8.0000000000000003E-10</c:v>
                </c:pt>
                <c:pt idx="25" formatCode="0.00E+00">
                  <c:v>8.9999999999999999E-10</c:v>
                </c:pt>
                <c:pt idx="26" formatCode="0.00E+00">
                  <c:v>1.0999999999999999E-9</c:v>
                </c:pt>
                <c:pt idx="27" formatCode="0.00E+00">
                  <c:v>1.3000000000000001E-9</c:v>
                </c:pt>
                <c:pt idx="28" formatCode="0.00E+00">
                  <c:v>1.5E-9</c:v>
                </c:pt>
                <c:pt idx="29" formatCode="0.00E+00">
                  <c:v>1.8E-9</c:v>
                </c:pt>
                <c:pt idx="30" formatCode="0.00E+00">
                  <c:v>2.1999999999999998E-9</c:v>
                </c:pt>
                <c:pt idx="31" formatCode="0.00E+00">
                  <c:v>2.6000000000000001E-9</c:v>
                </c:pt>
                <c:pt idx="32" formatCode="0.00E+00">
                  <c:v>3.1E-9</c:v>
                </c:pt>
                <c:pt idx="33" formatCode="0.00E+00">
                  <c:v>3.6E-9</c:v>
                </c:pt>
                <c:pt idx="34" formatCode="0.00E+00">
                  <c:v>4.2999999999999996E-9</c:v>
                </c:pt>
                <c:pt idx="35" formatCode="0.00E+00">
                  <c:v>5.1000000000000002E-9</c:v>
                </c:pt>
                <c:pt idx="36" formatCode="0.00E+00">
                  <c:v>6.1E-9</c:v>
                </c:pt>
                <c:pt idx="37" formatCode="0.00E+00">
                  <c:v>7.3E-9</c:v>
                </c:pt>
                <c:pt idx="38" formatCode="0.00E+00">
                  <c:v>8.5999999999999993E-9</c:v>
                </c:pt>
                <c:pt idx="39" formatCode="0.00E+00">
                  <c:v>1.02E-8</c:v>
                </c:pt>
                <c:pt idx="40" formatCode="0.00E+00">
                  <c:v>1.2100000000000001E-8</c:v>
                </c:pt>
                <c:pt idx="41" formatCode="0.00E+00">
                  <c:v>1.44E-8</c:v>
                </c:pt>
                <c:pt idx="42" formatCode="0.00E+00">
                  <c:v>1.7100000000000001E-8</c:v>
                </c:pt>
                <c:pt idx="43" formatCode="0.00E+00">
                  <c:v>2.0199999999999999E-8</c:v>
                </c:pt>
                <c:pt idx="44">
                  <c:v>2.4E-8</c:v>
                </c:pt>
                <c:pt idx="45" formatCode="0.00E+00">
                  <c:v>2.84E-8</c:v>
                </c:pt>
                <c:pt idx="46" formatCode="0.00E+00">
                  <c:v>3.3699999999999997E-8</c:v>
                </c:pt>
                <c:pt idx="47" formatCode="0.00E+00">
                  <c:v>3.99E-8</c:v>
                </c:pt>
                <c:pt idx="48" formatCode="0.00E+00">
                  <c:v>4.73E-8</c:v>
                </c:pt>
                <c:pt idx="49">
                  <c:v>5.5999999999999999E-8</c:v>
                </c:pt>
                <c:pt idx="50" formatCode="0.00E+00">
                  <c:v>6.6399999999999999E-8</c:v>
                </c:pt>
                <c:pt idx="51" formatCode="0.00E+00">
                  <c:v>7.8600000000000002E-8</c:v>
                </c:pt>
                <c:pt idx="52">
                  <c:v>9.2999999999999999E-8</c:v>
                </c:pt>
                <c:pt idx="53" formatCode="0.00E+00">
                  <c:v>1.101E-7</c:v>
                </c:pt>
                <c:pt idx="54" formatCode="0.00E+00">
                  <c:v>1.304E-7</c:v>
                </c:pt>
                <c:pt idx="55" formatCode="0.00E+00">
                  <c:v>1.543E-7</c:v>
                </c:pt>
                <c:pt idx="56" formatCode="0.00E+00">
                  <c:v>1.8260000000000001E-7</c:v>
                </c:pt>
                <c:pt idx="57" formatCode="0.00E+00">
                  <c:v>2.1610000000000001E-7</c:v>
                </c:pt>
                <c:pt idx="58" formatCode="0.00E+00">
                  <c:v>2.558E-7</c:v>
                </c:pt>
                <c:pt idx="59" formatCode="0.00E+00">
                  <c:v>3.0260000000000002E-7</c:v>
                </c:pt>
                <c:pt idx="60">
                  <c:v>3.58E-7</c:v>
                </c:pt>
                <c:pt idx="61" formatCode="0.00E+00">
                  <c:v>4.2339999999999999E-7</c:v>
                </c:pt>
                <c:pt idx="62" formatCode="0.00E+00">
                  <c:v>5.0090000000000004E-7</c:v>
                </c:pt>
                <c:pt idx="63" formatCode="0.00E+00">
                  <c:v>5.9240000000000004E-7</c:v>
                </c:pt>
                <c:pt idx="64" formatCode="0.00E+00">
                  <c:v>7.0070000000000002E-7</c:v>
                </c:pt>
                <c:pt idx="65" formatCode="0.00E+00">
                  <c:v>8.2859999999999999E-7</c:v>
                </c:pt>
                <c:pt idx="66" formatCode="0.00E+00">
                  <c:v>9.7989999999999993E-7</c:v>
                </c:pt>
                <c:pt idx="67" formatCode="0.00E+00">
                  <c:v>1.1586E-6</c:v>
                </c:pt>
                <c:pt idx="68" formatCode="0.00E+00">
                  <c:v>1.3701E-6</c:v>
                </c:pt>
                <c:pt idx="69" formatCode="0.00E+00">
                  <c:v>1.6195999999999999E-6</c:v>
                </c:pt>
                <c:pt idx="70">
                  <c:v>1.9149999999999999E-6</c:v>
                </c:pt>
                <c:pt idx="71" formatCode="0.00E+00">
                  <c:v>2.2635999999999998E-6</c:v>
                </c:pt>
                <c:pt idx="72" formatCode="0.00E+00">
                  <c:v>2.6761999999999999E-6</c:v>
                </c:pt>
                <c:pt idx="73" formatCode="0.00E+00">
                  <c:v>3.1628999999999998E-6</c:v>
                </c:pt>
                <c:pt idx="74" formatCode="0.00E+00">
                  <c:v>3.7390999999999999E-6</c:v>
                </c:pt>
                <c:pt idx="75" formatCode="0.00E+00">
                  <c:v>4.4198999999999998E-6</c:v>
                </c:pt>
                <c:pt idx="76" formatCode="0.00E+00">
                  <c:v>5.2232000000000002E-6</c:v>
                </c:pt>
                <c:pt idx="77" formatCode="0.00E+00">
                  <c:v>6.1736999999999999E-6</c:v>
                </c:pt>
                <c:pt idx="78" formatCode="0.00E+00">
                  <c:v>7.2950999999999998E-6</c:v>
                </c:pt>
                <c:pt idx="79">
                  <c:v>8.6219999999999998E-6</c:v>
                </c:pt>
                <c:pt idx="80" formatCode="0.00E+00">
                  <c:v>1.01872E-5</c:v>
                </c:pt>
                <c:pt idx="81" formatCode="0.00E+00">
                  <c:v>1.20392E-5</c:v>
                </c:pt>
                <c:pt idx="82" formatCode="0.00E+00">
                  <c:v>1.4223700000000001E-5</c:v>
                </c:pt>
                <c:pt idx="83" formatCode="0.00E+00">
                  <c:v>1.68084E-5</c:v>
                </c:pt>
                <c:pt idx="84" formatCode="0.00E+00">
                  <c:v>1.98569E-5</c:v>
                </c:pt>
                <c:pt idx="85" formatCode="0.00E+00">
                  <c:v>2.34637E-5</c:v>
                </c:pt>
                <c:pt idx="86" formatCode="0.00E+00">
                  <c:v>2.77174E-5</c:v>
                </c:pt>
                <c:pt idx="87">
                  <c:v>3.2750000000000003E-5</c:v>
                </c:pt>
                <c:pt idx="88">
                  <c:v>3.8685E-5</c:v>
                </c:pt>
                <c:pt idx="89" formatCode="0.00E+00">
                  <c:v>4.57064E-5</c:v>
                </c:pt>
                <c:pt idx="90" formatCode="0.00E+00">
                  <c:v>5.3986400000000002E-5</c:v>
                </c:pt>
                <c:pt idx="91" formatCode="0.00E+00">
                  <c:v>6.3781499999999999E-5</c:v>
                </c:pt>
                <c:pt idx="92" formatCode="0.00E+00">
                  <c:v>7.5332099999999997E-5</c:v>
                </c:pt>
                <c:pt idx="93" formatCode="0.00E+00">
                  <c:v>8.8995599999999999E-5</c:v>
                </c:pt>
                <c:pt idx="94">
                  <c:v>1.05107E-4</c:v>
                </c:pt>
                <c:pt idx="95">
                  <c:v>1.2416599999999999E-4</c:v>
                </c:pt>
                <c:pt idx="96">
                  <c:v>1.4663799999999999E-4</c:v>
                </c:pt>
                <c:pt idx="97">
                  <c:v>1.7321900000000001E-4</c:v>
                </c:pt>
                <c:pt idx="98">
                  <c:v>2.04561E-4</c:v>
                </c:pt>
                <c:pt idx="99">
                  <c:v>2.4163200000000001E-4</c:v>
                </c:pt>
                <c:pt idx="100">
                  <c:v>2.8541599999999998E-4</c:v>
                </c:pt>
                <c:pt idx="101">
                  <c:v>3.3703800000000001E-4</c:v>
                </c:pt>
                <c:pt idx="102">
                  <c:v>3.98095E-4</c:v>
                </c:pt>
                <c:pt idx="103">
                  <c:v>4.7008100000000001E-4</c:v>
                </c:pt>
                <c:pt idx="104">
                  <c:v>5.5522000000000004E-4</c:v>
                </c:pt>
                <c:pt idx="105">
                  <c:v>6.5559600000000004E-4</c:v>
                </c:pt>
                <c:pt idx="106">
                  <c:v>7.7430900000000004E-4</c:v>
                </c:pt>
                <c:pt idx="107">
                  <c:v>9.1426400000000003E-4</c:v>
                </c:pt>
                <c:pt idx="108">
                  <c:v>1.0797820000000001E-3</c:v>
                </c:pt>
                <c:pt idx="109">
                  <c:v>1.274912E-3</c:v>
                </c:pt>
                <c:pt idx="110">
                  <c:v>1.5056749999999999E-3</c:v>
                </c:pt>
                <c:pt idx="111">
                  <c:v>1.7777159999999999E-3</c:v>
                </c:pt>
                <c:pt idx="112">
                  <c:v>2.0994249999999998E-3</c:v>
                </c:pt>
                <c:pt idx="113">
                  <c:v>2.478666E-3</c:v>
                </c:pt>
                <c:pt idx="114">
                  <c:v>2.92713E-3</c:v>
                </c:pt>
                <c:pt idx="115">
                  <c:v>3.4557720000000002E-3</c:v>
                </c:pt>
                <c:pt idx="116">
                  <c:v>4.0808759999999998E-3</c:v>
                </c:pt>
                <c:pt idx="117">
                  <c:v>4.8176909999999998E-3</c:v>
                </c:pt>
                <c:pt idx="118">
                  <c:v>5.6888859999999998E-3</c:v>
                </c:pt>
                <c:pt idx="119">
                  <c:v>6.7156710000000003E-3</c:v>
                </c:pt>
                <c:pt idx="120">
                  <c:v>7.9295679999999997E-3</c:v>
                </c:pt>
                <c:pt idx="121">
                  <c:v>9.360017E-3</c:v>
                </c:pt>
                <c:pt idx="122">
                  <c:v>1.1050763999999999E-2</c:v>
                </c:pt>
                <c:pt idx="123">
                  <c:v>1.3042547999999999E-2</c:v>
                </c:pt>
                <c:pt idx="124">
                  <c:v>1.5395847000000001E-2</c:v>
                </c:pt>
                <c:pt idx="125">
                  <c:v>1.8171402E-2</c:v>
                </c:pt>
                <c:pt idx="126">
                  <c:v>2.1439961E-2</c:v>
                </c:pt>
                <c:pt idx="127">
                  <c:v>2.5294810000000001E-2</c:v>
                </c:pt>
                <c:pt idx="128">
                  <c:v>2.9825704000000001E-2</c:v>
                </c:pt>
                <c:pt idx="129">
                  <c:v>3.5162605E-2</c:v>
                </c:pt>
                <c:pt idx="130">
                  <c:v>4.1420493000000003E-2</c:v>
                </c:pt>
                <c:pt idx="131">
                  <c:v>4.8767897999999997E-2</c:v>
                </c:pt>
                <c:pt idx="132">
                  <c:v>5.7346134999999999E-2</c:v>
                </c:pt>
                <c:pt idx="133">
                  <c:v>6.7360125000000007E-2</c:v>
                </c:pt>
                <c:pt idx="134">
                  <c:v>7.8963270000000002E-2</c:v>
                </c:pt>
                <c:pt idx="135">
                  <c:v>9.2374890000000001E-2</c:v>
                </c:pt>
                <c:pt idx="136">
                  <c:v>0.107717881</c:v>
                </c:pt>
                <c:pt idx="137">
                  <c:v>0.12516876800000001</c:v>
                </c:pt>
                <c:pt idx="138">
                  <c:v>0.144740169</c:v>
                </c:pt>
                <c:pt idx="139">
                  <c:v>0.16647784600000001</c:v>
                </c:pt>
                <c:pt idx="140">
                  <c:v>0.19019810600000001</c:v>
                </c:pt>
                <c:pt idx="141">
                  <c:v>0.215757846</c:v>
                </c:pt>
                <c:pt idx="142">
                  <c:v>0.242771862</c:v>
                </c:pt>
                <c:pt idx="143">
                  <c:v>0.27096123599999999</c:v>
                </c:pt>
                <c:pt idx="144">
                  <c:v>0.29985149</c:v>
                </c:pt>
                <c:pt idx="145">
                  <c:v>0.32915804100000001</c:v>
                </c:pt>
                <c:pt idx="146">
                  <c:v>0.35845011599999999</c:v>
                </c:pt>
                <c:pt idx="147">
                  <c:v>0.38751326800000002</c:v>
                </c:pt>
                <c:pt idx="148">
                  <c:v>0.41606300499999999</c:v>
                </c:pt>
                <c:pt idx="149">
                  <c:v>0.44398725999999999</c:v>
                </c:pt>
                <c:pt idx="150">
                  <c:v>0.47110874400000002</c:v>
                </c:pt>
                <c:pt idx="151">
                  <c:v>0.49729482400000002</c:v>
                </c:pt>
                <c:pt idx="152">
                  <c:v>0.52256818699999996</c:v>
                </c:pt>
                <c:pt idx="153">
                  <c:v>0.54681493999999997</c:v>
                </c:pt>
                <c:pt idx="154">
                  <c:v>0.570096355</c:v>
                </c:pt>
                <c:pt idx="155">
                  <c:v>0.59233871500000002</c:v>
                </c:pt>
                <c:pt idx="156">
                  <c:v>0.61362235300000001</c:v>
                </c:pt>
                <c:pt idx="157">
                  <c:v>0.63389842100000005</c:v>
                </c:pt>
                <c:pt idx="158">
                  <c:v>0.65325447999999997</c:v>
                </c:pt>
                <c:pt idx="159">
                  <c:v>0.67165718500000005</c:v>
                </c:pt>
                <c:pt idx="160">
                  <c:v>0.68919466500000004</c:v>
                </c:pt>
                <c:pt idx="161">
                  <c:v>0.70584350500000004</c:v>
                </c:pt>
                <c:pt idx="162">
                  <c:v>0.72168885000000005</c:v>
                </c:pt>
                <c:pt idx="163">
                  <c:v>0.73671388400000004</c:v>
                </c:pt>
                <c:pt idx="164">
                  <c:v>0.75103874599999998</c:v>
                </c:pt>
                <c:pt idx="165">
                  <c:v>0.76458843600000004</c:v>
                </c:pt>
                <c:pt idx="166">
                  <c:v>0.77745017999999999</c:v>
                </c:pt>
                <c:pt idx="167">
                  <c:v>0.78962239599999995</c:v>
                </c:pt>
                <c:pt idx="168">
                  <c:v>0.80117559400000005</c:v>
                </c:pt>
                <c:pt idx="169">
                  <c:v>0.81210378500000002</c:v>
                </c:pt>
                <c:pt idx="170">
                  <c:v>0.82247055000000002</c:v>
                </c:pt>
                <c:pt idx="171">
                  <c:v>0.83227126799999995</c:v>
                </c:pt>
                <c:pt idx="172">
                  <c:v>0.84156376499999996</c:v>
                </c:pt>
                <c:pt idx="173">
                  <c:v>0.85034465699999995</c:v>
                </c:pt>
                <c:pt idx="174">
                  <c:v>0.85866644400000003</c:v>
                </c:pt>
                <c:pt idx="175">
                  <c:v>0.86653875499999999</c:v>
                </c:pt>
                <c:pt idx="176">
                  <c:v>0.87397303299999995</c:v>
                </c:pt>
                <c:pt idx="177">
                  <c:v>0.88101449700000001</c:v>
                </c:pt>
                <c:pt idx="178">
                  <c:v>0.887661794</c:v>
                </c:pt>
                <c:pt idx="179">
                  <c:v>0.89395575199999999</c:v>
                </c:pt>
                <c:pt idx="180">
                  <c:v>0.89989551400000001</c:v>
                </c:pt>
                <c:pt idx="181">
                  <c:v>0.905517876</c:v>
                </c:pt>
                <c:pt idx="182">
                  <c:v>0.91082235099999997</c:v>
                </c:pt>
                <c:pt idx="183">
                  <c:v>0.91584204700000005</c:v>
                </c:pt>
                <c:pt idx="184">
                  <c:v>0.92057675299999997</c:v>
                </c:pt>
                <c:pt idx="185">
                  <c:v>0.92505621800000004</c:v>
                </c:pt>
                <c:pt idx="186">
                  <c:v>0.92928042799999999</c:v>
                </c:pt>
                <c:pt idx="187">
                  <c:v>0.93327608200000001</c:v>
                </c:pt>
                <c:pt idx="188">
                  <c:v>0.93704330599999996</c:v>
                </c:pt>
                <c:pt idx="189">
                  <c:v>0.94060603700000001</c:v>
                </c:pt>
                <c:pt idx="190">
                  <c:v>0.94396449599999999</c:v>
                </c:pt>
                <c:pt idx="191">
                  <c:v>0.94714012299999994</c:v>
                </c:pt>
                <c:pt idx="192">
                  <c:v>0.95013320199999995</c:v>
                </c:pt>
                <c:pt idx="193">
                  <c:v>0.95296291899999996</c:v>
                </c:pt>
                <c:pt idx="194">
                  <c:v>0.95562959800000002</c:v>
                </c:pt>
                <c:pt idx="195">
                  <c:v>0.95815039400000002</c:v>
                </c:pt>
                <c:pt idx="196">
                  <c:v>0.96052565199999995</c:v>
                </c:pt>
                <c:pt idx="197">
                  <c:v>0.96277069999999998</c:v>
                </c:pt>
                <c:pt idx="198">
                  <c:v>0.96488589199999997</c:v>
                </c:pt>
                <c:pt idx="199">
                  <c:v>0.96688491600000004</c:v>
                </c:pt>
                <c:pt idx="200">
                  <c:v>0.96876812199999995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91-4699-9505-8D419821E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305608"/>
        <c:axId val="722297736"/>
      </c:scatterChart>
      <c:valAx>
        <c:axId val="722305608"/>
        <c:scaling>
          <c:orientation val="minMax"/>
          <c:max val="36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2297736"/>
        <c:crosses val="autoZero"/>
        <c:crossBetween val="midCat"/>
      </c:valAx>
      <c:valAx>
        <c:axId val="722297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2305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9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32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02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445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8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73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91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1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439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89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5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57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478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555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503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25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138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959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931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8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14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17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515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124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77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09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99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169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40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67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272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69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5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34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209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1610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78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7232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43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28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40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7250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367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50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33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2448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3563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20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9492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1680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451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100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958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8970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81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755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968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5291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1954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348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5283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353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1414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6376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8002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6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5349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9087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5543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744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173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771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483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1137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072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5849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19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0369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4833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1732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7170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20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71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wm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wm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wm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wm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wm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wmf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5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8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wmf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wmf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wmf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9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wmf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98.png"/><Relationship Id="rId4" Type="http://schemas.openxmlformats.org/officeDocument/2006/relationships/image" Target="../media/image72.png"/><Relationship Id="rId9" Type="http://schemas.openxmlformats.org/officeDocument/2006/relationships/image" Target="../media/image9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wmf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3.png"/><Relationship Id="rId4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wmf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3.png"/><Relationship Id="rId4" Type="http://schemas.openxmlformats.org/officeDocument/2006/relationships/image" Target="../media/image99.png"/><Relationship Id="rId9" Type="http://schemas.openxmlformats.org/officeDocument/2006/relationships/hyperlink" Target="http://www.fast-software.de/index.html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0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38.jpeg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3.png"/><Relationship Id="rId4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3.png"/><Relationship Id="rId4" Type="http://schemas.openxmlformats.org/officeDocument/2006/relationships/image" Target="../media/image9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5746 – PROCESSOS FÍSICO-QUÍMICOS EM ENGENHARIA SANITÁRIA E AMBIENTAL II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492018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407867" y="1945738"/>
              <a:ext cx="1082867" cy="22591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346798" y="2142207"/>
            <a:ext cx="4536504" cy="24370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Transporte das moléculas do adsorvato da fase líquida para a camada limite que circunda o material </a:t>
            </a:r>
            <a:r>
              <a:rPr lang="pt-BR" b="0" dirty="0" err="1"/>
              <a:t>adsorvedor</a:t>
            </a:r>
            <a:endParaRPr lang="pt-BR" altLang="pt-BR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46816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240916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45092" y="2008513"/>
              <a:ext cx="1082867" cy="2133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346798" y="2142207"/>
            <a:ext cx="4536504" cy="24370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Transporte por processo de difusão do adsorvato da camada limite até a superfície externa do material </a:t>
            </a:r>
            <a:r>
              <a:rPr lang="pt-BR" b="0" dirty="0" err="1"/>
              <a:t>adsorvedor</a:t>
            </a:r>
            <a:r>
              <a:rPr lang="pt-BR" b="0" dirty="0"/>
              <a:t> </a:t>
            </a:r>
            <a:endParaRPr lang="pt-BR" altLang="pt-BR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65789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8" y="3616748"/>
              <a:ext cx="2543713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420791" y="1932814"/>
              <a:ext cx="1082867" cy="22850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346798" y="2142207"/>
            <a:ext cx="4536504" cy="327201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Transporte </a:t>
            </a:r>
            <a:r>
              <a:rPr lang="pt-BR" b="0" dirty="0" err="1"/>
              <a:t>intraparticular</a:t>
            </a:r>
            <a:r>
              <a:rPr lang="pt-BR" b="0" dirty="0"/>
              <a:t> através de difusão molecular, ao longo dos vazios internos da partícula como, também, por difusão ao longo de sua superfície interna</a:t>
            </a:r>
          </a:p>
        </p:txBody>
      </p:sp>
    </p:spTree>
    <p:extLst>
      <p:ext uri="{BB962C8B-B14F-4D97-AF65-F5344CB8AC3E}">
        <p14:creationId xmlns:p14="http://schemas.microsoft.com/office/powerpoint/2010/main" val="28685052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240916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45092" y="2008513"/>
              <a:ext cx="1082867" cy="2133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346798" y="2142207"/>
            <a:ext cx="4536504" cy="327201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Após o encontro de um sítio de adsorção vazio, o processo de adsorção propriamente dito é realizado, ou seja, é efetuada a ligação entre o adsorvente e o adsorvato</a:t>
            </a:r>
          </a:p>
          <a:p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11792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142207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381577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80256" y="1973349"/>
              <a:ext cx="1082867" cy="2203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269070" y="3037347"/>
            <a:ext cx="4536504" cy="9884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Transferência externa de massa </a:t>
            </a:r>
            <a:endParaRPr lang="pt-BR" altLang="pt-BR" b="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317E0C1E-20D0-4A42-A129-01959FE53E71}"/>
                  </a:ext>
                </a:extLst>
              </p:cNvPr>
              <p:cNvSpPr txBox="1"/>
              <p:nvPr/>
            </p:nvSpPr>
            <p:spPr>
              <a:xfrm>
                <a:off x="1434656" y="5125220"/>
                <a:ext cx="7196597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317E0C1E-20D0-4A42-A129-01959FE5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56" y="5125220"/>
                <a:ext cx="7196597" cy="10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1852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8410EE87-AF86-47DE-874C-2E3C5312F73C}"/>
                  </a:ext>
                </a:extLst>
              </p:cNvPr>
              <p:cNvSpPr txBox="1"/>
              <p:nvPr/>
            </p:nvSpPr>
            <p:spPr>
              <a:xfrm>
                <a:off x="5850091" y="1877015"/>
                <a:ext cx="3028965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8410EE87-AF86-47DE-874C-2E3C5312F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91" y="1877015"/>
                <a:ext cx="3028965" cy="531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>
            <a:extLst>
              <a:ext uri="{FF2B5EF4-FFF2-40B4-BE49-F238E27FC236}">
                <a16:creationId xmlns:a16="http://schemas.microsoft.com/office/drawing/2014/main" id="{BDC3627B-B1D6-4541-9330-41AB6C3CDA11}"/>
              </a:ext>
            </a:extLst>
          </p:cNvPr>
          <p:cNvGrpSpPr>
            <a:grpSpLocks noChangeAspect="1"/>
          </p:cNvGrpSpPr>
          <p:nvPr/>
        </p:nvGrpSpPr>
        <p:grpSpPr>
          <a:xfrm>
            <a:off x="876300" y="1717068"/>
            <a:ext cx="6094179" cy="4407085"/>
            <a:chOff x="1968817" y="103699"/>
            <a:chExt cx="9108820" cy="6587161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AE4CC7C7-B12B-4BC6-A619-F4CF36081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B1EC298E-646F-47A7-A81E-7F2889B7F396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CACEF99B-CD03-4295-80DA-F504BFF12C1D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5" name="Retângulo 144">
                <a:extLst>
                  <a:ext uri="{FF2B5EF4-FFF2-40B4-BE49-F238E27FC236}">
                    <a16:creationId xmlns:a16="http://schemas.microsoft.com/office/drawing/2014/main" id="{0AD32A67-3B8A-4AFB-9179-B0AB2C643BCE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0" name="Agrupar 79">
              <a:extLst>
                <a:ext uri="{FF2B5EF4-FFF2-40B4-BE49-F238E27FC236}">
                  <a16:creationId xmlns:a16="http://schemas.microsoft.com/office/drawing/2014/main" id="{24E3AF12-7719-4DE3-8684-0E20650B2C70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13AB4D50-E1FA-48B2-A03F-01605718DA39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3" name="Retângulo 142">
                <a:extLst>
                  <a:ext uri="{FF2B5EF4-FFF2-40B4-BE49-F238E27FC236}">
                    <a16:creationId xmlns:a16="http://schemas.microsoft.com/office/drawing/2014/main" id="{AF580C51-6A52-4678-9124-854B879CAC8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761F68C6-6AB8-4701-8355-0E1C61FA2163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D547FE08-E7AA-4B34-9746-A1514A8A1E4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1" name="Retângulo 140">
                <a:extLst>
                  <a:ext uri="{FF2B5EF4-FFF2-40B4-BE49-F238E27FC236}">
                    <a16:creationId xmlns:a16="http://schemas.microsoft.com/office/drawing/2014/main" id="{B2F09EC1-7671-4A06-B400-1EBF31C5BF57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2" name="Agrupar 81">
              <a:extLst>
                <a:ext uri="{FF2B5EF4-FFF2-40B4-BE49-F238E27FC236}">
                  <a16:creationId xmlns:a16="http://schemas.microsoft.com/office/drawing/2014/main" id="{5B3875FF-E988-475B-A568-25B06D02F31B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53D5F763-6F40-482E-8937-DA60303F0C9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9" name="Retângulo 138">
                <a:extLst>
                  <a:ext uri="{FF2B5EF4-FFF2-40B4-BE49-F238E27FC236}">
                    <a16:creationId xmlns:a16="http://schemas.microsoft.com/office/drawing/2014/main" id="{06E7DFF5-5EFC-4CF2-9937-CB2C66FDFC65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E5C89754-89B9-4E45-ACDD-7D8F5818E4B9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B362BBC1-7D90-4EC4-B7A7-597ACEF01C0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7" name="Retângulo 136">
                <a:extLst>
                  <a:ext uri="{FF2B5EF4-FFF2-40B4-BE49-F238E27FC236}">
                    <a16:creationId xmlns:a16="http://schemas.microsoft.com/office/drawing/2014/main" id="{EF7605CC-F93E-42DB-A1A0-D9C0208963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4" name="Oval 5">
              <a:extLst>
                <a:ext uri="{FF2B5EF4-FFF2-40B4-BE49-F238E27FC236}">
                  <a16:creationId xmlns:a16="http://schemas.microsoft.com/office/drawing/2014/main" id="{47604BDC-DD8C-4D65-9EAD-3C329A3AE7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2A0AF4FF-799E-4FAA-BA5A-44D3C03F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6" name="Oval 15">
              <a:extLst>
                <a:ext uri="{FF2B5EF4-FFF2-40B4-BE49-F238E27FC236}">
                  <a16:creationId xmlns:a16="http://schemas.microsoft.com/office/drawing/2014/main" id="{BA510E97-3644-4A06-87A3-5B9829E7F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7" name="Oval 16">
              <a:extLst>
                <a:ext uri="{FF2B5EF4-FFF2-40B4-BE49-F238E27FC236}">
                  <a16:creationId xmlns:a16="http://schemas.microsoft.com/office/drawing/2014/main" id="{C9CA1583-5F20-4C70-A3D4-08959C28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" name="Oval 17">
              <a:extLst>
                <a:ext uri="{FF2B5EF4-FFF2-40B4-BE49-F238E27FC236}">
                  <a16:creationId xmlns:a16="http://schemas.microsoft.com/office/drawing/2014/main" id="{543ED174-6F42-4381-A2DC-6BC1361C2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9" name="Oval 18">
              <a:extLst>
                <a:ext uri="{FF2B5EF4-FFF2-40B4-BE49-F238E27FC236}">
                  <a16:creationId xmlns:a16="http://schemas.microsoft.com/office/drawing/2014/main" id="{A862FB5A-78D9-4E1D-8690-F3FE421E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0" name="Oval 20">
              <a:extLst>
                <a:ext uri="{FF2B5EF4-FFF2-40B4-BE49-F238E27FC236}">
                  <a16:creationId xmlns:a16="http://schemas.microsoft.com/office/drawing/2014/main" id="{58F35B60-4ABA-4CE3-B95D-AFFF7186A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" name="Oval 21">
              <a:extLst>
                <a:ext uri="{FF2B5EF4-FFF2-40B4-BE49-F238E27FC236}">
                  <a16:creationId xmlns:a16="http://schemas.microsoft.com/office/drawing/2014/main" id="{00667127-2116-45C2-B4C5-13C76464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" name="Oval 22">
              <a:extLst>
                <a:ext uri="{FF2B5EF4-FFF2-40B4-BE49-F238E27FC236}">
                  <a16:creationId xmlns:a16="http://schemas.microsoft.com/office/drawing/2014/main" id="{651E2846-FC30-4ED7-83B7-A164CE8D3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" name="Oval 23">
              <a:extLst>
                <a:ext uri="{FF2B5EF4-FFF2-40B4-BE49-F238E27FC236}">
                  <a16:creationId xmlns:a16="http://schemas.microsoft.com/office/drawing/2014/main" id="{9FB7EAEB-8EEF-4CF2-B70A-6C694139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D3B762F9-1F62-4A54-A494-8DE095D3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5" name="Oval 25">
              <a:extLst>
                <a:ext uri="{FF2B5EF4-FFF2-40B4-BE49-F238E27FC236}">
                  <a16:creationId xmlns:a16="http://schemas.microsoft.com/office/drawing/2014/main" id="{D2026430-9EAE-47FB-945C-81D355C5C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" name="Oval 26">
              <a:extLst>
                <a:ext uri="{FF2B5EF4-FFF2-40B4-BE49-F238E27FC236}">
                  <a16:creationId xmlns:a16="http://schemas.microsoft.com/office/drawing/2014/main" id="{E89D67DC-293E-45A7-85A5-01C31CE03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" name="Oval 32">
              <a:extLst>
                <a:ext uri="{FF2B5EF4-FFF2-40B4-BE49-F238E27FC236}">
                  <a16:creationId xmlns:a16="http://schemas.microsoft.com/office/drawing/2014/main" id="{1FFD912C-0196-4A6D-BCD8-059B59C0E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8" name="Oval 43">
              <a:extLst>
                <a:ext uri="{FF2B5EF4-FFF2-40B4-BE49-F238E27FC236}">
                  <a16:creationId xmlns:a16="http://schemas.microsoft.com/office/drawing/2014/main" id="{2C5E0C63-5AD3-4CE6-85D9-78C84AD3E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" name="Text Box 6">
              <a:extLst>
                <a:ext uri="{FF2B5EF4-FFF2-40B4-BE49-F238E27FC236}">
                  <a16:creationId xmlns:a16="http://schemas.microsoft.com/office/drawing/2014/main" id="{CB8B3DCD-A4DF-4FB7-AF9C-346B11C0B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5" y="1700982"/>
              <a:ext cx="13101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Fase líquida</a:t>
              </a:r>
            </a:p>
          </p:txBody>
        </p:sp>
        <p:sp>
          <p:nvSpPr>
            <p:cNvPr id="100" name="Oval 43">
              <a:extLst>
                <a:ext uri="{FF2B5EF4-FFF2-40B4-BE49-F238E27FC236}">
                  <a16:creationId xmlns:a16="http://schemas.microsoft.com/office/drawing/2014/main" id="{B3B5F07B-A1E0-4DA5-9C0C-8B9DE9E1B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1A0D41B3-23FA-4DF6-A148-FE73A6E11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" name="Oval 43">
              <a:extLst>
                <a:ext uri="{FF2B5EF4-FFF2-40B4-BE49-F238E27FC236}">
                  <a16:creationId xmlns:a16="http://schemas.microsoft.com/office/drawing/2014/main" id="{A335E1A0-A061-4804-AD24-60D7BB9D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" name="Oval 43">
              <a:extLst>
                <a:ext uri="{FF2B5EF4-FFF2-40B4-BE49-F238E27FC236}">
                  <a16:creationId xmlns:a16="http://schemas.microsoft.com/office/drawing/2014/main" id="{2B285474-6DA2-4B3B-9D33-06B7D643F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" name="Oval 43">
              <a:extLst>
                <a:ext uri="{FF2B5EF4-FFF2-40B4-BE49-F238E27FC236}">
                  <a16:creationId xmlns:a16="http://schemas.microsoft.com/office/drawing/2014/main" id="{BAB31CF4-0487-41B6-9595-F98F0A628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" name="Oval 43">
              <a:extLst>
                <a:ext uri="{FF2B5EF4-FFF2-40B4-BE49-F238E27FC236}">
                  <a16:creationId xmlns:a16="http://schemas.microsoft.com/office/drawing/2014/main" id="{7D17DA1D-EAB1-4818-8191-CB26EEDF3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" name="Oval 43">
              <a:extLst>
                <a:ext uri="{FF2B5EF4-FFF2-40B4-BE49-F238E27FC236}">
                  <a16:creationId xmlns:a16="http://schemas.microsoft.com/office/drawing/2014/main" id="{DBF4F66B-E5E8-4CAB-BF09-1818B9BA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" name="Line 7">
              <a:extLst>
                <a:ext uri="{FF2B5EF4-FFF2-40B4-BE49-F238E27FC236}">
                  <a16:creationId xmlns:a16="http://schemas.microsoft.com/office/drawing/2014/main" id="{7D39EA5C-3EC4-4EF3-ADF3-11AF72558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8" name="Line 8">
              <a:extLst>
                <a:ext uri="{FF2B5EF4-FFF2-40B4-BE49-F238E27FC236}">
                  <a16:creationId xmlns:a16="http://schemas.microsoft.com/office/drawing/2014/main" id="{D62DE9EB-464B-44D9-A155-B19DC6239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" name="Line 8">
              <a:extLst>
                <a:ext uri="{FF2B5EF4-FFF2-40B4-BE49-F238E27FC236}">
                  <a16:creationId xmlns:a16="http://schemas.microsoft.com/office/drawing/2014/main" id="{1EA1A0C6-EA78-49B4-B3E2-B2F651C44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" name="Text Box 10">
              <a:extLst>
                <a:ext uri="{FF2B5EF4-FFF2-40B4-BE49-F238E27FC236}">
                  <a16:creationId xmlns:a16="http://schemas.microsoft.com/office/drawing/2014/main" id="{5DE09190-0DD8-4E71-A413-BE07F997D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3" y="6321528"/>
              <a:ext cx="15318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dirty="0"/>
                <a:t>Camada limite</a:t>
              </a: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20DA2E1A-F140-40D2-A99A-E520E70982AE}"/>
                </a:ext>
              </a:extLst>
            </p:cNvPr>
            <p:cNvSpPr txBox="1"/>
            <p:nvPr/>
          </p:nvSpPr>
          <p:spPr>
            <a:xfrm>
              <a:off x="7235769" y="5475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cxnSp>
          <p:nvCxnSpPr>
            <p:cNvPr id="112" name="Conector reto 111">
              <a:extLst>
                <a:ext uri="{FF2B5EF4-FFF2-40B4-BE49-F238E27FC236}">
                  <a16:creationId xmlns:a16="http://schemas.microsoft.com/office/drawing/2014/main" id="{2B26F133-FE62-4380-AA91-8E8A1A5F1152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112">
              <a:extLst>
                <a:ext uri="{FF2B5EF4-FFF2-40B4-BE49-F238E27FC236}">
                  <a16:creationId xmlns:a16="http://schemas.microsoft.com/office/drawing/2014/main" id="{928D5AEE-71C3-4B86-8B40-A427D9E95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E36A8A27-9F4A-4A7D-8667-81920865CC9F}"/>
                </a:ext>
              </a:extLst>
            </p:cNvPr>
            <p:cNvSpPr txBox="1"/>
            <p:nvPr/>
          </p:nvSpPr>
          <p:spPr>
            <a:xfrm>
              <a:off x="6942081" y="1081545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30000" dirty="0"/>
                <a:t>*</a:t>
              </a:r>
            </a:p>
          </p:txBody>
        </p:sp>
        <p:sp>
          <p:nvSpPr>
            <p:cNvPr id="115" name="Oval 17">
              <a:extLst>
                <a:ext uri="{FF2B5EF4-FFF2-40B4-BE49-F238E27FC236}">
                  <a16:creationId xmlns:a16="http://schemas.microsoft.com/office/drawing/2014/main" id="{7381A350-14C9-4611-8864-D3F845BFB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" name="Oval 17">
              <a:extLst>
                <a:ext uri="{FF2B5EF4-FFF2-40B4-BE49-F238E27FC236}">
                  <a16:creationId xmlns:a16="http://schemas.microsoft.com/office/drawing/2014/main" id="{FF7BB9CA-1E02-4A9E-831A-DF604DEF4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" name="Oval 17">
              <a:extLst>
                <a:ext uri="{FF2B5EF4-FFF2-40B4-BE49-F238E27FC236}">
                  <a16:creationId xmlns:a16="http://schemas.microsoft.com/office/drawing/2014/main" id="{F363B76B-4F0F-4C8C-B4D8-842E689B4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" name="Oval 17">
              <a:extLst>
                <a:ext uri="{FF2B5EF4-FFF2-40B4-BE49-F238E27FC236}">
                  <a16:creationId xmlns:a16="http://schemas.microsoft.com/office/drawing/2014/main" id="{F86DEB33-5A40-4E33-AC2D-EB3108F53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9" name="Oval 17">
              <a:extLst>
                <a:ext uri="{FF2B5EF4-FFF2-40B4-BE49-F238E27FC236}">
                  <a16:creationId xmlns:a16="http://schemas.microsoft.com/office/drawing/2014/main" id="{A6E478DA-5E91-4793-BF87-6D8CC3B4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" name="Oval 17">
              <a:extLst>
                <a:ext uri="{FF2B5EF4-FFF2-40B4-BE49-F238E27FC236}">
                  <a16:creationId xmlns:a16="http://schemas.microsoft.com/office/drawing/2014/main" id="{46D672C7-52EF-42E2-883C-2BE5CD777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Oval 17">
              <a:extLst>
                <a:ext uri="{FF2B5EF4-FFF2-40B4-BE49-F238E27FC236}">
                  <a16:creationId xmlns:a16="http://schemas.microsoft.com/office/drawing/2014/main" id="{97169701-F914-4086-9682-6620BF95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" name="Oval 17">
              <a:extLst>
                <a:ext uri="{FF2B5EF4-FFF2-40B4-BE49-F238E27FC236}">
                  <a16:creationId xmlns:a16="http://schemas.microsoft.com/office/drawing/2014/main" id="{5D897E6C-C007-4D68-B781-D96EE1FD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Oval 17">
              <a:extLst>
                <a:ext uri="{FF2B5EF4-FFF2-40B4-BE49-F238E27FC236}">
                  <a16:creationId xmlns:a16="http://schemas.microsoft.com/office/drawing/2014/main" id="{728D7564-730D-4304-A52D-12125A8D0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" name="Oval 17">
              <a:extLst>
                <a:ext uri="{FF2B5EF4-FFF2-40B4-BE49-F238E27FC236}">
                  <a16:creationId xmlns:a16="http://schemas.microsoft.com/office/drawing/2014/main" id="{B67C8F91-857C-47F0-912B-96F3A8C62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5" name="Conector reto 124">
              <a:extLst>
                <a:ext uri="{FF2B5EF4-FFF2-40B4-BE49-F238E27FC236}">
                  <a16:creationId xmlns:a16="http://schemas.microsoft.com/office/drawing/2014/main" id="{CDBCE3C7-708D-4EC1-A551-9CEEAC27A798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Line 8">
              <a:extLst>
                <a:ext uri="{FF2B5EF4-FFF2-40B4-BE49-F238E27FC236}">
                  <a16:creationId xmlns:a16="http://schemas.microsoft.com/office/drawing/2014/main" id="{3CF4F891-0C97-4CAF-BD6A-BBB8A60E4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Forma Livre: Forma 126">
              <a:extLst>
                <a:ext uri="{FF2B5EF4-FFF2-40B4-BE49-F238E27FC236}">
                  <a16:creationId xmlns:a16="http://schemas.microsoft.com/office/drawing/2014/main" id="{727C17B4-EA33-4647-B294-FFCF243F3303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id="{8D773730-4E63-4336-9A51-220E3D079528}"/>
                </a:ext>
              </a:extLst>
            </p:cNvPr>
            <p:cNvSpPr txBox="1"/>
            <p:nvPr/>
          </p:nvSpPr>
          <p:spPr>
            <a:xfrm>
              <a:off x="6525182" y="10369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</a:t>
              </a:r>
            </a:p>
          </p:txBody>
        </p:sp>
        <p:sp>
          <p:nvSpPr>
            <p:cNvPr id="129" name="Text Box 6">
              <a:extLst>
                <a:ext uri="{FF2B5EF4-FFF2-40B4-BE49-F238E27FC236}">
                  <a16:creationId xmlns:a16="http://schemas.microsoft.com/office/drawing/2014/main" id="{57ED0AB5-02F0-4ABC-9570-FC1A5EAA8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7" y="3616748"/>
              <a:ext cx="182243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400" dirty="0"/>
                <a:t>Transferência externa </a:t>
              </a:r>
            </a:p>
            <a:p>
              <a:r>
                <a:rPr lang="pt-BR" altLang="pt-BR" sz="1400" dirty="0"/>
                <a:t>de massa</a:t>
              </a:r>
            </a:p>
          </p:txBody>
        </p:sp>
        <p:cxnSp>
          <p:nvCxnSpPr>
            <p:cNvPr id="130" name="Conector: Angulado 129">
              <a:extLst>
                <a:ext uri="{FF2B5EF4-FFF2-40B4-BE49-F238E27FC236}">
                  <a16:creationId xmlns:a16="http://schemas.microsoft.com/office/drawing/2014/main" id="{205548C5-D629-4AE8-A3FA-9FE795DEFA43}"/>
                </a:ext>
              </a:extLst>
            </p:cNvPr>
            <p:cNvCxnSpPr>
              <a:cxnSpLocks/>
              <a:stCxn id="129" idx="0"/>
              <a:endCxn id="106" idx="4"/>
            </p:cNvCxnSpPr>
            <p:nvPr/>
          </p:nvCxnSpPr>
          <p:spPr>
            <a:xfrm rot="16200000" flipV="1">
              <a:off x="8240469" y="2113133"/>
              <a:ext cx="1082868" cy="192436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6">
              <a:extLst>
                <a:ext uri="{FF2B5EF4-FFF2-40B4-BE49-F238E27FC236}">
                  <a16:creationId xmlns:a16="http://schemas.microsoft.com/office/drawing/2014/main" id="{AC3F3224-89EF-4C35-8B51-747BE90FE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782" y="1814730"/>
              <a:ext cx="1670192" cy="782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400" dirty="0"/>
                <a:t>Difusão </a:t>
              </a:r>
            </a:p>
            <a:p>
              <a:r>
                <a:rPr lang="pt-BR" altLang="pt-BR" sz="1400" dirty="0"/>
                <a:t>superficial </a:t>
              </a:r>
            </a:p>
          </p:txBody>
        </p:sp>
        <p:cxnSp>
          <p:nvCxnSpPr>
            <p:cNvPr id="132" name="Conector: Angulado 131">
              <a:extLst>
                <a:ext uri="{FF2B5EF4-FFF2-40B4-BE49-F238E27FC236}">
                  <a16:creationId xmlns:a16="http://schemas.microsoft.com/office/drawing/2014/main" id="{8DE0F276-EDC2-4B69-A687-8F6B5EE13BD2}"/>
                </a:ext>
              </a:extLst>
            </p:cNvPr>
            <p:cNvCxnSpPr>
              <a:cxnSpLocks/>
              <a:stCxn id="131" idx="2"/>
            </p:cNvCxnSpPr>
            <p:nvPr/>
          </p:nvCxnSpPr>
          <p:spPr>
            <a:xfrm rot="16200000" flipH="1">
              <a:off x="6642787" y="2646865"/>
              <a:ext cx="278882" cy="178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 Box 11">
              <a:extLst>
                <a:ext uri="{FF2B5EF4-FFF2-40B4-BE49-F238E27FC236}">
                  <a16:creationId xmlns:a16="http://schemas.microsoft.com/office/drawing/2014/main" id="{7D92FCE9-A583-4692-918C-8249D0769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5"/>
              <a:ext cx="2082878" cy="36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dirty="0"/>
                <a:t>Material adsorvente</a:t>
              </a:r>
            </a:p>
          </p:txBody>
        </p:sp>
        <p:cxnSp>
          <p:nvCxnSpPr>
            <p:cNvPr id="134" name="Conector de Seta Reta 133">
              <a:extLst>
                <a:ext uri="{FF2B5EF4-FFF2-40B4-BE49-F238E27FC236}">
                  <a16:creationId xmlns:a16="http://schemas.microsoft.com/office/drawing/2014/main" id="{DCEAD8E0-0D23-4D2A-BD8D-D7D52D7EA70A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aixaDeTexto 134">
              <a:extLst>
                <a:ext uri="{FF2B5EF4-FFF2-40B4-BE49-F238E27FC236}">
                  <a16:creationId xmlns:a16="http://schemas.microsoft.com/office/drawing/2014/main" id="{265C384C-F2BB-4896-93AC-6C80B4C83188}"/>
                </a:ext>
              </a:extLst>
            </p:cNvPr>
            <p:cNvSpPr txBox="1"/>
            <p:nvPr/>
          </p:nvSpPr>
          <p:spPr>
            <a:xfrm>
              <a:off x="4243374" y="27789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729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240916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45092" y="2008513"/>
              <a:ext cx="1082867" cy="2133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446813" y="2107495"/>
            <a:ext cx="4536504" cy="3415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Processo isotérmico e reversível</a:t>
            </a:r>
          </a:p>
          <a:p>
            <a:r>
              <a:rPr lang="pt-BR" b="0" dirty="0"/>
              <a:t>Os processos de transferência externa e interna de massa podem ser descritos por processos difusivos</a:t>
            </a:r>
          </a:p>
          <a:p>
            <a:endParaRPr lang="pt-BR" b="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7BA7F0C-5018-40A1-BC0F-BB23B9E52C16}"/>
              </a:ext>
            </a:extLst>
          </p:cNvPr>
          <p:cNvSpPr/>
          <p:nvPr/>
        </p:nvSpPr>
        <p:spPr>
          <a:xfrm>
            <a:off x="4386541" y="2080253"/>
            <a:ext cx="4536504" cy="1023175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405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240916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45092" y="2008513"/>
              <a:ext cx="1082867" cy="2133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446813" y="2107495"/>
            <a:ext cx="4536504" cy="3415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Processo isotérmico e reversível</a:t>
            </a:r>
          </a:p>
          <a:p>
            <a:r>
              <a:rPr lang="pt-BR" b="0" dirty="0"/>
              <a:t>Os processos de transferência externa e interna de massa podem ser descritos por processos difusivos</a:t>
            </a:r>
          </a:p>
          <a:p>
            <a:endParaRPr lang="pt-BR" b="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7BA7F0C-5018-40A1-BC0F-BB23B9E52C16}"/>
              </a:ext>
            </a:extLst>
          </p:cNvPr>
          <p:cNvSpPr/>
          <p:nvPr/>
        </p:nvSpPr>
        <p:spPr>
          <a:xfrm>
            <a:off x="4347349" y="3136154"/>
            <a:ext cx="4536504" cy="238706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8453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240916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45092" y="2008513"/>
              <a:ext cx="1082867" cy="2133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389501" y="2153182"/>
            <a:ext cx="4536504" cy="30749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A etapa de adsorção é muito mais rápida do que os processos de transferência de massa </a:t>
            </a:r>
          </a:p>
          <a:p>
            <a:r>
              <a:rPr lang="pt-BR" b="0" dirty="0"/>
              <a:t>Partícula do adsorvente é esférica e isotrópica</a:t>
            </a:r>
          </a:p>
          <a:p>
            <a:endParaRPr lang="pt-BR" b="0" dirty="0"/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74A063D5-3A1D-4840-B020-48C85DEA02EC}"/>
              </a:ext>
            </a:extLst>
          </p:cNvPr>
          <p:cNvSpPr/>
          <p:nvPr/>
        </p:nvSpPr>
        <p:spPr>
          <a:xfrm>
            <a:off x="4386541" y="2080253"/>
            <a:ext cx="4536504" cy="193750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5889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474D2D-114D-438E-A284-4EE37229F28B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708920"/>
            <a:ext cx="3881318" cy="2705303"/>
            <a:chOff x="1968817" y="103699"/>
            <a:chExt cx="9813978" cy="6840402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FB66D34-A9BF-4985-8576-36C313B1B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1DC7D6E-122A-46C6-A775-1C096F5916FA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4DA158C-7156-43BA-8724-86107E1F64F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3988E97C-6620-44D2-A068-7FAB4D67897A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B269E8-93BE-4198-BD03-3A1ADF57CF54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8F67F2FA-3DC5-4C5B-B142-DA639F97673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02488545-C2A6-4DDC-8890-C8CACCE9AD24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8AC4B3E-97CC-4406-9857-9872EBE7E8E7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CDADDEB-FF54-49EC-BF2E-315867803767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517C8642-1340-4AFF-9ECE-4F708D8C588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11B7BD3-FA29-445B-B55F-08A14D2F527C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7E6F0526-39B1-4887-9CF0-E424FEBE0BD2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1DC6305A-4361-4C02-B0E6-869E7DA9E4F0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04C8489-5A87-4646-9489-AB245FC49A98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FABAD2C4-6555-43C6-95C6-999F9339E946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58E069C-8A79-4491-B20B-F315FD0134A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</p:grp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B012CF7-3756-40CD-B5E3-4D8DBD604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8C2CF80B-9951-4E1B-83D8-B06F4CC8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FC9FD121-54CA-42AA-B573-0E5E2B5E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5765F947-018E-4F1C-9458-14423AFB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89661D17-AB81-46BC-8A90-3B0A69AA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70027552-C45E-41AF-A141-80C5728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7C1BD757-8464-449A-94C4-67DC2AA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F3B47B2-E095-48E3-B480-9BB51274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544B47-9B21-4D8D-863E-DA2F000E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D6BA38C-AA7C-4E98-BB9D-DB1614EC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D615251-8283-48A0-9A75-907C9346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249069-FDDD-49CF-8E5B-0F2D0388F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16362346-152D-4A71-B1C3-47FEAD96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61289568-44A3-4FEE-B680-C1A94EEE8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id="{1122B390-4F69-4328-B044-8FEF50C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687BBFC-8A74-4802-B5AF-69F25DF3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4" y="1700983"/>
              <a:ext cx="201526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/>
                <a:t>Fase líquida</a:t>
              </a: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CD8A5DBE-91DE-4041-B407-ECF59D07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07AD0E4E-C628-4684-8053-67EB6EC9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0" name="Oval 43">
              <a:extLst>
                <a:ext uri="{FF2B5EF4-FFF2-40B4-BE49-F238E27FC236}">
                  <a16:creationId xmlns:a16="http://schemas.microsoft.com/office/drawing/2014/main" id="{B9FBA4BA-DCC0-487E-A164-2CA7D03F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1" name="Oval 43">
              <a:extLst>
                <a:ext uri="{FF2B5EF4-FFF2-40B4-BE49-F238E27FC236}">
                  <a16:creationId xmlns:a16="http://schemas.microsoft.com/office/drawing/2014/main" id="{FCE97CB5-2646-47B6-AD4E-2ED6F424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7442730C-9F61-4845-A969-0BEB0D44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BE807D2-0F49-442D-9492-178CED17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4" name="Oval 43">
              <a:extLst>
                <a:ext uri="{FF2B5EF4-FFF2-40B4-BE49-F238E27FC236}">
                  <a16:creationId xmlns:a16="http://schemas.microsoft.com/office/drawing/2014/main" id="{61190074-FBF7-4397-B842-490D47A2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FCCA6088-ADB8-44A9-B1A3-6CBE9494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B1069964-CEFF-44A7-8562-791F32AEC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91362576-B1FE-439F-B19C-300CE99D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C0A584F3-3B8F-4208-A1F0-1713FF8B0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4" y="6321527"/>
              <a:ext cx="2355731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Camada limite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89EE150B-B66B-468F-85D7-293EB5F6CD66}"/>
                </a:ext>
              </a:extLst>
            </p:cNvPr>
            <p:cNvSpPr txBox="1"/>
            <p:nvPr/>
          </p:nvSpPr>
          <p:spPr>
            <a:xfrm>
              <a:off x="7235768" y="547527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2B3C1CF-F974-4CDC-AB34-6534BD19AD58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BD244F4-5E88-44DD-B3A5-D7C724D8D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8339853-742A-4A97-8F66-EA8B425C4C9D}"/>
                </a:ext>
              </a:extLst>
            </p:cNvPr>
            <p:cNvSpPr txBox="1"/>
            <p:nvPr/>
          </p:nvSpPr>
          <p:spPr>
            <a:xfrm>
              <a:off x="6942081" y="1081544"/>
              <a:ext cx="75065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  <a:r>
                <a:rPr lang="pt-BR" sz="1000" baseline="30000" dirty="0"/>
                <a:t>*</a:t>
              </a:r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C2038AF9-443D-4C4A-B7B0-872F91F8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DD1D049-2F76-484E-BBCC-01B7B412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5E5A8059-2F71-40E2-8C60-234DB9AA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7F41B40-EEC0-4F57-8BEE-2BC99D73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DC182E9-64DC-4780-8270-2BD43A0A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8D828CE7-3E44-4445-A981-E5D2E4A2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68C64DB-D14C-4CE5-AB64-F9A93FA2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745A2D6B-390D-4104-885D-23DF8844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DD1F7BAA-BA0D-4C0C-A62B-3363F824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03D9E02-7099-49A7-8BD5-443D8FA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/>
            </a:p>
          </p:txBody>
        </p: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0FC634DB-7D46-484B-92E5-282CF527D7B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EA631DCC-7AF9-42BB-AF79-5CAF3A7B5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00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25600560-060F-403F-934F-9D4EEA22A375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1B0A7DC-A885-48D0-8D17-FE0E8ED2FD2F}"/>
                </a:ext>
              </a:extLst>
            </p:cNvPr>
            <p:cNvSpPr txBox="1"/>
            <p:nvPr/>
          </p:nvSpPr>
          <p:spPr>
            <a:xfrm>
              <a:off x="6525182" y="103699"/>
              <a:ext cx="637166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</a:t>
              </a:r>
            </a:p>
          </p:txBody>
        </p:sp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id="{4212DD44-09C0-4B36-A251-DE986F3A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5" y="3616748"/>
              <a:ext cx="2240916" cy="140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Transferência externa </a:t>
              </a:r>
            </a:p>
            <a:p>
              <a:r>
                <a:rPr lang="pt-BR" altLang="pt-BR" sz="1000" dirty="0"/>
                <a:t>de massa</a:t>
              </a:r>
            </a:p>
          </p:txBody>
        </p:sp>
        <p:cxnSp>
          <p:nvCxnSpPr>
            <p:cNvPr id="58" name="Conector: Angulado 57">
              <a:extLst>
                <a:ext uri="{FF2B5EF4-FFF2-40B4-BE49-F238E27FC236}">
                  <a16:creationId xmlns:a16="http://schemas.microsoft.com/office/drawing/2014/main" id="{96441053-B90E-4D55-B6BF-2E1B75BF9720}"/>
                </a:ext>
              </a:extLst>
            </p:cNvPr>
            <p:cNvCxnSpPr>
              <a:cxnSpLocks/>
              <a:stCxn id="57" idx="0"/>
              <a:endCxn id="34" idx="4"/>
            </p:cNvCxnSpPr>
            <p:nvPr/>
          </p:nvCxnSpPr>
          <p:spPr>
            <a:xfrm rot="16200000" flipV="1">
              <a:off x="8345092" y="2008513"/>
              <a:ext cx="1082867" cy="2133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6DE68304-47A8-4386-9605-1594B284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317" y="1814731"/>
              <a:ext cx="2122657" cy="101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/>
                <a:t>Difusão </a:t>
              </a:r>
            </a:p>
            <a:p>
              <a:r>
                <a:rPr lang="pt-BR" altLang="pt-BR" sz="1000" dirty="0"/>
                <a:t>superficial </a:t>
              </a:r>
            </a:p>
          </p:txBody>
        </p: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4297736C-9A6A-4E52-96C6-D5769231BB37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6644492" y="2648569"/>
              <a:ext cx="49240" cy="40493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A6B80150-DB87-4373-8D0B-DACCCB92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6"/>
              <a:ext cx="3138003" cy="6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sz="1000" dirty="0"/>
                <a:t>Material adsorvente</a:t>
              </a:r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EC7749AD-B445-4A96-B6FF-6CD3E4D34419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3C00AD8-3E28-423C-B37A-CA0ECABA5470}"/>
                </a:ext>
              </a:extLst>
            </p:cNvPr>
            <p:cNvSpPr txBox="1"/>
            <p:nvPr/>
          </p:nvSpPr>
          <p:spPr>
            <a:xfrm>
              <a:off x="4243375" y="2778995"/>
              <a:ext cx="641222" cy="6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</a:t>
              </a:r>
            </a:p>
          </p:txBody>
        </p:sp>
      </p:grpSp>
      <p:sp>
        <p:nvSpPr>
          <p:cNvPr id="74" name="Rectangle 46">
            <a:extLst>
              <a:ext uri="{FF2B5EF4-FFF2-40B4-BE49-F238E27FC236}">
                <a16:creationId xmlns:a16="http://schemas.microsoft.com/office/drawing/2014/main" id="{EA4E93EB-B742-4C23-80D2-91FA9AC90509}"/>
              </a:ext>
            </a:extLst>
          </p:cNvPr>
          <p:cNvSpPr txBox="1">
            <a:spLocks noChangeArrowheads="1"/>
          </p:cNvSpPr>
          <p:nvPr/>
        </p:nvSpPr>
        <p:spPr>
          <a:xfrm>
            <a:off x="4389501" y="2153182"/>
            <a:ext cx="4536504" cy="30749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A etapa de adsorção é muito mais rápida do que os processos de transferência de massa </a:t>
            </a:r>
          </a:p>
          <a:p>
            <a:r>
              <a:rPr lang="pt-BR" b="0" dirty="0"/>
              <a:t>Partícula do adsorvente é esférica e isotrópica</a:t>
            </a:r>
          </a:p>
          <a:p>
            <a:endParaRPr lang="pt-BR" b="0" dirty="0"/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74A063D5-3A1D-4840-B020-48C85DEA02EC}"/>
              </a:ext>
            </a:extLst>
          </p:cNvPr>
          <p:cNvSpPr/>
          <p:nvPr/>
        </p:nvSpPr>
        <p:spPr>
          <a:xfrm>
            <a:off x="4332368" y="4029670"/>
            <a:ext cx="4536504" cy="11191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1619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8219256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Introdução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Modelação matemática do processo de adsorção em carvão ativado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Processo de produção do carvão ativado em pó e granular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Utilização do CAP e CAG em sistemas de tratamento </a:t>
            </a:r>
          </a:p>
          <a:p>
            <a:pPr marL="0" indent="0">
              <a:buNone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6461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1880212"/>
            <a:ext cx="4591756" cy="4042766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30" y="2211451"/>
              <a:ext cx="1349068" cy="648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400" dirty="0"/>
                <a:t>Difusão </a:t>
              </a:r>
            </a:p>
            <a:p>
              <a:r>
                <a:rPr lang="pt-BR" altLang="pt-BR" sz="14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12757" y="2570866"/>
              <a:ext cx="168754" cy="74786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2" y="436697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2" y="354271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r+dr</a:t>
              </a:r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CD2A604-997D-45E0-AA52-BFA9DC858D55}"/>
                  </a:ext>
                </a:extLst>
              </p:cNvPr>
              <p:cNvSpPr txBox="1"/>
              <p:nvPr/>
            </p:nvSpPr>
            <p:spPr>
              <a:xfrm>
                <a:off x="4552799" y="2681409"/>
                <a:ext cx="4017514" cy="212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CD2A604-997D-45E0-AA52-BFA9DC858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99" y="2681409"/>
                <a:ext cx="4017514" cy="2121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3795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1880212"/>
            <a:ext cx="4591756" cy="4042766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30" y="2211451"/>
              <a:ext cx="1349068" cy="648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400" dirty="0"/>
                <a:t>Difusão </a:t>
              </a:r>
            </a:p>
            <a:p>
              <a:r>
                <a:rPr lang="pt-BR" altLang="pt-BR" sz="14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12757" y="2570866"/>
              <a:ext cx="168754" cy="747862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2" y="436697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2" y="354271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r+dr</a:t>
              </a:r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CD2A604-997D-45E0-AA52-BFA9DC858D55}"/>
                  </a:ext>
                </a:extLst>
              </p:cNvPr>
              <p:cNvSpPr txBox="1"/>
              <p:nvPr/>
            </p:nvSpPr>
            <p:spPr>
              <a:xfrm>
                <a:off x="4555999" y="2387908"/>
                <a:ext cx="401751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CD2A604-997D-45E0-AA52-BFA9DC858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99" y="2387908"/>
                <a:ext cx="4017514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AEBB154B-A8C3-4895-9776-2C17D4538F98}"/>
                  </a:ext>
                </a:extLst>
              </p:cNvPr>
              <p:cNvSpPr txBox="1"/>
              <p:nvPr/>
            </p:nvSpPr>
            <p:spPr>
              <a:xfrm>
                <a:off x="4401172" y="3916989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AEBB154B-A8C3-4895-9776-2C17D453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72" y="3916989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383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AEBB154B-A8C3-4895-9776-2C17D4538F98}"/>
                  </a:ext>
                </a:extLst>
              </p:cNvPr>
              <p:cNvSpPr txBox="1"/>
              <p:nvPr/>
            </p:nvSpPr>
            <p:spPr>
              <a:xfrm>
                <a:off x="3707904" y="1887792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AEBB154B-A8C3-4895-9776-2C17D453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887792"/>
                <a:ext cx="45720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3752FB-34CA-4CA8-B951-6447B1C80883}"/>
                  </a:ext>
                </a:extLst>
              </p:cNvPr>
              <p:cNvSpPr txBox="1"/>
              <p:nvPr/>
            </p:nvSpPr>
            <p:spPr>
              <a:xfrm>
                <a:off x="2550106" y="3480527"/>
                <a:ext cx="6496388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3752FB-34CA-4CA8-B951-6447B1C80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06" y="3480527"/>
                <a:ext cx="6496388" cy="928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FBA73FF-B458-4C1C-B187-8E6119BCB407}"/>
                  </a:ext>
                </a:extLst>
              </p:cNvPr>
              <p:cNvSpPr txBox="1"/>
              <p:nvPr/>
            </p:nvSpPr>
            <p:spPr>
              <a:xfrm>
                <a:off x="2718697" y="4957310"/>
                <a:ext cx="5979843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FBA73FF-B458-4C1C-B187-8E6119BC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97" y="4957310"/>
                <a:ext cx="5979843" cy="928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395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FBA73FF-B458-4C1C-B187-8E6119BCB407}"/>
                  </a:ext>
                </a:extLst>
              </p:cNvPr>
              <p:cNvSpPr txBox="1"/>
              <p:nvPr/>
            </p:nvSpPr>
            <p:spPr>
              <a:xfrm>
                <a:off x="2977513" y="2444482"/>
                <a:ext cx="5979843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FBA73FF-B458-4C1C-B187-8E6119BC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13" y="2444482"/>
                <a:ext cx="5979843" cy="928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B824805-2E54-4F9C-8B8E-16D80B7F90D7}"/>
                  </a:ext>
                </a:extLst>
              </p:cNvPr>
              <p:cNvSpPr txBox="1"/>
              <p:nvPr/>
            </p:nvSpPr>
            <p:spPr>
              <a:xfrm>
                <a:off x="3742971" y="4168403"/>
                <a:ext cx="4572000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B824805-2E54-4F9C-8B8E-16D80B7F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4168403"/>
                <a:ext cx="4572000" cy="928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6312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B824805-2E54-4F9C-8B8E-16D80B7F90D7}"/>
                  </a:ext>
                </a:extLst>
              </p:cNvPr>
              <p:cNvSpPr txBox="1"/>
              <p:nvPr/>
            </p:nvSpPr>
            <p:spPr>
              <a:xfrm>
                <a:off x="3712841" y="1884394"/>
                <a:ext cx="4572000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B824805-2E54-4F9C-8B8E-16D80B7F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41" y="1884394"/>
                <a:ext cx="4572000" cy="928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5D5C5E42-49FA-4296-B4DA-8587704B26BA}"/>
                  </a:ext>
                </a:extLst>
              </p:cNvPr>
              <p:cNvSpPr txBox="1"/>
              <p:nvPr/>
            </p:nvSpPr>
            <p:spPr>
              <a:xfrm>
                <a:off x="3270318" y="3316779"/>
                <a:ext cx="5627703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5D5C5E42-49FA-4296-B4DA-8587704B2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318" y="3316779"/>
                <a:ext cx="5627703" cy="928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06B0535-4CD9-43C4-9585-FD1295CC44C4}"/>
                  </a:ext>
                </a:extLst>
              </p:cNvPr>
              <p:cNvSpPr txBox="1"/>
              <p:nvPr/>
            </p:nvSpPr>
            <p:spPr>
              <a:xfrm>
                <a:off x="3745237" y="4907271"/>
                <a:ext cx="4572000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06B0535-4CD9-43C4-9585-FD1295CC4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37" y="4907271"/>
                <a:ext cx="4572000" cy="928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2499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06B0535-4CD9-43C4-9585-FD1295CC44C4}"/>
                  </a:ext>
                </a:extLst>
              </p:cNvPr>
              <p:cNvSpPr txBox="1"/>
              <p:nvPr/>
            </p:nvSpPr>
            <p:spPr>
              <a:xfrm>
                <a:off x="3707904" y="2133600"/>
                <a:ext cx="4572000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06B0535-4CD9-43C4-9585-FD1295CC4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33600"/>
                <a:ext cx="4572000" cy="928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12E5F16A-22C4-414B-BB04-A813E63F52EA}"/>
                  </a:ext>
                </a:extLst>
              </p:cNvPr>
              <p:cNvSpPr txBox="1"/>
              <p:nvPr/>
            </p:nvSpPr>
            <p:spPr>
              <a:xfrm>
                <a:off x="3985147" y="3464256"/>
                <a:ext cx="401751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12E5F16A-22C4-414B-BB04-A813E63F5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47" y="3464256"/>
                <a:ext cx="4017514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24A8E77-97E8-44FD-87C9-305314889D32}"/>
                  </a:ext>
                </a:extLst>
              </p:cNvPr>
              <p:cNvSpPr txBox="1"/>
              <p:nvPr/>
            </p:nvSpPr>
            <p:spPr>
              <a:xfrm>
                <a:off x="3059832" y="4966007"/>
                <a:ext cx="583844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24A8E77-97E8-44FD-87C9-30531488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966007"/>
                <a:ext cx="5838449" cy="928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1321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24A8E77-97E8-44FD-87C9-305314889D32}"/>
                  </a:ext>
                </a:extLst>
              </p:cNvPr>
              <p:cNvSpPr txBox="1"/>
              <p:nvPr/>
            </p:nvSpPr>
            <p:spPr>
              <a:xfrm>
                <a:off x="2906906" y="2184623"/>
                <a:ext cx="583844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24A8E77-97E8-44FD-87C9-30531488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06" y="2184623"/>
                <a:ext cx="5838449" cy="928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7915520-C9AC-4EE9-8EFB-C652FD85ABD6}"/>
                  </a:ext>
                </a:extLst>
              </p:cNvPr>
              <p:cNvSpPr txBox="1"/>
              <p:nvPr/>
            </p:nvSpPr>
            <p:spPr>
              <a:xfrm>
                <a:off x="3540130" y="3578906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7915520-C9AC-4EE9-8EFB-C652FD85A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30" y="3578906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/>
              <p:nvPr/>
            </p:nvSpPr>
            <p:spPr>
              <a:xfrm>
                <a:off x="3419872" y="5019405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019405"/>
                <a:ext cx="4572000" cy="929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E73D22B1-3027-4A93-A64D-6BB942EB57E6}"/>
              </a:ext>
            </a:extLst>
          </p:cNvPr>
          <p:cNvSpPr/>
          <p:nvPr/>
        </p:nvSpPr>
        <p:spPr>
          <a:xfrm>
            <a:off x="3678374" y="4907271"/>
            <a:ext cx="4190103" cy="121759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7747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/>
              <p:nvPr/>
            </p:nvSpPr>
            <p:spPr>
              <a:xfrm>
                <a:off x="3433777" y="2253242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77" y="2253242"/>
                <a:ext cx="4572000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E73D22B1-3027-4A93-A64D-6BB942EB57E6}"/>
              </a:ext>
            </a:extLst>
          </p:cNvPr>
          <p:cNvSpPr/>
          <p:nvPr/>
        </p:nvSpPr>
        <p:spPr>
          <a:xfrm>
            <a:off x="3624725" y="2131486"/>
            <a:ext cx="4190103" cy="121759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97D0EB9B-D3CA-46D9-B1C4-7CD9A487773A}"/>
                  </a:ext>
                </a:extLst>
              </p:cNvPr>
              <p:cNvSpPr txBox="1"/>
              <p:nvPr/>
            </p:nvSpPr>
            <p:spPr>
              <a:xfrm>
                <a:off x="4013691" y="4907271"/>
                <a:ext cx="35472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97D0EB9B-D3CA-46D9-B1C4-7CD9A4877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691" y="4907271"/>
                <a:ext cx="3547278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46">
            <a:extLst>
              <a:ext uri="{FF2B5EF4-FFF2-40B4-BE49-F238E27FC236}">
                <a16:creationId xmlns:a16="http://schemas.microsoft.com/office/drawing/2014/main" id="{0BF32DEA-F2FF-42FF-B393-ABC35482F37F}"/>
              </a:ext>
            </a:extLst>
          </p:cNvPr>
          <p:cNvSpPr txBox="1">
            <a:spLocks noChangeArrowheads="1"/>
          </p:cNvSpPr>
          <p:nvPr/>
        </p:nvSpPr>
        <p:spPr>
          <a:xfrm>
            <a:off x="4335617" y="3903780"/>
            <a:ext cx="3557597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inicial</a:t>
            </a:r>
          </a:p>
        </p:txBody>
      </p:sp>
    </p:spTree>
    <p:extLst>
      <p:ext uri="{BB962C8B-B14F-4D97-AF65-F5344CB8AC3E}">
        <p14:creationId xmlns:p14="http://schemas.microsoft.com/office/powerpoint/2010/main" val="30993294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/>
              <p:nvPr/>
            </p:nvSpPr>
            <p:spPr>
              <a:xfrm>
                <a:off x="3433777" y="2253242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77" y="2253242"/>
                <a:ext cx="4572000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E73D22B1-3027-4A93-A64D-6BB942EB57E6}"/>
              </a:ext>
            </a:extLst>
          </p:cNvPr>
          <p:cNvSpPr/>
          <p:nvPr/>
        </p:nvSpPr>
        <p:spPr>
          <a:xfrm>
            <a:off x="3692279" y="2141108"/>
            <a:ext cx="4190103" cy="121759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0BF32DEA-F2FF-42FF-B393-ABC35482F37F}"/>
              </a:ext>
            </a:extLst>
          </p:cNvPr>
          <p:cNvSpPr txBox="1">
            <a:spLocks noChangeArrowheads="1"/>
          </p:cNvSpPr>
          <p:nvPr/>
        </p:nvSpPr>
        <p:spPr>
          <a:xfrm>
            <a:off x="3860394" y="3914079"/>
            <a:ext cx="4384391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de contorno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A6EC730C-FDDC-41B9-8D2A-AC7E052597C0}"/>
                  </a:ext>
                </a:extLst>
              </p:cNvPr>
              <p:cNvSpPr txBox="1"/>
              <p:nvPr/>
            </p:nvSpPr>
            <p:spPr>
              <a:xfrm>
                <a:off x="3766589" y="4884829"/>
                <a:ext cx="4572000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&lt;∞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A6EC730C-FDDC-41B9-8D2A-AC7E05259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89" y="4884829"/>
                <a:ext cx="4572000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7781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4953F9-ADC1-4E79-AF2D-84601D86525F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1844824"/>
            <a:ext cx="4586960" cy="4042525"/>
            <a:chOff x="3223159" y="543515"/>
            <a:chExt cx="6350268" cy="5596543"/>
          </a:xfrm>
        </p:grpSpPr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53047041-AC35-4DA2-AABE-AA2C40DC6344}"/>
                </a:ext>
              </a:extLst>
            </p:cNvPr>
            <p:cNvCxnSpPr>
              <a:cxnSpLocks/>
            </p:cNvCxnSpPr>
            <p:nvPr/>
          </p:nvCxnSpPr>
          <p:spPr>
            <a:xfrm>
              <a:off x="3441700" y="4991100"/>
              <a:ext cx="5816600" cy="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56C3BF92-F924-472C-A440-49B711FB9BD8}"/>
                </a:ext>
              </a:extLst>
            </p:cNvPr>
            <p:cNvCxnSpPr/>
            <p:nvPr/>
          </p:nvCxnSpPr>
          <p:spPr>
            <a:xfrm flipV="1">
              <a:off x="6350000" y="901700"/>
              <a:ext cx="0" cy="4749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79A652D4-1048-47CA-BB86-B2B428D9434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700" y="1524000"/>
              <a:ext cx="290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CE9689F5-651B-4252-B3ED-A7A4F95C9214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0" y="1524000"/>
              <a:ext cx="290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BBBBE075-9041-4BCB-8607-4D42AC2ADF08}"/>
                </a:ext>
              </a:extLst>
            </p:cNvPr>
            <p:cNvCxnSpPr/>
            <p:nvPr/>
          </p:nvCxnSpPr>
          <p:spPr>
            <a:xfrm>
              <a:off x="3441700" y="1524000"/>
              <a:ext cx="5816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69B1CE6C-525B-455C-913B-5A3B5E75B8CB}"/>
                </a:ext>
              </a:extLst>
            </p:cNvPr>
            <p:cNvSpPr/>
            <p:nvPr/>
          </p:nvSpPr>
          <p:spPr>
            <a:xfrm>
              <a:off x="3454400" y="1511300"/>
              <a:ext cx="5778500" cy="3479807"/>
            </a:xfrm>
            <a:custGeom>
              <a:avLst/>
              <a:gdLst>
                <a:gd name="connsiteX0" fmla="*/ 0 w 5778500"/>
                <a:gd name="connsiteY0" fmla="*/ 0 h 3479807"/>
                <a:gd name="connsiteX1" fmla="*/ 2908300 w 5778500"/>
                <a:gd name="connsiteY1" fmla="*/ 3479800 h 3479807"/>
                <a:gd name="connsiteX2" fmla="*/ 5778500 w 5778500"/>
                <a:gd name="connsiteY2" fmla="*/ 25400 h 34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8500" h="3479807">
                  <a:moveTo>
                    <a:pt x="0" y="0"/>
                  </a:moveTo>
                  <a:cubicBezTo>
                    <a:pt x="972608" y="1737783"/>
                    <a:pt x="1945217" y="3475567"/>
                    <a:pt x="2908300" y="3479800"/>
                  </a:cubicBezTo>
                  <a:cubicBezTo>
                    <a:pt x="3871383" y="3484033"/>
                    <a:pt x="4824941" y="1754716"/>
                    <a:pt x="5778500" y="2540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0CE0696C-4FC0-4CA6-963B-C4453D7690DA}"/>
                </a:ext>
              </a:extLst>
            </p:cNvPr>
            <p:cNvSpPr/>
            <p:nvPr/>
          </p:nvSpPr>
          <p:spPr>
            <a:xfrm>
              <a:off x="3441700" y="1536702"/>
              <a:ext cx="5778500" cy="2387598"/>
            </a:xfrm>
            <a:custGeom>
              <a:avLst/>
              <a:gdLst>
                <a:gd name="connsiteX0" fmla="*/ 0 w 5778500"/>
                <a:gd name="connsiteY0" fmla="*/ 0 h 3479807"/>
                <a:gd name="connsiteX1" fmla="*/ 2908300 w 5778500"/>
                <a:gd name="connsiteY1" fmla="*/ 3479800 h 3479807"/>
                <a:gd name="connsiteX2" fmla="*/ 5778500 w 5778500"/>
                <a:gd name="connsiteY2" fmla="*/ 25400 h 34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8500" h="3479807">
                  <a:moveTo>
                    <a:pt x="0" y="0"/>
                  </a:moveTo>
                  <a:cubicBezTo>
                    <a:pt x="972608" y="1737783"/>
                    <a:pt x="1945217" y="3475567"/>
                    <a:pt x="2908300" y="3479800"/>
                  </a:cubicBezTo>
                  <a:cubicBezTo>
                    <a:pt x="3871383" y="3484033"/>
                    <a:pt x="4824941" y="1754716"/>
                    <a:pt x="5778500" y="2540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DB86F2DC-8E7E-4751-879C-378B61607295}"/>
                </a:ext>
              </a:extLst>
            </p:cNvPr>
            <p:cNvSpPr/>
            <p:nvPr/>
          </p:nvSpPr>
          <p:spPr>
            <a:xfrm>
              <a:off x="3441700" y="1523994"/>
              <a:ext cx="5778500" cy="1181106"/>
            </a:xfrm>
            <a:custGeom>
              <a:avLst/>
              <a:gdLst>
                <a:gd name="connsiteX0" fmla="*/ 0 w 5778500"/>
                <a:gd name="connsiteY0" fmla="*/ 0 h 3479807"/>
                <a:gd name="connsiteX1" fmla="*/ 2908300 w 5778500"/>
                <a:gd name="connsiteY1" fmla="*/ 3479800 h 3479807"/>
                <a:gd name="connsiteX2" fmla="*/ 5778500 w 5778500"/>
                <a:gd name="connsiteY2" fmla="*/ 25400 h 34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8500" h="3479807">
                  <a:moveTo>
                    <a:pt x="0" y="0"/>
                  </a:moveTo>
                  <a:cubicBezTo>
                    <a:pt x="972608" y="1737783"/>
                    <a:pt x="1945217" y="3475567"/>
                    <a:pt x="2908300" y="3479800"/>
                  </a:cubicBezTo>
                  <a:cubicBezTo>
                    <a:pt x="3871383" y="3484033"/>
                    <a:pt x="4824941" y="1754716"/>
                    <a:pt x="5778500" y="2540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EEFE15F-D460-4B48-9F1B-B401E2A50832}"/>
                </a:ext>
              </a:extLst>
            </p:cNvPr>
            <p:cNvSpPr txBox="1"/>
            <p:nvPr/>
          </p:nvSpPr>
          <p:spPr>
            <a:xfrm>
              <a:off x="6101374" y="5713966"/>
              <a:ext cx="592977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r=0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AA76E9D-9423-486B-8305-20AACFEBC553}"/>
                </a:ext>
              </a:extLst>
            </p:cNvPr>
            <p:cNvSpPr txBox="1"/>
            <p:nvPr/>
          </p:nvSpPr>
          <p:spPr>
            <a:xfrm>
              <a:off x="8971574" y="5688569"/>
              <a:ext cx="601853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r=R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18740BD-766F-4079-AAFD-A389FACAB198}"/>
                </a:ext>
              </a:extLst>
            </p:cNvPr>
            <p:cNvSpPr txBox="1"/>
            <p:nvPr/>
          </p:nvSpPr>
          <p:spPr>
            <a:xfrm>
              <a:off x="3223159" y="5688569"/>
              <a:ext cx="601853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r=R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E2FE96B-3C1F-4851-B1C8-0903BA96AA73}"/>
                </a:ext>
              </a:extLst>
            </p:cNvPr>
            <p:cNvSpPr txBox="1"/>
            <p:nvPr/>
          </p:nvSpPr>
          <p:spPr>
            <a:xfrm>
              <a:off x="6362701" y="4075673"/>
              <a:ext cx="1232204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Tempo=t</a:t>
              </a:r>
              <a:r>
                <a:rPr lang="pt-BR" sz="1400" baseline="-25000" dirty="0"/>
                <a:t>1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C1FD419-633C-4904-8E9C-7D45D3766697}"/>
                </a:ext>
              </a:extLst>
            </p:cNvPr>
            <p:cNvSpPr txBox="1"/>
            <p:nvPr/>
          </p:nvSpPr>
          <p:spPr>
            <a:xfrm>
              <a:off x="6362701" y="3160246"/>
              <a:ext cx="1232204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Tempo=t</a:t>
              </a:r>
              <a:r>
                <a:rPr lang="pt-BR" sz="1400" baseline="-25000" dirty="0"/>
                <a:t>2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33FDB75-4FC1-497B-8AE3-0AF2FD3CE554}"/>
                </a:ext>
              </a:extLst>
            </p:cNvPr>
            <p:cNvSpPr txBox="1"/>
            <p:nvPr/>
          </p:nvSpPr>
          <p:spPr>
            <a:xfrm>
              <a:off x="6362701" y="2107684"/>
              <a:ext cx="1232204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Tempo=t</a:t>
              </a:r>
              <a:r>
                <a:rPr lang="pt-BR" sz="1400" baseline="-25000" dirty="0"/>
                <a:t>3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7ACA303-AE15-408C-B670-3E3484520019}"/>
                </a:ext>
              </a:extLst>
            </p:cNvPr>
            <p:cNvSpPr txBox="1"/>
            <p:nvPr/>
          </p:nvSpPr>
          <p:spPr>
            <a:xfrm>
              <a:off x="6362701" y="1173199"/>
              <a:ext cx="1289903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Tempo=t</a:t>
              </a:r>
              <a:r>
                <a:rPr lang="pt-BR" sz="1400" baseline="-25000" dirty="0"/>
                <a:t>∞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E9FDC91-6BF8-49F8-8B85-29C7C119380B}"/>
                </a:ext>
              </a:extLst>
            </p:cNvPr>
            <p:cNvSpPr txBox="1"/>
            <p:nvPr/>
          </p:nvSpPr>
          <p:spPr>
            <a:xfrm>
              <a:off x="6190403" y="543515"/>
              <a:ext cx="386590" cy="42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q</a:t>
              </a:r>
            </a:p>
          </p:txBody>
        </p:sp>
      </p:grpSp>
      <p:sp>
        <p:nvSpPr>
          <p:cNvPr id="25" name="Rectangle 46">
            <a:extLst>
              <a:ext uri="{FF2B5EF4-FFF2-40B4-BE49-F238E27FC236}">
                <a16:creationId xmlns:a16="http://schemas.microsoft.com/office/drawing/2014/main" id="{465B1148-1635-43EF-BE58-78739C1022F8}"/>
              </a:ext>
            </a:extLst>
          </p:cNvPr>
          <p:cNvSpPr txBox="1">
            <a:spLocks noChangeArrowheads="1"/>
          </p:cNvSpPr>
          <p:nvPr/>
        </p:nvSpPr>
        <p:spPr>
          <a:xfrm>
            <a:off x="4766473" y="2634981"/>
            <a:ext cx="4173958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de contorno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45472F2-34C2-4CAD-9EA1-CDCF394B2FB9}"/>
                  </a:ext>
                </a:extLst>
              </p:cNvPr>
              <p:cNvSpPr txBox="1"/>
              <p:nvPr/>
            </p:nvSpPr>
            <p:spPr>
              <a:xfrm>
                <a:off x="4923565" y="3643210"/>
                <a:ext cx="3859773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&lt;∞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45472F2-34C2-4CAD-9EA1-CDCF394B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565" y="3643210"/>
                <a:ext cx="3859773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630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8219256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Sistemas de engenharia: carvão ativado em pó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Adsorção em CAP: equações básicas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Sistemas de engenharia: carvão ativado granular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Adsorção em CAG: equações básicas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Comentários finais</a:t>
            </a:r>
          </a:p>
          <a:p>
            <a:pPr marL="0" indent="0">
              <a:buNone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20148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09EB93-AC70-4FC6-8153-1DA6A56130B7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48880"/>
            <a:ext cx="2880320" cy="2535949"/>
            <a:chOff x="3550264" y="551067"/>
            <a:chExt cx="5695334" cy="5014401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15A592-47D1-4A12-89B8-A84798B57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64" y="1292532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B0DC553-4170-45DC-965F-5D4BA9FAAD01}"/>
                </a:ext>
              </a:extLst>
            </p:cNvPr>
            <p:cNvGrpSpPr/>
            <p:nvPr/>
          </p:nvGrpSpPr>
          <p:grpSpPr>
            <a:xfrm>
              <a:off x="5686732" y="1441131"/>
              <a:ext cx="1543577" cy="1724037"/>
              <a:chOff x="5559732" y="1311263"/>
              <a:chExt cx="1543577" cy="1724037"/>
            </a:xfrm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60C12D87-FD81-499E-9C55-CABC5244A2FB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01967B58-A747-4FE5-97B9-66E5ECAAF7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23FE916-EA54-4DAD-90C6-E24AEB47E591}"/>
                </a:ext>
              </a:extLst>
            </p:cNvPr>
            <p:cNvGrpSpPr/>
            <p:nvPr/>
          </p:nvGrpSpPr>
          <p:grpSpPr>
            <a:xfrm rot="1523257">
              <a:off x="6228487" y="2524786"/>
              <a:ext cx="1543577" cy="1724037"/>
              <a:chOff x="5559732" y="1311263"/>
              <a:chExt cx="1543577" cy="1724037"/>
            </a:xfrm>
          </p:grpSpPr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34AF56D-93B6-422D-AFEC-59C8F06DBD7F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BF65EE9-26E0-4E14-983B-6110EA4F489B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36B0315-8758-4C51-B60E-F1BB331E9B1E}"/>
                </a:ext>
              </a:extLst>
            </p:cNvPr>
            <p:cNvGrpSpPr/>
            <p:nvPr/>
          </p:nvGrpSpPr>
          <p:grpSpPr>
            <a:xfrm rot="16574100">
              <a:off x="3908885" y="1665818"/>
              <a:ext cx="1543577" cy="1724037"/>
              <a:chOff x="5559732" y="1311263"/>
              <a:chExt cx="1543577" cy="1724037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D558138-6E86-4FEE-9B1B-E1746ACDAB51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2FB6F3C-A1B9-4049-A670-4CBAFA72F819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7FE0A30-88FD-4D7C-B261-0E5AE76C9B21}"/>
                </a:ext>
              </a:extLst>
            </p:cNvPr>
            <p:cNvGrpSpPr/>
            <p:nvPr/>
          </p:nvGrpSpPr>
          <p:grpSpPr>
            <a:xfrm rot="12328904">
              <a:off x="3725723" y="3229435"/>
              <a:ext cx="1543577" cy="1724037"/>
              <a:chOff x="5559732" y="1311263"/>
              <a:chExt cx="1543577" cy="1724037"/>
            </a:xfrm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1DF0A565-DE48-4ADE-91B5-9F1BF2852EC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F9AA67E-44AD-4F91-8EFC-FB408399690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38864C3-96DD-4671-B9DE-7525F36C4C4B}"/>
                </a:ext>
              </a:extLst>
            </p:cNvPr>
            <p:cNvGrpSpPr/>
            <p:nvPr/>
          </p:nvGrpSpPr>
          <p:grpSpPr>
            <a:xfrm rot="7312318">
              <a:off x="5207600" y="3914963"/>
              <a:ext cx="1543577" cy="1724037"/>
              <a:chOff x="5559732" y="1311263"/>
              <a:chExt cx="1543577" cy="1724037"/>
            </a:xfrm>
          </p:grpSpPr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BF70AA44-C718-4F73-B6E1-DD956463F64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25CDE9F-6DAD-452C-9F98-63E077E605DF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</p:grp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3484494B-2C21-4099-B7CC-B1B20D8C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2461" y="314549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546F7CB9-AACB-43BE-8B27-CA15C605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86" y="354850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8BBC358-52D8-423B-962B-AD7C8DC7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648" y="347504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AB74329-A2E2-4E9E-9D2C-13889C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976" y="339632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96FF74C-7E52-4ED4-910C-BE2329F0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75" y="3348713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CE66B12-4A98-45ED-9170-D7ECC00B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237" y="327541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13F8DE-C50C-416F-B0AA-E6DE2D78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63" y="321507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9888B48-0EB9-4514-9B40-D7D82B93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592" y="3168926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EE797A5-6384-468C-90CC-76AEEE720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375" y="360248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6CD3E4F-9CE9-48BE-856C-FD6AAE61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165" y="365317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0FE21B1-67B4-44CF-B452-DC7EF5A21AA6}"/>
                </a:ext>
              </a:extLst>
            </p:cNvPr>
            <p:cNvCxnSpPr/>
            <p:nvPr/>
          </p:nvCxnSpPr>
          <p:spPr>
            <a:xfrm flipV="1">
              <a:off x="7020175" y="772720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6DC96CA-DACC-4387-B6A2-7127DA48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6231" y="1738980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B3EC31FB-856D-4F03-ABD3-0B62CCEE7FBE}"/>
                </a:ext>
              </a:extLst>
            </p:cNvPr>
            <p:cNvSpPr/>
            <p:nvPr/>
          </p:nvSpPr>
          <p:spPr>
            <a:xfrm>
              <a:off x="5689942" y="792018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0838455-B87B-4AE0-B56A-EB46C5916FD1}"/>
                </a:ext>
              </a:extLst>
            </p:cNvPr>
            <p:cNvSpPr txBox="1"/>
            <p:nvPr/>
          </p:nvSpPr>
          <p:spPr>
            <a:xfrm>
              <a:off x="6664882" y="551067"/>
              <a:ext cx="472913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q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4E28FD9C-FF2E-4863-B7C0-514D6A28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529" y="2211450"/>
              <a:ext cx="1349069" cy="66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800" dirty="0"/>
                <a:t>Difusão </a:t>
              </a:r>
            </a:p>
            <a:p>
              <a:r>
                <a:rPr lang="pt-BR" altLang="pt-BR" sz="800" dirty="0"/>
                <a:t>superficial </a:t>
              </a:r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72AEB0B8-FAFD-49D0-87C9-EA3685F3EC5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5400000">
              <a:off x="8122988" y="2581098"/>
              <a:ext cx="148292" cy="747861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23EADBB-09FE-49F9-B0B1-8DE763CA684C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5628009" y="3424904"/>
              <a:ext cx="1569434" cy="1514807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07B7ABB-4082-49E3-ABE4-9803F107C0C7}"/>
                </a:ext>
              </a:extLst>
            </p:cNvPr>
            <p:cNvSpPr txBox="1"/>
            <p:nvPr/>
          </p:nvSpPr>
          <p:spPr>
            <a:xfrm>
              <a:off x="6904973" y="4366972"/>
              <a:ext cx="476085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A112E79-49A2-4823-A50D-F8D02DDE2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897" y="2190437"/>
              <a:ext cx="2548869" cy="25488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 dirty="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A499C320-9FBE-4F6A-8D7C-E05C0416F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9738" y="3306500"/>
              <a:ext cx="1226563" cy="118404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3CFD865-8304-40BA-A249-CDB68D679EC0}"/>
                </a:ext>
              </a:extLst>
            </p:cNvPr>
            <p:cNvSpPr txBox="1"/>
            <p:nvPr/>
          </p:nvSpPr>
          <p:spPr>
            <a:xfrm>
              <a:off x="4892976" y="3036366"/>
              <a:ext cx="43487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r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7222FE-B7F8-4B93-9130-AF701DCDA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80" y="1833295"/>
              <a:ext cx="3234006" cy="3234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/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B55A02D6-EBFF-4207-AB23-B913E68F0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977" y="3445456"/>
              <a:ext cx="1585820" cy="224252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703A838-E793-43E6-A6EB-841C02FB1341}"/>
                </a:ext>
              </a:extLst>
            </p:cNvPr>
            <p:cNvSpPr txBox="1"/>
            <p:nvPr/>
          </p:nvSpPr>
          <p:spPr>
            <a:xfrm>
              <a:off x="4525903" y="3542710"/>
              <a:ext cx="713807" cy="42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err="1"/>
                <a:t>r+dr</a:t>
              </a:r>
              <a:endParaRPr lang="pt-BR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/>
              <p:nvPr/>
            </p:nvSpPr>
            <p:spPr>
              <a:xfrm>
                <a:off x="3433777" y="2253242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DB76301-0BAD-4D1D-9760-E29656E1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77" y="2253242"/>
                <a:ext cx="4572000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E73D22B1-3027-4A93-A64D-6BB942EB57E6}"/>
              </a:ext>
            </a:extLst>
          </p:cNvPr>
          <p:cNvSpPr/>
          <p:nvPr/>
        </p:nvSpPr>
        <p:spPr>
          <a:xfrm>
            <a:off x="3692279" y="2141108"/>
            <a:ext cx="4190103" cy="121759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0BF32DEA-F2FF-42FF-B393-ABC35482F37F}"/>
              </a:ext>
            </a:extLst>
          </p:cNvPr>
          <p:cNvSpPr txBox="1">
            <a:spLocks noChangeArrowheads="1"/>
          </p:cNvSpPr>
          <p:nvPr/>
        </p:nvSpPr>
        <p:spPr>
          <a:xfrm>
            <a:off x="3860394" y="3914079"/>
            <a:ext cx="4384391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de contorno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D0661E7-8C69-40C3-95FE-E1761DDEB8C2}"/>
                  </a:ext>
                </a:extLst>
              </p:cNvPr>
              <p:cNvSpPr txBox="1"/>
              <p:nvPr/>
            </p:nvSpPr>
            <p:spPr>
              <a:xfrm>
                <a:off x="2024012" y="4812107"/>
                <a:ext cx="7100976" cy="1098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D0661E7-8C69-40C3-95FE-E1761DDEB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12" y="4812107"/>
                <a:ext cx="7100976" cy="1098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773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E8D7592-8256-4F48-91B0-DA0E40358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27561"/>
              </p:ext>
            </p:extLst>
          </p:nvPr>
        </p:nvGraphicFramePr>
        <p:xfrm>
          <a:off x="2178855" y="2060848"/>
          <a:ext cx="6087389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02356" imgH="3770288" progId="Word.Document.12">
                  <p:embed/>
                </p:oleObj>
              </mc:Choice>
              <mc:Fallback>
                <p:oleObj name="Document" r:id="rId4" imgW="5402356" imgH="3770288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E8D7592-8256-4F48-91B0-DA0E40358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855" y="2060848"/>
                        <a:ext cx="6087389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1328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EM PÓ E GRANULAR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848872" cy="21336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Composto por partículas de carvão ativado com tamanhos de partícula menores do que 0,149 mm (100 </a:t>
            </a:r>
            <a:r>
              <a:rPr lang="pt-BR" altLang="pt-BR" sz="3200" dirty="0" err="1"/>
              <a:t>mesh</a:t>
            </a:r>
            <a:r>
              <a:rPr lang="pt-BR" altLang="pt-BR" sz="3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pt-BR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74" name="Picture 2" descr="Powdered Activated Carbon | White Horse Enterprises">
            <a:extLst>
              <a:ext uri="{FF2B5EF4-FFF2-40B4-BE49-F238E27FC236}">
                <a16:creationId xmlns:a16="http://schemas.microsoft.com/office/drawing/2014/main" id="{B51B317B-6D1F-48FC-8769-945AF981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83" y="386104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970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4968552" cy="3888432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dirty="0"/>
              <a:t>Carvão Ativado em Pó - AWWA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dirty="0"/>
              <a:t>99% das partículas menores do que 0,149 mm (100 </a:t>
            </a:r>
            <a:r>
              <a:rPr lang="pt-BR" altLang="pt-BR" sz="2800" dirty="0" err="1"/>
              <a:t>mesh</a:t>
            </a:r>
            <a:r>
              <a:rPr lang="pt-BR" altLang="pt-BR" sz="28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dirty="0"/>
              <a:t>95% das partículas menores do que 0,074 mm (200 </a:t>
            </a:r>
            <a:r>
              <a:rPr lang="pt-BR" altLang="pt-BR" sz="2800" dirty="0" err="1"/>
              <a:t>mesh</a:t>
            </a:r>
            <a:r>
              <a:rPr lang="pt-BR" altLang="pt-BR" sz="28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800" dirty="0"/>
              <a:t>90% das partículas menores do que 0,044 mm (325 </a:t>
            </a:r>
            <a:r>
              <a:rPr lang="pt-BR" altLang="pt-BR" sz="2800" dirty="0" err="1"/>
              <a:t>mesh</a:t>
            </a:r>
            <a:r>
              <a:rPr lang="pt-BR" altLang="pt-BR" sz="2800" dirty="0"/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pic>
        <p:nvPicPr>
          <p:cNvPr id="3074" name="Picture 2" descr="Powdered Activated Carbon | White Horse Enterprises">
            <a:extLst>
              <a:ext uri="{FF2B5EF4-FFF2-40B4-BE49-F238E27FC236}">
                <a16:creationId xmlns:a16="http://schemas.microsoft.com/office/drawing/2014/main" id="{B51B317B-6D1F-48FC-8769-945AF981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19" y="234888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A32E9DB-FD32-4FB8-82DD-5A9DD9164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EM PÓ E GRANULAR </a:t>
            </a:r>
          </a:p>
        </p:txBody>
      </p:sp>
    </p:spTree>
    <p:extLst>
      <p:ext uri="{BB962C8B-B14F-4D97-AF65-F5344CB8AC3E}">
        <p14:creationId xmlns:p14="http://schemas.microsoft.com/office/powerpoint/2010/main" val="23540094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EM PÓ E GRANULAR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3" y="2204864"/>
            <a:ext cx="7776865" cy="1872208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Composto por partículas de carvão ativado com tamanhos de partícula maiores do que 0,2 mm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pt-BR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4098" name="Picture 2" descr="Activated Carbon, Granular (GAC), 40 Kg HDPE Bag, for water purification,  Rs 30 /kg | ID: 13250961188">
            <a:extLst>
              <a:ext uri="{FF2B5EF4-FFF2-40B4-BE49-F238E27FC236}">
                <a16:creationId xmlns:a16="http://schemas.microsoft.com/office/drawing/2014/main" id="{B98F56A1-44E3-4F97-A776-09A33E2B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717032"/>
            <a:ext cx="3371335" cy="22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531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EM PÓ E GRANULAR 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0CBF4C81-D01F-49A9-8922-A3EC6322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659" y="1930370"/>
            <a:ext cx="246856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 dirty="0"/>
              <a:t>Matéria Prima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20EB7C68-32CA-499E-BD97-D353226EB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384" y="2866995"/>
            <a:ext cx="230505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Trituração</a:t>
            </a: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428CA7CC-4633-4FFC-923B-39997E4B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659" y="3690986"/>
            <a:ext cx="246856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Carbonização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4D7FB0B9-E2B2-4EA7-ACAD-350AF6A8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659" y="4535242"/>
            <a:ext cx="246856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Ativação</a:t>
            </a:r>
          </a:p>
        </p:txBody>
      </p:sp>
      <p:cxnSp>
        <p:nvCxnSpPr>
          <p:cNvPr id="13" name="AutoShape 33">
            <a:extLst>
              <a:ext uri="{FF2B5EF4-FFF2-40B4-BE49-F238E27FC236}">
                <a16:creationId xmlns:a16="http://schemas.microsoft.com/office/drawing/2014/main" id="{B8E2B2C9-3990-4C90-AB82-BE474F14791E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 rot="16200000" flipH="1">
            <a:off x="3884667" y="2596752"/>
            <a:ext cx="536515" cy="396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34">
            <a:extLst>
              <a:ext uri="{FF2B5EF4-FFF2-40B4-BE49-F238E27FC236}">
                <a16:creationId xmlns:a16="http://schemas.microsoft.com/office/drawing/2014/main" id="{D8AB9D61-47C0-48B0-A13B-D1C27ED17BD6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 rot="5400000">
            <a:off x="3940985" y="3477061"/>
            <a:ext cx="423881" cy="396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5">
            <a:extLst>
              <a:ext uri="{FF2B5EF4-FFF2-40B4-BE49-F238E27FC236}">
                <a16:creationId xmlns:a16="http://schemas.microsoft.com/office/drawing/2014/main" id="{519F6DAA-7AFA-42D1-BE21-A3EFAE965B1E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4150940" y="4091096"/>
            <a:ext cx="0" cy="4441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6">
            <a:extLst>
              <a:ext uri="{FF2B5EF4-FFF2-40B4-BE49-F238E27FC236}">
                <a16:creationId xmlns:a16="http://schemas.microsoft.com/office/drawing/2014/main" id="{B9F1047D-8A33-4470-9BFD-6CC469E5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27" y="4535240"/>
            <a:ext cx="1489633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pt-BR" altLang="pt-BR" sz="2000"/>
              <a:t>Moagem</a:t>
            </a:r>
          </a:p>
        </p:txBody>
      </p:sp>
      <p:sp>
        <p:nvSpPr>
          <p:cNvPr id="17" name="Text Box 37">
            <a:extLst>
              <a:ext uri="{FF2B5EF4-FFF2-40B4-BE49-F238E27FC236}">
                <a16:creationId xmlns:a16="http://schemas.microsoft.com/office/drawing/2014/main" id="{2B1CB2F8-EE28-45A3-A400-FDFB3843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4535241"/>
            <a:ext cx="237648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Peneiramento</a:t>
            </a: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C87C5209-60DB-4E3D-B8E6-422F556D0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37" y="5755123"/>
            <a:ext cx="1871663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CAG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21BF2C1D-7E8B-4CBD-ABD7-26503AB5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06" y="5761064"/>
            <a:ext cx="136567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pt-BR" altLang="pt-BR" sz="2000"/>
              <a:t>CAP</a:t>
            </a:r>
          </a:p>
        </p:txBody>
      </p:sp>
      <p:cxnSp>
        <p:nvCxnSpPr>
          <p:cNvPr id="23" name="AutoShape 43">
            <a:extLst>
              <a:ext uri="{FF2B5EF4-FFF2-40B4-BE49-F238E27FC236}">
                <a16:creationId xmlns:a16="http://schemas.microsoft.com/office/drawing/2014/main" id="{001CB665-CEB8-4333-AC26-C84C2094155A}"/>
              </a:ext>
            </a:extLst>
          </p:cNvPr>
          <p:cNvCxnSpPr>
            <a:cxnSpLocks noChangeShapeType="1"/>
            <a:stCxn id="17" idx="2"/>
            <a:endCxn id="21" idx="0"/>
          </p:cNvCxnSpPr>
          <p:nvPr/>
        </p:nvCxnSpPr>
        <p:spPr bwMode="auto">
          <a:xfrm rot="5400000">
            <a:off x="7096633" y="5075288"/>
            <a:ext cx="819772" cy="5398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45">
            <a:extLst>
              <a:ext uri="{FF2B5EF4-FFF2-40B4-BE49-F238E27FC236}">
                <a16:creationId xmlns:a16="http://schemas.microsoft.com/office/drawing/2014/main" id="{79B675D0-34AC-4095-847B-DE10EA33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933545"/>
            <a:ext cx="217963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Carvão vegetal</a:t>
            </a:r>
          </a:p>
        </p:txBody>
      </p:sp>
      <p:sp>
        <p:nvSpPr>
          <p:cNvPr id="26" name="Text Box 46">
            <a:extLst>
              <a:ext uri="{FF2B5EF4-FFF2-40B4-BE49-F238E27FC236}">
                <a16:creationId xmlns:a16="http://schemas.microsoft.com/office/drawing/2014/main" id="{58AF99E5-8064-440D-9C0F-E86285F2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2768570"/>
            <a:ext cx="217963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/>
              <a:t>Carvão mineral</a:t>
            </a:r>
          </a:p>
        </p:txBody>
      </p:sp>
      <p:cxnSp>
        <p:nvCxnSpPr>
          <p:cNvPr id="27" name="AutoShape 47">
            <a:extLst>
              <a:ext uri="{FF2B5EF4-FFF2-40B4-BE49-F238E27FC236}">
                <a16:creationId xmlns:a16="http://schemas.microsoft.com/office/drawing/2014/main" id="{5F80F862-0C92-420A-AA67-505A934194CD}"/>
              </a:ext>
            </a:extLst>
          </p:cNvPr>
          <p:cNvCxnSpPr>
            <a:cxnSpLocks noChangeShapeType="1"/>
            <a:stCxn id="25" idx="1"/>
            <a:endCxn id="8" idx="3"/>
          </p:cNvCxnSpPr>
          <p:nvPr/>
        </p:nvCxnSpPr>
        <p:spPr bwMode="auto">
          <a:xfrm rot="10800000">
            <a:off x="5385222" y="2130426"/>
            <a:ext cx="842963" cy="3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48">
            <a:extLst>
              <a:ext uri="{FF2B5EF4-FFF2-40B4-BE49-F238E27FC236}">
                <a16:creationId xmlns:a16="http://schemas.microsoft.com/office/drawing/2014/main" id="{91B9F2A0-BAEF-436E-98AC-26D05C6B03A8}"/>
              </a:ext>
            </a:extLst>
          </p:cNvPr>
          <p:cNvCxnSpPr>
            <a:cxnSpLocks noChangeShapeType="1"/>
            <a:stCxn id="26" idx="1"/>
            <a:endCxn id="8" idx="3"/>
          </p:cNvCxnSpPr>
          <p:nvPr/>
        </p:nvCxnSpPr>
        <p:spPr bwMode="auto">
          <a:xfrm rot="10800000">
            <a:off x="5385222" y="2130425"/>
            <a:ext cx="842963" cy="838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34">
            <a:extLst>
              <a:ext uri="{FF2B5EF4-FFF2-40B4-BE49-F238E27FC236}">
                <a16:creationId xmlns:a16="http://schemas.microsoft.com/office/drawing/2014/main" id="{868F3FAB-D52E-4397-9601-3D84BB982509}"/>
              </a:ext>
            </a:extLst>
          </p:cNvPr>
          <p:cNvCxnSpPr>
            <a:cxnSpLocks noChangeShapeType="1"/>
            <a:stCxn id="12" idx="3"/>
            <a:endCxn id="17" idx="1"/>
          </p:cNvCxnSpPr>
          <p:nvPr/>
        </p:nvCxnSpPr>
        <p:spPr bwMode="auto">
          <a:xfrm flipV="1">
            <a:off x="5385221" y="4735296"/>
            <a:ext cx="1203003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34">
            <a:extLst>
              <a:ext uri="{FF2B5EF4-FFF2-40B4-BE49-F238E27FC236}">
                <a16:creationId xmlns:a16="http://schemas.microsoft.com/office/drawing/2014/main" id="{42574514-1F76-4EAB-9CEC-FE91CC5D7129}"/>
              </a:ext>
            </a:extLst>
          </p:cNvPr>
          <p:cNvCxnSpPr>
            <a:cxnSpLocks noChangeShapeType="1"/>
            <a:stCxn id="12" idx="1"/>
            <a:endCxn id="16" idx="3"/>
          </p:cNvCxnSpPr>
          <p:nvPr/>
        </p:nvCxnSpPr>
        <p:spPr bwMode="auto">
          <a:xfrm rot="10800000">
            <a:off x="2146261" y="4735295"/>
            <a:ext cx="770399" cy="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4">
            <a:extLst>
              <a:ext uri="{FF2B5EF4-FFF2-40B4-BE49-F238E27FC236}">
                <a16:creationId xmlns:a16="http://schemas.microsoft.com/office/drawing/2014/main" id="{7C584E88-A29E-48CA-8AD3-2DDF7C01CB9A}"/>
              </a:ext>
            </a:extLst>
          </p:cNvPr>
          <p:cNvCxnSpPr>
            <a:cxnSpLocks noChangeShapeType="1"/>
            <a:stCxn id="16" idx="2"/>
            <a:endCxn id="22" idx="0"/>
          </p:cNvCxnSpPr>
          <p:nvPr/>
        </p:nvCxnSpPr>
        <p:spPr bwMode="auto">
          <a:xfrm rot="5400000">
            <a:off x="988587" y="5348207"/>
            <a:ext cx="82571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43">
            <a:extLst>
              <a:ext uri="{FF2B5EF4-FFF2-40B4-BE49-F238E27FC236}">
                <a16:creationId xmlns:a16="http://schemas.microsoft.com/office/drawing/2014/main" id="{383CC8C8-06B0-40F1-8A38-BD061E27CFD8}"/>
              </a:ext>
            </a:extLst>
          </p:cNvPr>
          <p:cNvCxnSpPr>
            <a:cxnSpLocks noChangeShapeType="1"/>
            <a:stCxn id="17" idx="2"/>
            <a:endCxn id="22" idx="0"/>
          </p:cNvCxnSpPr>
          <p:nvPr/>
        </p:nvCxnSpPr>
        <p:spPr bwMode="auto">
          <a:xfrm rot="5400000">
            <a:off x="4176100" y="2160695"/>
            <a:ext cx="825713" cy="63750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198601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EM PÓ 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69BEDFD-161E-4AC4-AEBD-BFEBC84C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49" y="3308580"/>
            <a:ext cx="2141745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endParaRPr lang="pt-BR" alt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b="1" dirty="0">
                <a:solidFill>
                  <a:schemeClr val="bg1"/>
                </a:solidFill>
              </a:rPr>
              <a:t>Tanque de contato</a:t>
            </a:r>
          </a:p>
          <a:p>
            <a:pPr algn="ctr"/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E5C401D-C4D8-4E8E-B834-04279C5D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299" y="3308580"/>
            <a:ext cx="2302179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/>
              <a:t>Unidade de separação sólido-líquido</a:t>
            </a:r>
          </a:p>
        </p:txBody>
      </p: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7FE2ED2B-3974-4ACD-8E8C-546F04C00B3D}"/>
              </a:ext>
            </a:extLst>
          </p:cNvPr>
          <p:cNvCxnSpPr>
            <a:cxnSpLocks noChangeShapeType="1"/>
            <a:endCxn id="5" idx="1"/>
          </p:cNvCxnSpPr>
          <p:nvPr/>
        </p:nvCxnSpPr>
        <p:spPr bwMode="auto">
          <a:xfrm>
            <a:off x="1475656" y="3816412"/>
            <a:ext cx="880193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2D0458FC-8E39-4CEC-B830-7C78112029FA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4497594" y="3816412"/>
            <a:ext cx="812705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9">
            <a:extLst>
              <a:ext uri="{FF2B5EF4-FFF2-40B4-BE49-F238E27FC236}">
                <a16:creationId xmlns:a16="http://schemas.microsoft.com/office/drawing/2014/main" id="{2FDF6E41-C7CA-43F5-971F-66B73C8441E7}"/>
              </a:ext>
            </a:extLst>
          </p:cNvPr>
          <p:cNvCxnSpPr>
            <a:cxnSpLocks noChangeShapeType="1"/>
            <a:stCxn id="6" idx="3"/>
          </p:cNvCxnSpPr>
          <p:nvPr/>
        </p:nvCxnSpPr>
        <p:spPr bwMode="auto">
          <a:xfrm>
            <a:off x="7612478" y="3816412"/>
            <a:ext cx="812705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10">
            <a:extLst>
              <a:ext uri="{FF2B5EF4-FFF2-40B4-BE49-F238E27FC236}">
                <a16:creationId xmlns:a16="http://schemas.microsoft.com/office/drawing/2014/main" id="{1C287199-DCB7-41A1-B1A8-A79838476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75" y="3228945"/>
            <a:ext cx="1327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000" b="1" dirty="0"/>
              <a:t>Q,C</a:t>
            </a:r>
            <a:r>
              <a:rPr lang="pt-BR" altLang="pt-BR" sz="2000" b="1" baseline="-25000" dirty="0"/>
              <a:t>0</a:t>
            </a:r>
            <a:r>
              <a:rPr lang="pt-BR" altLang="pt-BR" sz="2000" b="1" dirty="0"/>
              <a:t>,D</a:t>
            </a:r>
            <a:r>
              <a:rPr lang="pt-BR" altLang="pt-BR" sz="2000" b="1" baseline="-25000" dirty="0"/>
              <a:t>CAP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CC21626-9D03-4DAB-B4BE-8C6475B31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983" y="3271798"/>
            <a:ext cx="417694" cy="2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000" b="1" dirty="0"/>
              <a:t>Q,C</a:t>
            </a:r>
            <a:endParaRPr lang="pt-BR" altLang="pt-BR" sz="2000" b="1" baseline="-25000" dirty="0"/>
          </a:p>
        </p:txBody>
      </p:sp>
      <p:cxnSp>
        <p:nvCxnSpPr>
          <p:cNvPr id="13" name="AutoShape 40">
            <a:extLst>
              <a:ext uri="{FF2B5EF4-FFF2-40B4-BE49-F238E27FC236}">
                <a16:creationId xmlns:a16="http://schemas.microsoft.com/office/drawing/2014/main" id="{9A390A0C-FC5E-4FF4-9778-761B391ED8A7}"/>
              </a:ext>
            </a:extLst>
          </p:cNvPr>
          <p:cNvCxnSpPr>
            <a:cxnSpLocks noChangeShapeType="1"/>
            <a:stCxn id="6" idx="2"/>
            <a:endCxn id="14" idx="0"/>
          </p:cNvCxnSpPr>
          <p:nvPr/>
        </p:nvCxnSpPr>
        <p:spPr bwMode="auto">
          <a:xfrm flipH="1">
            <a:off x="6461388" y="4324243"/>
            <a:ext cx="1" cy="76094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41">
            <a:extLst>
              <a:ext uri="{FF2B5EF4-FFF2-40B4-BE49-F238E27FC236}">
                <a16:creationId xmlns:a16="http://schemas.microsoft.com/office/drawing/2014/main" id="{E47DD4C4-8210-4012-B18C-B25911B30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168" y="5085184"/>
            <a:ext cx="1830439" cy="5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 dirty="0"/>
              <a:t>resíduo sólido</a:t>
            </a:r>
          </a:p>
          <a:p>
            <a:pPr algn="ctr"/>
            <a:r>
              <a:rPr lang="pt-BR" altLang="pt-BR" sz="2000" b="1" dirty="0"/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22760034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EM PÓ 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D040721-D7B9-4C3A-8BDD-D7B3BFC827A3}"/>
              </a:ext>
            </a:extLst>
          </p:cNvPr>
          <p:cNvGrpSpPr/>
          <p:nvPr/>
        </p:nvGrpSpPr>
        <p:grpSpPr>
          <a:xfrm>
            <a:off x="4283968" y="1844824"/>
            <a:ext cx="4662787" cy="4429651"/>
            <a:chOff x="3825093" y="1155072"/>
            <a:chExt cx="4662787" cy="4429651"/>
          </a:xfrm>
        </p:grpSpPr>
        <p:sp>
          <p:nvSpPr>
            <p:cNvPr id="16" name="Retângulo de cantos arredondados 1">
              <a:extLst>
                <a:ext uri="{FF2B5EF4-FFF2-40B4-BE49-F238E27FC236}">
                  <a16:creationId xmlns:a16="http://schemas.microsoft.com/office/drawing/2014/main" id="{EFC05BD7-1DFE-44C3-9573-1D25BBBE3769}"/>
                </a:ext>
              </a:extLst>
            </p:cNvPr>
            <p:cNvSpPr/>
            <p:nvPr/>
          </p:nvSpPr>
          <p:spPr>
            <a:xfrm>
              <a:off x="5212655" y="2059779"/>
              <a:ext cx="120334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Coagulação</a:t>
              </a:r>
            </a:p>
          </p:txBody>
        </p:sp>
        <p:sp>
          <p:nvSpPr>
            <p:cNvPr id="17" name="Retângulo de cantos arredondados 2">
              <a:extLst>
                <a:ext uri="{FF2B5EF4-FFF2-40B4-BE49-F238E27FC236}">
                  <a16:creationId xmlns:a16="http://schemas.microsoft.com/office/drawing/2014/main" id="{C447A866-8332-4BC5-9C5F-703C9EFFAF1A}"/>
                </a:ext>
              </a:extLst>
            </p:cNvPr>
            <p:cNvSpPr/>
            <p:nvPr/>
          </p:nvSpPr>
          <p:spPr>
            <a:xfrm>
              <a:off x="5212655" y="2964486"/>
              <a:ext cx="120334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Floculação</a:t>
              </a:r>
            </a:p>
          </p:txBody>
        </p:sp>
        <p:sp>
          <p:nvSpPr>
            <p:cNvPr id="18" name="Retângulo de cantos arredondados 3">
              <a:extLst>
                <a:ext uri="{FF2B5EF4-FFF2-40B4-BE49-F238E27FC236}">
                  <a16:creationId xmlns:a16="http://schemas.microsoft.com/office/drawing/2014/main" id="{1C1C602A-51FB-4FF3-BC17-3C525AD3D6C1}"/>
                </a:ext>
              </a:extLst>
            </p:cNvPr>
            <p:cNvSpPr/>
            <p:nvPr/>
          </p:nvSpPr>
          <p:spPr>
            <a:xfrm>
              <a:off x="5212655" y="3869193"/>
              <a:ext cx="120334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Sedimentação</a:t>
              </a:r>
            </a:p>
          </p:txBody>
        </p:sp>
        <p:sp>
          <p:nvSpPr>
            <p:cNvPr id="19" name="Retângulo de cantos arredondados 4">
              <a:extLst>
                <a:ext uri="{FF2B5EF4-FFF2-40B4-BE49-F238E27FC236}">
                  <a16:creationId xmlns:a16="http://schemas.microsoft.com/office/drawing/2014/main" id="{5A4D1447-1339-4657-B1AA-EA184EA50C2B}"/>
                </a:ext>
              </a:extLst>
            </p:cNvPr>
            <p:cNvSpPr/>
            <p:nvPr/>
          </p:nvSpPr>
          <p:spPr>
            <a:xfrm>
              <a:off x="5212655" y="4773901"/>
              <a:ext cx="120334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Filtração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33930F8-98C3-4F15-951A-3249D4EDB38D}"/>
                </a:ext>
              </a:extLst>
            </p:cNvPr>
            <p:cNvSpPr txBox="1"/>
            <p:nvPr/>
          </p:nvSpPr>
          <p:spPr>
            <a:xfrm>
              <a:off x="3825093" y="1196592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CAP </a:t>
              </a:r>
            </a:p>
          </p:txBody>
        </p:sp>
        <p:sp>
          <p:nvSpPr>
            <p:cNvPr id="21" name="Retângulo de cantos arredondados 1">
              <a:extLst>
                <a:ext uri="{FF2B5EF4-FFF2-40B4-BE49-F238E27FC236}">
                  <a16:creationId xmlns:a16="http://schemas.microsoft.com/office/drawing/2014/main" id="{29378C51-7656-449C-8654-EDE8EE9430E0}"/>
                </a:ext>
              </a:extLst>
            </p:cNvPr>
            <p:cNvSpPr/>
            <p:nvPr/>
          </p:nvSpPr>
          <p:spPr>
            <a:xfrm>
              <a:off x="5212655" y="1155072"/>
              <a:ext cx="120334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Captação da água bruta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1CC89E71-AAB5-41EA-9A28-B2F231F7318D}"/>
                </a:ext>
              </a:extLst>
            </p:cNvPr>
            <p:cNvCxnSpPr>
              <a:stCxn id="21" idx="2"/>
              <a:endCxn id="16" idx="0"/>
            </p:cNvCxnSpPr>
            <p:nvPr/>
          </p:nvCxnSpPr>
          <p:spPr>
            <a:xfrm>
              <a:off x="5814329" y="1515112"/>
              <a:ext cx="0" cy="544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99057473-9069-45B0-BF98-E3CF8A16A1A7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>
              <a:off x="5814329" y="2419819"/>
              <a:ext cx="0" cy="544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54DCA31E-57BC-42EC-A2CC-A336CACAB9B5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5814329" y="3324526"/>
              <a:ext cx="0" cy="544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F1E76B5E-1AB8-43F8-A7A9-75CC3B74A3C1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>
            <a:xfrm>
              <a:off x="5814329" y="4229233"/>
              <a:ext cx="0" cy="5446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2AE6340A-BF52-4205-989A-41B4F30C4101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4296697" y="1335092"/>
              <a:ext cx="915958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CF731DD-61C1-4FD8-BCFD-CFB69312587F}"/>
                </a:ext>
              </a:extLst>
            </p:cNvPr>
            <p:cNvSpPr txBox="1"/>
            <p:nvPr/>
          </p:nvSpPr>
          <p:spPr>
            <a:xfrm>
              <a:off x="3825093" y="1782780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CAP 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F5F0A4B3-E9B4-4F2B-A9A3-7020E847D704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296697" y="1921280"/>
              <a:ext cx="1466045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E25C159-4C70-4CEA-B02C-2E080EA6D9BD}"/>
                </a:ext>
              </a:extLst>
            </p:cNvPr>
            <p:cNvSpPr txBox="1"/>
            <p:nvPr/>
          </p:nvSpPr>
          <p:spPr>
            <a:xfrm>
              <a:off x="3825093" y="2388436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CAP </a:t>
              </a: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32BDB087-4984-478E-A3DC-773F3A691231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296697" y="2526936"/>
              <a:ext cx="1466045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EEFC44EE-38E9-449C-8C54-9195FE912B6D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5814329" y="5133941"/>
              <a:ext cx="0" cy="450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6D6FC5C-40BC-4F29-A1CE-FAF776525136}"/>
                </a:ext>
              </a:extLst>
            </p:cNvPr>
            <p:cNvSpPr/>
            <p:nvPr/>
          </p:nvSpPr>
          <p:spPr>
            <a:xfrm>
              <a:off x="4876812" y="3578060"/>
              <a:ext cx="1848454" cy="1764827"/>
            </a:xfrm>
            <a:prstGeom prst="rect">
              <a:avLst/>
            </a:prstGeom>
            <a:noFill/>
            <a:ln w="1905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7ED88CF6-196F-448B-88CA-F13218040DB7}"/>
                </a:ext>
              </a:extLst>
            </p:cNvPr>
            <p:cNvSpPr txBox="1"/>
            <p:nvPr/>
          </p:nvSpPr>
          <p:spPr>
            <a:xfrm>
              <a:off x="6837685" y="4229640"/>
              <a:ext cx="1650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/>
                <a:t>unidades de separação </a:t>
              </a:r>
            </a:p>
            <a:p>
              <a:pPr algn="ctr"/>
              <a:r>
                <a:rPr lang="pt-BR" sz="1200" dirty="0"/>
                <a:t>sólido-líquido </a:t>
              </a:r>
            </a:p>
          </p:txBody>
        </p:sp>
      </p:grpSp>
      <p:pic>
        <p:nvPicPr>
          <p:cNvPr id="34" name="Picture 2" descr="Powdered Activated Carbon | White Horse Enterprises">
            <a:extLst>
              <a:ext uri="{FF2B5EF4-FFF2-40B4-BE49-F238E27FC236}">
                <a16:creationId xmlns:a16="http://schemas.microsoft.com/office/drawing/2014/main" id="{CB5FD228-2754-4DF9-A642-4A48ED89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7" y="30781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5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GRANULAR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425EE413-27D0-4028-9F13-E70205484B6D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420888"/>
            <a:ext cx="8530086" cy="3600400"/>
            <a:chOff x="1295626" y="1502874"/>
            <a:chExt cx="9600747" cy="4052307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B85272DB-F6CB-4F91-A8FC-762EA4947D98}"/>
                </a:ext>
              </a:extLst>
            </p:cNvPr>
            <p:cNvGrpSpPr/>
            <p:nvPr/>
          </p:nvGrpSpPr>
          <p:grpSpPr>
            <a:xfrm>
              <a:off x="1295626" y="1502874"/>
              <a:ext cx="9600747" cy="360040"/>
              <a:chOff x="1283563" y="1489369"/>
              <a:chExt cx="9600747" cy="360040"/>
            </a:xfrm>
          </p:grpSpPr>
          <p:sp>
            <p:nvSpPr>
              <p:cNvPr id="46" name="Retângulo de cantos arredondados 1">
                <a:extLst>
                  <a:ext uri="{FF2B5EF4-FFF2-40B4-BE49-F238E27FC236}">
                    <a16:creationId xmlns:a16="http://schemas.microsoft.com/office/drawing/2014/main" id="{C96B9D90-B5D7-4939-9B04-30B9E3231470}"/>
                  </a:ext>
                </a:extLst>
              </p:cNvPr>
              <p:cNvSpPr/>
              <p:nvPr/>
            </p:nvSpPr>
            <p:spPr>
              <a:xfrm>
                <a:off x="1867721" y="1489369"/>
                <a:ext cx="1203348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Coagulação</a:t>
                </a:r>
              </a:p>
            </p:txBody>
          </p:sp>
          <p:sp>
            <p:nvSpPr>
              <p:cNvPr id="48" name="Retângulo de cantos arredondados 2">
                <a:extLst>
                  <a:ext uri="{FF2B5EF4-FFF2-40B4-BE49-F238E27FC236}">
                    <a16:creationId xmlns:a16="http://schemas.microsoft.com/office/drawing/2014/main" id="{D77BF574-E00A-4976-A0C0-13484FE642AB}"/>
                  </a:ext>
                </a:extLst>
              </p:cNvPr>
              <p:cNvSpPr/>
              <p:nvPr/>
            </p:nvSpPr>
            <p:spPr>
              <a:xfrm>
                <a:off x="3655227" y="1489369"/>
                <a:ext cx="1203348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Floculação</a:t>
                </a:r>
              </a:p>
            </p:txBody>
          </p:sp>
          <p:sp>
            <p:nvSpPr>
              <p:cNvPr id="49" name="Retângulo de cantos arredondados 3">
                <a:extLst>
                  <a:ext uri="{FF2B5EF4-FFF2-40B4-BE49-F238E27FC236}">
                    <a16:creationId xmlns:a16="http://schemas.microsoft.com/office/drawing/2014/main" id="{045C68F5-9096-4F7B-A4A8-9512DDA6D87E}"/>
                  </a:ext>
                </a:extLst>
              </p:cNvPr>
              <p:cNvSpPr/>
              <p:nvPr/>
            </p:nvSpPr>
            <p:spPr>
              <a:xfrm>
                <a:off x="5442733" y="1489369"/>
                <a:ext cx="1270921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Sedimentação</a:t>
                </a:r>
              </a:p>
            </p:txBody>
          </p:sp>
          <p:sp>
            <p:nvSpPr>
              <p:cNvPr id="50" name="Retângulo de cantos arredondados 4">
                <a:extLst>
                  <a:ext uri="{FF2B5EF4-FFF2-40B4-BE49-F238E27FC236}">
                    <a16:creationId xmlns:a16="http://schemas.microsoft.com/office/drawing/2014/main" id="{BA742153-55B1-4161-96D6-E7118890237B}"/>
                  </a:ext>
                </a:extLst>
              </p:cNvPr>
              <p:cNvSpPr/>
              <p:nvPr/>
            </p:nvSpPr>
            <p:spPr>
              <a:xfrm>
                <a:off x="7230239" y="1489369"/>
                <a:ext cx="1203347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Filtração</a:t>
                </a:r>
              </a:p>
            </p:txBody>
          </p:sp>
          <p:sp>
            <p:nvSpPr>
              <p:cNvPr id="51" name="Retângulo de cantos arredondados 4">
                <a:extLst>
                  <a:ext uri="{FF2B5EF4-FFF2-40B4-BE49-F238E27FC236}">
                    <a16:creationId xmlns:a16="http://schemas.microsoft.com/office/drawing/2014/main" id="{83F6DF92-ED8E-4713-9CE8-395552D40863}"/>
                  </a:ext>
                </a:extLst>
              </p:cNvPr>
              <p:cNvSpPr/>
              <p:nvPr/>
            </p:nvSpPr>
            <p:spPr>
              <a:xfrm>
                <a:off x="9017745" y="1489369"/>
                <a:ext cx="1203347" cy="36004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CAG</a:t>
                </a:r>
              </a:p>
            </p:txBody>
          </p:sp>
          <p:cxnSp>
            <p:nvCxnSpPr>
              <p:cNvPr id="52" name="Conector de Seta Reta 51">
                <a:extLst>
                  <a:ext uri="{FF2B5EF4-FFF2-40B4-BE49-F238E27FC236}">
                    <a16:creationId xmlns:a16="http://schemas.microsoft.com/office/drawing/2014/main" id="{6D623320-BCB9-450A-B39D-238A6AF8B50F}"/>
                  </a:ext>
                </a:extLst>
              </p:cNvPr>
              <p:cNvCxnSpPr>
                <a:cxnSpLocks/>
                <a:endCxn id="46" idx="1"/>
              </p:cNvCxnSpPr>
              <p:nvPr/>
            </p:nvCxnSpPr>
            <p:spPr>
              <a:xfrm>
                <a:off x="1283563" y="1669389"/>
                <a:ext cx="5841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de Seta Reta 52">
                <a:extLst>
                  <a:ext uri="{FF2B5EF4-FFF2-40B4-BE49-F238E27FC236}">
                    <a16:creationId xmlns:a16="http://schemas.microsoft.com/office/drawing/2014/main" id="{54B01EAC-F249-4434-8A58-35C2FA8403ED}"/>
                  </a:ext>
                </a:extLst>
              </p:cNvPr>
              <p:cNvCxnSpPr>
                <a:stCxn id="46" idx="3"/>
                <a:endCxn id="48" idx="1"/>
              </p:cNvCxnSpPr>
              <p:nvPr/>
            </p:nvCxnSpPr>
            <p:spPr>
              <a:xfrm>
                <a:off x="3071069" y="1669389"/>
                <a:ext cx="5841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de Seta Reta 53">
                <a:extLst>
                  <a:ext uri="{FF2B5EF4-FFF2-40B4-BE49-F238E27FC236}">
                    <a16:creationId xmlns:a16="http://schemas.microsoft.com/office/drawing/2014/main" id="{B357F933-C16C-4995-8124-FC43A9CE222B}"/>
                  </a:ext>
                </a:extLst>
              </p:cNvPr>
              <p:cNvCxnSpPr>
                <a:cxnSpLocks/>
                <a:stCxn id="48" idx="3"/>
                <a:endCxn id="49" idx="1"/>
              </p:cNvCxnSpPr>
              <p:nvPr/>
            </p:nvCxnSpPr>
            <p:spPr>
              <a:xfrm>
                <a:off x="4858575" y="1669390"/>
                <a:ext cx="5841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de Seta Reta 54">
                <a:extLst>
                  <a:ext uri="{FF2B5EF4-FFF2-40B4-BE49-F238E27FC236}">
                    <a16:creationId xmlns:a16="http://schemas.microsoft.com/office/drawing/2014/main" id="{8AA8E448-1593-4DA2-BC06-EC6A24B176B5}"/>
                  </a:ext>
                </a:extLst>
              </p:cNvPr>
              <p:cNvCxnSpPr>
                <a:cxnSpLocks/>
                <a:stCxn id="49" idx="3"/>
                <a:endCxn id="50" idx="1"/>
              </p:cNvCxnSpPr>
              <p:nvPr/>
            </p:nvCxnSpPr>
            <p:spPr>
              <a:xfrm>
                <a:off x="6713655" y="1669390"/>
                <a:ext cx="51658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de Seta Reta 55">
                <a:extLst>
                  <a:ext uri="{FF2B5EF4-FFF2-40B4-BE49-F238E27FC236}">
                    <a16:creationId xmlns:a16="http://schemas.microsoft.com/office/drawing/2014/main" id="{0C2D042C-CAB1-494B-9D78-CB3984569884}"/>
                  </a:ext>
                </a:extLst>
              </p:cNvPr>
              <p:cNvCxnSpPr>
                <a:stCxn id="50" idx="3"/>
                <a:endCxn id="51" idx="1"/>
              </p:cNvCxnSpPr>
              <p:nvPr/>
            </p:nvCxnSpPr>
            <p:spPr>
              <a:xfrm>
                <a:off x="8433586" y="1669389"/>
                <a:ext cx="5841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de Seta Reta 56">
                <a:extLst>
                  <a:ext uri="{FF2B5EF4-FFF2-40B4-BE49-F238E27FC236}">
                    <a16:creationId xmlns:a16="http://schemas.microsoft.com/office/drawing/2014/main" id="{F48D1064-413F-4EAC-A7A7-1FE2047848C0}"/>
                  </a:ext>
                </a:extLst>
              </p:cNvPr>
              <p:cNvCxnSpPr>
                <a:stCxn id="51" idx="3"/>
              </p:cNvCxnSpPr>
              <p:nvPr/>
            </p:nvCxnSpPr>
            <p:spPr>
              <a:xfrm>
                <a:off x="10221092" y="1669389"/>
                <a:ext cx="6632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 Box 41">
              <a:extLst>
                <a:ext uri="{FF2B5EF4-FFF2-40B4-BE49-F238E27FC236}">
                  <a16:creationId xmlns:a16="http://schemas.microsoft.com/office/drawing/2014/main" id="{BB883A52-A7B9-45DF-A1C6-202404A18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101" y="2413827"/>
              <a:ext cx="57125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2000" b="1" dirty="0"/>
                <a:t>(a) Sistemas pós-filtros </a:t>
              </a:r>
              <a:r>
                <a:rPr lang="pt-BR" altLang="pt-BR" sz="2000" b="1" dirty="0" err="1"/>
                <a:t>adsorvedores</a:t>
              </a:r>
              <a:endParaRPr lang="pt-BR" altLang="pt-BR" sz="2000" b="1" dirty="0"/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BDBDF025-4F26-4E53-9082-76D840AF6D0F}"/>
                </a:ext>
              </a:extLst>
            </p:cNvPr>
            <p:cNvGrpSpPr/>
            <p:nvPr/>
          </p:nvGrpSpPr>
          <p:grpSpPr>
            <a:xfrm>
              <a:off x="2050278" y="4385986"/>
              <a:ext cx="7988257" cy="360040"/>
              <a:chOff x="1820152" y="3944980"/>
              <a:chExt cx="7988257" cy="360040"/>
            </a:xfrm>
          </p:grpSpPr>
          <p:sp>
            <p:nvSpPr>
              <p:cNvPr id="35" name="Retângulo de cantos arredondados 1">
                <a:extLst>
                  <a:ext uri="{FF2B5EF4-FFF2-40B4-BE49-F238E27FC236}">
                    <a16:creationId xmlns:a16="http://schemas.microsoft.com/office/drawing/2014/main" id="{55392761-CE65-4BD0-9405-49552A4FF350}"/>
                  </a:ext>
                </a:extLst>
              </p:cNvPr>
              <p:cNvSpPr/>
              <p:nvPr/>
            </p:nvSpPr>
            <p:spPr>
              <a:xfrm>
                <a:off x="2404310" y="3944980"/>
                <a:ext cx="1203348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Coagulação</a:t>
                </a:r>
              </a:p>
            </p:txBody>
          </p:sp>
          <p:sp>
            <p:nvSpPr>
              <p:cNvPr id="36" name="Retângulo de cantos arredondados 2">
                <a:extLst>
                  <a:ext uri="{FF2B5EF4-FFF2-40B4-BE49-F238E27FC236}">
                    <a16:creationId xmlns:a16="http://schemas.microsoft.com/office/drawing/2014/main" id="{2FF4174F-B1C4-4E7B-9158-925B6625EEA8}"/>
                  </a:ext>
                </a:extLst>
              </p:cNvPr>
              <p:cNvSpPr/>
              <p:nvPr/>
            </p:nvSpPr>
            <p:spPr>
              <a:xfrm>
                <a:off x="4250155" y="3944980"/>
                <a:ext cx="1203348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Floculação</a:t>
                </a:r>
              </a:p>
            </p:txBody>
          </p:sp>
          <p:sp>
            <p:nvSpPr>
              <p:cNvPr id="38" name="Retângulo de cantos arredondados 3">
                <a:extLst>
                  <a:ext uri="{FF2B5EF4-FFF2-40B4-BE49-F238E27FC236}">
                    <a16:creationId xmlns:a16="http://schemas.microsoft.com/office/drawing/2014/main" id="{CF755172-6F78-44FE-A977-E9786911129C}"/>
                  </a:ext>
                </a:extLst>
              </p:cNvPr>
              <p:cNvSpPr/>
              <p:nvPr/>
            </p:nvSpPr>
            <p:spPr>
              <a:xfrm>
                <a:off x="6096001" y="3944980"/>
                <a:ext cx="1291100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Sedimentação</a:t>
                </a:r>
              </a:p>
            </p:txBody>
          </p:sp>
          <p:sp>
            <p:nvSpPr>
              <p:cNvPr id="39" name="Retângulo de cantos arredondados 4">
                <a:extLst>
                  <a:ext uri="{FF2B5EF4-FFF2-40B4-BE49-F238E27FC236}">
                    <a16:creationId xmlns:a16="http://schemas.microsoft.com/office/drawing/2014/main" id="{F204F4D7-291B-4FC1-92C2-8DE0926983D3}"/>
                  </a:ext>
                </a:extLst>
              </p:cNvPr>
              <p:cNvSpPr/>
              <p:nvPr/>
            </p:nvSpPr>
            <p:spPr>
              <a:xfrm>
                <a:off x="7941844" y="3944980"/>
                <a:ext cx="1203347" cy="36004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CAG</a:t>
                </a:r>
              </a:p>
            </p:txBody>
          </p: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C30EA09C-E919-4CB4-B29A-40CE7B80FA7B}"/>
                  </a:ext>
                </a:extLst>
              </p:cNvPr>
              <p:cNvCxnSpPr>
                <a:cxnSpLocks/>
                <a:endCxn id="35" idx="1"/>
              </p:cNvCxnSpPr>
              <p:nvPr/>
            </p:nvCxnSpPr>
            <p:spPr>
              <a:xfrm>
                <a:off x="1820152" y="4125000"/>
                <a:ext cx="5841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>
                <a:extLst>
                  <a:ext uri="{FF2B5EF4-FFF2-40B4-BE49-F238E27FC236}">
                    <a16:creationId xmlns:a16="http://schemas.microsoft.com/office/drawing/2014/main" id="{8E045703-A034-4EC4-AE64-7D7DD66FBC3F}"/>
                  </a:ext>
                </a:extLst>
              </p:cNvPr>
              <p:cNvCxnSpPr>
                <a:cxnSpLocks/>
                <a:stCxn id="35" idx="3"/>
                <a:endCxn id="36" idx="1"/>
              </p:cNvCxnSpPr>
              <p:nvPr/>
            </p:nvCxnSpPr>
            <p:spPr>
              <a:xfrm>
                <a:off x="3607658" y="4125000"/>
                <a:ext cx="6424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>
                <a:extLst>
                  <a:ext uri="{FF2B5EF4-FFF2-40B4-BE49-F238E27FC236}">
                    <a16:creationId xmlns:a16="http://schemas.microsoft.com/office/drawing/2014/main" id="{4379D171-D800-4F68-80EB-A052E747EC30}"/>
                  </a:ext>
                </a:extLst>
              </p:cNvPr>
              <p:cNvCxnSpPr>
                <a:cxnSpLocks/>
                <a:stCxn id="36" idx="3"/>
                <a:endCxn id="38" idx="1"/>
              </p:cNvCxnSpPr>
              <p:nvPr/>
            </p:nvCxnSpPr>
            <p:spPr>
              <a:xfrm>
                <a:off x="5453503" y="4125001"/>
                <a:ext cx="6424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de Seta Reta 42">
                <a:extLst>
                  <a:ext uri="{FF2B5EF4-FFF2-40B4-BE49-F238E27FC236}">
                    <a16:creationId xmlns:a16="http://schemas.microsoft.com/office/drawing/2014/main" id="{DBCB4501-D5EF-40D4-A55B-E1F40AF997BD}"/>
                  </a:ext>
                </a:extLst>
              </p:cNvPr>
              <p:cNvCxnSpPr>
                <a:cxnSpLocks/>
                <a:stCxn id="38" idx="3"/>
                <a:endCxn id="39" idx="1"/>
              </p:cNvCxnSpPr>
              <p:nvPr/>
            </p:nvCxnSpPr>
            <p:spPr>
              <a:xfrm>
                <a:off x="7387100" y="4125001"/>
                <a:ext cx="5547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4">
                <a:extLst>
                  <a:ext uri="{FF2B5EF4-FFF2-40B4-BE49-F238E27FC236}">
                    <a16:creationId xmlns:a16="http://schemas.microsoft.com/office/drawing/2014/main" id="{AA2DFFDD-49B1-480E-92D9-D244886C363E}"/>
                  </a:ext>
                </a:extLst>
              </p:cNvPr>
              <p:cNvCxnSpPr>
                <a:cxnSpLocks/>
                <a:stCxn id="39" idx="3"/>
              </p:cNvCxnSpPr>
              <p:nvPr/>
            </p:nvCxnSpPr>
            <p:spPr>
              <a:xfrm>
                <a:off x="9145191" y="4125000"/>
                <a:ext cx="6632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52D3CF19-5297-4640-8368-735504C65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132" y="5155071"/>
              <a:ext cx="57125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2000" b="1" dirty="0"/>
                <a:t>(b) Sistemas filtros </a:t>
              </a:r>
              <a:r>
                <a:rPr lang="pt-BR" altLang="pt-BR" sz="2000" b="1" dirty="0" err="1"/>
                <a:t>adsorvedores</a:t>
              </a:r>
              <a:endParaRPr lang="pt-BR" altLang="pt-BR" sz="2000" b="1" dirty="0"/>
            </a:p>
          </p:txBody>
        </p: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051778E-9959-43C6-834B-1BC67916C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7728" y="2421792"/>
              <a:ext cx="1888573" cy="1409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67309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GRANULAR </a:t>
            </a:r>
          </a:p>
        </p:txBody>
      </p:sp>
      <p:pic>
        <p:nvPicPr>
          <p:cNvPr id="34" name="Imagem 33" descr="Uma imagem contendo mesa, verde, rua, loja&#10;&#10;Descrição gerada automaticamente">
            <a:extLst>
              <a:ext uri="{FF2B5EF4-FFF2-40B4-BE49-F238E27FC236}">
                <a16:creationId xmlns:a16="http://schemas.microsoft.com/office/drawing/2014/main" id="{2041E405-15F9-404E-9CA9-A7D1F8DA886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56742"/>
            <a:ext cx="2699385" cy="3599815"/>
          </a:xfrm>
          <a:prstGeom prst="rect">
            <a:avLst/>
          </a:prstGeom>
        </p:spPr>
      </p:pic>
      <p:pic>
        <p:nvPicPr>
          <p:cNvPr id="37" name="Imagem 36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4FFD37DC-8B72-4422-9050-71A4508B2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6743"/>
            <a:ext cx="269938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307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21336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Definição: Fenômeno interfacial que permite a transferência de compostos (adsorvato) da fase líquida para uma superfície sólida (adsorvente), ficando nela retida.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9698" name="Picture 2" descr="Granules Granular Activated Carbon, Packaging Type: Drum, Packaging Size:  25-125 Kg, Rs 28 /kilogram | ID: 10803079330">
            <a:extLst>
              <a:ext uri="{FF2B5EF4-FFF2-40B4-BE49-F238E27FC236}">
                <a16:creationId xmlns:a16="http://schemas.microsoft.com/office/drawing/2014/main" id="{B360FFC9-5137-4C4B-BF4B-A7415675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16" y="4005064"/>
            <a:ext cx="2863288" cy="21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973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331406"/>
            <a:ext cx="6120680" cy="11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 ADSORÇÃO EM CARVÃO ATIVADO GRANULAR </a:t>
            </a:r>
          </a:p>
        </p:txBody>
      </p:sp>
      <p:pic>
        <p:nvPicPr>
          <p:cNvPr id="6" name="Imagem 5" descr="Advantages and disadvantages of activated carbon filters - Iron Removal  Plant | Blue Clean,Guwahati">
            <a:extLst>
              <a:ext uri="{FF2B5EF4-FFF2-40B4-BE49-F238E27FC236}">
                <a16:creationId xmlns:a16="http://schemas.microsoft.com/office/drawing/2014/main" id="{7CD5BE31-EE47-428A-8D97-42B04449C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941981" cy="272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Liquid Phase Carbon Filters | GAC Vessels | Industrial Water Treatment |  H2K Technologies">
            <a:extLst>
              <a:ext uri="{FF2B5EF4-FFF2-40B4-BE49-F238E27FC236}">
                <a16:creationId xmlns:a16="http://schemas.microsoft.com/office/drawing/2014/main" id="{5E616E4A-9799-4C74-A998-1F4F3437D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64" y="3429000"/>
            <a:ext cx="3833969" cy="2555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985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84E2E86-D0FB-4DCA-A8D0-FD5804FE6E9E}"/>
              </a:ext>
            </a:extLst>
          </p:cNvPr>
          <p:cNvGrpSpPr/>
          <p:nvPr/>
        </p:nvGrpSpPr>
        <p:grpSpPr>
          <a:xfrm>
            <a:off x="969092" y="2133600"/>
            <a:ext cx="7205816" cy="4223543"/>
            <a:chOff x="969092" y="2133600"/>
            <a:chExt cx="7205816" cy="4223543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7ED082B4-84B4-4050-BE4A-F1169DFC48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8511011"/>
                </p:ext>
              </p:extLst>
            </p:nvPr>
          </p:nvGraphicFramePr>
          <p:xfrm>
            <a:off x="969092" y="2133600"/>
            <a:ext cx="7205816" cy="42235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FC85038E-19ED-4736-B04D-C177E2B63AD3}"/>
                </a:ext>
              </a:extLst>
            </p:cNvPr>
            <p:cNvCxnSpPr/>
            <p:nvPr/>
          </p:nvCxnSpPr>
          <p:spPr>
            <a:xfrm>
              <a:off x="5436096" y="2276872"/>
              <a:ext cx="0" cy="352839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01D5CE97-0DBB-425A-8471-2D45B9278DC6}"/>
                </a:ext>
              </a:extLst>
            </p:cNvPr>
            <p:cNvCxnSpPr/>
            <p:nvPr/>
          </p:nvCxnSpPr>
          <p:spPr>
            <a:xfrm>
              <a:off x="5436096" y="2276872"/>
              <a:ext cx="64807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93DA2623-1463-4BD1-8B7B-279B4FBD1C20}"/>
                </a:ext>
              </a:extLst>
            </p:cNvPr>
            <p:cNvCxnSpPr/>
            <p:nvPr/>
          </p:nvCxnSpPr>
          <p:spPr>
            <a:xfrm>
              <a:off x="5436096" y="5805264"/>
              <a:ext cx="64807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94C58971-E94B-4E7C-A653-88CA13FD13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8024" y="2276872"/>
              <a:ext cx="64807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4F42E467-AAD8-4F54-A4DA-3C17C52F4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2327" y="5805264"/>
              <a:ext cx="64807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F1B57A3-EDE8-4417-806A-1E9285593847}"/>
                </a:ext>
              </a:extLst>
            </p:cNvPr>
            <p:cNvSpPr txBox="1"/>
            <p:nvPr/>
          </p:nvSpPr>
          <p:spPr>
            <a:xfrm>
              <a:off x="6283048" y="2641924"/>
              <a:ext cx="107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Equilíbrio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B308704-B5FF-4A82-B24E-FCDEAB866B73}"/>
                </a:ext>
              </a:extLst>
            </p:cNvPr>
            <p:cNvSpPr txBox="1"/>
            <p:nvPr/>
          </p:nvSpPr>
          <p:spPr>
            <a:xfrm>
              <a:off x="2194349" y="2636912"/>
              <a:ext cx="151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Não equilíbrio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04767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12A4A23-25D0-4B61-A818-AA5FE876780D}"/>
              </a:ext>
            </a:extLst>
          </p:cNvPr>
          <p:cNvGrpSpPr/>
          <p:nvPr/>
        </p:nvGrpSpPr>
        <p:grpSpPr>
          <a:xfrm>
            <a:off x="179512" y="2708920"/>
            <a:ext cx="4721886" cy="2767638"/>
            <a:chOff x="467544" y="2389554"/>
            <a:chExt cx="4721886" cy="2767638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7ED082B4-84B4-4050-BE4A-F1169DFC48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209207"/>
                </p:ext>
              </p:extLst>
            </p:nvPr>
          </p:nvGraphicFramePr>
          <p:xfrm>
            <a:off x="467544" y="2389554"/>
            <a:ext cx="4721886" cy="2767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F1B57A3-EDE8-4417-806A-1E9285593847}"/>
                </a:ext>
              </a:extLst>
            </p:cNvPr>
            <p:cNvSpPr txBox="1"/>
            <p:nvPr/>
          </p:nvSpPr>
          <p:spPr>
            <a:xfrm>
              <a:off x="3821818" y="2727901"/>
              <a:ext cx="877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Equilíbrio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B308704-B5FF-4A82-B24E-FCDEAB866B73}"/>
                </a:ext>
              </a:extLst>
            </p:cNvPr>
            <p:cNvSpPr txBox="1"/>
            <p:nvPr/>
          </p:nvSpPr>
          <p:spPr>
            <a:xfrm>
              <a:off x="1450662" y="2727902"/>
              <a:ext cx="1501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Não equilíbrio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4A66E1B1-5AFB-432A-87EE-77E69EA760A8}"/>
                </a:ext>
              </a:extLst>
            </p:cNvPr>
            <p:cNvCxnSpPr/>
            <p:nvPr/>
          </p:nvCxnSpPr>
          <p:spPr>
            <a:xfrm>
              <a:off x="3419872" y="2511750"/>
              <a:ext cx="0" cy="208823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4AB94ACF-EE13-4F31-98E0-0CF2B068FF02}"/>
                </a:ext>
              </a:extLst>
            </p:cNvPr>
            <p:cNvCxnSpPr/>
            <p:nvPr/>
          </p:nvCxnSpPr>
          <p:spPr>
            <a:xfrm>
              <a:off x="3419872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99226214-555B-44F7-9042-C0A6B4C8F953}"/>
                </a:ext>
              </a:extLst>
            </p:cNvPr>
            <p:cNvCxnSpPr/>
            <p:nvPr/>
          </p:nvCxnSpPr>
          <p:spPr>
            <a:xfrm>
              <a:off x="3419872" y="4599982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717A0A8-AC70-49F6-9F4A-CE44CED77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9C001FD4-F0D6-4147-93B0-6F9AC5485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4599982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07B6DA5-F3E6-444F-8C79-4D4F5549893F}"/>
                  </a:ext>
                </a:extLst>
              </p:cNvPr>
              <p:cNvSpPr txBox="1"/>
              <p:nvPr/>
            </p:nvSpPr>
            <p:spPr>
              <a:xfrm>
                <a:off x="4648550" y="3048080"/>
                <a:ext cx="4082129" cy="2165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𝐶𝐴𝑃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07B6DA5-F3E6-444F-8C79-4D4F55498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550" y="3048080"/>
                <a:ext cx="4082129" cy="2165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6">
            <a:extLst>
              <a:ext uri="{FF2B5EF4-FFF2-40B4-BE49-F238E27FC236}">
                <a16:creationId xmlns:a16="http://schemas.microsoft.com/office/drawing/2014/main" id="{E94598EB-78E3-4815-8AB5-4F8D6910B57E}"/>
              </a:ext>
            </a:extLst>
          </p:cNvPr>
          <p:cNvSpPr txBox="1">
            <a:spLocks noChangeArrowheads="1"/>
          </p:cNvSpPr>
          <p:nvPr/>
        </p:nvSpPr>
        <p:spPr>
          <a:xfrm>
            <a:off x="4867251" y="2118365"/>
            <a:ext cx="4173958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equilíbrio</a:t>
            </a:r>
          </a:p>
        </p:txBody>
      </p:sp>
    </p:spTree>
    <p:extLst>
      <p:ext uri="{BB962C8B-B14F-4D97-AF65-F5344CB8AC3E}">
        <p14:creationId xmlns:p14="http://schemas.microsoft.com/office/powerpoint/2010/main" val="338360216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635896" y="1967511"/>
            <a:ext cx="472188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não equilíbrio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3CE87401-480F-43AA-90A7-EA57EED6E91D}"/>
                  </a:ext>
                </a:extLst>
              </p:cNvPr>
              <p:cNvSpPr txBox="1"/>
              <p:nvPr/>
            </p:nvSpPr>
            <p:spPr>
              <a:xfrm>
                <a:off x="4309989" y="2815483"/>
                <a:ext cx="3481516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3CE87401-480F-43AA-90A7-EA57EED6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89" y="2815483"/>
                <a:ext cx="3481516" cy="10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73EB0D62-3611-4EAE-908C-E608D985A652}"/>
                  </a:ext>
                </a:extLst>
              </p:cNvPr>
              <p:cNvSpPr txBox="1"/>
              <p:nvPr/>
            </p:nvSpPr>
            <p:spPr>
              <a:xfrm>
                <a:off x="4260760" y="4335631"/>
                <a:ext cx="3472158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73EB0D62-3611-4EAE-908C-E608D985A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760" y="4335631"/>
                <a:ext cx="3472158" cy="10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49903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635896" y="1967511"/>
            <a:ext cx="472188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não equilíbrio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F71A141-C852-4372-9965-7A66AE47E870}"/>
                  </a:ext>
                </a:extLst>
              </p:cNvPr>
              <p:cNvSpPr txBox="1"/>
              <p:nvPr/>
            </p:nvSpPr>
            <p:spPr>
              <a:xfrm>
                <a:off x="3684497" y="4335631"/>
                <a:ext cx="4572000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𝐶𝐴𝑃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F71A141-C852-4372-9965-7A66AE47E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97" y="4335631"/>
                <a:ext cx="4572000" cy="10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3D822BC3-C1D7-47F4-B0B8-D3575B7A29FC}"/>
                  </a:ext>
                </a:extLst>
              </p:cNvPr>
              <p:cNvSpPr txBox="1"/>
              <p:nvPr/>
            </p:nvSpPr>
            <p:spPr>
              <a:xfrm>
                <a:off x="4309989" y="2815483"/>
                <a:ext cx="3481516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3D822BC3-C1D7-47F4-B0B8-D3575B7A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89" y="2815483"/>
                <a:ext cx="3481516" cy="10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5796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635896" y="1967511"/>
            <a:ext cx="472188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não equilíbrio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9926319-FB63-4F51-9AFD-2CF2A572DE4C}"/>
                  </a:ext>
                </a:extLst>
              </p:cNvPr>
              <p:cNvSpPr txBox="1"/>
              <p:nvPr/>
            </p:nvSpPr>
            <p:spPr>
              <a:xfrm>
                <a:off x="3614942" y="2629490"/>
                <a:ext cx="4572000" cy="3412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𝐶𝐴𝑃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𝐶𝐴𝑃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9926319-FB63-4F51-9AFD-2CF2A572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942" y="2629490"/>
                <a:ext cx="4572000" cy="3412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66183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776304" y="1793712"/>
            <a:ext cx="472188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não equilíbrio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997D14D-A23D-4E00-9006-277EAB9ACB5D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637149"/>
            <a:ext cx="3657034" cy="3208480"/>
            <a:chOff x="3223159" y="543515"/>
            <a:chExt cx="6450157" cy="5659012"/>
          </a:xfrm>
        </p:grpSpPr>
        <p:cxnSp>
          <p:nvCxnSpPr>
            <p:cNvPr id="52" name="Conector de Seta Reta 51">
              <a:extLst>
                <a:ext uri="{FF2B5EF4-FFF2-40B4-BE49-F238E27FC236}">
                  <a16:creationId xmlns:a16="http://schemas.microsoft.com/office/drawing/2014/main" id="{C5332B1C-DDA0-45AD-A473-38FD1C92C2A5}"/>
                </a:ext>
              </a:extLst>
            </p:cNvPr>
            <p:cNvCxnSpPr>
              <a:cxnSpLocks/>
            </p:cNvCxnSpPr>
            <p:nvPr/>
          </p:nvCxnSpPr>
          <p:spPr>
            <a:xfrm>
              <a:off x="3441700" y="4991100"/>
              <a:ext cx="5816600" cy="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3851F7E5-8905-4593-9E32-7AF7F3F508A6}"/>
                </a:ext>
              </a:extLst>
            </p:cNvPr>
            <p:cNvCxnSpPr/>
            <p:nvPr/>
          </p:nvCxnSpPr>
          <p:spPr>
            <a:xfrm flipV="1">
              <a:off x="6350000" y="901700"/>
              <a:ext cx="0" cy="4749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44032A49-9E8B-41A3-8368-750EA6AAB220}"/>
                </a:ext>
              </a:extLst>
            </p:cNvPr>
            <p:cNvCxnSpPr>
              <a:cxnSpLocks/>
            </p:cNvCxnSpPr>
            <p:nvPr/>
          </p:nvCxnSpPr>
          <p:spPr>
            <a:xfrm>
              <a:off x="3441700" y="1524000"/>
              <a:ext cx="290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A43A9D77-F001-4397-9D12-DFAD4F39FE89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0" y="1524000"/>
              <a:ext cx="290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A654A8B5-D91A-474D-8F27-D30B3077B361}"/>
                </a:ext>
              </a:extLst>
            </p:cNvPr>
            <p:cNvCxnSpPr/>
            <p:nvPr/>
          </p:nvCxnSpPr>
          <p:spPr>
            <a:xfrm>
              <a:off x="3441700" y="1524000"/>
              <a:ext cx="5816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5394D5C3-FF9B-49F0-B70E-6215FBF36D28}"/>
                </a:ext>
              </a:extLst>
            </p:cNvPr>
            <p:cNvSpPr/>
            <p:nvPr/>
          </p:nvSpPr>
          <p:spPr>
            <a:xfrm>
              <a:off x="3454400" y="1511300"/>
              <a:ext cx="5778500" cy="3479807"/>
            </a:xfrm>
            <a:custGeom>
              <a:avLst/>
              <a:gdLst>
                <a:gd name="connsiteX0" fmla="*/ 0 w 5778500"/>
                <a:gd name="connsiteY0" fmla="*/ 0 h 3479807"/>
                <a:gd name="connsiteX1" fmla="*/ 2908300 w 5778500"/>
                <a:gd name="connsiteY1" fmla="*/ 3479800 h 3479807"/>
                <a:gd name="connsiteX2" fmla="*/ 5778500 w 5778500"/>
                <a:gd name="connsiteY2" fmla="*/ 25400 h 34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8500" h="3479807">
                  <a:moveTo>
                    <a:pt x="0" y="0"/>
                  </a:moveTo>
                  <a:cubicBezTo>
                    <a:pt x="972608" y="1737783"/>
                    <a:pt x="1945217" y="3475567"/>
                    <a:pt x="2908300" y="3479800"/>
                  </a:cubicBezTo>
                  <a:cubicBezTo>
                    <a:pt x="3871383" y="3484033"/>
                    <a:pt x="4824941" y="1754716"/>
                    <a:pt x="5778500" y="2540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0BE35648-9113-4907-A21D-A9CCEB346696}"/>
                </a:ext>
              </a:extLst>
            </p:cNvPr>
            <p:cNvSpPr/>
            <p:nvPr/>
          </p:nvSpPr>
          <p:spPr>
            <a:xfrm>
              <a:off x="3441700" y="1536702"/>
              <a:ext cx="5778500" cy="2387598"/>
            </a:xfrm>
            <a:custGeom>
              <a:avLst/>
              <a:gdLst>
                <a:gd name="connsiteX0" fmla="*/ 0 w 5778500"/>
                <a:gd name="connsiteY0" fmla="*/ 0 h 3479807"/>
                <a:gd name="connsiteX1" fmla="*/ 2908300 w 5778500"/>
                <a:gd name="connsiteY1" fmla="*/ 3479800 h 3479807"/>
                <a:gd name="connsiteX2" fmla="*/ 5778500 w 5778500"/>
                <a:gd name="connsiteY2" fmla="*/ 25400 h 34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8500" h="3479807">
                  <a:moveTo>
                    <a:pt x="0" y="0"/>
                  </a:moveTo>
                  <a:cubicBezTo>
                    <a:pt x="972608" y="1737783"/>
                    <a:pt x="1945217" y="3475567"/>
                    <a:pt x="2908300" y="3479800"/>
                  </a:cubicBezTo>
                  <a:cubicBezTo>
                    <a:pt x="3871383" y="3484033"/>
                    <a:pt x="4824941" y="1754716"/>
                    <a:pt x="5778500" y="2540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DDCA0F9B-2936-484B-977E-877321D3CF53}"/>
                </a:ext>
              </a:extLst>
            </p:cNvPr>
            <p:cNvSpPr/>
            <p:nvPr/>
          </p:nvSpPr>
          <p:spPr>
            <a:xfrm>
              <a:off x="3441700" y="1523994"/>
              <a:ext cx="5778500" cy="1181106"/>
            </a:xfrm>
            <a:custGeom>
              <a:avLst/>
              <a:gdLst>
                <a:gd name="connsiteX0" fmla="*/ 0 w 5778500"/>
                <a:gd name="connsiteY0" fmla="*/ 0 h 3479807"/>
                <a:gd name="connsiteX1" fmla="*/ 2908300 w 5778500"/>
                <a:gd name="connsiteY1" fmla="*/ 3479800 h 3479807"/>
                <a:gd name="connsiteX2" fmla="*/ 5778500 w 5778500"/>
                <a:gd name="connsiteY2" fmla="*/ 25400 h 34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8500" h="3479807">
                  <a:moveTo>
                    <a:pt x="0" y="0"/>
                  </a:moveTo>
                  <a:cubicBezTo>
                    <a:pt x="972608" y="1737783"/>
                    <a:pt x="1945217" y="3475567"/>
                    <a:pt x="2908300" y="3479800"/>
                  </a:cubicBezTo>
                  <a:cubicBezTo>
                    <a:pt x="3871383" y="3484033"/>
                    <a:pt x="4824941" y="1754716"/>
                    <a:pt x="5778500" y="2540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A5189439-83BE-4363-AFC4-56D91B20052A}"/>
                </a:ext>
              </a:extLst>
            </p:cNvPr>
            <p:cNvSpPr txBox="1"/>
            <p:nvPr/>
          </p:nvSpPr>
          <p:spPr>
            <a:xfrm>
              <a:off x="6101373" y="5713965"/>
              <a:ext cx="693259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r=0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771CDC8B-E39A-467B-8319-8A5E48C35F72}"/>
                </a:ext>
              </a:extLst>
            </p:cNvPr>
            <p:cNvSpPr txBox="1"/>
            <p:nvPr/>
          </p:nvSpPr>
          <p:spPr>
            <a:xfrm>
              <a:off x="8971573" y="5688569"/>
              <a:ext cx="701743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r=R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0791618A-4343-4636-A002-AE2E65404491}"/>
                </a:ext>
              </a:extLst>
            </p:cNvPr>
            <p:cNvSpPr txBox="1"/>
            <p:nvPr/>
          </p:nvSpPr>
          <p:spPr>
            <a:xfrm>
              <a:off x="3223159" y="5688569"/>
              <a:ext cx="701743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r=R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9D566C45-7EE7-45BD-9248-081D219E9459}"/>
                </a:ext>
              </a:extLst>
            </p:cNvPr>
            <p:cNvSpPr txBox="1"/>
            <p:nvPr/>
          </p:nvSpPr>
          <p:spPr>
            <a:xfrm>
              <a:off x="6124572" y="4023959"/>
              <a:ext cx="1390138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Tempo=t</a:t>
              </a:r>
              <a:r>
                <a:rPr lang="pt-BR" sz="1200" baseline="-25000" dirty="0"/>
                <a:t>1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1A0A1FA2-7208-4FAE-A03B-37D186ABBB2F}"/>
                </a:ext>
              </a:extLst>
            </p:cNvPr>
            <p:cNvSpPr txBox="1"/>
            <p:nvPr/>
          </p:nvSpPr>
          <p:spPr>
            <a:xfrm>
              <a:off x="6190403" y="3032319"/>
              <a:ext cx="1390138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Tempo=t</a:t>
              </a:r>
              <a:r>
                <a:rPr lang="pt-BR" sz="1200" baseline="-25000" dirty="0"/>
                <a:t>2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4E3798BE-2DDE-44BD-8282-91A5173A972F}"/>
                </a:ext>
              </a:extLst>
            </p:cNvPr>
            <p:cNvSpPr txBox="1"/>
            <p:nvPr/>
          </p:nvSpPr>
          <p:spPr>
            <a:xfrm>
              <a:off x="6324599" y="1972260"/>
              <a:ext cx="1390138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Tempo=t</a:t>
              </a:r>
              <a:r>
                <a:rPr lang="pt-BR" sz="1200" baseline="-25000" dirty="0"/>
                <a:t>3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F9BE6B79-2A2E-4CE5-935E-6F2543C99791}"/>
                </a:ext>
              </a:extLst>
            </p:cNvPr>
            <p:cNvSpPr txBox="1"/>
            <p:nvPr/>
          </p:nvSpPr>
          <p:spPr>
            <a:xfrm>
              <a:off x="6324599" y="1074802"/>
              <a:ext cx="1455168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Tempo=t</a:t>
              </a:r>
              <a:r>
                <a:rPr lang="pt-BR" sz="1200" baseline="-25000" dirty="0"/>
                <a:t>∞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8CD76151-6A0C-4E72-B492-13722B2DD9E6}"/>
                </a:ext>
              </a:extLst>
            </p:cNvPr>
            <p:cNvSpPr txBox="1"/>
            <p:nvPr/>
          </p:nvSpPr>
          <p:spPr>
            <a:xfrm>
              <a:off x="6190403" y="543515"/>
              <a:ext cx="467074" cy="48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7BEEE403-1BF8-4191-8E44-048BA66ABB33}"/>
                  </a:ext>
                </a:extLst>
              </p:cNvPr>
              <p:cNvSpPr txBox="1"/>
              <p:nvPr/>
            </p:nvSpPr>
            <p:spPr>
              <a:xfrm>
                <a:off x="4434846" y="2415595"/>
                <a:ext cx="3933343" cy="12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7BEEE403-1BF8-4191-8E44-048BA66AB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6" y="2415595"/>
                <a:ext cx="3933343" cy="1205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9A1524AC-CBA2-482E-9CB7-25A164ED9728}"/>
                  </a:ext>
                </a:extLst>
              </p:cNvPr>
              <p:cNvSpPr txBox="1"/>
              <p:nvPr/>
            </p:nvSpPr>
            <p:spPr>
              <a:xfrm>
                <a:off x="3992729" y="3681926"/>
                <a:ext cx="4572000" cy="12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9A1524AC-CBA2-482E-9CB7-25A164ED9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729" y="3681926"/>
                <a:ext cx="4572000" cy="1205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172B86B4-3E65-4DF5-AB29-1EA6567D3DDA}"/>
                  </a:ext>
                </a:extLst>
              </p:cNvPr>
              <p:cNvSpPr txBox="1"/>
              <p:nvPr/>
            </p:nvSpPr>
            <p:spPr>
              <a:xfrm>
                <a:off x="4572000" y="5032807"/>
                <a:ext cx="3413458" cy="12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172B86B4-3E65-4DF5-AB29-1EA6567D3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32807"/>
                <a:ext cx="3413458" cy="120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2791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635896" y="1967511"/>
            <a:ext cx="472188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não equilíbrio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9926319-FB63-4F51-9AFD-2CF2A572DE4C}"/>
                  </a:ext>
                </a:extLst>
              </p:cNvPr>
              <p:cNvSpPr txBox="1"/>
              <p:nvPr/>
            </p:nvSpPr>
            <p:spPr>
              <a:xfrm>
                <a:off x="3660976" y="264687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𝐶𝐴𝑃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9926319-FB63-4F51-9AFD-2CF2A572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76" y="2646875"/>
                <a:ext cx="45720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5F8F359-60BD-477E-9C9F-B2C10F8955F8}"/>
                  </a:ext>
                </a:extLst>
              </p:cNvPr>
              <p:cNvSpPr txBox="1"/>
              <p:nvPr/>
            </p:nvSpPr>
            <p:spPr>
              <a:xfrm>
                <a:off x="3934381" y="5067927"/>
                <a:ext cx="4572000" cy="12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𝐶𝐴𝑃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5F8F359-60BD-477E-9C9F-B2C10F895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81" y="5067927"/>
                <a:ext cx="4572000" cy="1205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74F22775-6C01-4E2E-8584-6AB913178BC4}"/>
                  </a:ext>
                </a:extLst>
              </p:cNvPr>
              <p:cNvSpPr txBox="1"/>
              <p:nvPr/>
            </p:nvSpPr>
            <p:spPr>
              <a:xfrm>
                <a:off x="4513652" y="3720615"/>
                <a:ext cx="3413458" cy="12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74F22775-6C01-4E2E-8584-6AB913178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52" y="3720615"/>
                <a:ext cx="3413458" cy="120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09148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635896" y="1967511"/>
            <a:ext cx="472188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não equilíbrio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5F8F359-60BD-477E-9C9F-B2C10F8955F8}"/>
                  </a:ext>
                </a:extLst>
              </p:cNvPr>
              <p:cNvSpPr txBox="1"/>
              <p:nvPr/>
            </p:nvSpPr>
            <p:spPr>
              <a:xfrm>
                <a:off x="3801600" y="2775604"/>
                <a:ext cx="4572000" cy="120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𝐶𝐴𝑃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5F8F359-60BD-477E-9C9F-B2C10F895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600" y="2775604"/>
                <a:ext cx="4572000" cy="1205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3DD363DB-B42E-43BE-ADFC-68BDAA4211EF}"/>
                  </a:ext>
                </a:extLst>
              </p:cNvPr>
              <p:cNvSpPr txBox="1"/>
              <p:nvPr/>
            </p:nvSpPr>
            <p:spPr>
              <a:xfrm>
                <a:off x="3573142" y="4447910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3DD363DB-B42E-43BE-ADFC-68BDAA421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42" y="4447910"/>
                <a:ext cx="4572000" cy="929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40405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983771"/>
            <a:ext cx="3550887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iniciais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98FAA3F9-E677-4FE7-A906-C68DA289180A}"/>
                  </a:ext>
                </a:extLst>
              </p:cNvPr>
              <p:cNvSpPr txBox="1"/>
              <p:nvPr/>
            </p:nvSpPr>
            <p:spPr>
              <a:xfrm>
                <a:off x="4587128" y="3161045"/>
                <a:ext cx="31207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98FAA3F9-E677-4FE7-A906-C68DA289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28" y="3161045"/>
                <a:ext cx="3120788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F4F22236-C821-46BF-92BE-DBC6B7DE225A}"/>
                  </a:ext>
                </a:extLst>
              </p:cNvPr>
              <p:cNvSpPr txBox="1"/>
              <p:nvPr/>
            </p:nvSpPr>
            <p:spPr>
              <a:xfrm>
                <a:off x="4309989" y="4403163"/>
                <a:ext cx="37773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F4F22236-C821-46BF-92BE-DBC6B7DE2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89" y="4403163"/>
                <a:ext cx="3777379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336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F8917A07-A61B-4FD6-924D-4E192265069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4" y="2276872"/>
            <a:ext cx="2573655" cy="174371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4860032" y="2852936"/>
            <a:ext cx="3600400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Carvão ativado em pó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595893F-E0E0-4418-97C8-851CC84C7ABF}"/>
              </a:ext>
            </a:extLst>
          </p:cNvPr>
          <p:cNvSpPr/>
          <p:nvPr/>
        </p:nvSpPr>
        <p:spPr>
          <a:xfrm>
            <a:off x="3793539" y="2965761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C85CDC5-9214-405B-A927-B8118E133C4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365104"/>
            <a:ext cx="2534920" cy="1723390"/>
          </a:xfrm>
          <a:prstGeom prst="rect">
            <a:avLst/>
          </a:prstGeom>
        </p:spPr>
      </p:pic>
      <p:sp>
        <p:nvSpPr>
          <p:cNvPr id="50" name="Rectangle 46">
            <a:extLst>
              <a:ext uri="{FF2B5EF4-FFF2-40B4-BE49-F238E27FC236}">
                <a16:creationId xmlns:a16="http://schemas.microsoft.com/office/drawing/2014/main" id="{A553E3DB-51A5-43FB-B835-E16DFD2250D0}"/>
              </a:ext>
            </a:extLst>
          </p:cNvPr>
          <p:cNvSpPr txBox="1">
            <a:spLocks noChangeArrowheads="1"/>
          </p:cNvSpPr>
          <p:nvPr/>
        </p:nvSpPr>
        <p:spPr>
          <a:xfrm>
            <a:off x="5090515" y="5005962"/>
            <a:ext cx="3600400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Carvão ativado granular</a:t>
            </a:r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54AFEA98-C476-4483-9B7D-51E43A749BEB}"/>
              </a:ext>
            </a:extLst>
          </p:cNvPr>
          <p:cNvSpPr/>
          <p:nvPr/>
        </p:nvSpPr>
        <p:spPr>
          <a:xfrm>
            <a:off x="4103037" y="5118787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72385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995936" y="2082784"/>
            <a:ext cx="4471352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de contorno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140AFF7-8855-452C-87B0-6F20A7903DEC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636912"/>
            <a:ext cx="2896592" cy="2625326"/>
            <a:chOff x="3403600" y="1181099"/>
            <a:chExt cx="4092903" cy="3709603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BF5BFD4-62AB-4DC8-A9EF-372B59833D35}"/>
                </a:ext>
              </a:extLst>
            </p:cNvPr>
            <p:cNvGrpSpPr/>
            <p:nvPr/>
          </p:nvGrpSpPr>
          <p:grpSpPr>
            <a:xfrm>
              <a:off x="3403600" y="1181099"/>
              <a:ext cx="2895600" cy="3149601"/>
              <a:chOff x="3403600" y="1181099"/>
              <a:chExt cx="2895600" cy="3149601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46DEAAD-E7B8-4F68-BCCD-D2B059071D54}"/>
                  </a:ext>
                </a:extLst>
              </p:cNvPr>
              <p:cNvCxnSpPr/>
              <p:nvPr/>
            </p:nvCxnSpPr>
            <p:spPr>
              <a:xfrm>
                <a:off x="34036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D5FF1B0-43D1-44D3-839D-7E4AA3C8887D}"/>
                  </a:ext>
                </a:extLst>
              </p:cNvPr>
              <p:cNvCxnSpPr/>
              <p:nvPr/>
            </p:nvCxnSpPr>
            <p:spPr>
              <a:xfrm>
                <a:off x="3403600" y="4330700"/>
                <a:ext cx="28956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86079BE-78AD-4B43-A50E-5F5DF67006A8}"/>
                  </a:ext>
                </a:extLst>
              </p:cNvPr>
              <p:cNvCxnSpPr/>
              <p:nvPr/>
            </p:nvCxnSpPr>
            <p:spPr>
              <a:xfrm>
                <a:off x="6299200" y="1689100"/>
                <a:ext cx="0" cy="26416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63788ABB-9D08-4D7B-B85D-1388099E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00" y="2070100"/>
                <a:ext cx="28956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76F65901-0425-4E84-8F35-CF4487E64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9500" y="2133600"/>
                <a:ext cx="5207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4A9BE34E-CAD8-4C52-9178-8AE686F2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6500" y="2197100"/>
                <a:ext cx="2413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0BAF946-E442-4948-AE9A-99FDD59E75F9}"/>
                  </a:ext>
                </a:extLst>
              </p:cNvPr>
              <p:cNvSpPr/>
              <p:nvPr/>
            </p:nvSpPr>
            <p:spPr>
              <a:xfrm>
                <a:off x="4772661" y="1181099"/>
                <a:ext cx="45719" cy="22478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853A499-7A10-4FDC-82F4-7A9888DEBC15}"/>
                  </a:ext>
                </a:extLst>
              </p:cNvPr>
              <p:cNvSpPr/>
              <p:nvPr/>
            </p:nvSpPr>
            <p:spPr>
              <a:xfrm>
                <a:off x="3883653" y="3289296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02A39DC-DD27-4226-8E8B-A746A3BDD661}"/>
                  </a:ext>
                </a:extLst>
              </p:cNvPr>
              <p:cNvSpPr/>
              <p:nvPr/>
            </p:nvSpPr>
            <p:spPr>
              <a:xfrm>
                <a:off x="4772660" y="3301994"/>
                <a:ext cx="889007" cy="292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Curva para a Esquerda 36">
                <a:extLst>
                  <a:ext uri="{FF2B5EF4-FFF2-40B4-BE49-F238E27FC236}">
                    <a16:creationId xmlns:a16="http://schemas.microsoft.com/office/drawing/2014/main" id="{10195276-A5DA-4545-AE7F-D373125F5AF1}"/>
                  </a:ext>
                </a:extLst>
              </p:cNvPr>
              <p:cNvSpPr/>
              <p:nvPr/>
            </p:nvSpPr>
            <p:spPr>
              <a:xfrm rot="5400000" flipV="1">
                <a:off x="4578869" y="2105923"/>
                <a:ext cx="518152" cy="1216152"/>
              </a:xfrm>
              <a:prstGeom prst="curvedLeftArrow">
                <a:avLst>
                  <a:gd name="adj1" fmla="val 21445"/>
                  <a:gd name="adj2" fmla="val 50000"/>
                  <a:gd name="adj3" fmla="val 302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AA0857BF-5BE4-4020-9F78-6DC59758B918}"/>
                  </a:ext>
                </a:extLst>
              </p:cNvPr>
              <p:cNvSpPr/>
              <p:nvPr/>
            </p:nvSpPr>
            <p:spPr>
              <a:xfrm>
                <a:off x="3723150" y="3740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30758C83-9DC7-495D-83AF-0097A087412B}"/>
                  </a:ext>
                </a:extLst>
              </p:cNvPr>
              <p:cNvSpPr/>
              <p:nvPr/>
            </p:nvSpPr>
            <p:spPr>
              <a:xfrm>
                <a:off x="3723150" y="2826625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E401051-0BAF-4F57-8024-02CBEE1C798D}"/>
                  </a:ext>
                </a:extLst>
              </p:cNvPr>
              <p:cNvSpPr/>
              <p:nvPr/>
            </p:nvSpPr>
            <p:spPr>
              <a:xfrm>
                <a:off x="5342790" y="388405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2E07D11-293F-4400-AD77-1A939DD87B94}"/>
                  </a:ext>
                </a:extLst>
              </p:cNvPr>
              <p:cNvSpPr/>
              <p:nvPr/>
            </p:nvSpPr>
            <p:spPr>
              <a:xfrm>
                <a:off x="5928755" y="308815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73E3566-158C-479B-849A-53AF0718AF87}"/>
                  </a:ext>
                </a:extLst>
              </p:cNvPr>
              <p:cNvSpPr/>
              <p:nvPr/>
            </p:nvSpPr>
            <p:spPr>
              <a:xfrm>
                <a:off x="5748801" y="259941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CDF31D5-1042-4C39-8B5E-CBBB08AE705A}"/>
                  </a:ext>
                </a:extLst>
              </p:cNvPr>
              <p:cNvSpPr/>
              <p:nvPr/>
            </p:nvSpPr>
            <p:spPr>
              <a:xfrm>
                <a:off x="4360683" y="382562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DC40F40-1992-493E-9A3C-0359A902BA4F}"/>
                  </a:ext>
                </a:extLst>
              </p:cNvPr>
              <p:cNvSpPr/>
              <p:nvPr/>
            </p:nvSpPr>
            <p:spPr>
              <a:xfrm>
                <a:off x="5892508" y="376995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790E56C-489F-414D-81FD-F4D23449D555}"/>
                  </a:ext>
                </a:extLst>
              </p:cNvPr>
              <p:cNvSpPr/>
              <p:nvPr/>
            </p:nvSpPr>
            <p:spPr>
              <a:xfrm>
                <a:off x="4807829" y="381614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BC9CE7A-DB4D-422D-B5F6-EB69DD747E64}"/>
                  </a:ext>
                </a:extLst>
              </p:cNvPr>
              <p:cNvSpPr/>
              <p:nvPr/>
            </p:nvSpPr>
            <p:spPr>
              <a:xfrm>
                <a:off x="5397334" y="299699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9B4D7A6A-DF0D-4063-BCC4-B1401527AED1}"/>
                  </a:ext>
                </a:extLst>
              </p:cNvPr>
              <p:cNvSpPr/>
              <p:nvPr/>
            </p:nvSpPr>
            <p:spPr>
              <a:xfrm>
                <a:off x="5212860" y="2175871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63E39420-8588-4FBD-9387-E25B731578FC}"/>
                  </a:ext>
                </a:extLst>
              </p:cNvPr>
              <p:cNvSpPr/>
              <p:nvPr/>
            </p:nvSpPr>
            <p:spPr>
              <a:xfrm>
                <a:off x="3630046" y="2367863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805F837-7747-4F95-9E1B-09986047C75A}"/>
                  </a:ext>
                </a:extLst>
              </p:cNvPr>
              <p:cNvSpPr/>
              <p:nvPr/>
            </p:nvSpPr>
            <p:spPr>
              <a:xfrm>
                <a:off x="4236231" y="297897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B4EFC-6F08-4B47-9D30-46A52A17D185}"/>
                </a:ext>
              </a:extLst>
            </p:cNvPr>
            <p:cNvSpPr txBox="1"/>
            <p:nvPr/>
          </p:nvSpPr>
          <p:spPr>
            <a:xfrm>
              <a:off x="5771186" y="210984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F6B9B89-C94C-4CCD-917B-BD64FEB516D5}"/>
                </a:ext>
              </a:extLst>
            </p:cNvPr>
            <p:cNvSpPr txBox="1"/>
            <p:nvPr/>
          </p:nvSpPr>
          <p:spPr>
            <a:xfrm>
              <a:off x="6936734" y="268144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CAP</a:t>
              </a:r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0A4DBC-0AE6-461A-A518-A0E63F2583C4}"/>
                </a:ext>
              </a:extLst>
            </p:cNvPr>
            <p:cNvCxnSpPr>
              <a:cxnSpLocks/>
              <a:stCxn id="20" idx="1"/>
              <a:endCxn id="41" idx="6"/>
            </p:cNvCxnSpPr>
            <p:nvPr/>
          </p:nvCxnSpPr>
          <p:spPr>
            <a:xfrm rot="10800000" flipV="1">
              <a:off x="6072756" y="2866113"/>
              <a:ext cx="863979" cy="2940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919B6E4-1725-47BF-A4DC-7FF049B45AE5}"/>
                </a:ext>
              </a:extLst>
            </p:cNvPr>
            <p:cNvSpPr txBox="1"/>
            <p:nvPr/>
          </p:nvSpPr>
          <p:spPr>
            <a:xfrm>
              <a:off x="4052602" y="4552148"/>
              <a:ext cx="1570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Volume igual a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F02FC53-0BEE-4F02-81E1-BFB019A1BD13}"/>
                  </a:ext>
                </a:extLst>
              </p:cNvPr>
              <p:cNvSpPr txBox="1"/>
              <p:nvPr/>
            </p:nvSpPr>
            <p:spPr>
              <a:xfrm>
                <a:off x="3995936" y="3191978"/>
                <a:ext cx="4572000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&lt;∞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F02FC53-0BEE-4F02-81E1-BFB019A1B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191978"/>
                <a:ext cx="4572000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8A31182-0E38-49B8-B4BA-FC57C226300F}"/>
                  </a:ext>
                </a:extLst>
              </p:cNvPr>
              <p:cNvSpPr txBox="1"/>
              <p:nvPr/>
            </p:nvSpPr>
            <p:spPr>
              <a:xfrm>
                <a:off x="3894258" y="4612145"/>
                <a:ext cx="45720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, 0&lt;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&lt;∞)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8A31182-0E38-49B8-B4BA-FC57C2263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8" y="4612145"/>
                <a:ext cx="4572000" cy="531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62809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B7BE842-CED7-4668-9360-BBC3B2D56CAD}"/>
              </a:ext>
            </a:extLst>
          </p:cNvPr>
          <p:cNvSpPr txBox="1">
            <a:spLocks noChangeArrowheads="1"/>
          </p:cNvSpPr>
          <p:nvPr/>
        </p:nvSpPr>
        <p:spPr>
          <a:xfrm>
            <a:off x="3059832" y="2188055"/>
            <a:ext cx="3744416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Solução analítica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86FE35E-C451-4863-90C2-26741669B0A6}"/>
                  </a:ext>
                </a:extLst>
              </p:cNvPr>
              <p:cNvSpPr txBox="1"/>
              <p:nvPr/>
            </p:nvSpPr>
            <p:spPr>
              <a:xfrm>
                <a:off x="393666" y="2867419"/>
                <a:ext cx="8356667" cy="1728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𝐶𝐴𝑃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0,333−0,049.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−143.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−0,054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−40.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−0,202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−9,87.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86FE35E-C451-4863-90C2-26741669B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6" y="2867419"/>
                <a:ext cx="8356667" cy="1728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472177F2-72FC-4D9F-BF36-E9583FFBFCCE}"/>
              </a:ext>
            </a:extLst>
          </p:cNvPr>
          <p:cNvSpPr txBox="1"/>
          <p:nvPr/>
        </p:nvSpPr>
        <p:spPr>
          <a:xfrm>
            <a:off x="682996" y="4941168"/>
            <a:ext cx="8012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tempo de detenção hidráulico (T)</a:t>
            </a:r>
          </a:p>
          <a:p>
            <a:pPr algn="just"/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concentração do adsorvato na fase líquida após um tempo de detenção hidráulico igual a 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799562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36E56198-C776-4637-A4FF-123C8CC6C849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420888"/>
            <a:ext cx="4230473" cy="2479606"/>
            <a:chOff x="467544" y="2389554"/>
            <a:chExt cx="4721886" cy="2767638"/>
          </a:xfrm>
        </p:grpSpPr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08A9CC99-256E-4D13-AE44-EBE97FC270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513209"/>
                </p:ext>
              </p:extLst>
            </p:nvPr>
          </p:nvGraphicFramePr>
          <p:xfrm>
            <a:off x="467544" y="2389554"/>
            <a:ext cx="4721886" cy="2767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97B5313A-3FC7-40B1-8200-FFF9282E14D1}"/>
                </a:ext>
              </a:extLst>
            </p:cNvPr>
            <p:cNvSpPr txBox="1"/>
            <p:nvPr/>
          </p:nvSpPr>
          <p:spPr>
            <a:xfrm>
              <a:off x="3821818" y="2727901"/>
              <a:ext cx="877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Equilíbrio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F76EC687-6901-4901-AE15-45C289BDCA14}"/>
                </a:ext>
              </a:extLst>
            </p:cNvPr>
            <p:cNvSpPr txBox="1"/>
            <p:nvPr/>
          </p:nvSpPr>
          <p:spPr>
            <a:xfrm>
              <a:off x="1450662" y="2727902"/>
              <a:ext cx="1501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Não equilíbrio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C63915EF-F368-4298-9043-E48108B7C120}"/>
                </a:ext>
              </a:extLst>
            </p:cNvPr>
            <p:cNvCxnSpPr/>
            <p:nvPr/>
          </p:nvCxnSpPr>
          <p:spPr>
            <a:xfrm>
              <a:off x="3419872" y="2511750"/>
              <a:ext cx="0" cy="2009089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F22427B1-79A4-412E-AEB5-941882958F0D}"/>
                </a:ext>
              </a:extLst>
            </p:cNvPr>
            <p:cNvCxnSpPr/>
            <p:nvPr/>
          </p:nvCxnSpPr>
          <p:spPr>
            <a:xfrm>
              <a:off x="3419872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B39FE7EB-EDCB-443B-ADA4-92C0B90D393F}"/>
                </a:ext>
              </a:extLst>
            </p:cNvPr>
            <p:cNvCxnSpPr/>
            <p:nvPr/>
          </p:nvCxnSpPr>
          <p:spPr>
            <a:xfrm>
              <a:off x="3419872" y="45368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7939B853-F284-4CD6-869F-5AA256DF0E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>
              <a:extLst>
                <a:ext uri="{FF2B5EF4-FFF2-40B4-BE49-F238E27FC236}">
                  <a16:creationId xmlns:a16="http://schemas.microsoft.com/office/drawing/2014/main" id="{C32A5109-5FEB-4BC3-9FB1-C7E9A5CB2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45368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894D1C77-A075-4E44-96DF-8A1F896E278F}"/>
              </a:ext>
            </a:extLst>
          </p:cNvPr>
          <p:cNvSpPr txBox="1"/>
          <p:nvPr/>
        </p:nvSpPr>
        <p:spPr>
          <a:xfrm>
            <a:off x="4355976" y="2400590"/>
            <a:ext cx="4698306" cy="29523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000" dirty="0"/>
              <a:t>Concentração inicial do adsorvato na fase líquida (C</a:t>
            </a:r>
            <a:r>
              <a:rPr lang="pt-BR" sz="2000" baseline="-25000" dirty="0"/>
              <a:t>0</a:t>
            </a:r>
            <a:r>
              <a:rPr lang="pt-BR" sz="2000" dirty="0"/>
              <a:t>)</a:t>
            </a:r>
          </a:p>
          <a:p>
            <a:r>
              <a:rPr lang="pt-BR" sz="2000" dirty="0"/>
              <a:t>Parâmetros associados à isoterma de </a:t>
            </a:r>
            <a:r>
              <a:rPr lang="pt-BR" sz="2000" dirty="0" err="1"/>
              <a:t>Freundlich</a:t>
            </a:r>
            <a:r>
              <a:rPr lang="pt-BR" sz="2000" dirty="0"/>
              <a:t> (K</a:t>
            </a:r>
            <a:r>
              <a:rPr lang="pt-BR" sz="2000" baseline="-25000" dirty="0"/>
              <a:t>F</a:t>
            </a:r>
            <a:r>
              <a:rPr lang="pt-BR" sz="2000" dirty="0"/>
              <a:t> e 1/n)</a:t>
            </a:r>
          </a:p>
          <a:p>
            <a:r>
              <a:rPr lang="pt-BR" sz="2000" dirty="0"/>
              <a:t>Concentração de PAC na fase líquida (C</a:t>
            </a:r>
            <a:r>
              <a:rPr lang="pt-BR" sz="2000" baseline="-25000" dirty="0"/>
              <a:t>CAP</a:t>
            </a:r>
            <a:r>
              <a:rPr lang="pt-BR" sz="2000" dirty="0"/>
              <a:t>)</a:t>
            </a:r>
          </a:p>
          <a:p>
            <a:r>
              <a:rPr lang="pt-BR" sz="2000" dirty="0"/>
              <a:t>Raio médio das partículas de PAC (R)</a:t>
            </a:r>
          </a:p>
          <a:p>
            <a:r>
              <a:rPr lang="pt-BR" sz="2000" dirty="0"/>
              <a:t>Coeficiente de difusão superficial (</a:t>
            </a:r>
            <a:r>
              <a:rPr lang="pt-BR" sz="2000" dirty="0" err="1"/>
              <a:t>D</a:t>
            </a:r>
            <a:r>
              <a:rPr lang="pt-BR" sz="2000" baseline="-25000" dirty="0" err="1"/>
              <a:t>s</a:t>
            </a:r>
            <a:r>
              <a:rPr lang="pt-B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937470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36E56198-C776-4637-A4FF-123C8CC6C849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492896"/>
            <a:ext cx="4230473" cy="2479606"/>
            <a:chOff x="467544" y="2389554"/>
            <a:chExt cx="4721886" cy="2767638"/>
          </a:xfrm>
        </p:grpSpPr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08A9CC99-256E-4D13-AE44-EBE97FC270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544" y="2389554"/>
            <a:ext cx="4721886" cy="2767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97B5313A-3FC7-40B1-8200-FFF9282E14D1}"/>
                </a:ext>
              </a:extLst>
            </p:cNvPr>
            <p:cNvSpPr txBox="1"/>
            <p:nvPr/>
          </p:nvSpPr>
          <p:spPr>
            <a:xfrm>
              <a:off x="3821818" y="2727901"/>
              <a:ext cx="877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Equilíbrio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F76EC687-6901-4901-AE15-45C289BDCA14}"/>
                </a:ext>
              </a:extLst>
            </p:cNvPr>
            <p:cNvSpPr txBox="1"/>
            <p:nvPr/>
          </p:nvSpPr>
          <p:spPr>
            <a:xfrm>
              <a:off x="1450662" y="2727902"/>
              <a:ext cx="1501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Não equilíbrio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C63915EF-F368-4298-9043-E48108B7C120}"/>
                </a:ext>
              </a:extLst>
            </p:cNvPr>
            <p:cNvCxnSpPr/>
            <p:nvPr/>
          </p:nvCxnSpPr>
          <p:spPr>
            <a:xfrm>
              <a:off x="3419872" y="2511750"/>
              <a:ext cx="0" cy="2009089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F22427B1-79A4-412E-AEB5-941882958F0D}"/>
                </a:ext>
              </a:extLst>
            </p:cNvPr>
            <p:cNvCxnSpPr/>
            <p:nvPr/>
          </p:nvCxnSpPr>
          <p:spPr>
            <a:xfrm>
              <a:off x="3419872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B39FE7EB-EDCB-443B-ADA4-92C0B90D393F}"/>
                </a:ext>
              </a:extLst>
            </p:cNvPr>
            <p:cNvCxnSpPr/>
            <p:nvPr/>
          </p:nvCxnSpPr>
          <p:spPr>
            <a:xfrm>
              <a:off x="3419872" y="45368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7939B853-F284-4CD6-869F-5AA256DF0E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>
              <a:extLst>
                <a:ext uri="{FF2B5EF4-FFF2-40B4-BE49-F238E27FC236}">
                  <a16:creationId xmlns:a16="http://schemas.microsoft.com/office/drawing/2014/main" id="{C32A5109-5FEB-4BC3-9FB1-C7E9A5CB2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45368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894D1C77-A075-4E44-96DF-8A1F896E278F}"/>
              </a:ext>
            </a:extLst>
          </p:cNvPr>
          <p:cNvSpPr txBox="1"/>
          <p:nvPr/>
        </p:nvSpPr>
        <p:spPr>
          <a:xfrm>
            <a:off x="4355976" y="2400590"/>
            <a:ext cx="4698306" cy="29523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000" dirty="0"/>
              <a:t>C</a:t>
            </a:r>
            <a:r>
              <a:rPr lang="pt-BR" sz="2000" baseline="-25000" dirty="0"/>
              <a:t>0 </a:t>
            </a:r>
            <a:r>
              <a:rPr lang="pt-BR" sz="2000" dirty="0"/>
              <a:t>igual a 180 </a:t>
            </a:r>
            <a:r>
              <a:rPr lang="pt-BR" sz="2000" dirty="0" err="1"/>
              <a:t>ug</a:t>
            </a:r>
            <a:r>
              <a:rPr lang="pt-BR" sz="2000" dirty="0"/>
              <a:t>/L</a:t>
            </a:r>
          </a:p>
          <a:p>
            <a:r>
              <a:rPr lang="pt-BR" sz="2000" dirty="0"/>
              <a:t>K</a:t>
            </a:r>
            <a:r>
              <a:rPr lang="pt-BR" sz="2000" baseline="-25000" dirty="0"/>
              <a:t>F</a:t>
            </a:r>
            <a:r>
              <a:rPr lang="pt-BR" sz="2000" dirty="0"/>
              <a:t> igual a 12,9 (mg/g).(L/</a:t>
            </a:r>
            <a:r>
              <a:rPr lang="pt-BR" sz="2000" dirty="0" err="1"/>
              <a:t>ug</a:t>
            </a:r>
            <a:r>
              <a:rPr lang="pt-BR" sz="2000" dirty="0"/>
              <a:t>)</a:t>
            </a:r>
            <a:r>
              <a:rPr lang="pt-BR" sz="2000" baseline="30000" dirty="0"/>
              <a:t>1/n</a:t>
            </a:r>
          </a:p>
          <a:p>
            <a:r>
              <a:rPr lang="pt-BR" sz="2000" dirty="0"/>
              <a:t>1/n igual a 0,443</a:t>
            </a:r>
          </a:p>
          <a:p>
            <a:r>
              <a:rPr lang="pt-BR" sz="2000" dirty="0"/>
              <a:t>Raio médio das partículas de CAP igual a 13,4 um</a:t>
            </a:r>
          </a:p>
          <a:p>
            <a:r>
              <a:rPr lang="pt-BR" sz="2000" dirty="0"/>
              <a:t>Coeficiente de difusão superficial (</a:t>
            </a:r>
            <a:r>
              <a:rPr lang="pt-BR" sz="2000" dirty="0" err="1"/>
              <a:t>D</a:t>
            </a:r>
            <a:r>
              <a:rPr lang="pt-BR" sz="2000" baseline="-25000" dirty="0" err="1"/>
              <a:t>s</a:t>
            </a:r>
            <a:r>
              <a:rPr lang="pt-BR" sz="2000" dirty="0"/>
              <a:t>) igual a 3,66.10</a:t>
            </a:r>
            <a:r>
              <a:rPr lang="pt-BR" sz="2000" baseline="30000" dirty="0"/>
              <a:t>-13</a:t>
            </a:r>
            <a:r>
              <a:rPr lang="pt-BR" sz="2000" dirty="0"/>
              <a:t> cm</a:t>
            </a:r>
            <a:r>
              <a:rPr lang="pt-BR" sz="2000" baseline="30000" dirty="0"/>
              <a:t>2</a:t>
            </a:r>
            <a:r>
              <a:rPr lang="pt-BR" sz="2000" dirty="0"/>
              <a:t>/s</a:t>
            </a:r>
          </a:p>
          <a:p>
            <a:r>
              <a:rPr lang="pt-BR" sz="2000" dirty="0"/>
              <a:t>Dosagem de CAP variável </a:t>
            </a:r>
          </a:p>
        </p:txBody>
      </p:sp>
    </p:spTree>
    <p:extLst>
      <p:ext uri="{BB962C8B-B14F-4D97-AF65-F5344CB8AC3E}">
        <p14:creationId xmlns:p14="http://schemas.microsoft.com/office/powerpoint/2010/main" val="118175121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218996"/>
              </p:ext>
            </p:extLst>
          </p:nvPr>
        </p:nvGraphicFramePr>
        <p:xfrm>
          <a:off x="588656" y="2159287"/>
          <a:ext cx="7966688" cy="415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79747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36E56198-C776-4637-A4FF-123C8CC6C849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492896"/>
            <a:ext cx="4230473" cy="2479606"/>
            <a:chOff x="467544" y="2389554"/>
            <a:chExt cx="4721886" cy="2767638"/>
          </a:xfrm>
        </p:grpSpPr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08A9CC99-256E-4D13-AE44-EBE97FC270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544" y="2389554"/>
            <a:ext cx="4721886" cy="2767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97B5313A-3FC7-40B1-8200-FFF9282E14D1}"/>
                </a:ext>
              </a:extLst>
            </p:cNvPr>
            <p:cNvSpPr txBox="1"/>
            <p:nvPr/>
          </p:nvSpPr>
          <p:spPr>
            <a:xfrm>
              <a:off x="3821818" y="2727901"/>
              <a:ext cx="877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Equilíbrio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F76EC687-6901-4901-AE15-45C289BDCA14}"/>
                </a:ext>
              </a:extLst>
            </p:cNvPr>
            <p:cNvSpPr txBox="1"/>
            <p:nvPr/>
          </p:nvSpPr>
          <p:spPr>
            <a:xfrm>
              <a:off x="1450662" y="2727902"/>
              <a:ext cx="1501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Não equilíbrio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C63915EF-F368-4298-9043-E48108B7C120}"/>
                </a:ext>
              </a:extLst>
            </p:cNvPr>
            <p:cNvCxnSpPr/>
            <p:nvPr/>
          </p:nvCxnSpPr>
          <p:spPr>
            <a:xfrm>
              <a:off x="3419872" y="2511750"/>
              <a:ext cx="0" cy="2009089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F22427B1-79A4-412E-AEB5-941882958F0D}"/>
                </a:ext>
              </a:extLst>
            </p:cNvPr>
            <p:cNvCxnSpPr/>
            <p:nvPr/>
          </p:nvCxnSpPr>
          <p:spPr>
            <a:xfrm>
              <a:off x="3419872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B39FE7EB-EDCB-443B-ADA4-92C0B90D393F}"/>
                </a:ext>
              </a:extLst>
            </p:cNvPr>
            <p:cNvCxnSpPr/>
            <p:nvPr/>
          </p:nvCxnSpPr>
          <p:spPr>
            <a:xfrm>
              <a:off x="3419872" y="45368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7939B853-F284-4CD6-869F-5AA256DF0E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25117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>
              <a:extLst>
                <a:ext uri="{FF2B5EF4-FFF2-40B4-BE49-F238E27FC236}">
                  <a16:creationId xmlns:a16="http://schemas.microsoft.com/office/drawing/2014/main" id="{C32A5109-5FEB-4BC3-9FB1-C7E9A5CB2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824" y="4536850"/>
              <a:ext cx="432048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894D1C77-A075-4E44-96DF-8A1F896E278F}"/>
              </a:ext>
            </a:extLst>
          </p:cNvPr>
          <p:cNvSpPr txBox="1"/>
          <p:nvPr/>
        </p:nvSpPr>
        <p:spPr>
          <a:xfrm>
            <a:off x="4355976" y="2400590"/>
            <a:ext cx="4698306" cy="3404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000" dirty="0"/>
              <a:t>C</a:t>
            </a:r>
            <a:r>
              <a:rPr lang="pt-BR" sz="2000" baseline="-25000" dirty="0"/>
              <a:t>0 </a:t>
            </a:r>
            <a:r>
              <a:rPr lang="pt-BR" sz="2000" dirty="0"/>
              <a:t>igual a 180 </a:t>
            </a:r>
            <a:r>
              <a:rPr lang="pt-BR" sz="2000" dirty="0" err="1"/>
              <a:t>ug</a:t>
            </a:r>
            <a:r>
              <a:rPr lang="pt-BR" sz="2000" dirty="0"/>
              <a:t>/L</a:t>
            </a:r>
          </a:p>
          <a:p>
            <a:r>
              <a:rPr lang="pt-BR" sz="2000" dirty="0"/>
              <a:t>K</a:t>
            </a:r>
            <a:r>
              <a:rPr lang="pt-BR" sz="2000" baseline="-25000" dirty="0"/>
              <a:t>F</a:t>
            </a:r>
            <a:r>
              <a:rPr lang="pt-BR" sz="2000" dirty="0"/>
              <a:t> igual a 12,9 (mg/g).(L/</a:t>
            </a:r>
            <a:r>
              <a:rPr lang="pt-BR" sz="2000" dirty="0" err="1"/>
              <a:t>ug</a:t>
            </a:r>
            <a:r>
              <a:rPr lang="pt-BR" sz="2000" dirty="0"/>
              <a:t>)</a:t>
            </a:r>
            <a:r>
              <a:rPr lang="pt-BR" sz="2000" baseline="30000" dirty="0"/>
              <a:t>1/n</a:t>
            </a:r>
          </a:p>
          <a:p>
            <a:r>
              <a:rPr lang="pt-BR" sz="2000" dirty="0"/>
              <a:t>1/n igual a 0,443</a:t>
            </a:r>
          </a:p>
          <a:p>
            <a:r>
              <a:rPr lang="pt-BR" sz="2000" dirty="0"/>
              <a:t>Dosagem de CAP igual a 10 mg/L </a:t>
            </a:r>
          </a:p>
          <a:p>
            <a:r>
              <a:rPr lang="pt-BR" sz="2000" dirty="0"/>
              <a:t>Coeficiente de difusão superficial (</a:t>
            </a:r>
            <a:r>
              <a:rPr lang="pt-BR" sz="2000" dirty="0" err="1"/>
              <a:t>D</a:t>
            </a:r>
            <a:r>
              <a:rPr lang="pt-BR" sz="2000" baseline="-25000" dirty="0" err="1"/>
              <a:t>s</a:t>
            </a:r>
            <a:r>
              <a:rPr lang="pt-BR" sz="2000" dirty="0"/>
              <a:t>) igual a 3,66.10</a:t>
            </a:r>
            <a:r>
              <a:rPr lang="pt-BR" sz="2000" baseline="30000" dirty="0"/>
              <a:t>-13</a:t>
            </a:r>
            <a:r>
              <a:rPr lang="pt-BR" sz="2000" dirty="0"/>
              <a:t> cm</a:t>
            </a:r>
            <a:r>
              <a:rPr lang="pt-BR" sz="2000" baseline="30000" dirty="0"/>
              <a:t>2</a:t>
            </a:r>
            <a:r>
              <a:rPr lang="pt-BR" sz="2000" dirty="0"/>
              <a:t>/s</a:t>
            </a:r>
          </a:p>
          <a:p>
            <a:r>
              <a:rPr lang="pt-BR" sz="2000" dirty="0"/>
              <a:t>Raio médio das partículas de CAP variável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5661624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391557"/>
              </p:ext>
            </p:extLst>
          </p:nvPr>
        </p:nvGraphicFramePr>
        <p:xfrm>
          <a:off x="624660" y="2204864"/>
          <a:ext cx="7894680" cy="411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771032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pic>
        <p:nvPicPr>
          <p:cNvPr id="13" name="Imagem 12" descr="Uma imagem contendo mesa, verde, rua, loja&#10;&#10;Descrição gerada automaticamente">
            <a:extLst>
              <a:ext uri="{FF2B5EF4-FFF2-40B4-BE49-F238E27FC236}">
                <a16:creationId xmlns:a16="http://schemas.microsoft.com/office/drawing/2014/main" id="{596A1F3C-C271-4927-A8E2-12156E485BF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56742"/>
            <a:ext cx="2699385" cy="3599815"/>
          </a:xfrm>
          <a:prstGeom prst="rect">
            <a:avLst/>
          </a:prstGeom>
        </p:spPr>
      </p:pic>
      <p:pic>
        <p:nvPicPr>
          <p:cNvPr id="14" name="Imagem 13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70F5E032-ACDE-4A42-8581-CB67EB60C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6743"/>
            <a:ext cx="269938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674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F0E1C8A-7122-4E0D-BAA4-B17A282908CD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1988840"/>
            <a:ext cx="8285968" cy="4112965"/>
            <a:chOff x="174464" y="513675"/>
            <a:chExt cx="10946964" cy="5433823"/>
          </a:xfrm>
        </p:grpSpPr>
        <p:sp>
          <p:nvSpPr>
            <p:cNvPr id="5" name="Cubo 4">
              <a:extLst>
                <a:ext uri="{FF2B5EF4-FFF2-40B4-BE49-F238E27FC236}">
                  <a16:creationId xmlns:a16="http://schemas.microsoft.com/office/drawing/2014/main" id="{ED41F658-D217-40A8-ACC6-263D77BFFC50}"/>
                </a:ext>
              </a:extLst>
            </p:cNvPr>
            <p:cNvSpPr/>
            <p:nvPr/>
          </p:nvSpPr>
          <p:spPr>
            <a:xfrm>
              <a:off x="3100925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8946C510-2ABD-46B7-A02A-E0057D75F5DF}"/>
                </a:ext>
              </a:extLst>
            </p:cNvPr>
            <p:cNvCxnSpPr>
              <a:cxnSpLocks/>
            </p:cNvCxnSpPr>
            <p:nvPr/>
          </p:nvCxnSpPr>
          <p:spPr>
            <a:xfrm>
              <a:off x="3607283" y="94629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6439189-3A4C-4AE4-B1D8-F455E58D92D3}"/>
                </a:ext>
              </a:extLst>
            </p:cNvPr>
            <p:cNvSpPr txBox="1"/>
            <p:nvPr/>
          </p:nvSpPr>
          <p:spPr>
            <a:xfrm>
              <a:off x="3274980" y="513675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D965464F-68C9-4479-A03A-F3BE28C4626C}"/>
                </a:ext>
              </a:extLst>
            </p:cNvPr>
            <p:cNvCxnSpPr>
              <a:cxnSpLocks/>
            </p:cNvCxnSpPr>
            <p:nvPr/>
          </p:nvCxnSpPr>
          <p:spPr>
            <a:xfrm>
              <a:off x="3531550" y="451540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383A7B-F936-4875-8140-7D69E0908499}"/>
                </a:ext>
              </a:extLst>
            </p:cNvPr>
            <p:cNvSpPr txBox="1"/>
            <p:nvPr/>
          </p:nvSpPr>
          <p:spPr>
            <a:xfrm>
              <a:off x="3238521" y="5011307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76B6524-3EB2-48F5-A610-1E3D19827794}"/>
                </a:ext>
              </a:extLst>
            </p:cNvPr>
            <p:cNvSpPr txBox="1"/>
            <p:nvPr/>
          </p:nvSpPr>
          <p:spPr>
            <a:xfrm>
              <a:off x="3238521" y="5608944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t=0</a:t>
              </a:r>
            </a:p>
          </p:txBody>
        </p:sp>
        <p:sp>
          <p:nvSpPr>
            <p:cNvPr id="12" name="Cubo 11">
              <a:extLst>
                <a:ext uri="{FF2B5EF4-FFF2-40B4-BE49-F238E27FC236}">
                  <a16:creationId xmlns:a16="http://schemas.microsoft.com/office/drawing/2014/main" id="{98233AFA-4B90-4D40-892A-B7AD03FBA8FD}"/>
                </a:ext>
              </a:extLst>
            </p:cNvPr>
            <p:cNvSpPr/>
            <p:nvPr/>
          </p:nvSpPr>
          <p:spPr>
            <a:xfrm>
              <a:off x="4708499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777DF50-6261-4219-B3E5-A08B4B6D10A8}"/>
                </a:ext>
              </a:extLst>
            </p:cNvPr>
            <p:cNvSpPr txBox="1"/>
            <p:nvPr/>
          </p:nvSpPr>
          <p:spPr>
            <a:xfrm>
              <a:off x="4882554" y="527800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65E77F97-CB1E-4260-B82E-98B43D89AF4C}"/>
                </a:ext>
              </a:extLst>
            </p:cNvPr>
            <p:cNvCxnSpPr>
              <a:cxnSpLocks/>
            </p:cNvCxnSpPr>
            <p:nvPr/>
          </p:nvCxnSpPr>
          <p:spPr>
            <a:xfrm>
              <a:off x="5139124" y="451540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369A79C-A597-4833-B35E-45AFA89E7D6A}"/>
                </a:ext>
              </a:extLst>
            </p:cNvPr>
            <p:cNvSpPr txBox="1"/>
            <p:nvPr/>
          </p:nvSpPr>
          <p:spPr>
            <a:xfrm>
              <a:off x="4846095" y="5011307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12FD655-BD27-406F-B06B-C357522BFEC4}"/>
                </a:ext>
              </a:extLst>
            </p:cNvPr>
            <p:cNvSpPr txBox="1"/>
            <p:nvPr/>
          </p:nvSpPr>
          <p:spPr>
            <a:xfrm>
              <a:off x="4846095" y="5608944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1</a:t>
              </a:r>
            </a:p>
          </p:txBody>
        </p:sp>
        <p:sp>
          <p:nvSpPr>
            <p:cNvPr id="17" name="Cubo 16">
              <a:extLst>
                <a:ext uri="{FF2B5EF4-FFF2-40B4-BE49-F238E27FC236}">
                  <a16:creationId xmlns:a16="http://schemas.microsoft.com/office/drawing/2014/main" id="{C403CBE1-0375-455F-8AD4-332759194C72}"/>
                </a:ext>
              </a:extLst>
            </p:cNvPr>
            <p:cNvSpPr/>
            <p:nvPr/>
          </p:nvSpPr>
          <p:spPr>
            <a:xfrm>
              <a:off x="4708499" y="1300253"/>
              <a:ext cx="1012716" cy="1012731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66563DC7-680A-484D-BC8B-4F44F572A1AC}"/>
                </a:ext>
              </a:extLst>
            </p:cNvPr>
            <p:cNvCxnSpPr>
              <a:cxnSpLocks/>
            </p:cNvCxnSpPr>
            <p:nvPr/>
          </p:nvCxnSpPr>
          <p:spPr>
            <a:xfrm>
              <a:off x="5220753" y="94629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bo 18">
              <a:extLst>
                <a:ext uri="{FF2B5EF4-FFF2-40B4-BE49-F238E27FC236}">
                  <a16:creationId xmlns:a16="http://schemas.microsoft.com/office/drawing/2014/main" id="{82587912-4338-418D-9D2B-D765F7F4A36B}"/>
                </a:ext>
              </a:extLst>
            </p:cNvPr>
            <p:cNvSpPr/>
            <p:nvPr/>
          </p:nvSpPr>
          <p:spPr>
            <a:xfrm>
              <a:off x="6493223" y="1286128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17F6A6B-4FA5-46E5-9A40-488306ECDCB3}"/>
                </a:ext>
              </a:extLst>
            </p:cNvPr>
            <p:cNvSpPr txBox="1"/>
            <p:nvPr/>
          </p:nvSpPr>
          <p:spPr>
            <a:xfrm>
              <a:off x="6667278" y="513675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12ECE9F0-F29F-473E-9568-9FB36D829B1C}"/>
                </a:ext>
              </a:extLst>
            </p:cNvPr>
            <p:cNvCxnSpPr>
              <a:cxnSpLocks/>
            </p:cNvCxnSpPr>
            <p:nvPr/>
          </p:nvCxnSpPr>
          <p:spPr>
            <a:xfrm>
              <a:off x="6923848" y="450127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3EB45AC-ED50-4B36-9F0C-72C4C29D7076}"/>
                </a:ext>
              </a:extLst>
            </p:cNvPr>
            <p:cNvSpPr txBox="1"/>
            <p:nvPr/>
          </p:nvSpPr>
          <p:spPr>
            <a:xfrm>
              <a:off x="6630819" y="4997182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E1F911A4-25F6-4C87-80AD-04DD48CB6BC3}"/>
                </a:ext>
              </a:extLst>
            </p:cNvPr>
            <p:cNvSpPr txBox="1"/>
            <p:nvPr/>
          </p:nvSpPr>
          <p:spPr>
            <a:xfrm>
              <a:off x="6630819" y="5594819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2</a:t>
              </a:r>
            </a:p>
          </p:txBody>
        </p:sp>
        <p:sp>
          <p:nvSpPr>
            <p:cNvPr id="24" name="Cubo 23">
              <a:extLst>
                <a:ext uri="{FF2B5EF4-FFF2-40B4-BE49-F238E27FC236}">
                  <a16:creationId xmlns:a16="http://schemas.microsoft.com/office/drawing/2014/main" id="{9DF88E92-1173-4F34-B529-C674E18B9BCC}"/>
                </a:ext>
              </a:extLst>
            </p:cNvPr>
            <p:cNvSpPr/>
            <p:nvPr/>
          </p:nvSpPr>
          <p:spPr>
            <a:xfrm>
              <a:off x="6493223" y="1286128"/>
              <a:ext cx="1012716" cy="1734771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B0AF1126-ACA6-4A01-8D4D-FE916EC771C3}"/>
                </a:ext>
              </a:extLst>
            </p:cNvPr>
            <p:cNvCxnSpPr>
              <a:cxnSpLocks/>
            </p:cNvCxnSpPr>
            <p:nvPr/>
          </p:nvCxnSpPr>
          <p:spPr>
            <a:xfrm>
              <a:off x="7005477" y="93216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bo 25">
              <a:extLst>
                <a:ext uri="{FF2B5EF4-FFF2-40B4-BE49-F238E27FC236}">
                  <a16:creationId xmlns:a16="http://schemas.microsoft.com/office/drawing/2014/main" id="{9848535F-11D6-4E66-A374-1B90A3B1CAEB}"/>
                </a:ext>
              </a:extLst>
            </p:cNvPr>
            <p:cNvSpPr/>
            <p:nvPr/>
          </p:nvSpPr>
          <p:spPr>
            <a:xfrm>
              <a:off x="8292177" y="1286128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BFAFA8C-B98B-4D39-A2B7-E7684DFAD092}"/>
                </a:ext>
              </a:extLst>
            </p:cNvPr>
            <p:cNvSpPr txBox="1"/>
            <p:nvPr/>
          </p:nvSpPr>
          <p:spPr>
            <a:xfrm>
              <a:off x="8466232" y="513675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7E9C4DBD-6F71-40D0-AD76-9CF08EF3FC14}"/>
                </a:ext>
              </a:extLst>
            </p:cNvPr>
            <p:cNvCxnSpPr>
              <a:cxnSpLocks/>
            </p:cNvCxnSpPr>
            <p:nvPr/>
          </p:nvCxnSpPr>
          <p:spPr>
            <a:xfrm>
              <a:off x="8722802" y="450127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FF881F72-EA5E-4383-A1C9-F52210010B3C}"/>
                </a:ext>
              </a:extLst>
            </p:cNvPr>
            <p:cNvSpPr txBox="1"/>
            <p:nvPr/>
          </p:nvSpPr>
          <p:spPr>
            <a:xfrm>
              <a:off x="8429773" y="4997182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1D60417F-3C44-40BA-8DBA-82EA25E926F5}"/>
                </a:ext>
              </a:extLst>
            </p:cNvPr>
            <p:cNvSpPr txBox="1"/>
            <p:nvPr/>
          </p:nvSpPr>
          <p:spPr>
            <a:xfrm>
              <a:off x="8429773" y="5594819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3</a:t>
              </a:r>
            </a:p>
          </p:txBody>
        </p:sp>
        <p:sp>
          <p:nvSpPr>
            <p:cNvPr id="31" name="Cubo 30">
              <a:extLst>
                <a:ext uri="{FF2B5EF4-FFF2-40B4-BE49-F238E27FC236}">
                  <a16:creationId xmlns:a16="http://schemas.microsoft.com/office/drawing/2014/main" id="{28301D6D-082D-4B20-81F0-745000DCFDB7}"/>
                </a:ext>
              </a:extLst>
            </p:cNvPr>
            <p:cNvSpPr/>
            <p:nvPr/>
          </p:nvSpPr>
          <p:spPr>
            <a:xfrm>
              <a:off x="8292177" y="1286128"/>
              <a:ext cx="1012716" cy="2590177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6F4E523C-45FB-4B34-9168-8E1464102CF0}"/>
                </a:ext>
              </a:extLst>
            </p:cNvPr>
            <p:cNvCxnSpPr>
              <a:cxnSpLocks/>
            </p:cNvCxnSpPr>
            <p:nvPr/>
          </p:nvCxnSpPr>
          <p:spPr>
            <a:xfrm>
              <a:off x="8804431" y="93216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bo 32">
              <a:extLst>
                <a:ext uri="{FF2B5EF4-FFF2-40B4-BE49-F238E27FC236}">
                  <a16:creationId xmlns:a16="http://schemas.microsoft.com/office/drawing/2014/main" id="{27C62A53-9ED0-4D24-BEAF-5897DF584575}"/>
                </a:ext>
              </a:extLst>
            </p:cNvPr>
            <p:cNvSpPr/>
            <p:nvPr/>
          </p:nvSpPr>
          <p:spPr>
            <a:xfrm>
              <a:off x="10108712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B1B6B04-18E6-480E-9F7B-67F69AD245A2}"/>
                </a:ext>
              </a:extLst>
            </p:cNvPr>
            <p:cNvSpPr txBox="1"/>
            <p:nvPr/>
          </p:nvSpPr>
          <p:spPr>
            <a:xfrm>
              <a:off x="10282767" y="527800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40AA9BE0-6363-4E25-9F2C-8FC2BDED23EA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337" y="451540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90B79279-4A7E-451D-9F30-5DE3FB811F67}"/>
                </a:ext>
              </a:extLst>
            </p:cNvPr>
            <p:cNvSpPr txBox="1"/>
            <p:nvPr/>
          </p:nvSpPr>
          <p:spPr>
            <a:xfrm>
              <a:off x="10246308" y="5608944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4</a:t>
              </a:r>
            </a:p>
          </p:txBody>
        </p:sp>
        <p:sp>
          <p:nvSpPr>
            <p:cNvPr id="37" name="Cubo 36">
              <a:extLst>
                <a:ext uri="{FF2B5EF4-FFF2-40B4-BE49-F238E27FC236}">
                  <a16:creationId xmlns:a16="http://schemas.microsoft.com/office/drawing/2014/main" id="{0A75C552-679E-495F-9668-D8D83C9D97B2}"/>
                </a:ext>
              </a:extLst>
            </p:cNvPr>
            <p:cNvSpPr/>
            <p:nvPr/>
          </p:nvSpPr>
          <p:spPr>
            <a:xfrm>
              <a:off x="10108712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D776CB59-00EB-4D5E-A645-029A19E536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20966" y="94629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bo 38">
              <a:extLst>
                <a:ext uri="{FF2B5EF4-FFF2-40B4-BE49-F238E27FC236}">
                  <a16:creationId xmlns:a16="http://schemas.microsoft.com/office/drawing/2014/main" id="{EC397C05-4FDE-42B8-B9F6-D4C04140ED28}"/>
                </a:ext>
              </a:extLst>
            </p:cNvPr>
            <p:cNvSpPr/>
            <p:nvPr/>
          </p:nvSpPr>
          <p:spPr>
            <a:xfrm>
              <a:off x="273882" y="2450404"/>
              <a:ext cx="540533" cy="540613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0E1BE67F-C1C4-4085-86FB-A441E35C5526}"/>
                </a:ext>
              </a:extLst>
            </p:cNvPr>
            <p:cNvSpPr txBox="1"/>
            <p:nvPr/>
          </p:nvSpPr>
          <p:spPr>
            <a:xfrm>
              <a:off x="885142" y="2509630"/>
              <a:ext cx="1528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Carvão virgem</a:t>
              </a:r>
            </a:p>
          </p:txBody>
        </p:sp>
        <p:sp>
          <p:nvSpPr>
            <p:cNvPr id="41" name="Cubo 40">
              <a:extLst>
                <a:ext uri="{FF2B5EF4-FFF2-40B4-BE49-F238E27FC236}">
                  <a16:creationId xmlns:a16="http://schemas.microsoft.com/office/drawing/2014/main" id="{9B9BFCC5-237F-4A66-B450-B1875B6215A5}"/>
                </a:ext>
              </a:extLst>
            </p:cNvPr>
            <p:cNvSpPr/>
            <p:nvPr/>
          </p:nvSpPr>
          <p:spPr>
            <a:xfrm>
              <a:off x="174464" y="3130974"/>
              <a:ext cx="540533" cy="540613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7C2F2D42-EBDD-4C76-9270-FA06CFABD216}"/>
                </a:ext>
              </a:extLst>
            </p:cNvPr>
            <p:cNvSpPr txBox="1"/>
            <p:nvPr/>
          </p:nvSpPr>
          <p:spPr>
            <a:xfrm>
              <a:off x="792265" y="3216614"/>
              <a:ext cx="1713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Carvão saturado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E9A3A64D-A583-4440-B5F9-7515B18AD053}"/>
                </a:ext>
              </a:extLst>
            </p:cNvPr>
            <p:cNvSpPr txBox="1"/>
            <p:nvPr/>
          </p:nvSpPr>
          <p:spPr>
            <a:xfrm>
              <a:off x="10228727" y="4999579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35662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7349F35-702D-4127-9D30-24CFC1A6669C}"/>
              </a:ext>
            </a:extLst>
          </p:cNvPr>
          <p:cNvGrpSpPr>
            <a:grpSpLocks noChangeAspect="1"/>
          </p:cNvGrpSpPr>
          <p:nvPr/>
        </p:nvGrpSpPr>
        <p:grpSpPr>
          <a:xfrm>
            <a:off x="1439652" y="2133600"/>
            <a:ext cx="6264695" cy="3982199"/>
            <a:chOff x="2399071" y="570271"/>
            <a:chExt cx="6833419" cy="4343712"/>
          </a:xfrm>
        </p:grpSpPr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262D4BB0-DDA7-40F3-A342-287F13A43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9006" y="570271"/>
              <a:ext cx="0" cy="36870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C37200AD-C942-4A13-BB94-E3C0D97EB26E}"/>
                </a:ext>
              </a:extLst>
            </p:cNvPr>
            <p:cNvCxnSpPr/>
            <p:nvPr/>
          </p:nvCxnSpPr>
          <p:spPr>
            <a:xfrm>
              <a:off x="2399071" y="3893574"/>
              <a:ext cx="68334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C09B5963-5643-45E6-A263-043496FBA789}"/>
                </a:ext>
              </a:extLst>
            </p:cNvPr>
            <p:cNvCxnSpPr/>
            <p:nvPr/>
          </p:nvCxnSpPr>
          <p:spPr>
            <a:xfrm flipV="1">
              <a:off x="7157884" y="1406013"/>
              <a:ext cx="0" cy="248756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9F51AC6E-222A-4112-A84A-282A13DCB9B2}"/>
                </a:ext>
              </a:extLst>
            </p:cNvPr>
            <p:cNvCxnSpPr/>
            <p:nvPr/>
          </p:nvCxnSpPr>
          <p:spPr>
            <a:xfrm>
              <a:off x="7157884" y="1406013"/>
              <a:ext cx="1966451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AC93E7C0-8EDF-4AF7-A750-1AC9D144AC38}"/>
                </a:ext>
              </a:extLst>
            </p:cNvPr>
            <p:cNvCxnSpPr/>
            <p:nvPr/>
          </p:nvCxnSpPr>
          <p:spPr>
            <a:xfrm flipH="1">
              <a:off x="2989006" y="1406013"/>
              <a:ext cx="416887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EBBC5B0-4EC8-41E2-BC9F-7CC5193F623B}"/>
                </a:ext>
              </a:extLst>
            </p:cNvPr>
            <p:cNvSpPr txBox="1"/>
            <p:nvPr/>
          </p:nvSpPr>
          <p:spPr>
            <a:xfrm>
              <a:off x="2602361" y="1221347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EAA3B40-9EAC-44A4-BB82-C900779C8941}"/>
                </a:ext>
              </a:extLst>
            </p:cNvPr>
            <p:cNvSpPr txBox="1"/>
            <p:nvPr/>
          </p:nvSpPr>
          <p:spPr>
            <a:xfrm>
              <a:off x="4920983" y="4544651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4BD2027-5A92-4E1E-86E1-25F02601481E}"/>
                </a:ext>
              </a:extLst>
            </p:cNvPr>
            <p:cNvSpPr txBox="1"/>
            <p:nvPr/>
          </p:nvSpPr>
          <p:spPr>
            <a:xfrm rot="16200000">
              <a:off x="1882617" y="2229153"/>
              <a:ext cx="152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Concentração 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CE222C2-DA08-48B4-AD42-A599892E8D70}"/>
                </a:ext>
              </a:extLst>
            </p:cNvPr>
            <p:cNvSpPr txBox="1"/>
            <p:nvPr/>
          </p:nvSpPr>
          <p:spPr>
            <a:xfrm>
              <a:off x="6887617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4</a:t>
              </a:r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C427FA1E-E3CD-472B-8D3C-6B292F71DACE}"/>
                </a:ext>
              </a:extLst>
            </p:cNvPr>
            <p:cNvCxnSpPr>
              <a:cxnSpLocks/>
            </p:cNvCxnSpPr>
            <p:nvPr/>
          </p:nvCxnSpPr>
          <p:spPr>
            <a:xfrm>
              <a:off x="2989005" y="3898489"/>
              <a:ext cx="4168878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ACA9CE3-CCB0-4982-9CF4-EEF4A2024DE7}"/>
                </a:ext>
              </a:extLst>
            </p:cNvPr>
            <p:cNvSpPr txBox="1"/>
            <p:nvPr/>
          </p:nvSpPr>
          <p:spPr>
            <a:xfrm>
              <a:off x="3578942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1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B34EED8-3676-4D07-87F6-840C8F0C5057}"/>
                </a:ext>
              </a:extLst>
            </p:cNvPr>
            <p:cNvSpPr txBox="1"/>
            <p:nvPr/>
          </p:nvSpPr>
          <p:spPr>
            <a:xfrm>
              <a:off x="4616183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2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5DA1255-305C-4D7D-AB4F-5055B8FE28CF}"/>
                </a:ext>
              </a:extLst>
            </p:cNvPr>
            <p:cNvSpPr txBox="1"/>
            <p:nvPr/>
          </p:nvSpPr>
          <p:spPr>
            <a:xfrm>
              <a:off x="5663381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3</a:t>
              </a:r>
            </a:p>
          </p:txBody>
        </p: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6CA46D1E-3F13-441E-B724-FFE7BFF579C0}"/>
                </a:ext>
              </a:extLst>
            </p:cNvPr>
            <p:cNvCxnSpPr>
              <a:endCxn id="16" idx="0"/>
            </p:cNvCxnSpPr>
            <p:nvPr/>
          </p:nvCxnSpPr>
          <p:spPr>
            <a:xfrm>
              <a:off x="3849208" y="377558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A5C4CF17-2C3F-4241-9B08-57C5B597CCAE}"/>
                </a:ext>
              </a:extLst>
            </p:cNvPr>
            <p:cNvCxnSpPr/>
            <p:nvPr/>
          </p:nvCxnSpPr>
          <p:spPr>
            <a:xfrm>
              <a:off x="4940526" y="3773458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E75B82E7-00E6-40C9-8EB4-BC41E0094121}"/>
                </a:ext>
              </a:extLst>
            </p:cNvPr>
            <p:cNvCxnSpPr/>
            <p:nvPr/>
          </p:nvCxnSpPr>
          <p:spPr>
            <a:xfrm>
              <a:off x="5933647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8773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4860032" y="2852936"/>
            <a:ext cx="3600400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Resinas de troca iônica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595893F-E0E0-4418-97C8-851CC84C7ABF}"/>
              </a:ext>
            </a:extLst>
          </p:cNvPr>
          <p:cNvSpPr/>
          <p:nvPr/>
        </p:nvSpPr>
        <p:spPr>
          <a:xfrm>
            <a:off x="3793539" y="2965761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A553E3DB-51A5-43FB-B835-E16DFD2250D0}"/>
              </a:ext>
            </a:extLst>
          </p:cNvPr>
          <p:cNvSpPr txBox="1">
            <a:spLocks noChangeArrowheads="1"/>
          </p:cNvSpPr>
          <p:nvPr/>
        </p:nvSpPr>
        <p:spPr>
          <a:xfrm>
            <a:off x="5222550" y="5005962"/>
            <a:ext cx="3081885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 err="1">
                <a:sym typeface="Symbol" panose="05050102010706020507" pitchFamily="18" charset="2"/>
              </a:rPr>
              <a:t>Zeólitas</a:t>
            </a:r>
            <a:r>
              <a:rPr lang="pt-BR" altLang="pt-BR" sz="2800" b="0" dirty="0">
                <a:sym typeface="Symbol" panose="05050102010706020507" pitchFamily="18" charset="2"/>
              </a:rPr>
              <a:t> naturais</a:t>
            </a:r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54AFEA98-C476-4483-9B7D-51E43A749BEB}"/>
              </a:ext>
            </a:extLst>
          </p:cNvPr>
          <p:cNvSpPr/>
          <p:nvPr/>
        </p:nvSpPr>
        <p:spPr>
          <a:xfrm>
            <a:off x="4103037" y="5118787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CD48724-68AA-4943-976B-9AEBAE69F0E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98425"/>
            <a:ext cx="2597150" cy="17506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34488E7-511A-44F6-B5C2-F164833FF45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12" y="4386059"/>
            <a:ext cx="2583815" cy="16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302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919" y="332656"/>
            <a:ext cx="6840760" cy="10156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DE ADSORÇÃO EM CARVÃO ATIVADO EM PÓ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07B6DA5-F3E6-444F-8C79-4D4F5549893F}"/>
                  </a:ext>
                </a:extLst>
              </p:cNvPr>
              <p:cNvSpPr txBox="1"/>
              <p:nvPr/>
            </p:nvSpPr>
            <p:spPr>
              <a:xfrm>
                <a:off x="4628381" y="3107222"/>
                <a:ext cx="4082129" cy="2088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𝐶𝐴𝐺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07B6DA5-F3E6-444F-8C79-4D4F55498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81" y="3107222"/>
                <a:ext cx="4082129" cy="208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6">
            <a:extLst>
              <a:ext uri="{FF2B5EF4-FFF2-40B4-BE49-F238E27FC236}">
                <a16:creationId xmlns:a16="http://schemas.microsoft.com/office/drawing/2014/main" id="{E94598EB-78E3-4815-8AB5-4F8D6910B57E}"/>
              </a:ext>
            </a:extLst>
          </p:cNvPr>
          <p:cNvSpPr txBox="1">
            <a:spLocks noChangeArrowheads="1"/>
          </p:cNvSpPr>
          <p:nvPr/>
        </p:nvSpPr>
        <p:spPr>
          <a:xfrm>
            <a:off x="4867251" y="2118365"/>
            <a:ext cx="4173958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Condição de equilíbrio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684868C-33DB-4922-B9CA-E2ECF1CFEC64}"/>
              </a:ext>
            </a:extLst>
          </p:cNvPr>
          <p:cNvGrpSpPr>
            <a:grpSpLocks noChangeAspect="1"/>
          </p:cNvGrpSpPr>
          <p:nvPr/>
        </p:nvGrpSpPr>
        <p:grpSpPr>
          <a:xfrm>
            <a:off x="517791" y="2825656"/>
            <a:ext cx="4082130" cy="2651204"/>
            <a:chOff x="2399071" y="570271"/>
            <a:chExt cx="6833419" cy="4438071"/>
          </a:xfrm>
        </p:grpSpPr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E39D7969-C96B-4E22-96A4-F7D8103EA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9006" y="570271"/>
              <a:ext cx="0" cy="36870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DC7DEE0B-40D3-4CF3-A503-9AADFACCD820}"/>
                </a:ext>
              </a:extLst>
            </p:cNvPr>
            <p:cNvCxnSpPr/>
            <p:nvPr/>
          </p:nvCxnSpPr>
          <p:spPr>
            <a:xfrm>
              <a:off x="2399071" y="3893574"/>
              <a:ext cx="68334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9BB70536-E2F0-4B11-9A21-7FA2B8A975DF}"/>
                </a:ext>
              </a:extLst>
            </p:cNvPr>
            <p:cNvCxnSpPr/>
            <p:nvPr/>
          </p:nvCxnSpPr>
          <p:spPr>
            <a:xfrm flipV="1">
              <a:off x="7157884" y="1406013"/>
              <a:ext cx="0" cy="248756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E43D012-9FEF-4407-9911-D11E8F3FD4E9}"/>
                </a:ext>
              </a:extLst>
            </p:cNvPr>
            <p:cNvCxnSpPr/>
            <p:nvPr/>
          </p:nvCxnSpPr>
          <p:spPr>
            <a:xfrm>
              <a:off x="7157884" y="1406013"/>
              <a:ext cx="1966451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75512C62-DB1B-46C9-9B9B-55B6CD31BDDA}"/>
                </a:ext>
              </a:extLst>
            </p:cNvPr>
            <p:cNvCxnSpPr/>
            <p:nvPr/>
          </p:nvCxnSpPr>
          <p:spPr>
            <a:xfrm flipH="1">
              <a:off x="2989006" y="1406013"/>
              <a:ext cx="416887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0553859-3251-4B70-989C-B4BF55DC1398}"/>
                </a:ext>
              </a:extLst>
            </p:cNvPr>
            <p:cNvSpPr txBox="1"/>
            <p:nvPr/>
          </p:nvSpPr>
          <p:spPr>
            <a:xfrm>
              <a:off x="2442637" y="1124726"/>
              <a:ext cx="572101" cy="5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</a:t>
              </a:r>
              <a:r>
                <a:rPr lang="pt-BR" sz="1400" baseline="-25000" dirty="0"/>
                <a:t>0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9B7CA3AC-8462-4B2D-9EDC-A0A8D93302D0}"/>
                </a:ext>
              </a:extLst>
            </p:cNvPr>
            <p:cNvSpPr txBox="1"/>
            <p:nvPr/>
          </p:nvSpPr>
          <p:spPr>
            <a:xfrm>
              <a:off x="4920983" y="4544650"/>
              <a:ext cx="1077868" cy="4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 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B04864C0-EDCE-4026-B4B7-B0527E773664}"/>
                </a:ext>
              </a:extLst>
            </p:cNvPr>
            <p:cNvSpPr txBox="1"/>
            <p:nvPr/>
          </p:nvSpPr>
          <p:spPr>
            <a:xfrm rot="16200000">
              <a:off x="1743309" y="2181974"/>
              <a:ext cx="1807432" cy="4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Concentração 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2F81C59-BEDB-4D14-80A7-B53DE71DD2D5}"/>
                </a:ext>
              </a:extLst>
            </p:cNvPr>
            <p:cNvSpPr txBox="1"/>
            <p:nvPr/>
          </p:nvSpPr>
          <p:spPr>
            <a:xfrm>
              <a:off x="6887617" y="3997472"/>
              <a:ext cx="832392" cy="5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 t=t</a:t>
              </a:r>
              <a:r>
                <a:rPr lang="pt-BR" sz="1400" baseline="-25000" dirty="0"/>
                <a:t>4</a:t>
              </a:r>
            </a:p>
          </p:txBody>
        </p: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16AF4BCA-56D0-4372-8174-8FDB074A7A54}"/>
                </a:ext>
              </a:extLst>
            </p:cNvPr>
            <p:cNvCxnSpPr>
              <a:cxnSpLocks/>
            </p:cNvCxnSpPr>
            <p:nvPr/>
          </p:nvCxnSpPr>
          <p:spPr>
            <a:xfrm>
              <a:off x="2989005" y="3898489"/>
              <a:ext cx="4168878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248E30F-CFEB-43F6-9051-B4206B72300D}"/>
                </a:ext>
              </a:extLst>
            </p:cNvPr>
            <p:cNvSpPr txBox="1"/>
            <p:nvPr/>
          </p:nvSpPr>
          <p:spPr>
            <a:xfrm>
              <a:off x="3578943" y="3997472"/>
              <a:ext cx="832392" cy="5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 t=t</a:t>
              </a:r>
              <a:r>
                <a:rPr lang="pt-BR" sz="1400" baseline="-25000" dirty="0"/>
                <a:t>1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DC98774-DAFF-4AC3-A230-9E60A40C4BF7}"/>
                </a:ext>
              </a:extLst>
            </p:cNvPr>
            <p:cNvSpPr txBox="1"/>
            <p:nvPr/>
          </p:nvSpPr>
          <p:spPr>
            <a:xfrm>
              <a:off x="4616185" y="3997472"/>
              <a:ext cx="832392" cy="5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 t=t</a:t>
              </a:r>
              <a:r>
                <a:rPr lang="pt-BR" sz="1400" baseline="-25000" dirty="0"/>
                <a:t>2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14D071D-47E9-4B3B-9F54-18FA0DCA687A}"/>
                </a:ext>
              </a:extLst>
            </p:cNvPr>
            <p:cNvSpPr txBox="1"/>
            <p:nvPr/>
          </p:nvSpPr>
          <p:spPr>
            <a:xfrm>
              <a:off x="5663381" y="3997472"/>
              <a:ext cx="832392" cy="5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 t=t</a:t>
              </a:r>
              <a:r>
                <a:rPr lang="pt-BR" sz="1400" baseline="-25000" dirty="0"/>
                <a:t>3</a:t>
              </a:r>
            </a:p>
          </p:txBody>
        </p: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9808DF2-3D96-4BB8-993A-0D3F4D313E2E}"/>
                </a:ext>
              </a:extLst>
            </p:cNvPr>
            <p:cNvCxnSpPr>
              <a:endCxn id="34" idx="0"/>
            </p:cNvCxnSpPr>
            <p:nvPr/>
          </p:nvCxnSpPr>
          <p:spPr>
            <a:xfrm>
              <a:off x="3849207" y="3775587"/>
              <a:ext cx="14593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76992768-B468-472F-8D39-909714CB2E90}"/>
                </a:ext>
              </a:extLst>
            </p:cNvPr>
            <p:cNvCxnSpPr/>
            <p:nvPr/>
          </p:nvCxnSpPr>
          <p:spPr>
            <a:xfrm>
              <a:off x="4940526" y="3773458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F5E37D0E-25C2-4935-8DB1-4D8D440D7D04}"/>
                </a:ext>
              </a:extLst>
            </p:cNvPr>
            <p:cNvCxnSpPr/>
            <p:nvPr/>
          </p:nvCxnSpPr>
          <p:spPr>
            <a:xfrm>
              <a:off x="5933647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46876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B2E8C00-5E47-424B-99D0-D15D43754AD6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018879"/>
            <a:ext cx="8141952" cy="4041479"/>
            <a:chOff x="174464" y="513675"/>
            <a:chExt cx="10946964" cy="5433823"/>
          </a:xfrm>
        </p:grpSpPr>
        <p:sp>
          <p:nvSpPr>
            <p:cNvPr id="5" name="Cubo 4">
              <a:extLst>
                <a:ext uri="{FF2B5EF4-FFF2-40B4-BE49-F238E27FC236}">
                  <a16:creationId xmlns:a16="http://schemas.microsoft.com/office/drawing/2014/main" id="{D21E7B3E-C9D9-449E-B76E-18E4BE7E2433}"/>
                </a:ext>
              </a:extLst>
            </p:cNvPr>
            <p:cNvSpPr/>
            <p:nvPr/>
          </p:nvSpPr>
          <p:spPr>
            <a:xfrm>
              <a:off x="3100925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8A6713BB-E30B-43D0-B5F0-13D3B8B71B29}"/>
                </a:ext>
              </a:extLst>
            </p:cNvPr>
            <p:cNvCxnSpPr>
              <a:cxnSpLocks/>
            </p:cNvCxnSpPr>
            <p:nvPr/>
          </p:nvCxnSpPr>
          <p:spPr>
            <a:xfrm>
              <a:off x="3607283" y="94629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5006604-A4B5-4CFB-848C-CD4350F037EF}"/>
                </a:ext>
              </a:extLst>
            </p:cNvPr>
            <p:cNvSpPr txBox="1"/>
            <p:nvPr/>
          </p:nvSpPr>
          <p:spPr>
            <a:xfrm>
              <a:off x="3274980" y="513675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57BE4516-731F-45E4-BA5C-A7553D423D58}"/>
                </a:ext>
              </a:extLst>
            </p:cNvPr>
            <p:cNvCxnSpPr>
              <a:cxnSpLocks/>
            </p:cNvCxnSpPr>
            <p:nvPr/>
          </p:nvCxnSpPr>
          <p:spPr>
            <a:xfrm>
              <a:off x="3531550" y="451540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C7FD991-961F-407E-A03B-D3F443CADA11}"/>
                </a:ext>
              </a:extLst>
            </p:cNvPr>
            <p:cNvSpPr txBox="1"/>
            <p:nvPr/>
          </p:nvSpPr>
          <p:spPr>
            <a:xfrm>
              <a:off x="3238521" y="5011307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329B167-7B1C-4BE2-9697-9C64A071967F}"/>
                </a:ext>
              </a:extLst>
            </p:cNvPr>
            <p:cNvSpPr txBox="1"/>
            <p:nvPr/>
          </p:nvSpPr>
          <p:spPr>
            <a:xfrm>
              <a:off x="3238521" y="5608944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t=0</a:t>
              </a:r>
            </a:p>
          </p:txBody>
        </p:sp>
        <p:sp>
          <p:nvSpPr>
            <p:cNvPr id="12" name="Cubo 11">
              <a:extLst>
                <a:ext uri="{FF2B5EF4-FFF2-40B4-BE49-F238E27FC236}">
                  <a16:creationId xmlns:a16="http://schemas.microsoft.com/office/drawing/2014/main" id="{C06212B8-0E40-4FE8-BA00-4D7BE28AB4E5}"/>
                </a:ext>
              </a:extLst>
            </p:cNvPr>
            <p:cNvSpPr/>
            <p:nvPr/>
          </p:nvSpPr>
          <p:spPr>
            <a:xfrm>
              <a:off x="4708499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29811FF-C64A-45A3-A720-73615A76A206}"/>
                </a:ext>
              </a:extLst>
            </p:cNvPr>
            <p:cNvSpPr txBox="1"/>
            <p:nvPr/>
          </p:nvSpPr>
          <p:spPr>
            <a:xfrm>
              <a:off x="4882554" y="527800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A1598432-2F39-40D7-937B-D37AA9B27CAB}"/>
                </a:ext>
              </a:extLst>
            </p:cNvPr>
            <p:cNvCxnSpPr>
              <a:cxnSpLocks/>
            </p:cNvCxnSpPr>
            <p:nvPr/>
          </p:nvCxnSpPr>
          <p:spPr>
            <a:xfrm>
              <a:off x="5139124" y="451540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D7960E3-9324-4072-9BE3-9630EAA5638E}"/>
                </a:ext>
              </a:extLst>
            </p:cNvPr>
            <p:cNvSpPr txBox="1"/>
            <p:nvPr/>
          </p:nvSpPr>
          <p:spPr>
            <a:xfrm>
              <a:off x="4846095" y="5011307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DB9C8C2-AB88-418A-82F2-8B56AFAE4FF7}"/>
                </a:ext>
              </a:extLst>
            </p:cNvPr>
            <p:cNvSpPr txBox="1"/>
            <p:nvPr/>
          </p:nvSpPr>
          <p:spPr>
            <a:xfrm>
              <a:off x="4846095" y="5608944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1</a:t>
              </a:r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5AED5491-5825-477A-931A-60E97A211987}"/>
                </a:ext>
              </a:extLst>
            </p:cNvPr>
            <p:cNvCxnSpPr>
              <a:cxnSpLocks/>
            </p:cNvCxnSpPr>
            <p:nvPr/>
          </p:nvCxnSpPr>
          <p:spPr>
            <a:xfrm>
              <a:off x="5220753" y="94629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bo 17">
              <a:extLst>
                <a:ext uri="{FF2B5EF4-FFF2-40B4-BE49-F238E27FC236}">
                  <a16:creationId xmlns:a16="http://schemas.microsoft.com/office/drawing/2014/main" id="{3EB428CC-A05E-4612-A725-7C10810FE20D}"/>
                </a:ext>
              </a:extLst>
            </p:cNvPr>
            <p:cNvSpPr/>
            <p:nvPr/>
          </p:nvSpPr>
          <p:spPr>
            <a:xfrm>
              <a:off x="6493223" y="1286128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3133E0C-F8CC-4829-A389-1D9D70F8E4F5}"/>
                </a:ext>
              </a:extLst>
            </p:cNvPr>
            <p:cNvSpPr txBox="1"/>
            <p:nvPr/>
          </p:nvSpPr>
          <p:spPr>
            <a:xfrm>
              <a:off x="6667278" y="513675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F7BFE8C5-504A-4580-972C-A5CB0FCBB91E}"/>
                </a:ext>
              </a:extLst>
            </p:cNvPr>
            <p:cNvCxnSpPr>
              <a:cxnSpLocks/>
            </p:cNvCxnSpPr>
            <p:nvPr/>
          </p:nvCxnSpPr>
          <p:spPr>
            <a:xfrm>
              <a:off x="6923848" y="450127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23BA8708-06CD-451F-B186-D0079092BD76}"/>
                </a:ext>
              </a:extLst>
            </p:cNvPr>
            <p:cNvSpPr txBox="1"/>
            <p:nvPr/>
          </p:nvSpPr>
          <p:spPr>
            <a:xfrm>
              <a:off x="6630819" y="4997182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DBB8C45-525B-4839-AEC8-10A8CC0923F0}"/>
                </a:ext>
              </a:extLst>
            </p:cNvPr>
            <p:cNvSpPr txBox="1"/>
            <p:nvPr/>
          </p:nvSpPr>
          <p:spPr>
            <a:xfrm>
              <a:off x="6630819" y="5594819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2</a:t>
              </a: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47C20AA9-47B9-4B67-868F-72808E87E872}"/>
                </a:ext>
              </a:extLst>
            </p:cNvPr>
            <p:cNvCxnSpPr>
              <a:cxnSpLocks/>
            </p:cNvCxnSpPr>
            <p:nvPr/>
          </p:nvCxnSpPr>
          <p:spPr>
            <a:xfrm>
              <a:off x="7005477" y="93216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bo 23">
              <a:extLst>
                <a:ext uri="{FF2B5EF4-FFF2-40B4-BE49-F238E27FC236}">
                  <a16:creationId xmlns:a16="http://schemas.microsoft.com/office/drawing/2014/main" id="{311BB203-D96C-459D-829C-2E1BAD39B847}"/>
                </a:ext>
              </a:extLst>
            </p:cNvPr>
            <p:cNvSpPr/>
            <p:nvPr/>
          </p:nvSpPr>
          <p:spPr>
            <a:xfrm>
              <a:off x="8292177" y="1286128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42ED42F-88C9-454A-A3F9-41D5A3A83602}"/>
                </a:ext>
              </a:extLst>
            </p:cNvPr>
            <p:cNvSpPr txBox="1"/>
            <p:nvPr/>
          </p:nvSpPr>
          <p:spPr>
            <a:xfrm>
              <a:off x="8466232" y="513675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5B3DB046-6D5D-4D68-A2E6-140EC09DB6B3}"/>
                </a:ext>
              </a:extLst>
            </p:cNvPr>
            <p:cNvCxnSpPr>
              <a:cxnSpLocks/>
            </p:cNvCxnSpPr>
            <p:nvPr/>
          </p:nvCxnSpPr>
          <p:spPr>
            <a:xfrm>
              <a:off x="8722802" y="450127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FA9994A4-B5C7-49B1-AE4E-BF07EA1C2D44}"/>
                </a:ext>
              </a:extLst>
            </p:cNvPr>
            <p:cNvSpPr txBox="1"/>
            <p:nvPr/>
          </p:nvSpPr>
          <p:spPr>
            <a:xfrm>
              <a:off x="8429773" y="4997182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EA6EE37-7AD0-41B1-9CB5-198DB554E1F8}"/>
                </a:ext>
              </a:extLst>
            </p:cNvPr>
            <p:cNvSpPr txBox="1"/>
            <p:nvPr/>
          </p:nvSpPr>
          <p:spPr>
            <a:xfrm>
              <a:off x="8429773" y="5594819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3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BCD1CC43-63E3-4032-B1F2-CC3C0A2E036A}"/>
                </a:ext>
              </a:extLst>
            </p:cNvPr>
            <p:cNvCxnSpPr>
              <a:cxnSpLocks/>
            </p:cNvCxnSpPr>
            <p:nvPr/>
          </p:nvCxnSpPr>
          <p:spPr>
            <a:xfrm>
              <a:off x="8804431" y="932168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bo 29">
              <a:extLst>
                <a:ext uri="{FF2B5EF4-FFF2-40B4-BE49-F238E27FC236}">
                  <a16:creationId xmlns:a16="http://schemas.microsoft.com/office/drawing/2014/main" id="{12702AA3-B856-4DC1-97A7-B3EF504D1361}"/>
                </a:ext>
              </a:extLst>
            </p:cNvPr>
            <p:cNvSpPr/>
            <p:nvPr/>
          </p:nvSpPr>
          <p:spPr>
            <a:xfrm>
              <a:off x="10108712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077844C-9B78-46EC-A2F5-28858C5A1128}"/>
                </a:ext>
              </a:extLst>
            </p:cNvPr>
            <p:cNvSpPr txBox="1"/>
            <p:nvPr/>
          </p:nvSpPr>
          <p:spPr>
            <a:xfrm>
              <a:off x="10282767" y="527800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55865C71-47F8-4F0B-AB34-EB414BF2E39B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337" y="451540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991737F-0EB2-4D23-A9F0-71AF33316712}"/>
                </a:ext>
              </a:extLst>
            </p:cNvPr>
            <p:cNvSpPr txBox="1"/>
            <p:nvPr/>
          </p:nvSpPr>
          <p:spPr>
            <a:xfrm>
              <a:off x="10246308" y="5608944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4</a:t>
              </a:r>
            </a:p>
          </p:txBody>
        </p:sp>
        <p:sp>
          <p:nvSpPr>
            <p:cNvPr id="34" name="Cubo 33">
              <a:extLst>
                <a:ext uri="{FF2B5EF4-FFF2-40B4-BE49-F238E27FC236}">
                  <a16:creationId xmlns:a16="http://schemas.microsoft.com/office/drawing/2014/main" id="{8EFD5164-A7ED-42E5-9A0E-07DB67914EE2}"/>
                </a:ext>
              </a:extLst>
            </p:cNvPr>
            <p:cNvSpPr/>
            <p:nvPr/>
          </p:nvSpPr>
          <p:spPr>
            <a:xfrm>
              <a:off x="10108712" y="1300253"/>
              <a:ext cx="1012716" cy="3215150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F9BAF3AB-0ADE-4F90-AEA7-DBD055A3CD69}"/>
                </a:ext>
              </a:extLst>
            </p:cNvPr>
            <p:cNvCxnSpPr>
              <a:cxnSpLocks/>
            </p:cNvCxnSpPr>
            <p:nvPr/>
          </p:nvCxnSpPr>
          <p:spPr>
            <a:xfrm>
              <a:off x="10620966" y="946293"/>
              <a:ext cx="0" cy="48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bo 35">
              <a:extLst>
                <a:ext uri="{FF2B5EF4-FFF2-40B4-BE49-F238E27FC236}">
                  <a16:creationId xmlns:a16="http://schemas.microsoft.com/office/drawing/2014/main" id="{52CECA29-3624-4100-9FEA-84840CABAA74}"/>
                </a:ext>
              </a:extLst>
            </p:cNvPr>
            <p:cNvSpPr/>
            <p:nvPr/>
          </p:nvSpPr>
          <p:spPr>
            <a:xfrm>
              <a:off x="273882" y="2450404"/>
              <a:ext cx="540533" cy="540613"/>
            </a:xfrm>
            <a:prstGeom prst="cube">
              <a:avLst>
                <a:gd name="adj" fmla="val 3348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A0257A26-6BDB-4DD0-A85F-D24810A1484B}"/>
                </a:ext>
              </a:extLst>
            </p:cNvPr>
            <p:cNvSpPr txBox="1"/>
            <p:nvPr/>
          </p:nvSpPr>
          <p:spPr>
            <a:xfrm>
              <a:off x="885142" y="2509630"/>
              <a:ext cx="1528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Carvão virgem</a:t>
              </a:r>
            </a:p>
          </p:txBody>
        </p:sp>
        <p:sp>
          <p:nvSpPr>
            <p:cNvPr id="38" name="Cubo 37">
              <a:extLst>
                <a:ext uri="{FF2B5EF4-FFF2-40B4-BE49-F238E27FC236}">
                  <a16:creationId xmlns:a16="http://schemas.microsoft.com/office/drawing/2014/main" id="{9190756A-E4FC-4D02-B114-D46B0DEE2EAE}"/>
                </a:ext>
              </a:extLst>
            </p:cNvPr>
            <p:cNvSpPr/>
            <p:nvPr/>
          </p:nvSpPr>
          <p:spPr>
            <a:xfrm>
              <a:off x="174464" y="4045376"/>
              <a:ext cx="540533" cy="540613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ubo 38">
              <a:extLst>
                <a:ext uri="{FF2B5EF4-FFF2-40B4-BE49-F238E27FC236}">
                  <a16:creationId xmlns:a16="http://schemas.microsoft.com/office/drawing/2014/main" id="{4724C1C2-1D18-4C15-8EBB-58DCF86E678E}"/>
                </a:ext>
              </a:extLst>
            </p:cNvPr>
            <p:cNvSpPr/>
            <p:nvPr/>
          </p:nvSpPr>
          <p:spPr>
            <a:xfrm>
              <a:off x="4708499" y="1866231"/>
              <a:ext cx="1012716" cy="1012731"/>
            </a:xfrm>
            <a:prstGeom prst="cube">
              <a:avLst>
                <a:gd name="adj" fmla="val 33485"/>
              </a:avLst>
            </a:prstGeom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57033E49-7B35-4A8B-9EE1-74242DE29ECF}"/>
                </a:ext>
              </a:extLst>
            </p:cNvPr>
            <p:cNvSpPr txBox="1"/>
            <p:nvPr/>
          </p:nvSpPr>
          <p:spPr>
            <a:xfrm>
              <a:off x="792265" y="4131016"/>
              <a:ext cx="1713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Carvão saturado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08586B78-B393-4B3F-AB75-5BB3275D51E1}"/>
                </a:ext>
              </a:extLst>
            </p:cNvPr>
            <p:cNvSpPr txBox="1"/>
            <p:nvPr/>
          </p:nvSpPr>
          <p:spPr>
            <a:xfrm>
              <a:off x="10228727" y="4999579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42" name="Cubo 41">
              <a:extLst>
                <a:ext uri="{FF2B5EF4-FFF2-40B4-BE49-F238E27FC236}">
                  <a16:creationId xmlns:a16="http://schemas.microsoft.com/office/drawing/2014/main" id="{2560368A-A6D3-437B-A9F5-C69B7F6A087F}"/>
                </a:ext>
              </a:extLst>
            </p:cNvPr>
            <p:cNvSpPr/>
            <p:nvPr/>
          </p:nvSpPr>
          <p:spPr>
            <a:xfrm>
              <a:off x="174464" y="3247890"/>
              <a:ext cx="540533" cy="540613"/>
            </a:xfrm>
            <a:prstGeom prst="cube">
              <a:avLst>
                <a:gd name="adj" fmla="val 33485"/>
              </a:avLst>
            </a:prstGeom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251085D8-D629-44A4-9F3D-B55431312DC8}"/>
                </a:ext>
              </a:extLst>
            </p:cNvPr>
            <p:cNvSpPr txBox="1"/>
            <p:nvPr/>
          </p:nvSpPr>
          <p:spPr>
            <a:xfrm>
              <a:off x="864319" y="3226948"/>
              <a:ext cx="1219006" cy="49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ZTM</a:t>
              </a:r>
            </a:p>
          </p:txBody>
        </p:sp>
        <p:sp>
          <p:nvSpPr>
            <p:cNvPr id="44" name="Cubo 43">
              <a:extLst>
                <a:ext uri="{FF2B5EF4-FFF2-40B4-BE49-F238E27FC236}">
                  <a16:creationId xmlns:a16="http://schemas.microsoft.com/office/drawing/2014/main" id="{9FBA7372-6408-43A9-A02F-7235CF2695D5}"/>
                </a:ext>
              </a:extLst>
            </p:cNvPr>
            <p:cNvSpPr/>
            <p:nvPr/>
          </p:nvSpPr>
          <p:spPr>
            <a:xfrm>
              <a:off x="4708499" y="1300253"/>
              <a:ext cx="1012716" cy="1012731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ubo 44">
              <a:extLst>
                <a:ext uri="{FF2B5EF4-FFF2-40B4-BE49-F238E27FC236}">
                  <a16:creationId xmlns:a16="http://schemas.microsoft.com/office/drawing/2014/main" id="{F459AAEB-DD61-4AAF-B35A-060DA12AFB1D}"/>
                </a:ext>
              </a:extLst>
            </p:cNvPr>
            <p:cNvSpPr/>
            <p:nvPr/>
          </p:nvSpPr>
          <p:spPr>
            <a:xfrm>
              <a:off x="6493223" y="2546488"/>
              <a:ext cx="1012716" cy="1012731"/>
            </a:xfrm>
            <a:prstGeom prst="cube">
              <a:avLst>
                <a:gd name="adj" fmla="val 33485"/>
              </a:avLst>
            </a:prstGeom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D19BB42-1E35-459E-9D93-CA2E0BBA18C9}"/>
                </a:ext>
              </a:extLst>
            </p:cNvPr>
            <p:cNvSpPr/>
            <p:nvPr/>
          </p:nvSpPr>
          <p:spPr>
            <a:xfrm>
              <a:off x="6493223" y="1286128"/>
              <a:ext cx="1012716" cy="1734771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D8985692-FCE3-4907-AD3C-F7314539EE64}"/>
                </a:ext>
              </a:extLst>
            </p:cNvPr>
            <p:cNvSpPr/>
            <p:nvPr/>
          </p:nvSpPr>
          <p:spPr>
            <a:xfrm>
              <a:off x="8292177" y="3493462"/>
              <a:ext cx="1012716" cy="1012731"/>
            </a:xfrm>
            <a:prstGeom prst="cube">
              <a:avLst>
                <a:gd name="adj" fmla="val 33485"/>
              </a:avLst>
            </a:prstGeom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CE02826C-08BD-4CAB-BE71-8D5418EE2160}"/>
                </a:ext>
              </a:extLst>
            </p:cNvPr>
            <p:cNvSpPr/>
            <p:nvPr/>
          </p:nvSpPr>
          <p:spPr>
            <a:xfrm>
              <a:off x="8292177" y="1286128"/>
              <a:ext cx="1012716" cy="2587151"/>
            </a:xfrm>
            <a:prstGeom prst="cube">
              <a:avLst>
                <a:gd name="adj" fmla="val 3348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6686844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4492751-70A7-4F2B-A2D6-4345A995018C}"/>
              </a:ext>
            </a:extLst>
          </p:cNvPr>
          <p:cNvGrpSpPr/>
          <p:nvPr/>
        </p:nvGrpSpPr>
        <p:grpSpPr>
          <a:xfrm>
            <a:off x="1331640" y="1916832"/>
            <a:ext cx="6833419" cy="4343712"/>
            <a:chOff x="2399071" y="570271"/>
            <a:chExt cx="6833419" cy="4343712"/>
          </a:xfrm>
        </p:grpSpPr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FF1E03C-FDDC-4B74-A558-2A046D444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9006" y="570271"/>
              <a:ext cx="0" cy="36870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3E6F11ED-5A89-4C97-9E02-05EECB3CD76A}"/>
                </a:ext>
              </a:extLst>
            </p:cNvPr>
            <p:cNvCxnSpPr/>
            <p:nvPr/>
          </p:nvCxnSpPr>
          <p:spPr>
            <a:xfrm>
              <a:off x="2399071" y="3893574"/>
              <a:ext cx="68334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D1E6412A-B599-4CB9-9319-2F4633E71A72}"/>
                </a:ext>
              </a:extLst>
            </p:cNvPr>
            <p:cNvCxnSpPr>
              <a:cxnSpLocks/>
            </p:cNvCxnSpPr>
            <p:nvPr/>
          </p:nvCxnSpPr>
          <p:spPr>
            <a:xfrm>
              <a:off x="7826477" y="1406013"/>
              <a:ext cx="1297858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AE15048-D1CC-46F2-9402-9CD0ABA0D890}"/>
                </a:ext>
              </a:extLst>
            </p:cNvPr>
            <p:cNvCxnSpPr>
              <a:cxnSpLocks/>
              <a:stCxn id="38" idx="7"/>
            </p:cNvCxnSpPr>
            <p:nvPr/>
          </p:nvCxnSpPr>
          <p:spPr>
            <a:xfrm flipH="1">
              <a:off x="2989007" y="1396181"/>
              <a:ext cx="4837470" cy="983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52048AC-514E-48AF-A8C0-04624365E753}"/>
                </a:ext>
              </a:extLst>
            </p:cNvPr>
            <p:cNvSpPr txBox="1"/>
            <p:nvPr/>
          </p:nvSpPr>
          <p:spPr>
            <a:xfrm>
              <a:off x="2602361" y="1221347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6BD103A-AE61-4ADE-BCA4-019C0E5EE917}"/>
                </a:ext>
              </a:extLst>
            </p:cNvPr>
            <p:cNvSpPr txBox="1"/>
            <p:nvPr/>
          </p:nvSpPr>
          <p:spPr>
            <a:xfrm>
              <a:off x="4920983" y="4544651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36684ED-D0C7-40B2-B3D2-FCA0A1F2E1E0}"/>
                </a:ext>
              </a:extLst>
            </p:cNvPr>
            <p:cNvSpPr txBox="1"/>
            <p:nvPr/>
          </p:nvSpPr>
          <p:spPr>
            <a:xfrm rot="16200000">
              <a:off x="1882617" y="2229153"/>
              <a:ext cx="152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Concentração 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8C91EB1-6BB8-4479-A973-AAF0ED1F0F5B}"/>
                </a:ext>
              </a:extLst>
            </p:cNvPr>
            <p:cNvSpPr txBox="1"/>
            <p:nvPr/>
          </p:nvSpPr>
          <p:spPr>
            <a:xfrm>
              <a:off x="7600271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4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B9F54779-5FA1-4C99-ACAF-3F03D38FE2BD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2989005" y="3893574"/>
              <a:ext cx="2930014" cy="4916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ED0CEC9-9540-45AC-8D27-9502560F1E38}"/>
                </a:ext>
              </a:extLst>
            </p:cNvPr>
            <p:cNvSpPr txBox="1"/>
            <p:nvPr/>
          </p:nvSpPr>
          <p:spPr>
            <a:xfrm>
              <a:off x="3578942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1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EC496E5-AD08-4210-9CEA-13EC5F7EB51D}"/>
                </a:ext>
              </a:extLst>
            </p:cNvPr>
            <p:cNvSpPr txBox="1"/>
            <p:nvPr/>
          </p:nvSpPr>
          <p:spPr>
            <a:xfrm>
              <a:off x="4616183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2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198315CC-ABB0-49B7-9547-85235FCF1D22}"/>
                </a:ext>
              </a:extLst>
            </p:cNvPr>
            <p:cNvSpPr txBox="1"/>
            <p:nvPr/>
          </p:nvSpPr>
          <p:spPr>
            <a:xfrm>
              <a:off x="5663381" y="3997472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3</a:t>
              </a: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8B2E5084-6B53-4AB0-9A66-91069C69C6E7}"/>
                </a:ext>
              </a:extLst>
            </p:cNvPr>
            <p:cNvCxnSpPr>
              <a:endCxn id="32" idx="0"/>
            </p:cNvCxnSpPr>
            <p:nvPr/>
          </p:nvCxnSpPr>
          <p:spPr>
            <a:xfrm>
              <a:off x="3849208" y="377558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DFA9729-F83E-4C9D-AC19-0F09FDA9E597}"/>
                </a:ext>
              </a:extLst>
            </p:cNvPr>
            <p:cNvCxnSpPr/>
            <p:nvPr/>
          </p:nvCxnSpPr>
          <p:spPr>
            <a:xfrm>
              <a:off x="4940526" y="3773458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B094B0C8-1A11-43E9-B431-B3EDED1E1758}"/>
                </a:ext>
              </a:extLst>
            </p:cNvPr>
            <p:cNvCxnSpPr/>
            <p:nvPr/>
          </p:nvCxnSpPr>
          <p:spPr>
            <a:xfrm>
              <a:off x="5933647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39B1EB2B-85F3-4450-AC29-DDC403D070E0}"/>
                </a:ext>
              </a:extLst>
            </p:cNvPr>
            <p:cNvSpPr/>
            <p:nvPr/>
          </p:nvSpPr>
          <p:spPr>
            <a:xfrm>
              <a:off x="5919019" y="1396181"/>
              <a:ext cx="1907458" cy="2497393"/>
            </a:xfrm>
            <a:custGeom>
              <a:avLst/>
              <a:gdLst>
                <a:gd name="connsiteX0" fmla="*/ 0 w 1907458"/>
                <a:gd name="connsiteY0" fmla="*/ 2497393 h 2497393"/>
                <a:gd name="connsiteX1" fmla="*/ 245807 w 1907458"/>
                <a:gd name="connsiteY1" fmla="*/ 2428567 h 2497393"/>
                <a:gd name="connsiteX2" fmla="*/ 403123 w 1907458"/>
                <a:gd name="connsiteY2" fmla="*/ 2271251 h 2497393"/>
                <a:gd name="connsiteX3" fmla="*/ 648929 w 1907458"/>
                <a:gd name="connsiteY3" fmla="*/ 1917290 h 2497393"/>
                <a:gd name="connsiteX4" fmla="*/ 825910 w 1907458"/>
                <a:gd name="connsiteY4" fmla="*/ 1474838 h 2497393"/>
                <a:gd name="connsiteX5" fmla="*/ 1012723 w 1907458"/>
                <a:gd name="connsiteY5" fmla="*/ 884903 h 2497393"/>
                <a:gd name="connsiteX6" fmla="*/ 1307691 w 1907458"/>
                <a:gd name="connsiteY6" fmla="*/ 275303 h 2497393"/>
                <a:gd name="connsiteX7" fmla="*/ 1907458 w 1907458"/>
                <a:gd name="connsiteY7" fmla="*/ 0 h 2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7458" h="2497393">
                  <a:moveTo>
                    <a:pt x="0" y="2497393"/>
                  </a:moveTo>
                  <a:cubicBezTo>
                    <a:pt x="89310" y="2481825"/>
                    <a:pt x="178620" y="2466257"/>
                    <a:pt x="245807" y="2428567"/>
                  </a:cubicBezTo>
                  <a:cubicBezTo>
                    <a:pt x="312994" y="2390877"/>
                    <a:pt x="335936" y="2356464"/>
                    <a:pt x="403123" y="2271251"/>
                  </a:cubicBezTo>
                  <a:cubicBezTo>
                    <a:pt x="470310" y="2186038"/>
                    <a:pt x="578465" y="2050025"/>
                    <a:pt x="648929" y="1917290"/>
                  </a:cubicBezTo>
                  <a:cubicBezTo>
                    <a:pt x="719393" y="1784555"/>
                    <a:pt x="765278" y="1646902"/>
                    <a:pt x="825910" y="1474838"/>
                  </a:cubicBezTo>
                  <a:cubicBezTo>
                    <a:pt x="886542" y="1302774"/>
                    <a:pt x="932426" y="1084825"/>
                    <a:pt x="1012723" y="884903"/>
                  </a:cubicBezTo>
                  <a:cubicBezTo>
                    <a:pt x="1093020" y="684981"/>
                    <a:pt x="1158569" y="422787"/>
                    <a:pt x="1307691" y="275303"/>
                  </a:cubicBezTo>
                  <a:cubicBezTo>
                    <a:pt x="1456813" y="127819"/>
                    <a:pt x="1682135" y="63909"/>
                    <a:pt x="1907458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317A1446-15ED-4A08-B35D-003CFB747086}"/>
                </a:ext>
              </a:extLst>
            </p:cNvPr>
            <p:cNvCxnSpPr/>
            <p:nvPr/>
          </p:nvCxnSpPr>
          <p:spPr>
            <a:xfrm>
              <a:off x="7870538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D1A2F59-BB48-40F1-A9DA-CE483D26899A}"/>
                </a:ext>
              </a:extLst>
            </p:cNvPr>
            <p:cNvSpPr txBox="1"/>
            <p:nvPr/>
          </p:nvSpPr>
          <p:spPr>
            <a:xfrm>
              <a:off x="2602361" y="324433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C</a:t>
              </a:r>
              <a:r>
                <a:rPr lang="pt-BR" baseline="-25000" dirty="0" err="1"/>
                <a:t>e</a:t>
              </a:r>
              <a:endParaRPr lang="pt-BR" baseline="-25000" dirty="0"/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0BC01A1F-8984-4172-AF6F-524C68B4F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6898" y="3445462"/>
              <a:ext cx="346256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109BDA20-2D0A-4BC7-A3A4-CEFA72179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37" y="1396181"/>
              <a:ext cx="0" cy="238283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EE35FDE5-EBC4-456F-A34D-20B4845DF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9458" y="3445462"/>
              <a:ext cx="0" cy="44811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D77D5733-AF57-4191-A8AC-B363B283DACF}"/>
                </a:ext>
              </a:extLst>
            </p:cNvPr>
            <p:cNvSpPr txBox="1"/>
            <p:nvPr/>
          </p:nvSpPr>
          <p:spPr>
            <a:xfrm>
              <a:off x="6214166" y="3983466"/>
              <a:ext cx="6138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 t=t</a:t>
              </a:r>
              <a:r>
                <a:rPr lang="pt-BR" sz="1600" baseline="-25000" dirty="0"/>
                <a:t>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15005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4492751-70A7-4F2B-A2D6-4345A995018C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526811"/>
            <a:ext cx="3776355" cy="2472473"/>
            <a:chOff x="2396305" y="570271"/>
            <a:chExt cx="6836185" cy="4475819"/>
          </a:xfrm>
        </p:grpSpPr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FF1E03C-FDDC-4B74-A558-2A046D444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9006" y="570271"/>
              <a:ext cx="0" cy="36870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3E6F11ED-5A89-4C97-9E02-05EECB3CD76A}"/>
                </a:ext>
              </a:extLst>
            </p:cNvPr>
            <p:cNvCxnSpPr/>
            <p:nvPr/>
          </p:nvCxnSpPr>
          <p:spPr>
            <a:xfrm>
              <a:off x="2399071" y="3893574"/>
              <a:ext cx="68334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D1E6412A-B599-4CB9-9319-2F4633E71A72}"/>
                </a:ext>
              </a:extLst>
            </p:cNvPr>
            <p:cNvCxnSpPr>
              <a:cxnSpLocks/>
            </p:cNvCxnSpPr>
            <p:nvPr/>
          </p:nvCxnSpPr>
          <p:spPr>
            <a:xfrm>
              <a:off x="7826477" y="1406013"/>
              <a:ext cx="1297858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AE15048-D1CC-46F2-9402-9CD0ABA0D890}"/>
                </a:ext>
              </a:extLst>
            </p:cNvPr>
            <p:cNvCxnSpPr>
              <a:cxnSpLocks/>
              <a:stCxn id="38" idx="7"/>
            </p:cNvCxnSpPr>
            <p:nvPr/>
          </p:nvCxnSpPr>
          <p:spPr>
            <a:xfrm flipH="1">
              <a:off x="2989007" y="1396181"/>
              <a:ext cx="4837470" cy="983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52048AC-514E-48AF-A8C0-04624365E753}"/>
                </a:ext>
              </a:extLst>
            </p:cNvPr>
            <p:cNvSpPr txBox="1"/>
            <p:nvPr/>
          </p:nvSpPr>
          <p:spPr>
            <a:xfrm>
              <a:off x="2490985" y="1072741"/>
              <a:ext cx="575149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</a:t>
              </a:r>
              <a:r>
                <a:rPr lang="pt-BR" sz="1200" baseline="-25000" dirty="0"/>
                <a:t>0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6BD103A-AE61-4ADE-BCA4-019C0E5EE917}"/>
                </a:ext>
              </a:extLst>
            </p:cNvPr>
            <p:cNvSpPr txBox="1"/>
            <p:nvPr/>
          </p:nvSpPr>
          <p:spPr>
            <a:xfrm>
              <a:off x="4920982" y="4544650"/>
              <a:ext cx="1165616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 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36684ED-D0C7-40B2-B3D2-FCA0A1F2E1E0}"/>
                </a:ext>
              </a:extLst>
            </p:cNvPr>
            <p:cNvSpPr txBox="1"/>
            <p:nvPr/>
          </p:nvSpPr>
          <p:spPr>
            <a:xfrm rot="16200000">
              <a:off x="1669739" y="2163101"/>
              <a:ext cx="1954572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Concentração 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8C91EB1-6BB8-4479-A973-AAF0ED1F0F5B}"/>
                </a:ext>
              </a:extLst>
            </p:cNvPr>
            <p:cNvSpPr txBox="1"/>
            <p:nvPr/>
          </p:nvSpPr>
          <p:spPr>
            <a:xfrm>
              <a:off x="7600271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4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B9F54779-5FA1-4C99-ACAF-3F03D38FE2BD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2989005" y="3893574"/>
              <a:ext cx="2930014" cy="4916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ED0CEC9-9540-45AC-8D27-9502560F1E38}"/>
                </a:ext>
              </a:extLst>
            </p:cNvPr>
            <p:cNvSpPr txBox="1"/>
            <p:nvPr/>
          </p:nvSpPr>
          <p:spPr>
            <a:xfrm>
              <a:off x="3578943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1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EC496E5-AD08-4210-9CEA-13EC5F7EB51D}"/>
                </a:ext>
              </a:extLst>
            </p:cNvPr>
            <p:cNvSpPr txBox="1"/>
            <p:nvPr/>
          </p:nvSpPr>
          <p:spPr>
            <a:xfrm>
              <a:off x="4616184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2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198315CC-ABB0-49B7-9547-85235FCF1D22}"/>
                </a:ext>
              </a:extLst>
            </p:cNvPr>
            <p:cNvSpPr txBox="1"/>
            <p:nvPr/>
          </p:nvSpPr>
          <p:spPr>
            <a:xfrm>
              <a:off x="5663381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3</a:t>
              </a: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8B2E5084-6B53-4AB0-9A66-91069C69C6E7}"/>
                </a:ext>
              </a:extLst>
            </p:cNvPr>
            <p:cNvCxnSpPr>
              <a:endCxn id="32" idx="0"/>
            </p:cNvCxnSpPr>
            <p:nvPr/>
          </p:nvCxnSpPr>
          <p:spPr>
            <a:xfrm>
              <a:off x="3849207" y="3775586"/>
              <a:ext cx="137735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DFA9729-F83E-4C9D-AC19-0F09FDA9E597}"/>
                </a:ext>
              </a:extLst>
            </p:cNvPr>
            <p:cNvCxnSpPr/>
            <p:nvPr/>
          </p:nvCxnSpPr>
          <p:spPr>
            <a:xfrm>
              <a:off x="4940526" y="3773458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B094B0C8-1A11-43E9-B431-B3EDED1E1758}"/>
                </a:ext>
              </a:extLst>
            </p:cNvPr>
            <p:cNvCxnSpPr/>
            <p:nvPr/>
          </p:nvCxnSpPr>
          <p:spPr>
            <a:xfrm>
              <a:off x="5933647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39B1EB2B-85F3-4450-AC29-DDC403D070E0}"/>
                </a:ext>
              </a:extLst>
            </p:cNvPr>
            <p:cNvSpPr/>
            <p:nvPr/>
          </p:nvSpPr>
          <p:spPr>
            <a:xfrm>
              <a:off x="5919019" y="1396181"/>
              <a:ext cx="1907458" cy="2497393"/>
            </a:xfrm>
            <a:custGeom>
              <a:avLst/>
              <a:gdLst>
                <a:gd name="connsiteX0" fmla="*/ 0 w 1907458"/>
                <a:gd name="connsiteY0" fmla="*/ 2497393 h 2497393"/>
                <a:gd name="connsiteX1" fmla="*/ 245807 w 1907458"/>
                <a:gd name="connsiteY1" fmla="*/ 2428567 h 2497393"/>
                <a:gd name="connsiteX2" fmla="*/ 403123 w 1907458"/>
                <a:gd name="connsiteY2" fmla="*/ 2271251 h 2497393"/>
                <a:gd name="connsiteX3" fmla="*/ 648929 w 1907458"/>
                <a:gd name="connsiteY3" fmla="*/ 1917290 h 2497393"/>
                <a:gd name="connsiteX4" fmla="*/ 825910 w 1907458"/>
                <a:gd name="connsiteY4" fmla="*/ 1474838 h 2497393"/>
                <a:gd name="connsiteX5" fmla="*/ 1012723 w 1907458"/>
                <a:gd name="connsiteY5" fmla="*/ 884903 h 2497393"/>
                <a:gd name="connsiteX6" fmla="*/ 1307691 w 1907458"/>
                <a:gd name="connsiteY6" fmla="*/ 275303 h 2497393"/>
                <a:gd name="connsiteX7" fmla="*/ 1907458 w 1907458"/>
                <a:gd name="connsiteY7" fmla="*/ 0 h 2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7458" h="2497393">
                  <a:moveTo>
                    <a:pt x="0" y="2497393"/>
                  </a:moveTo>
                  <a:cubicBezTo>
                    <a:pt x="89310" y="2481825"/>
                    <a:pt x="178620" y="2466257"/>
                    <a:pt x="245807" y="2428567"/>
                  </a:cubicBezTo>
                  <a:cubicBezTo>
                    <a:pt x="312994" y="2390877"/>
                    <a:pt x="335936" y="2356464"/>
                    <a:pt x="403123" y="2271251"/>
                  </a:cubicBezTo>
                  <a:cubicBezTo>
                    <a:pt x="470310" y="2186038"/>
                    <a:pt x="578465" y="2050025"/>
                    <a:pt x="648929" y="1917290"/>
                  </a:cubicBezTo>
                  <a:cubicBezTo>
                    <a:pt x="719393" y="1784555"/>
                    <a:pt x="765278" y="1646902"/>
                    <a:pt x="825910" y="1474838"/>
                  </a:cubicBezTo>
                  <a:cubicBezTo>
                    <a:pt x="886542" y="1302774"/>
                    <a:pt x="932426" y="1084825"/>
                    <a:pt x="1012723" y="884903"/>
                  </a:cubicBezTo>
                  <a:cubicBezTo>
                    <a:pt x="1093020" y="684981"/>
                    <a:pt x="1158569" y="422787"/>
                    <a:pt x="1307691" y="275303"/>
                  </a:cubicBezTo>
                  <a:cubicBezTo>
                    <a:pt x="1456813" y="127819"/>
                    <a:pt x="1682135" y="63909"/>
                    <a:pt x="1907458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317A1446-15ED-4A08-B35D-003CFB747086}"/>
                </a:ext>
              </a:extLst>
            </p:cNvPr>
            <p:cNvCxnSpPr/>
            <p:nvPr/>
          </p:nvCxnSpPr>
          <p:spPr>
            <a:xfrm>
              <a:off x="7870538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D1A2F59-BB48-40F1-A9DA-CE483D26899A}"/>
                </a:ext>
              </a:extLst>
            </p:cNvPr>
            <p:cNvSpPr txBox="1"/>
            <p:nvPr/>
          </p:nvSpPr>
          <p:spPr>
            <a:xfrm>
              <a:off x="2602361" y="3244335"/>
              <a:ext cx="575149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/>
                <a:t>C</a:t>
              </a:r>
              <a:r>
                <a:rPr lang="pt-BR" sz="1200" baseline="-25000" dirty="0" err="1"/>
                <a:t>e</a:t>
              </a:r>
              <a:endParaRPr lang="pt-BR" sz="1200" baseline="-25000" dirty="0"/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0BC01A1F-8984-4172-AF6F-524C68B4F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6898" y="3445462"/>
              <a:ext cx="346256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109BDA20-2D0A-4BC7-A3A4-CEFA72179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37" y="1396181"/>
              <a:ext cx="0" cy="238283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EE35FDE5-EBC4-456F-A34D-20B4845DF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9458" y="3445462"/>
              <a:ext cx="0" cy="44811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D77D5733-AF57-4191-A8AC-B363B283DACF}"/>
                </a:ext>
              </a:extLst>
            </p:cNvPr>
            <p:cNvSpPr txBox="1"/>
            <p:nvPr/>
          </p:nvSpPr>
          <p:spPr>
            <a:xfrm>
              <a:off x="6214165" y="3983466"/>
              <a:ext cx="917798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op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99DA6D33-8262-4C4B-8A45-66842DD3248B}"/>
                  </a:ext>
                </a:extLst>
              </p:cNvPr>
              <p:cNvSpPr txBox="1"/>
              <p:nvPr/>
            </p:nvSpPr>
            <p:spPr>
              <a:xfrm>
                <a:off x="5186599" y="3116675"/>
                <a:ext cx="2409107" cy="849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𝑉𝐿𝑇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99DA6D33-8262-4C4B-8A45-66842DD32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599" y="3116675"/>
                <a:ext cx="2409107" cy="849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158789A4-E139-4866-BAC5-5253D0E4310A}"/>
              </a:ext>
            </a:extLst>
          </p:cNvPr>
          <p:cNvSpPr txBox="1"/>
          <p:nvPr/>
        </p:nvSpPr>
        <p:spPr>
          <a:xfrm>
            <a:off x="4423923" y="48335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VLT= volume de leitos tratados (L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Q= vazão afluente (L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t= tempo de operação (T)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CAG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volume do meio 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adsorvedor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020521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4492751-70A7-4F2B-A2D6-4345A995018C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526811"/>
            <a:ext cx="3776355" cy="2472473"/>
            <a:chOff x="2396305" y="570271"/>
            <a:chExt cx="6836185" cy="4475819"/>
          </a:xfrm>
        </p:grpSpPr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FF1E03C-FDDC-4B74-A558-2A046D444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9006" y="570271"/>
              <a:ext cx="0" cy="36870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3E6F11ED-5A89-4C97-9E02-05EECB3CD76A}"/>
                </a:ext>
              </a:extLst>
            </p:cNvPr>
            <p:cNvCxnSpPr/>
            <p:nvPr/>
          </p:nvCxnSpPr>
          <p:spPr>
            <a:xfrm>
              <a:off x="2399071" y="3893574"/>
              <a:ext cx="683341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D1E6412A-B599-4CB9-9319-2F4633E71A72}"/>
                </a:ext>
              </a:extLst>
            </p:cNvPr>
            <p:cNvCxnSpPr>
              <a:cxnSpLocks/>
            </p:cNvCxnSpPr>
            <p:nvPr/>
          </p:nvCxnSpPr>
          <p:spPr>
            <a:xfrm>
              <a:off x="7826477" y="1406013"/>
              <a:ext cx="1297858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AE15048-D1CC-46F2-9402-9CD0ABA0D890}"/>
                </a:ext>
              </a:extLst>
            </p:cNvPr>
            <p:cNvCxnSpPr>
              <a:cxnSpLocks/>
              <a:stCxn id="38" idx="7"/>
            </p:cNvCxnSpPr>
            <p:nvPr/>
          </p:nvCxnSpPr>
          <p:spPr>
            <a:xfrm flipH="1">
              <a:off x="2989007" y="1396181"/>
              <a:ext cx="4837470" cy="983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52048AC-514E-48AF-A8C0-04624365E753}"/>
                </a:ext>
              </a:extLst>
            </p:cNvPr>
            <p:cNvSpPr txBox="1"/>
            <p:nvPr/>
          </p:nvSpPr>
          <p:spPr>
            <a:xfrm>
              <a:off x="2490985" y="1072741"/>
              <a:ext cx="575149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</a:t>
              </a:r>
              <a:r>
                <a:rPr lang="pt-BR" sz="1200" baseline="-25000" dirty="0"/>
                <a:t>0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6BD103A-AE61-4ADE-BCA4-019C0E5EE917}"/>
                </a:ext>
              </a:extLst>
            </p:cNvPr>
            <p:cNvSpPr txBox="1"/>
            <p:nvPr/>
          </p:nvSpPr>
          <p:spPr>
            <a:xfrm>
              <a:off x="4920982" y="4544650"/>
              <a:ext cx="1165616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Tempo 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36684ED-D0C7-40B2-B3D2-FCA0A1F2E1E0}"/>
                </a:ext>
              </a:extLst>
            </p:cNvPr>
            <p:cNvSpPr txBox="1"/>
            <p:nvPr/>
          </p:nvSpPr>
          <p:spPr>
            <a:xfrm rot="16200000">
              <a:off x="1669739" y="2163101"/>
              <a:ext cx="1954572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Concentração 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8C91EB1-6BB8-4479-A973-AAF0ED1F0F5B}"/>
                </a:ext>
              </a:extLst>
            </p:cNvPr>
            <p:cNvSpPr txBox="1"/>
            <p:nvPr/>
          </p:nvSpPr>
          <p:spPr>
            <a:xfrm>
              <a:off x="7600271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4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B9F54779-5FA1-4C99-ACAF-3F03D38FE2BD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2989005" y="3893574"/>
              <a:ext cx="2930014" cy="4916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ED0CEC9-9540-45AC-8D27-9502560F1E38}"/>
                </a:ext>
              </a:extLst>
            </p:cNvPr>
            <p:cNvSpPr txBox="1"/>
            <p:nvPr/>
          </p:nvSpPr>
          <p:spPr>
            <a:xfrm>
              <a:off x="3578943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1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EC496E5-AD08-4210-9CEA-13EC5F7EB51D}"/>
                </a:ext>
              </a:extLst>
            </p:cNvPr>
            <p:cNvSpPr txBox="1"/>
            <p:nvPr/>
          </p:nvSpPr>
          <p:spPr>
            <a:xfrm>
              <a:off x="4616184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2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198315CC-ABB0-49B7-9547-85235FCF1D22}"/>
                </a:ext>
              </a:extLst>
            </p:cNvPr>
            <p:cNvSpPr txBox="1"/>
            <p:nvPr/>
          </p:nvSpPr>
          <p:spPr>
            <a:xfrm>
              <a:off x="5663381" y="3997472"/>
              <a:ext cx="816000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3</a:t>
              </a: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8B2E5084-6B53-4AB0-9A66-91069C69C6E7}"/>
                </a:ext>
              </a:extLst>
            </p:cNvPr>
            <p:cNvCxnSpPr>
              <a:endCxn id="32" idx="0"/>
            </p:cNvCxnSpPr>
            <p:nvPr/>
          </p:nvCxnSpPr>
          <p:spPr>
            <a:xfrm>
              <a:off x="3849207" y="3775586"/>
              <a:ext cx="137735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DFA9729-F83E-4C9D-AC19-0F09FDA9E597}"/>
                </a:ext>
              </a:extLst>
            </p:cNvPr>
            <p:cNvCxnSpPr/>
            <p:nvPr/>
          </p:nvCxnSpPr>
          <p:spPr>
            <a:xfrm>
              <a:off x="4940526" y="3773458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B094B0C8-1A11-43E9-B431-B3EDED1E1758}"/>
                </a:ext>
              </a:extLst>
            </p:cNvPr>
            <p:cNvCxnSpPr/>
            <p:nvPr/>
          </p:nvCxnSpPr>
          <p:spPr>
            <a:xfrm>
              <a:off x="5933647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39B1EB2B-85F3-4450-AC29-DDC403D070E0}"/>
                </a:ext>
              </a:extLst>
            </p:cNvPr>
            <p:cNvSpPr/>
            <p:nvPr/>
          </p:nvSpPr>
          <p:spPr>
            <a:xfrm>
              <a:off x="5919019" y="1396181"/>
              <a:ext cx="1907458" cy="2497393"/>
            </a:xfrm>
            <a:custGeom>
              <a:avLst/>
              <a:gdLst>
                <a:gd name="connsiteX0" fmla="*/ 0 w 1907458"/>
                <a:gd name="connsiteY0" fmla="*/ 2497393 h 2497393"/>
                <a:gd name="connsiteX1" fmla="*/ 245807 w 1907458"/>
                <a:gd name="connsiteY1" fmla="*/ 2428567 h 2497393"/>
                <a:gd name="connsiteX2" fmla="*/ 403123 w 1907458"/>
                <a:gd name="connsiteY2" fmla="*/ 2271251 h 2497393"/>
                <a:gd name="connsiteX3" fmla="*/ 648929 w 1907458"/>
                <a:gd name="connsiteY3" fmla="*/ 1917290 h 2497393"/>
                <a:gd name="connsiteX4" fmla="*/ 825910 w 1907458"/>
                <a:gd name="connsiteY4" fmla="*/ 1474838 h 2497393"/>
                <a:gd name="connsiteX5" fmla="*/ 1012723 w 1907458"/>
                <a:gd name="connsiteY5" fmla="*/ 884903 h 2497393"/>
                <a:gd name="connsiteX6" fmla="*/ 1307691 w 1907458"/>
                <a:gd name="connsiteY6" fmla="*/ 275303 h 2497393"/>
                <a:gd name="connsiteX7" fmla="*/ 1907458 w 1907458"/>
                <a:gd name="connsiteY7" fmla="*/ 0 h 2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7458" h="2497393">
                  <a:moveTo>
                    <a:pt x="0" y="2497393"/>
                  </a:moveTo>
                  <a:cubicBezTo>
                    <a:pt x="89310" y="2481825"/>
                    <a:pt x="178620" y="2466257"/>
                    <a:pt x="245807" y="2428567"/>
                  </a:cubicBezTo>
                  <a:cubicBezTo>
                    <a:pt x="312994" y="2390877"/>
                    <a:pt x="335936" y="2356464"/>
                    <a:pt x="403123" y="2271251"/>
                  </a:cubicBezTo>
                  <a:cubicBezTo>
                    <a:pt x="470310" y="2186038"/>
                    <a:pt x="578465" y="2050025"/>
                    <a:pt x="648929" y="1917290"/>
                  </a:cubicBezTo>
                  <a:cubicBezTo>
                    <a:pt x="719393" y="1784555"/>
                    <a:pt x="765278" y="1646902"/>
                    <a:pt x="825910" y="1474838"/>
                  </a:cubicBezTo>
                  <a:cubicBezTo>
                    <a:pt x="886542" y="1302774"/>
                    <a:pt x="932426" y="1084825"/>
                    <a:pt x="1012723" y="884903"/>
                  </a:cubicBezTo>
                  <a:cubicBezTo>
                    <a:pt x="1093020" y="684981"/>
                    <a:pt x="1158569" y="422787"/>
                    <a:pt x="1307691" y="275303"/>
                  </a:cubicBezTo>
                  <a:cubicBezTo>
                    <a:pt x="1456813" y="127819"/>
                    <a:pt x="1682135" y="63909"/>
                    <a:pt x="1907458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317A1446-15ED-4A08-B35D-003CFB747086}"/>
                </a:ext>
              </a:extLst>
            </p:cNvPr>
            <p:cNvCxnSpPr/>
            <p:nvPr/>
          </p:nvCxnSpPr>
          <p:spPr>
            <a:xfrm>
              <a:off x="7870538" y="3788847"/>
              <a:ext cx="1" cy="22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D1A2F59-BB48-40F1-A9DA-CE483D26899A}"/>
                </a:ext>
              </a:extLst>
            </p:cNvPr>
            <p:cNvSpPr txBox="1"/>
            <p:nvPr/>
          </p:nvSpPr>
          <p:spPr>
            <a:xfrm>
              <a:off x="2602361" y="3244335"/>
              <a:ext cx="575149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/>
                <a:t>C</a:t>
              </a:r>
              <a:r>
                <a:rPr lang="pt-BR" sz="1200" baseline="-25000" dirty="0" err="1"/>
                <a:t>e</a:t>
              </a:r>
              <a:endParaRPr lang="pt-BR" sz="1200" baseline="-25000" dirty="0"/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0BC01A1F-8984-4172-AF6F-524C68B4F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6898" y="3445462"/>
              <a:ext cx="346256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109BDA20-2D0A-4BC7-A3A4-CEFA72179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37" y="1396181"/>
              <a:ext cx="0" cy="238283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EE35FDE5-EBC4-456F-A34D-20B4845DF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9458" y="3445462"/>
              <a:ext cx="0" cy="44811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D77D5733-AF57-4191-A8AC-B363B283DACF}"/>
                </a:ext>
              </a:extLst>
            </p:cNvPr>
            <p:cNvSpPr txBox="1"/>
            <p:nvPr/>
          </p:nvSpPr>
          <p:spPr>
            <a:xfrm>
              <a:off x="6214165" y="3983466"/>
              <a:ext cx="917798" cy="50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 t=t</a:t>
              </a:r>
              <a:r>
                <a:rPr lang="pt-BR" sz="1200" baseline="-25000" dirty="0"/>
                <a:t>op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A754742-2DD5-4A50-9F02-74E29F15D123}"/>
                  </a:ext>
                </a:extLst>
              </p:cNvPr>
              <p:cNvSpPr txBox="1"/>
              <p:nvPr/>
            </p:nvSpPr>
            <p:spPr>
              <a:xfrm>
                <a:off x="5217257" y="3117201"/>
                <a:ext cx="2502024" cy="886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𝑇𝑈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𝐶𝐴𝐺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𝐶𝐴𝐺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1A754742-2DD5-4A50-9F02-74E29F15D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257" y="3117201"/>
                <a:ext cx="2502024" cy="886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BF022B97-F32F-4DE4-8EDA-34011D91CC77}"/>
              </a:ext>
            </a:extLst>
          </p:cNvPr>
          <p:cNvSpPr txBox="1"/>
          <p:nvPr/>
        </p:nvSpPr>
        <p:spPr>
          <a:xfrm>
            <a:off x="3203848" y="4946387"/>
            <a:ext cx="5659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CAG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taxa de utilização de CAG (ML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CAG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massa de CAG no meio 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adsorvedor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tempo total de operação do meio 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adsorvedor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(T)</a:t>
            </a:r>
          </a:p>
        </p:txBody>
      </p:sp>
    </p:spTree>
    <p:extLst>
      <p:ext uri="{BB962C8B-B14F-4D97-AF65-F5344CB8AC3E}">
        <p14:creationId xmlns:p14="http://schemas.microsoft.com/office/powerpoint/2010/main" val="364654635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/>
          <p:nvPr/>
        </p:nvGrpSpPr>
        <p:grpSpPr>
          <a:xfrm>
            <a:off x="4572000" y="1844824"/>
            <a:ext cx="2924389" cy="4188377"/>
            <a:chOff x="4851067" y="435181"/>
            <a:chExt cx="2924389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22230" cy="36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600" dirty="0"/>
                    <a:t>dx</a:t>
                  </a: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D771B6B9-5064-4564-A38B-6A6048FED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22230" cy="368499"/>
                </a:xfrm>
                <a:prstGeom prst="rect">
                  <a:avLst/>
                </a:prstGeom>
                <a:blipFill>
                  <a:blip r:embed="rId4"/>
                  <a:stretch>
                    <a:fillRect l="-4891" r="-978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5"/>
                  <a:ext cx="34169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8F9957CB-F2C5-4046-87C0-244272324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5"/>
                  <a:ext cx="341697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3"/>
              <a:ext cx="1955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600" dirty="0" err="1"/>
                <a:t>dx</a:t>
              </a:r>
              <a:endParaRPr lang="pt-BR" sz="16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3" y="2816091"/>
              <a:ext cx="20037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600" dirty="0" err="1"/>
                <a:t>dy</a:t>
              </a:r>
              <a:endParaRPr lang="pt-BR" sz="16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3"/>
              <a:ext cx="18915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600" dirty="0" err="1"/>
                <a:t>dz</a:t>
              </a:r>
              <a:endParaRPr lang="pt-BR" sz="16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1" y="435181"/>
                  <a:ext cx="394467" cy="2405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600" baseline="-250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8D366169-8656-4450-B635-4C1DA59DE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1" y="435181"/>
                  <a:ext cx="394467" cy="240579"/>
                </a:xfrm>
                <a:prstGeom prst="rect">
                  <a:avLst/>
                </a:prstGeom>
                <a:blipFill>
                  <a:blip r:embed="rId6"/>
                  <a:stretch>
                    <a:fillRect l="-9375" r="-7813" b="-205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9" name="Imagem 58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BF081BE3-34FF-48FB-B76C-CE7AE7822C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2" y="2423448"/>
            <a:ext cx="269938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947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467544" y="2564904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10417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4D9E46-0C23-4E2D-92B0-8BA07A0D4501}"/>
                  </a:ext>
                </a:extLst>
              </p:cNvPr>
              <p:cNvSpPr txBox="1"/>
              <p:nvPr/>
            </p:nvSpPr>
            <p:spPr>
              <a:xfrm>
                <a:off x="3131840" y="2215772"/>
                <a:ext cx="5400662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4D9E46-0C23-4E2D-92B0-8BA07A0D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15772"/>
                <a:ext cx="5400662" cy="10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6163D9-DA3C-40F1-BCF6-0FFB2964B0DF}"/>
                  </a:ext>
                </a:extLst>
              </p:cNvPr>
              <p:cNvSpPr txBox="1"/>
              <p:nvPr/>
            </p:nvSpPr>
            <p:spPr>
              <a:xfrm>
                <a:off x="2804986" y="3742467"/>
                <a:ext cx="6390455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6163D9-DA3C-40F1-BCF6-0FFB2964B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86" y="3742467"/>
                <a:ext cx="6390455" cy="972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1711E12-9ABC-4673-B95B-4E34009378A3}"/>
                  </a:ext>
                </a:extLst>
              </p:cNvPr>
              <p:cNvSpPr txBox="1"/>
              <p:nvPr/>
            </p:nvSpPr>
            <p:spPr>
              <a:xfrm>
                <a:off x="2824514" y="5130361"/>
                <a:ext cx="5710044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1711E12-9ABC-4673-B95B-4E3400937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514" y="5130361"/>
                <a:ext cx="5710044" cy="972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932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467544" y="2564904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10417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4D9E46-0C23-4E2D-92B0-8BA07A0D4501}"/>
                  </a:ext>
                </a:extLst>
              </p:cNvPr>
              <p:cNvSpPr txBox="1"/>
              <p:nvPr/>
            </p:nvSpPr>
            <p:spPr>
              <a:xfrm>
                <a:off x="3131840" y="2512887"/>
                <a:ext cx="5400662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4D9E46-0C23-4E2D-92B0-8BA07A0D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12887"/>
                <a:ext cx="5400662" cy="10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1985AD8-F95F-4F00-95E2-769F4C80115F}"/>
                  </a:ext>
                </a:extLst>
              </p:cNvPr>
              <p:cNvSpPr txBox="1"/>
              <p:nvPr/>
            </p:nvSpPr>
            <p:spPr>
              <a:xfrm>
                <a:off x="3546171" y="4294137"/>
                <a:ext cx="4572000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1985AD8-F95F-4F00-95E2-769F4C801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71" y="4294137"/>
                <a:ext cx="4572000" cy="1013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46282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467544" y="2564904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10417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4D9E46-0C23-4E2D-92B0-8BA07A0D4501}"/>
                  </a:ext>
                </a:extLst>
              </p:cNvPr>
              <p:cNvSpPr txBox="1"/>
              <p:nvPr/>
            </p:nvSpPr>
            <p:spPr>
              <a:xfrm>
                <a:off x="3131840" y="2215772"/>
                <a:ext cx="5400662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4D9E46-0C23-4E2D-92B0-8BA07A0D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15772"/>
                <a:ext cx="5400662" cy="10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7D48DC1F-D176-4CC2-B8F9-C552BC7DFEA6}"/>
                  </a:ext>
                </a:extLst>
              </p:cNvPr>
              <p:cNvSpPr txBox="1"/>
              <p:nvPr/>
            </p:nvSpPr>
            <p:spPr>
              <a:xfrm>
                <a:off x="2610211" y="3698790"/>
                <a:ext cx="6603029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7D48DC1F-D176-4CC2-B8F9-C552BC7DF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11" y="3698790"/>
                <a:ext cx="6603029" cy="9726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510A2E5-1C4F-40E4-A09C-DAD7CA4CA9CC}"/>
                  </a:ext>
                </a:extLst>
              </p:cNvPr>
              <p:cNvSpPr txBox="1"/>
              <p:nvPr/>
            </p:nvSpPr>
            <p:spPr>
              <a:xfrm>
                <a:off x="1773038" y="5218196"/>
                <a:ext cx="7263458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510A2E5-1C4F-40E4-A09C-DAD7CA4CA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38" y="5218196"/>
                <a:ext cx="7263458" cy="9726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647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510A2E5-1C4F-40E4-A09C-DAD7CA4CA9CC}"/>
                  </a:ext>
                </a:extLst>
              </p:cNvPr>
              <p:cNvSpPr txBox="1"/>
              <p:nvPr/>
            </p:nvSpPr>
            <p:spPr>
              <a:xfrm>
                <a:off x="1836001" y="2056943"/>
                <a:ext cx="7263458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510A2E5-1C4F-40E4-A09C-DAD7CA4CA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01" y="2056943"/>
                <a:ext cx="7263458" cy="9726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AFC99D9-1273-4D4B-9C56-93A0D3603FC1}"/>
                  </a:ext>
                </a:extLst>
              </p:cNvPr>
              <p:cNvSpPr txBox="1"/>
              <p:nvPr/>
            </p:nvSpPr>
            <p:spPr>
              <a:xfrm>
                <a:off x="3176543" y="3520026"/>
                <a:ext cx="1774648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AFC99D9-1273-4D4B-9C56-93A0D360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543" y="3520026"/>
                <a:ext cx="1774648" cy="793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2F07157-6A9B-4C17-BAC6-58273E316F48}"/>
                  </a:ext>
                </a:extLst>
              </p:cNvPr>
              <p:cNvSpPr txBox="1"/>
              <p:nvPr/>
            </p:nvSpPr>
            <p:spPr>
              <a:xfrm>
                <a:off x="5467730" y="3511894"/>
                <a:ext cx="2405733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2F07157-6A9B-4C17-BAC6-58273E316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30" y="3511894"/>
                <a:ext cx="2405733" cy="7936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54BF946-5EE0-4FC4-BFE5-C4B05D9B98FB}"/>
                  </a:ext>
                </a:extLst>
              </p:cNvPr>
              <p:cNvSpPr txBox="1"/>
              <p:nvPr/>
            </p:nvSpPr>
            <p:spPr>
              <a:xfrm>
                <a:off x="2078235" y="5108719"/>
                <a:ext cx="7047188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54BF946-5EE0-4FC4-BFE5-C4B05D9B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35" y="5108719"/>
                <a:ext cx="7047188" cy="9726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1330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F8917A07-A61B-4FD6-924D-4E192265069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5" y="2276872"/>
            <a:ext cx="1820558" cy="115212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5255975" y="2733234"/>
            <a:ext cx="3829618" cy="9117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Carvão ativado em pó e granular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C85CDC5-9214-405B-A927-B8118E133C4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2852936"/>
            <a:ext cx="1872208" cy="151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/>
              <p:nvPr/>
            </p:nvSpPr>
            <p:spPr>
              <a:xfrm>
                <a:off x="2627784" y="4788435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88435"/>
                <a:ext cx="181575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7086B88-63FB-415C-A631-5A1C9A3B018C}"/>
              </a:ext>
            </a:extLst>
          </p:cNvPr>
          <p:cNvSpPr/>
          <p:nvPr/>
        </p:nvSpPr>
        <p:spPr>
          <a:xfrm>
            <a:off x="4465227" y="5102618"/>
            <a:ext cx="645594" cy="27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D8BFB87-AA12-4538-B976-F8FDBF18DAD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0" y="4984285"/>
            <a:ext cx="2736304" cy="50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2800" b="0" dirty="0">
                <a:sym typeface="Symbol" panose="05050102010706020507" pitchFamily="18" charset="2"/>
              </a:rPr>
              <a:t>800 a 1.500 m</a:t>
            </a:r>
            <a:r>
              <a:rPr lang="pt-BR" altLang="pt-BR" sz="2800" b="0" baseline="30000" dirty="0">
                <a:sym typeface="Symbol" panose="05050102010706020507" pitchFamily="18" charset="2"/>
              </a:rPr>
              <a:t>2</a:t>
            </a:r>
            <a:r>
              <a:rPr lang="pt-BR" altLang="pt-BR" sz="2800" b="0" dirty="0">
                <a:sym typeface="Symbol" panose="05050102010706020507" pitchFamily="18" charset="2"/>
              </a:rPr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139182658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54BF946-5EE0-4FC4-BFE5-C4B05D9B98FB}"/>
                  </a:ext>
                </a:extLst>
              </p:cNvPr>
              <p:cNvSpPr txBox="1"/>
              <p:nvPr/>
            </p:nvSpPr>
            <p:spPr>
              <a:xfrm>
                <a:off x="1783271" y="2242505"/>
                <a:ext cx="7047188" cy="972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54BF946-5EE0-4FC4-BFE5-C4B05D9B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71" y="2242505"/>
                <a:ext cx="7047188" cy="9726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802D8ED-FCB4-4745-99FE-E9657D078C0D}"/>
                  </a:ext>
                </a:extLst>
              </p:cNvPr>
              <p:cNvSpPr txBox="1"/>
              <p:nvPr/>
            </p:nvSpPr>
            <p:spPr>
              <a:xfrm>
                <a:off x="2875885" y="3767200"/>
                <a:ext cx="568626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802D8ED-FCB4-4745-99FE-E9657D07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885" y="3767200"/>
                <a:ext cx="5686261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048B27CD-09BC-4739-A57F-C21CE7A98A4A}"/>
              </a:ext>
            </a:extLst>
          </p:cNvPr>
          <p:cNvSpPr/>
          <p:nvPr/>
        </p:nvSpPr>
        <p:spPr>
          <a:xfrm rot="10800000">
            <a:off x="6572328" y="4622291"/>
            <a:ext cx="256224" cy="652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FEBD60F8-A5EE-4CD4-8AFC-FC095DF5CFB8}"/>
              </a:ext>
            </a:extLst>
          </p:cNvPr>
          <p:cNvSpPr txBox="1">
            <a:spLocks noChangeArrowheads="1"/>
          </p:cNvSpPr>
          <p:nvPr/>
        </p:nvSpPr>
        <p:spPr>
          <a:xfrm>
            <a:off x="3635896" y="5411346"/>
            <a:ext cx="5410587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Área interfacial específica !!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8A63C88-BA3B-41E6-9F77-CC7C1FFD8372}"/>
              </a:ext>
            </a:extLst>
          </p:cNvPr>
          <p:cNvSpPr/>
          <p:nvPr/>
        </p:nvSpPr>
        <p:spPr>
          <a:xfrm>
            <a:off x="6444208" y="4037103"/>
            <a:ext cx="512464" cy="48308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19148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9048D24-5929-41D7-9C7C-5ED785D5701E}"/>
                  </a:ext>
                </a:extLst>
              </p:cNvPr>
              <p:cNvSpPr txBox="1"/>
              <p:nvPr/>
            </p:nvSpPr>
            <p:spPr>
              <a:xfrm>
                <a:off x="2880908" y="2174156"/>
                <a:ext cx="2574031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9048D24-5929-41D7-9C7C-5ED785D57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08" y="2174156"/>
                <a:ext cx="2574031" cy="8429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B85AE8A-D2E8-485C-B496-7FF1AA2F8F40}"/>
                  </a:ext>
                </a:extLst>
              </p:cNvPr>
              <p:cNvSpPr txBox="1"/>
              <p:nvPr/>
            </p:nvSpPr>
            <p:spPr>
              <a:xfrm>
                <a:off x="4167923" y="3517284"/>
                <a:ext cx="3216465" cy="905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B85AE8A-D2E8-485C-B496-7FF1AA2F8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23" y="3517284"/>
                <a:ext cx="3216465" cy="905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2C2DBB2-0315-4F57-8F59-05EB7FC9D48F}"/>
                  </a:ext>
                </a:extLst>
              </p:cNvPr>
              <p:cNvSpPr txBox="1"/>
              <p:nvPr/>
            </p:nvSpPr>
            <p:spPr>
              <a:xfrm>
                <a:off x="2420899" y="4882335"/>
                <a:ext cx="2862063" cy="842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2C2DBB2-0315-4F57-8F59-05EB7FC9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899" y="4882335"/>
                <a:ext cx="2862063" cy="8428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1B6F34F8-8694-44A1-AF5E-A05EE1BBF880}"/>
                  </a:ext>
                </a:extLst>
              </p:cNvPr>
              <p:cNvSpPr txBox="1"/>
              <p:nvPr/>
            </p:nvSpPr>
            <p:spPr>
              <a:xfrm>
                <a:off x="5887547" y="2114483"/>
                <a:ext cx="2405733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1B6F34F8-8694-44A1-AF5E-A05EE1BB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547" y="2114483"/>
                <a:ext cx="2405733" cy="7936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0C8FCDE4-A3F2-4697-8997-6820DBDD0CD4}"/>
              </a:ext>
            </a:extLst>
          </p:cNvPr>
          <p:cNvSpPr/>
          <p:nvPr/>
        </p:nvSpPr>
        <p:spPr>
          <a:xfrm>
            <a:off x="5641496" y="2951153"/>
            <a:ext cx="21602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484F2F2-D262-4C84-A5BA-21328E9BC061}"/>
                  </a:ext>
                </a:extLst>
              </p:cNvPr>
              <p:cNvSpPr txBox="1"/>
              <p:nvPr/>
            </p:nvSpPr>
            <p:spPr>
              <a:xfrm>
                <a:off x="5760861" y="4857880"/>
                <a:ext cx="2790056" cy="889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484F2F2-D262-4C84-A5BA-21328E9BC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61" y="4857880"/>
                <a:ext cx="2790056" cy="889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ipse 32">
            <a:extLst>
              <a:ext uri="{FF2B5EF4-FFF2-40B4-BE49-F238E27FC236}">
                <a16:creationId xmlns:a16="http://schemas.microsoft.com/office/drawing/2014/main" id="{40580DB6-5E9A-4334-9018-EF6B614C2617}"/>
              </a:ext>
            </a:extLst>
          </p:cNvPr>
          <p:cNvSpPr/>
          <p:nvPr/>
        </p:nvSpPr>
        <p:spPr>
          <a:xfrm>
            <a:off x="5932709" y="4721165"/>
            <a:ext cx="2602914" cy="1162648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50186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802D8ED-FCB4-4745-99FE-E9657D078C0D}"/>
                  </a:ext>
                </a:extLst>
              </p:cNvPr>
              <p:cNvSpPr txBox="1"/>
              <p:nvPr/>
            </p:nvSpPr>
            <p:spPr>
              <a:xfrm>
                <a:off x="2943202" y="2151654"/>
                <a:ext cx="568626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802D8ED-FCB4-4745-99FE-E9657D07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02" y="2151654"/>
                <a:ext cx="5686261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FF171ED-0AB6-4B20-AB03-6A42B2A20C89}"/>
                  </a:ext>
                </a:extLst>
              </p:cNvPr>
              <p:cNvSpPr txBox="1"/>
              <p:nvPr/>
            </p:nvSpPr>
            <p:spPr>
              <a:xfrm>
                <a:off x="4391304" y="3484531"/>
                <a:ext cx="2790056" cy="889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FF171ED-0AB6-4B20-AB03-6A42B2A20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304" y="3484531"/>
                <a:ext cx="2790056" cy="889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199B1B6-4BE6-4D09-BE24-E5CC631645D5}"/>
                  </a:ext>
                </a:extLst>
              </p:cNvPr>
              <p:cNvSpPr txBox="1"/>
              <p:nvPr/>
            </p:nvSpPr>
            <p:spPr>
              <a:xfrm>
                <a:off x="2705547" y="4902267"/>
                <a:ext cx="616156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199B1B6-4BE6-4D09-BE24-E5CC6316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47" y="4902267"/>
                <a:ext cx="6161569" cy="9289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44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199B1B6-4BE6-4D09-BE24-E5CC631645D5}"/>
                  </a:ext>
                </a:extLst>
              </p:cNvPr>
              <p:cNvSpPr txBox="1"/>
              <p:nvPr/>
            </p:nvSpPr>
            <p:spPr>
              <a:xfrm>
                <a:off x="2483768" y="2068399"/>
                <a:ext cx="616156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199B1B6-4BE6-4D09-BE24-E5CC6316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068399"/>
                <a:ext cx="6161569" cy="928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6">
            <a:extLst>
              <a:ext uri="{FF2B5EF4-FFF2-40B4-BE49-F238E27FC236}">
                <a16:creationId xmlns:a16="http://schemas.microsoft.com/office/drawing/2014/main" id="{4C9A5E8B-A4C6-4149-9DA2-D71234DCF19D}"/>
              </a:ext>
            </a:extLst>
          </p:cNvPr>
          <p:cNvSpPr txBox="1">
            <a:spLocks noChangeArrowheads="1"/>
          </p:cNvSpPr>
          <p:nvPr/>
        </p:nvSpPr>
        <p:spPr>
          <a:xfrm>
            <a:off x="3113698" y="3378682"/>
            <a:ext cx="5760638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iniciais e de contorno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6635154-3B0C-4F4F-A009-0346A9FC89EF}"/>
                  </a:ext>
                </a:extLst>
              </p:cNvPr>
              <p:cNvSpPr txBox="1"/>
              <p:nvPr/>
            </p:nvSpPr>
            <p:spPr>
              <a:xfrm>
                <a:off x="4284081" y="4394428"/>
                <a:ext cx="34198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6635154-3B0C-4F4F-A009-0346A9FC8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81" y="4394428"/>
                <a:ext cx="341987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2A6D223-1B67-47BF-929B-0A591A2C4D73}"/>
                  </a:ext>
                </a:extLst>
              </p:cNvPr>
              <p:cNvSpPr txBox="1"/>
              <p:nvPr/>
            </p:nvSpPr>
            <p:spPr>
              <a:xfrm>
                <a:off x="3996050" y="5364206"/>
                <a:ext cx="39959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𝑞𝑢𝑎𝑙𝑞𝑢𝑒𝑟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2A6D223-1B67-47BF-929B-0A591A2C4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50" y="5364206"/>
                <a:ext cx="3995934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0805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/>
              <p:nvPr/>
            </p:nvSpPr>
            <p:spPr>
              <a:xfrm>
                <a:off x="3603750" y="3718364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50" y="3718364"/>
                <a:ext cx="4572000" cy="929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9DA8161-0279-4984-B1D4-847595AB1865}"/>
                  </a:ext>
                </a:extLst>
              </p:cNvPr>
              <p:cNvSpPr txBox="1"/>
              <p:nvPr/>
            </p:nvSpPr>
            <p:spPr>
              <a:xfrm>
                <a:off x="4647866" y="5185023"/>
                <a:ext cx="2483768" cy="556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9DA8161-0279-4984-B1D4-847595AB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66" y="5185023"/>
                <a:ext cx="2483768" cy="556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EFDBA79-65F7-4C42-8505-DB41071341A7}"/>
                  </a:ext>
                </a:extLst>
              </p:cNvPr>
              <p:cNvSpPr txBox="1"/>
              <p:nvPr/>
            </p:nvSpPr>
            <p:spPr>
              <a:xfrm>
                <a:off x="2627784" y="2256318"/>
                <a:ext cx="616156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EFDBA79-65F7-4C42-8505-DB4107134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256318"/>
                <a:ext cx="6161569" cy="9289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72602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3029582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5072" t="-2222" r="-1014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7143" r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163" r="-8163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/>
              <p:nvPr/>
            </p:nvSpPr>
            <p:spPr>
              <a:xfrm>
                <a:off x="3491880" y="1785301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785301"/>
                <a:ext cx="4572000" cy="929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6">
            <a:extLst>
              <a:ext uri="{FF2B5EF4-FFF2-40B4-BE49-F238E27FC236}">
                <a16:creationId xmlns:a16="http://schemas.microsoft.com/office/drawing/2014/main" id="{2477EC00-1177-4ABA-9EF3-BEBA56B427EE}"/>
              </a:ext>
            </a:extLst>
          </p:cNvPr>
          <p:cNvSpPr txBox="1">
            <a:spLocks noChangeArrowheads="1"/>
          </p:cNvSpPr>
          <p:nvPr/>
        </p:nvSpPr>
        <p:spPr>
          <a:xfrm>
            <a:off x="3041577" y="2843710"/>
            <a:ext cx="5760638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Condições iniciais e de contorno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F55A023-7407-48DA-B740-284C4D4B33EE}"/>
                  </a:ext>
                </a:extLst>
              </p:cNvPr>
              <p:cNvSpPr txBox="1"/>
              <p:nvPr/>
            </p:nvSpPr>
            <p:spPr>
              <a:xfrm>
                <a:off x="4067944" y="3467151"/>
                <a:ext cx="37079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F55A023-7407-48DA-B740-284C4D4B3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67151"/>
                <a:ext cx="3707904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186BEFFC-5E40-4F6B-AA4A-595FB7A39A1A}"/>
                  </a:ext>
                </a:extLst>
              </p:cNvPr>
              <p:cNvSpPr txBox="1"/>
              <p:nvPr/>
            </p:nvSpPr>
            <p:spPr>
              <a:xfrm>
                <a:off x="3635896" y="4081144"/>
                <a:ext cx="4572000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0&lt;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&lt;∞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186BEFFC-5E40-4F6B-AA4A-595FB7A39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81144"/>
                <a:ext cx="4572000" cy="794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D4AA103E-26D6-4B9E-9828-EA9E5C435D17}"/>
                  </a:ext>
                </a:extLst>
              </p:cNvPr>
              <p:cNvSpPr txBox="1"/>
              <p:nvPr/>
            </p:nvSpPr>
            <p:spPr>
              <a:xfrm>
                <a:off x="2433259" y="4953549"/>
                <a:ext cx="6341583" cy="1098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D4AA103E-26D6-4B9E-9828-EA9E5C435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59" y="4953549"/>
                <a:ext cx="6341583" cy="10983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86890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11718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333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/>
              <p:nvPr/>
            </p:nvSpPr>
            <p:spPr>
              <a:xfrm>
                <a:off x="3744416" y="3429000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16" y="3429000"/>
                <a:ext cx="4572000" cy="929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EFDBA79-65F7-4C42-8505-DB41071341A7}"/>
                  </a:ext>
                </a:extLst>
              </p:cNvPr>
              <p:cNvSpPr txBox="1"/>
              <p:nvPr/>
            </p:nvSpPr>
            <p:spPr>
              <a:xfrm>
                <a:off x="2699792" y="2065095"/>
                <a:ext cx="616156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EFDBA79-65F7-4C42-8505-DB4107134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065095"/>
                <a:ext cx="6161569" cy="928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6">
            <a:extLst>
              <a:ext uri="{FF2B5EF4-FFF2-40B4-BE49-F238E27FC236}">
                <a16:creationId xmlns:a16="http://schemas.microsoft.com/office/drawing/2014/main" id="{17A6D70F-ED7B-4220-8F42-FA86BF246224}"/>
              </a:ext>
            </a:extLst>
          </p:cNvPr>
          <p:cNvSpPr txBox="1">
            <a:spLocks noChangeArrowheads="1"/>
          </p:cNvSpPr>
          <p:nvPr/>
        </p:nvSpPr>
        <p:spPr>
          <a:xfrm>
            <a:off x="2943985" y="4884842"/>
            <a:ext cx="5673182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Não há solução analítica para as equações acima !!</a:t>
            </a:r>
          </a:p>
        </p:txBody>
      </p:sp>
    </p:spTree>
    <p:extLst>
      <p:ext uri="{BB962C8B-B14F-4D97-AF65-F5344CB8AC3E}">
        <p14:creationId xmlns:p14="http://schemas.microsoft.com/office/powerpoint/2010/main" val="417388215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DD4101F1-9D80-4205-A8BE-0351DA4C1932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11718"/>
            <a:ext cx="2076872" cy="2964241"/>
            <a:chOff x="4851067" y="435181"/>
            <a:chExt cx="2934554" cy="4188377"/>
          </a:xfrm>
        </p:grpSpPr>
        <p:sp>
          <p:nvSpPr>
            <p:cNvPr id="46" name="Cubo 45">
              <a:extLst>
                <a:ext uri="{FF2B5EF4-FFF2-40B4-BE49-F238E27FC236}">
                  <a16:creationId xmlns:a16="http://schemas.microsoft.com/office/drawing/2014/main" id="{53DCECF4-F0D3-45DC-A913-4BA58225BE38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7" name="Cubo 46">
              <a:extLst>
                <a:ext uri="{FF2B5EF4-FFF2-40B4-BE49-F238E27FC236}">
                  <a16:creationId xmlns:a16="http://schemas.microsoft.com/office/drawing/2014/main" id="{33434E21-EBFB-4600-AF8C-AFE6C8F7E32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8" name="Cubo 47">
              <a:extLst>
                <a:ext uri="{FF2B5EF4-FFF2-40B4-BE49-F238E27FC236}">
                  <a16:creationId xmlns:a16="http://schemas.microsoft.com/office/drawing/2014/main" id="{83D773D2-BCAA-4915-837A-740822E0A2B1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49" name="Conector: Curvo 48">
              <a:extLst>
                <a:ext uri="{FF2B5EF4-FFF2-40B4-BE49-F238E27FC236}">
                  <a16:creationId xmlns:a16="http://schemas.microsoft.com/office/drawing/2014/main" id="{B9557737-2A9C-439E-98A1-A3CDC5D9461E}"/>
                </a:ext>
              </a:extLst>
            </p:cNvPr>
            <p:cNvCxnSpPr>
              <a:stCxn id="47" idx="5"/>
              <a:endCxn id="48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BDE4509B-0A60-44B1-B1DF-1A180F82C0E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B393F626-E747-4220-BB8E-9CE9405B50D8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AC8C61EB-958F-46F3-914F-CEA2C8842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BB41A76C-0E50-4402-BA90-DB0F78A8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A67E2EF-2DC5-4503-B540-37BC93BA7FC8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654848B0-C56E-44BF-BB7C-FB6329EB9F40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E7E7BC2-F77B-4B4E-A88A-47AC2C11325B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57F94B94-4922-43F3-84CE-935EB87B60D2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B559056-D16D-42B4-9FF9-18360A830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333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/>
              <p:nvPr/>
            </p:nvSpPr>
            <p:spPr>
              <a:xfrm>
                <a:off x="3526186" y="3545604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4FAACE7-1098-4CD2-8F5F-3FE0B0D29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186" y="3545604"/>
                <a:ext cx="4572000" cy="929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EFDBA79-65F7-4C42-8505-DB41071341A7}"/>
                  </a:ext>
                </a:extLst>
              </p:cNvPr>
              <p:cNvSpPr txBox="1"/>
              <p:nvPr/>
            </p:nvSpPr>
            <p:spPr>
              <a:xfrm>
                <a:off x="2699792" y="2065095"/>
                <a:ext cx="6161569" cy="92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EFDBA79-65F7-4C42-8505-DB4107134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065095"/>
                <a:ext cx="6161569" cy="928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4849326D-0E32-4C5F-A31F-7C0C4742835F}"/>
              </a:ext>
            </a:extLst>
          </p:cNvPr>
          <p:cNvSpPr txBox="1"/>
          <p:nvPr/>
        </p:nvSpPr>
        <p:spPr>
          <a:xfrm>
            <a:off x="2586895" y="4864904"/>
            <a:ext cx="6161569" cy="57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http://www.fast-software.de/index.html</a:t>
            </a:r>
            <a:endParaRPr lang="pt-BR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56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7FFCB597-2573-4099-8B6F-1B75AFF014C1}"/>
              </a:ext>
            </a:extLst>
          </p:cNvPr>
          <p:cNvSpPr txBox="1">
            <a:spLocks noChangeArrowheads="1"/>
          </p:cNvSpPr>
          <p:nvPr/>
        </p:nvSpPr>
        <p:spPr>
          <a:xfrm>
            <a:off x="2915816" y="2133600"/>
            <a:ext cx="5976664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Tempo de contato de leito vazio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3451625-35D5-4701-87D3-FD700E92DDB5}"/>
                  </a:ext>
                </a:extLst>
              </p:cNvPr>
              <p:cNvSpPr txBox="1"/>
              <p:nvPr/>
            </p:nvSpPr>
            <p:spPr>
              <a:xfrm>
                <a:off x="4434160" y="3063569"/>
                <a:ext cx="2939975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𝑇𝐶𝐿𝑉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3451625-35D5-4701-87D3-FD700E92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60" y="3063569"/>
                <a:ext cx="2939975" cy="838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7664347D-D5E1-4258-AA8B-3298AC3291E7}"/>
              </a:ext>
            </a:extLst>
          </p:cNvPr>
          <p:cNvSpPr txBox="1"/>
          <p:nvPr/>
        </p:nvSpPr>
        <p:spPr>
          <a:xfrm>
            <a:off x="3280495" y="4262324"/>
            <a:ext cx="5669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pt-BR" sz="2400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volume total do meio </a:t>
            </a:r>
            <a:r>
              <a:rPr lang="pt-B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adsorvedor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Q= vazão afluente (L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6" name="Imagem 25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DEC74AC1-940B-460D-A66F-2A8ED5A38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1282"/>
            <a:ext cx="2446131" cy="3262083"/>
          </a:xfrm>
          <a:prstGeom prst="rect">
            <a:avLst/>
          </a:prstGeom>
        </p:spPr>
      </p:pic>
      <p:sp>
        <p:nvSpPr>
          <p:cNvPr id="8" name="Rectangle 46">
            <a:extLst>
              <a:ext uri="{FF2B5EF4-FFF2-40B4-BE49-F238E27FC236}">
                <a16:creationId xmlns:a16="http://schemas.microsoft.com/office/drawing/2014/main" id="{9308F0D4-AC42-4DE0-A605-CBD07B12F55F}"/>
              </a:ext>
            </a:extLst>
          </p:cNvPr>
          <p:cNvSpPr txBox="1">
            <a:spLocks noChangeArrowheads="1"/>
          </p:cNvSpPr>
          <p:nvPr/>
        </p:nvSpPr>
        <p:spPr>
          <a:xfrm>
            <a:off x="2947658" y="5453320"/>
            <a:ext cx="5400600" cy="5760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TCLV: entre 10 a 20 minutos !! </a:t>
            </a:r>
          </a:p>
        </p:txBody>
      </p:sp>
    </p:spTree>
    <p:extLst>
      <p:ext uri="{BB962C8B-B14F-4D97-AF65-F5344CB8AC3E}">
        <p14:creationId xmlns:p14="http://schemas.microsoft.com/office/powerpoint/2010/main" val="422370956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7FFCB597-2573-4099-8B6F-1B75AFF014C1}"/>
              </a:ext>
            </a:extLst>
          </p:cNvPr>
          <p:cNvSpPr txBox="1">
            <a:spLocks noChangeArrowheads="1"/>
          </p:cNvSpPr>
          <p:nvPr/>
        </p:nvSpPr>
        <p:spPr>
          <a:xfrm>
            <a:off x="4533676" y="1989602"/>
            <a:ext cx="3312368" cy="679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Taxa de aplicação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3451625-35D5-4701-87D3-FD700E92DDB5}"/>
                  </a:ext>
                </a:extLst>
              </p:cNvPr>
              <p:cNvSpPr txBox="1"/>
              <p:nvPr/>
            </p:nvSpPr>
            <p:spPr>
              <a:xfrm>
                <a:off x="4533676" y="2776086"/>
                <a:ext cx="293997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3451625-35D5-4701-87D3-FD700E92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76" y="2776086"/>
                <a:ext cx="293997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7664347D-D5E1-4258-AA8B-3298AC3291E7}"/>
              </a:ext>
            </a:extLst>
          </p:cNvPr>
          <p:cNvSpPr txBox="1"/>
          <p:nvPr/>
        </p:nvSpPr>
        <p:spPr>
          <a:xfrm>
            <a:off x="3995936" y="3861048"/>
            <a:ext cx="4675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taxa de aplicação (L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.T)</a:t>
            </a:r>
          </a:p>
          <a:p>
            <a:pPr algn="just"/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Q= vazão afluente (L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A= área do meio </a:t>
            </a:r>
            <a:r>
              <a:rPr lang="pt-B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adsorvedor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</a:t>
            </a:r>
            <a:r>
              <a:rPr lang="pt-BR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6" name="Imagem 25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DEC74AC1-940B-460D-A66F-2A8ED5A38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1282"/>
            <a:ext cx="2446131" cy="3262083"/>
          </a:xfrm>
          <a:prstGeom prst="rect">
            <a:avLst/>
          </a:prstGeom>
        </p:spPr>
      </p:pic>
      <p:sp>
        <p:nvSpPr>
          <p:cNvPr id="8" name="Rectangle 46">
            <a:extLst>
              <a:ext uri="{FF2B5EF4-FFF2-40B4-BE49-F238E27FC236}">
                <a16:creationId xmlns:a16="http://schemas.microsoft.com/office/drawing/2014/main" id="{5D879E41-7F26-4DC9-9C89-51CC83CD483A}"/>
              </a:ext>
            </a:extLst>
          </p:cNvPr>
          <p:cNvSpPr txBox="1">
            <a:spLocks noChangeArrowheads="1"/>
          </p:cNvSpPr>
          <p:nvPr/>
        </p:nvSpPr>
        <p:spPr>
          <a:xfrm>
            <a:off x="3131840" y="5265981"/>
            <a:ext cx="5760640" cy="9874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Taxa de aplicação: entre 80 a 160 m</a:t>
            </a:r>
            <a:r>
              <a:rPr lang="pt-BR" b="0" baseline="30000" dirty="0"/>
              <a:t>3</a:t>
            </a:r>
            <a:r>
              <a:rPr lang="pt-BR" b="0" dirty="0"/>
              <a:t>/m</a:t>
            </a:r>
            <a:r>
              <a:rPr lang="pt-BR" b="0" baseline="30000" dirty="0"/>
              <a:t>2</a:t>
            </a:r>
            <a:r>
              <a:rPr lang="pt-BR" b="0" dirty="0"/>
              <a:t>.dia !! </a:t>
            </a:r>
          </a:p>
        </p:txBody>
      </p:sp>
    </p:spTree>
    <p:extLst>
      <p:ext uri="{BB962C8B-B14F-4D97-AF65-F5344CB8AC3E}">
        <p14:creationId xmlns:p14="http://schemas.microsoft.com/office/powerpoint/2010/main" val="38572067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955323"/>
            <a:ext cx="3412939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Partículas porosas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DEDCECB-B843-4605-A9F7-31516A6C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2655434"/>
            <a:ext cx="3456384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Diâmetro variável !!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287554BF-7682-4AC7-8452-6B2A860AFBE4}"/>
              </a:ext>
            </a:extLst>
          </p:cNvPr>
          <p:cNvSpPr/>
          <p:nvPr/>
        </p:nvSpPr>
        <p:spPr>
          <a:xfrm>
            <a:off x="6926541" y="3283572"/>
            <a:ext cx="288032" cy="813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B9156B-72FB-4FDE-BBAC-AD0E3F9D2627}"/>
                  </a:ext>
                </a:extLst>
              </p:cNvPr>
              <p:cNvSpPr txBox="1"/>
              <p:nvPr/>
            </p:nvSpPr>
            <p:spPr>
              <a:xfrm>
                <a:off x="6162677" y="4256508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B9156B-72FB-4FDE-BBAC-AD0E3F9D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677" y="4256508"/>
                <a:ext cx="181575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6">
            <a:extLst>
              <a:ext uri="{FF2B5EF4-FFF2-40B4-BE49-F238E27FC236}">
                <a16:creationId xmlns:a16="http://schemas.microsoft.com/office/drawing/2014/main" id="{514C99C6-D36F-4B66-95F8-5EA1238DF578}"/>
              </a:ext>
            </a:extLst>
          </p:cNvPr>
          <p:cNvSpPr txBox="1">
            <a:spLocks noChangeArrowheads="1"/>
          </p:cNvSpPr>
          <p:nvPr/>
        </p:nvSpPr>
        <p:spPr>
          <a:xfrm>
            <a:off x="5938132" y="5584329"/>
            <a:ext cx="2736304" cy="50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2800" b="0" dirty="0">
                <a:sym typeface="Symbol" panose="05050102010706020507" pitchFamily="18" charset="2"/>
              </a:rPr>
              <a:t>800 a 1.500 m</a:t>
            </a:r>
            <a:r>
              <a:rPr lang="pt-BR" altLang="pt-BR" sz="2800" b="0" baseline="30000" dirty="0">
                <a:sym typeface="Symbol" panose="05050102010706020507" pitchFamily="18" charset="2"/>
              </a:rPr>
              <a:t>2</a:t>
            </a:r>
            <a:r>
              <a:rPr lang="pt-BR" altLang="pt-BR" sz="2800" b="0" dirty="0">
                <a:sym typeface="Symbol" panose="05050102010706020507" pitchFamily="18" charset="2"/>
              </a:rPr>
              <a:t>/g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369A101-C454-4908-89A4-14277617A9CC}"/>
              </a:ext>
            </a:extLst>
          </p:cNvPr>
          <p:cNvGrpSpPr>
            <a:grpSpLocks noChangeAspect="1"/>
          </p:cNvGrpSpPr>
          <p:nvPr/>
        </p:nvGrpSpPr>
        <p:grpSpPr>
          <a:xfrm>
            <a:off x="437691" y="2492896"/>
            <a:ext cx="4738935" cy="3021714"/>
            <a:chOff x="2735223" y="1041400"/>
            <a:chExt cx="7488917" cy="47752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8BC9841-9C39-47D8-B001-E95A63253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5223" y="1041400"/>
              <a:ext cx="7022354" cy="4775200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1F7E366-4B9F-4862-8A51-DFC511A7EEA5}"/>
                </a:ext>
              </a:extLst>
            </p:cNvPr>
            <p:cNvSpPr/>
            <p:nvPr/>
          </p:nvSpPr>
          <p:spPr>
            <a:xfrm>
              <a:off x="7865805" y="1858296"/>
              <a:ext cx="1661653" cy="806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Estrutura do carvão ativado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36EFDC0-D732-4D61-AE7D-A8EA4692F53B}"/>
                </a:ext>
              </a:extLst>
            </p:cNvPr>
            <p:cNvSpPr/>
            <p:nvPr/>
          </p:nvSpPr>
          <p:spPr>
            <a:xfrm>
              <a:off x="8484768" y="2782528"/>
              <a:ext cx="1739372" cy="48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>
                  <a:solidFill>
                    <a:schemeClr val="tx1"/>
                  </a:solidFill>
                </a:rPr>
                <a:t>Poros internos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FC168C6-0832-40B7-B861-9F4F1E58CE8D}"/>
                </a:ext>
              </a:extLst>
            </p:cNvPr>
            <p:cNvSpPr/>
            <p:nvPr/>
          </p:nvSpPr>
          <p:spPr>
            <a:xfrm>
              <a:off x="8240715" y="4924321"/>
              <a:ext cx="1661653" cy="634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Adsorvente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61591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7FFCB597-2573-4099-8B6F-1B75AFF014C1}"/>
              </a:ext>
            </a:extLst>
          </p:cNvPr>
          <p:cNvSpPr txBox="1">
            <a:spLocks noChangeArrowheads="1"/>
          </p:cNvSpPr>
          <p:nvPr/>
        </p:nvSpPr>
        <p:spPr>
          <a:xfrm>
            <a:off x="3131840" y="2105340"/>
            <a:ext cx="5904656" cy="10356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Relação entre taxa de aplicação e tempo de contato de leito vazio</a:t>
            </a:r>
          </a:p>
          <a:p>
            <a:endParaRPr lang="pt-B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3451625-35D5-4701-87D3-FD700E92DDB5}"/>
                  </a:ext>
                </a:extLst>
              </p:cNvPr>
              <p:cNvSpPr txBox="1"/>
              <p:nvPr/>
            </p:nvSpPr>
            <p:spPr>
              <a:xfrm>
                <a:off x="6228185" y="3502796"/>
                <a:ext cx="185985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3451625-35D5-4701-87D3-FD700E92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5" y="3502796"/>
                <a:ext cx="1859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DEC74AC1-940B-460D-A66F-2A8ED5A38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1282"/>
            <a:ext cx="2446131" cy="3262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787DB97-376F-4A6D-9312-E6E172C7E194}"/>
                  </a:ext>
                </a:extLst>
              </p:cNvPr>
              <p:cNvSpPr txBox="1"/>
              <p:nvPr/>
            </p:nvSpPr>
            <p:spPr>
              <a:xfrm>
                <a:off x="3386956" y="3580255"/>
                <a:ext cx="2370088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𝑇𝐶𝐿𝑉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787DB97-376F-4A6D-9312-E6E172C7E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956" y="3580255"/>
                <a:ext cx="2370088" cy="838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9E70DEE-C308-4193-B816-D663980F3E0F}"/>
                  </a:ext>
                </a:extLst>
              </p:cNvPr>
              <p:cNvSpPr txBox="1"/>
              <p:nvPr/>
            </p:nvSpPr>
            <p:spPr>
              <a:xfrm>
                <a:off x="4788024" y="4871219"/>
                <a:ext cx="2370089" cy="846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𝑇𝐶𝐿𝑉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9E70DEE-C308-4193-B816-D663980F3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871219"/>
                <a:ext cx="2370089" cy="846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03343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7FFCB597-2573-4099-8B6F-1B75AFF014C1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2420888"/>
            <a:ext cx="5544616" cy="11521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Espessura do meio </a:t>
            </a:r>
            <a:r>
              <a:rPr lang="pt-BR" b="0" dirty="0" err="1"/>
              <a:t>adsorvedor</a:t>
            </a:r>
            <a:r>
              <a:rPr lang="pt-BR" b="0" dirty="0"/>
              <a:t>: em torno de 0,8 m a 2,5 m</a:t>
            </a:r>
          </a:p>
        </p:txBody>
      </p:sp>
      <p:pic>
        <p:nvPicPr>
          <p:cNvPr id="26" name="Imagem 25" descr="Uma imagem contendo edifício, mesa, verde, lado&#10;&#10;Descrição gerada automaticamente">
            <a:extLst>
              <a:ext uri="{FF2B5EF4-FFF2-40B4-BE49-F238E27FC236}">
                <a16:creationId xmlns:a16="http://schemas.microsoft.com/office/drawing/2014/main" id="{DEC74AC1-940B-460D-A66F-2A8ED5A38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1282"/>
            <a:ext cx="2446131" cy="3262083"/>
          </a:xfrm>
          <a:prstGeom prst="rect">
            <a:avLst/>
          </a:prstGeom>
        </p:spPr>
      </p:pic>
      <p:sp>
        <p:nvSpPr>
          <p:cNvPr id="8" name="Rectangle 46">
            <a:extLst>
              <a:ext uri="{FF2B5EF4-FFF2-40B4-BE49-F238E27FC236}">
                <a16:creationId xmlns:a16="http://schemas.microsoft.com/office/drawing/2014/main" id="{E5B72D4F-7227-4BBB-A67A-BD2C074F070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77072"/>
            <a:ext cx="5688632" cy="11521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b="0" dirty="0"/>
              <a:t>Granulometria do meio </a:t>
            </a:r>
            <a:r>
              <a:rPr lang="pt-BR" b="0" dirty="0" err="1"/>
              <a:t>adsorvedor</a:t>
            </a:r>
            <a:r>
              <a:rPr lang="pt-BR" b="0" dirty="0"/>
              <a:t>: partículas com diâmetro entre 0,5 mm a 2,5 mm</a:t>
            </a:r>
          </a:p>
        </p:txBody>
      </p:sp>
    </p:spTree>
    <p:extLst>
      <p:ext uri="{BB962C8B-B14F-4D97-AF65-F5344CB8AC3E}">
        <p14:creationId xmlns:p14="http://schemas.microsoft.com/office/powerpoint/2010/main" val="345928160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7E245F9-B80D-4815-8F53-42C69799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19A0C6E-B1A1-4910-8D0F-E19431DC5935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11718"/>
            <a:ext cx="2076872" cy="2964241"/>
            <a:chOff x="4851067" y="435181"/>
            <a:chExt cx="2934554" cy="4188377"/>
          </a:xfrm>
        </p:grpSpPr>
        <p:sp>
          <p:nvSpPr>
            <p:cNvPr id="18" name="Cubo 17">
              <a:extLst>
                <a:ext uri="{FF2B5EF4-FFF2-40B4-BE49-F238E27FC236}">
                  <a16:creationId xmlns:a16="http://schemas.microsoft.com/office/drawing/2014/main" id="{F29D61FA-5544-40F4-997D-8BC1B233F24E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19" name="Cubo 18">
              <a:extLst>
                <a:ext uri="{FF2B5EF4-FFF2-40B4-BE49-F238E27FC236}">
                  <a16:creationId xmlns:a16="http://schemas.microsoft.com/office/drawing/2014/main" id="{8F238519-D058-4808-9B46-32291B183A5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0" name="Cubo 19">
              <a:extLst>
                <a:ext uri="{FF2B5EF4-FFF2-40B4-BE49-F238E27FC236}">
                  <a16:creationId xmlns:a16="http://schemas.microsoft.com/office/drawing/2014/main" id="{7F88F4E6-DDAE-409A-B0A0-B0CA418E5D13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21" name="Conector: Curvo 20">
              <a:extLst>
                <a:ext uri="{FF2B5EF4-FFF2-40B4-BE49-F238E27FC236}">
                  <a16:creationId xmlns:a16="http://schemas.microsoft.com/office/drawing/2014/main" id="{3EF47DD3-38F7-4A01-A72F-49A7B8683D4F}"/>
                </a:ext>
              </a:extLst>
            </p:cNvPr>
            <p:cNvCxnSpPr>
              <a:stCxn id="19" idx="5"/>
              <a:endCxn id="20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13D468B3-DF28-4511-B358-269035E8F24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351E0AE5-F43B-414A-84D1-026C2C26E0EF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F90B71AA-7509-46F4-8867-093557B99F76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F90B71AA-7509-46F4-8867-093557B99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4C91A2A7-2BC8-4503-A013-51AC2BBA3642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4C91A2A7-2BC8-4503-A013-51AC2BBA3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3B06753-87FE-4132-B848-CA562ADC7E92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A8721756-87C0-46D3-9CBA-898567B3F94A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EBA6F87C-16D5-4B4F-8938-A5A2D9910539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2734DD4A-4830-4105-BB08-5E74E5F70BE1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33A47676-1E46-433C-9210-0FA6FF637B95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33A47676-1E46-433C-9210-0FA6FF637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333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2D9A10A-7319-4562-A91C-31CB2A35F0FC}"/>
              </a:ext>
            </a:extLst>
          </p:cNvPr>
          <p:cNvSpPr txBox="1"/>
          <p:nvPr/>
        </p:nvSpPr>
        <p:spPr>
          <a:xfrm>
            <a:off x="2836372" y="2100753"/>
            <a:ext cx="6089009" cy="3603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/>
              <a:t>Vazão afluente: 20 L/s</a:t>
            </a:r>
          </a:p>
          <a:p>
            <a:r>
              <a:rPr lang="pt-BR" sz="2400" dirty="0"/>
              <a:t>Composto: clorobenzeno</a:t>
            </a:r>
          </a:p>
          <a:p>
            <a:r>
              <a:rPr lang="pt-BR" sz="2400" dirty="0"/>
              <a:t>C</a:t>
            </a:r>
            <a:r>
              <a:rPr lang="pt-BR" sz="2400" baseline="-25000" dirty="0"/>
              <a:t>0 </a:t>
            </a:r>
            <a:r>
              <a:rPr lang="pt-BR" sz="2400" dirty="0"/>
              <a:t>igual a 150 </a:t>
            </a:r>
            <a:r>
              <a:rPr lang="pt-BR" sz="2400" dirty="0" err="1"/>
              <a:t>ug</a:t>
            </a:r>
            <a:r>
              <a:rPr lang="pt-BR" sz="2400" dirty="0"/>
              <a:t>/L</a:t>
            </a:r>
          </a:p>
          <a:p>
            <a:r>
              <a:rPr lang="pt-BR" sz="2400" dirty="0"/>
              <a:t>Tempo de contato de leito vazio: 20 minutos</a:t>
            </a:r>
          </a:p>
          <a:p>
            <a:r>
              <a:rPr lang="pt-BR" sz="2400" dirty="0"/>
              <a:t>Área: 16 m</a:t>
            </a:r>
            <a:r>
              <a:rPr lang="pt-BR" sz="2400" baseline="30000" dirty="0"/>
              <a:t>2</a:t>
            </a:r>
          </a:p>
          <a:p>
            <a:r>
              <a:rPr lang="pt-BR" sz="2400" dirty="0"/>
              <a:t>Altura: 1,5 metros</a:t>
            </a:r>
          </a:p>
          <a:p>
            <a:r>
              <a:rPr lang="pt-BR" sz="2400" dirty="0"/>
              <a:t>Diâmetro médio das partículas de CAG: 1,0 mm</a:t>
            </a:r>
          </a:p>
        </p:txBody>
      </p:sp>
    </p:spTree>
    <p:extLst>
      <p:ext uri="{BB962C8B-B14F-4D97-AF65-F5344CB8AC3E}">
        <p14:creationId xmlns:p14="http://schemas.microsoft.com/office/powerpoint/2010/main" val="247594979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7E245F9-B80D-4815-8F53-42C69799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19A0C6E-B1A1-4910-8D0F-E19431DC5935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11718"/>
            <a:ext cx="2076872" cy="2964241"/>
            <a:chOff x="4851067" y="435181"/>
            <a:chExt cx="2934554" cy="4188377"/>
          </a:xfrm>
        </p:grpSpPr>
        <p:sp>
          <p:nvSpPr>
            <p:cNvPr id="18" name="Cubo 17">
              <a:extLst>
                <a:ext uri="{FF2B5EF4-FFF2-40B4-BE49-F238E27FC236}">
                  <a16:creationId xmlns:a16="http://schemas.microsoft.com/office/drawing/2014/main" id="{F29D61FA-5544-40F4-997D-8BC1B233F24E}"/>
                </a:ext>
              </a:extLst>
            </p:cNvPr>
            <p:cNvSpPr/>
            <p:nvPr/>
          </p:nvSpPr>
          <p:spPr>
            <a:xfrm>
              <a:off x="4851067" y="1408408"/>
              <a:ext cx="1012716" cy="3215150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19" name="Cubo 18">
              <a:extLst>
                <a:ext uri="{FF2B5EF4-FFF2-40B4-BE49-F238E27FC236}">
                  <a16:creationId xmlns:a16="http://schemas.microsoft.com/office/drawing/2014/main" id="{8F238519-D058-4808-9B46-32291B183A5B}"/>
                </a:ext>
              </a:extLst>
            </p:cNvPr>
            <p:cNvSpPr/>
            <p:nvPr/>
          </p:nvSpPr>
          <p:spPr>
            <a:xfrm>
              <a:off x="4851067" y="2616200"/>
              <a:ext cx="1012716" cy="978658"/>
            </a:xfrm>
            <a:prstGeom prst="cube">
              <a:avLst>
                <a:gd name="adj" fmla="val 33485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0" name="Cubo 19">
              <a:extLst>
                <a:ext uri="{FF2B5EF4-FFF2-40B4-BE49-F238E27FC236}">
                  <a16:creationId xmlns:a16="http://schemas.microsoft.com/office/drawing/2014/main" id="{7F88F4E6-DDAE-409A-B0A0-B0CA418E5D13}"/>
                </a:ext>
              </a:extLst>
            </p:cNvPr>
            <p:cNvSpPr/>
            <p:nvPr/>
          </p:nvSpPr>
          <p:spPr>
            <a:xfrm>
              <a:off x="6480619" y="2037325"/>
              <a:ext cx="1012716" cy="978658"/>
            </a:xfrm>
            <a:prstGeom prst="cube">
              <a:avLst>
                <a:gd name="adj" fmla="val 33485"/>
              </a:avLst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cxnSp>
          <p:nvCxnSpPr>
            <p:cNvPr id="21" name="Conector: Curvo 20">
              <a:extLst>
                <a:ext uri="{FF2B5EF4-FFF2-40B4-BE49-F238E27FC236}">
                  <a16:creationId xmlns:a16="http://schemas.microsoft.com/office/drawing/2014/main" id="{3EF47DD3-38F7-4A01-A72F-49A7B8683D4F}"/>
                </a:ext>
              </a:extLst>
            </p:cNvPr>
            <p:cNvCxnSpPr>
              <a:stCxn id="19" idx="5"/>
              <a:endCxn id="20" idx="2"/>
            </p:cNvCxnSpPr>
            <p:nvPr/>
          </p:nvCxnSpPr>
          <p:spPr>
            <a:xfrm flipV="1">
              <a:off x="5863783" y="2690506"/>
              <a:ext cx="616836" cy="2511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13D468B3-DF28-4511-B358-269035E8F24C}"/>
                </a:ext>
              </a:extLst>
            </p:cNvPr>
            <p:cNvCxnSpPr/>
            <p:nvPr/>
          </p:nvCxnSpPr>
          <p:spPr>
            <a:xfrm>
              <a:off x="6997700" y="14084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351E0AE5-F43B-414A-84D1-026C2C26E0EF}"/>
                </a:ext>
              </a:extLst>
            </p:cNvPr>
            <p:cNvCxnSpPr/>
            <p:nvPr/>
          </p:nvCxnSpPr>
          <p:spPr>
            <a:xfrm>
              <a:off x="6997700" y="3072108"/>
              <a:ext cx="0" cy="80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F90B71AA-7509-46F4-8867-093557B99F76}"/>
                    </a:ext>
                  </a:extLst>
                </p:cNvPr>
                <p:cNvSpPr txBox="1"/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1200" dirty="0"/>
                    <a:t>dx</a:t>
                  </a:r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F90B71AA-7509-46F4-8867-093557B99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74" y="1078009"/>
                  <a:ext cx="1188035" cy="390575"/>
                </a:xfrm>
                <a:prstGeom prst="rect">
                  <a:avLst/>
                </a:prstGeom>
                <a:blipFill>
                  <a:blip r:embed="rId4"/>
                  <a:stretch>
                    <a:fillRect l="-4348" r="-10870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4C91A2A7-2BC8-4503-A013-51AC2BBA3642}"/>
                    </a:ext>
                  </a:extLst>
                </p:cNvPr>
                <p:cNvSpPr txBox="1"/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4C91A2A7-2BC8-4503-A013-51AC2BBA3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69" y="3929626"/>
                  <a:ext cx="362036" cy="260927"/>
                </a:xfrm>
                <a:prstGeom prst="rect">
                  <a:avLst/>
                </a:prstGeom>
                <a:blipFill>
                  <a:blip r:embed="rId5"/>
                  <a:stretch>
                    <a:fillRect l="-9524" r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3B06753-87FE-4132-B848-CA562ADC7E92}"/>
                </a:ext>
              </a:extLst>
            </p:cNvPr>
            <p:cNvSpPr txBox="1"/>
            <p:nvPr/>
          </p:nvSpPr>
          <p:spPr>
            <a:xfrm>
              <a:off x="6591499" y="3015984"/>
              <a:ext cx="20837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A8721756-87C0-46D3-9CBA-898567B3F94A}"/>
                </a:ext>
              </a:extLst>
            </p:cNvPr>
            <p:cNvSpPr txBox="1"/>
            <p:nvPr/>
          </p:nvSpPr>
          <p:spPr>
            <a:xfrm>
              <a:off x="7414592" y="2816091"/>
              <a:ext cx="210645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dy</a:t>
              </a:r>
              <a:endParaRPr lang="pt-BR" sz="1200" dirty="0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EBA6F87C-16D5-4B4F-8938-A5A2D9910539}"/>
                </a:ext>
              </a:extLst>
            </p:cNvPr>
            <p:cNvSpPr txBox="1"/>
            <p:nvPr/>
          </p:nvSpPr>
          <p:spPr>
            <a:xfrm>
              <a:off x="7586302" y="2280434"/>
              <a:ext cx="199319" cy="260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dz</a:t>
              </a:r>
              <a:endParaRPr lang="pt-BR" sz="1200" dirty="0"/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2734DD4A-4830-4105-BB08-5E74E5F70BE1}"/>
                </a:ext>
              </a:extLst>
            </p:cNvPr>
            <p:cNvCxnSpPr/>
            <p:nvPr/>
          </p:nvCxnSpPr>
          <p:spPr>
            <a:xfrm>
              <a:off x="5393550" y="735109"/>
              <a:ext cx="0" cy="78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33A47676-1E46-433C-9210-0FA6FF637B95}"/>
                    </a:ext>
                  </a:extLst>
                </p:cNvPr>
                <p:cNvSpPr txBox="1"/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200" baseline="-25000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33A47676-1E46-433C-9210-0FA6FF637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2" y="435181"/>
                  <a:ext cx="416304" cy="254947"/>
                </a:xfrm>
                <a:prstGeom prst="rect">
                  <a:avLst/>
                </a:prstGeom>
                <a:blipFill>
                  <a:blip r:embed="rId6"/>
                  <a:stretch>
                    <a:fillRect l="-8333" r="-10417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FBF9FA9-9429-4715-B570-C027C7DD2779}"/>
                  </a:ext>
                </a:extLst>
              </p:cNvPr>
              <p:cNvSpPr txBox="1"/>
              <p:nvPr/>
            </p:nvSpPr>
            <p:spPr>
              <a:xfrm>
                <a:off x="4716016" y="2006478"/>
                <a:ext cx="2632721" cy="495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=9,17.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0,348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FBF9FA9-9429-4715-B570-C027C7DD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006478"/>
                <a:ext cx="2632721" cy="495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2F19C808-7B31-4074-8C97-A6D6F9AE8C51}"/>
              </a:ext>
            </a:extLst>
          </p:cNvPr>
          <p:cNvSpPr txBox="1"/>
          <p:nvPr/>
        </p:nvSpPr>
        <p:spPr>
          <a:xfrm>
            <a:off x="3491880" y="4619875"/>
            <a:ext cx="4683870" cy="1512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/>
              <a:t>Coeficiente de transferência externa de massa: 2,0.10</a:t>
            </a:r>
            <a:r>
              <a:rPr lang="pt-BR" sz="2400" baseline="30000" dirty="0"/>
              <a:t>-5</a:t>
            </a:r>
            <a:r>
              <a:rPr lang="pt-BR" sz="2400" dirty="0"/>
              <a:t> m/s</a:t>
            </a:r>
          </a:p>
          <a:p>
            <a:r>
              <a:rPr lang="pt-BR" sz="2400" dirty="0"/>
              <a:t>Coeficiente de difusão superficial (</a:t>
            </a:r>
            <a:r>
              <a:rPr lang="pt-BR" sz="2400" dirty="0" err="1"/>
              <a:t>D</a:t>
            </a:r>
            <a:r>
              <a:rPr lang="pt-BR" sz="2400" baseline="-25000" dirty="0" err="1"/>
              <a:t>s</a:t>
            </a:r>
            <a:r>
              <a:rPr lang="pt-BR" sz="2400" dirty="0"/>
              <a:t>): 6,0.10</a:t>
            </a:r>
            <a:r>
              <a:rPr lang="pt-BR" sz="2400" baseline="30000" dirty="0"/>
              <a:t>-14</a:t>
            </a:r>
            <a:r>
              <a:rPr lang="pt-BR" sz="2400" dirty="0"/>
              <a:t> m</a:t>
            </a:r>
            <a:r>
              <a:rPr lang="pt-BR" sz="2400" baseline="30000" dirty="0"/>
              <a:t>2</a:t>
            </a:r>
            <a:r>
              <a:rPr lang="pt-BR" sz="2400" dirty="0"/>
              <a:t>/s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34D2554-430D-4E1B-B7F2-FB23EF9C7662}"/>
              </a:ext>
            </a:extLst>
          </p:cNvPr>
          <p:cNvSpPr txBox="1"/>
          <p:nvPr/>
        </p:nvSpPr>
        <p:spPr>
          <a:xfrm>
            <a:off x="3519068" y="2822256"/>
            <a:ext cx="5229394" cy="1601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q= concentração de clorobenzeno em equilíbrio na fase sólida em mg/g</a:t>
            </a:r>
          </a:p>
          <a:p>
            <a:r>
              <a:rPr lang="pt-BR" dirty="0" err="1"/>
              <a:t>C</a:t>
            </a:r>
            <a:r>
              <a:rPr lang="pt-BR" baseline="-25000" dirty="0" err="1"/>
              <a:t>e</a:t>
            </a:r>
            <a:r>
              <a:rPr lang="pt-BR" dirty="0"/>
              <a:t>= concentração de clorobenzeno em equilíbrio na fase líquida em </a:t>
            </a:r>
            <a:r>
              <a:rPr lang="pt-BR" dirty="0" err="1"/>
              <a:t>μg</a:t>
            </a:r>
            <a:r>
              <a:rPr lang="pt-BR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816000669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7E245F9-B80D-4815-8F53-42C69799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D23F5D00-F998-4616-B64A-913873271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7919"/>
              </p:ext>
            </p:extLst>
          </p:nvPr>
        </p:nvGraphicFramePr>
        <p:xfrm>
          <a:off x="467544" y="2204864"/>
          <a:ext cx="8370291" cy="410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394372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7E245F9-B80D-4815-8F53-42C69799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3294788-03FE-456A-B57B-C2C9C98B0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24437"/>
              </p:ext>
            </p:extLst>
          </p:nvPr>
        </p:nvGraphicFramePr>
        <p:xfrm>
          <a:off x="512804" y="2187742"/>
          <a:ext cx="8369068" cy="410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5B1AB76B-F844-44C8-85BF-D97C44FC9A30}"/>
              </a:ext>
            </a:extLst>
          </p:cNvPr>
          <p:cNvSpPr txBox="1"/>
          <p:nvPr/>
        </p:nvSpPr>
        <p:spPr>
          <a:xfrm>
            <a:off x="7020272" y="1791339"/>
            <a:ext cx="178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TCLV: 20 minutos</a:t>
            </a:r>
          </a:p>
        </p:txBody>
      </p:sp>
    </p:spTree>
    <p:extLst>
      <p:ext uri="{BB962C8B-B14F-4D97-AF65-F5344CB8AC3E}">
        <p14:creationId xmlns:p14="http://schemas.microsoft.com/office/powerpoint/2010/main" val="366952431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7E245F9-B80D-4815-8F53-42C69799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3859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 COMPORTAMENTO DO PROCESSO </a:t>
            </a:r>
            <a:br>
              <a:rPr lang="pt-BR" altLang="pt-BR" sz="3200" dirty="0"/>
            </a:br>
            <a:r>
              <a:rPr lang="pt-BR" altLang="pt-BR" sz="3200" dirty="0"/>
              <a:t>DE ADSORÇÃO EM CARVÃO ATIVADO GRANULAR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1AB76B-F844-44C8-85BF-D97C44FC9A30}"/>
              </a:ext>
            </a:extLst>
          </p:cNvPr>
          <p:cNvSpPr txBox="1"/>
          <p:nvPr/>
        </p:nvSpPr>
        <p:spPr>
          <a:xfrm>
            <a:off x="7236296" y="1772816"/>
            <a:ext cx="178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TCLV: 20 minutos</a:t>
            </a:r>
          </a:p>
          <a:p>
            <a:r>
              <a:rPr lang="pt-BR" dirty="0"/>
              <a:t>d</a:t>
            </a:r>
            <a:r>
              <a:rPr lang="pt-BR" baseline="-25000" dirty="0"/>
              <a:t>p</a:t>
            </a:r>
            <a:r>
              <a:rPr lang="pt-BR" dirty="0"/>
              <a:t>:1,0 mm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704E77-8A28-4BD5-8FF8-A99EFF2BF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78925"/>
              </p:ext>
            </p:extLst>
          </p:nvPr>
        </p:nvGraphicFramePr>
        <p:xfrm>
          <a:off x="516372" y="2164315"/>
          <a:ext cx="8111255" cy="39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625787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FBDCFC0-9C89-467E-958C-7CBFF6F3BDF1}"/>
              </a:ext>
            </a:extLst>
          </p:cNvPr>
          <p:cNvGrpSpPr>
            <a:grpSpLocks noChangeAspect="1"/>
          </p:cNvGrpSpPr>
          <p:nvPr/>
        </p:nvGrpSpPr>
        <p:grpSpPr>
          <a:xfrm>
            <a:off x="1977676" y="1844824"/>
            <a:ext cx="6094179" cy="4407085"/>
            <a:chOff x="1968817" y="103699"/>
            <a:chExt cx="9108820" cy="6587161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6F7F846F-2E7F-4098-B945-13CC27249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564" y="845164"/>
              <a:ext cx="4272936" cy="42729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218FAC6B-ED2B-4C45-9430-72B673A58305}"/>
                </a:ext>
              </a:extLst>
            </p:cNvPr>
            <p:cNvGrpSpPr/>
            <p:nvPr/>
          </p:nvGrpSpPr>
          <p:grpSpPr>
            <a:xfrm>
              <a:off x="5547032" y="993763"/>
              <a:ext cx="1543577" cy="1724037"/>
              <a:chOff x="5559732" y="1311263"/>
              <a:chExt cx="1543577" cy="1724037"/>
            </a:xfrm>
          </p:grpSpPr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4D3428ED-2148-4C76-8B0E-8350D7510643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258C9671-0112-4AA4-8CB5-62A2D57B3A11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554CAED-7668-4F7B-9B02-922792F7D728}"/>
                </a:ext>
              </a:extLst>
            </p:cNvPr>
            <p:cNvGrpSpPr/>
            <p:nvPr/>
          </p:nvGrpSpPr>
          <p:grpSpPr>
            <a:xfrm rot="1523257">
              <a:off x="6088787" y="2077418"/>
              <a:ext cx="1543577" cy="1724037"/>
              <a:chOff x="5559732" y="1311263"/>
              <a:chExt cx="1543577" cy="1724037"/>
            </a:xfrm>
          </p:grpSpPr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E0236385-C97D-41D3-959E-08A0A55A6CBD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BD25DC1F-9917-4FEB-A52E-26CAED2CD3B3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F4AD2A00-3FEE-4883-9E44-34ADF462C9AE}"/>
                </a:ext>
              </a:extLst>
            </p:cNvPr>
            <p:cNvGrpSpPr/>
            <p:nvPr/>
          </p:nvGrpSpPr>
          <p:grpSpPr>
            <a:xfrm rot="16574100">
              <a:off x="3769185" y="1218450"/>
              <a:ext cx="1543577" cy="1724037"/>
              <a:chOff x="5559732" y="1311263"/>
              <a:chExt cx="1543577" cy="1724037"/>
            </a:xfrm>
          </p:grpSpPr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1D0AEE3E-E42D-4A64-84A5-6A8C86DA5624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2BABC7-F9E9-4146-91E9-0DCA23A480A6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39B896D-A025-4000-A8F8-8196FF7317DB}"/>
                </a:ext>
              </a:extLst>
            </p:cNvPr>
            <p:cNvGrpSpPr/>
            <p:nvPr/>
          </p:nvGrpSpPr>
          <p:grpSpPr>
            <a:xfrm rot="12328904">
              <a:off x="3586023" y="2782067"/>
              <a:ext cx="1543577" cy="1724037"/>
              <a:chOff x="5559732" y="1311263"/>
              <a:chExt cx="1543577" cy="1724037"/>
            </a:xfrm>
          </p:grpSpPr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91F3A62B-9F8E-4A8A-B611-0AF3DABB17DC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CE7CE5AF-6DC8-460B-B2C6-F0B1848BFD5C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8E676C99-6CA7-48D8-A842-F7DCF06545D7}"/>
                </a:ext>
              </a:extLst>
            </p:cNvPr>
            <p:cNvGrpSpPr/>
            <p:nvPr/>
          </p:nvGrpSpPr>
          <p:grpSpPr>
            <a:xfrm rot="7312318">
              <a:off x="5067900" y="3467595"/>
              <a:ext cx="1543577" cy="1724037"/>
              <a:chOff x="5559732" y="1311263"/>
              <a:chExt cx="1543577" cy="1724037"/>
            </a:xfrm>
          </p:grpSpPr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ED2612CB-7712-4113-8415-38ABF30AF8A5}"/>
                  </a:ext>
                </a:extLst>
              </p:cNvPr>
              <p:cNvSpPr/>
              <p:nvPr/>
            </p:nvSpPr>
            <p:spPr>
              <a:xfrm>
                <a:off x="5559732" y="1422400"/>
                <a:ext cx="1422400" cy="1612900"/>
              </a:xfrm>
              <a:custGeom>
                <a:avLst/>
                <a:gdLst>
                  <a:gd name="connsiteX0" fmla="*/ 1016000 w 1422400"/>
                  <a:gd name="connsiteY0" fmla="*/ 0 h 1612900"/>
                  <a:gd name="connsiteX1" fmla="*/ 838200 w 1422400"/>
                  <a:gd name="connsiteY1" fmla="*/ 304800 h 1612900"/>
                  <a:gd name="connsiteX2" fmla="*/ 317500 w 1422400"/>
                  <a:gd name="connsiteY2" fmla="*/ 1016000 h 1612900"/>
                  <a:gd name="connsiteX3" fmla="*/ 0 w 1422400"/>
                  <a:gd name="connsiteY3" fmla="*/ 1549400 h 1612900"/>
                  <a:gd name="connsiteX4" fmla="*/ 25400 w 1422400"/>
                  <a:gd name="connsiteY4" fmla="*/ 1612900 h 1612900"/>
                  <a:gd name="connsiteX5" fmla="*/ 228600 w 1422400"/>
                  <a:gd name="connsiteY5" fmla="*/ 1447800 h 1612900"/>
                  <a:gd name="connsiteX6" fmla="*/ 711200 w 1422400"/>
                  <a:gd name="connsiteY6" fmla="*/ 952500 h 1612900"/>
                  <a:gd name="connsiteX7" fmla="*/ 1028700 w 1422400"/>
                  <a:gd name="connsiteY7" fmla="*/ 584200 h 1612900"/>
                  <a:gd name="connsiteX8" fmla="*/ 1231900 w 1422400"/>
                  <a:gd name="connsiteY8" fmla="*/ 419100 h 1612900"/>
                  <a:gd name="connsiteX9" fmla="*/ 1422400 w 1422400"/>
                  <a:gd name="connsiteY9" fmla="*/ 304800 h 1612900"/>
                  <a:gd name="connsiteX10" fmla="*/ 1016000 w 1422400"/>
                  <a:gd name="connsiteY10" fmla="*/ 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2400" h="1612900">
                    <a:moveTo>
                      <a:pt x="1016000" y="0"/>
                    </a:moveTo>
                    <a:lnTo>
                      <a:pt x="838200" y="304800"/>
                    </a:lnTo>
                    <a:lnTo>
                      <a:pt x="317500" y="1016000"/>
                    </a:lnTo>
                    <a:lnTo>
                      <a:pt x="0" y="1549400"/>
                    </a:lnTo>
                    <a:lnTo>
                      <a:pt x="25400" y="1612900"/>
                    </a:lnTo>
                    <a:lnTo>
                      <a:pt x="228600" y="1447800"/>
                    </a:lnTo>
                    <a:lnTo>
                      <a:pt x="711200" y="952500"/>
                    </a:lnTo>
                    <a:lnTo>
                      <a:pt x="1028700" y="584200"/>
                    </a:lnTo>
                    <a:lnTo>
                      <a:pt x="1231900" y="419100"/>
                    </a:lnTo>
                    <a:lnTo>
                      <a:pt x="1422400" y="304800"/>
                    </a:lnTo>
                    <a:lnTo>
                      <a:pt x="10160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F1CF3E0-4313-4021-B4A2-8CC4398A5072}"/>
                  </a:ext>
                </a:extLst>
              </p:cNvPr>
              <p:cNvSpPr/>
              <p:nvPr/>
            </p:nvSpPr>
            <p:spPr>
              <a:xfrm rot="2361643">
                <a:off x="6643241" y="1311263"/>
                <a:ext cx="460068" cy="312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33354D9F-125D-4805-83B7-1C5C84369D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5671" y="299952"/>
              <a:ext cx="5282722" cy="528272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Oval 14">
              <a:extLst>
                <a:ext uri="{FF2B5EF4-FFF2-40B4-BE49-F238E27FC236}">
                  <a16:creationId xmlns:a16="http://schemas.microsoft.com/office/drawing/2014/main" id="{38BF7590-27BD-40EA-A03C-ACA7711F5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280" y="6929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9662C6C4-ECED-4A69-A273-B1694B0F1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17009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B531C985-EA46-4E40-9323-0FC6AFC06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742" y="1197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Oval 17">
              <a:extLst>
                <a:ext uri="{FF2B5EF4-FFF2-40B4-BE49-F238E27FC236}">
                  <a16:creationId xmlns:a16="http://schemas.microsoft.com/office/drawing/2014/main" id="{656F4EDF-B28B-460D-AE05-63E05C2F8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3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Oval 18">
              <a:extLst>
                <a:ext uri="{FF2B5EF4-FFF2-40B4-BE49-F238E27FC236}">
                  <a16:creationId xmlns:a16="http://schemas.microsoft.com/office/drawing/2014/main" id="{CBBBD016-2F6C-4CDB-8C09-E58B36D4A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177241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A7D1C2FD-13E5-4FAF-9B88-13A9C899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880" y="25645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2F894D09-8CEB-48DC-B15F-52CDC5812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8842" y="16295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16136CAE-F8E7-4934-8E30-37548DBF9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980" y="32853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Oval 23">
              <a:extLst>
                <a:ext uri="{FF2B5EF4-FFF2-40B4-BE49-F238E27FC236}">
                  <a16:creationId xmlns:a16="http://schemas.microsoft.com/office/drawing/2014/main" id="{620326C9-1CBA-4463-B98D-19E0AA3BE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480" y="371710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E389FC67-6FCE-4309-9431-765382A44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180" y="335674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9F37C7F2-5CA6-49CF-A327-AE758090A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080" y="21327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Oval 26">
              <a:extLst>
                <a:ext uri="{FF2B5EF4-FFF2-40B4-BE49-F238E27FC236}">
                  <a16:creationId xmlns:a16="http://schemas.microsoft.com/office/drawing/2014/main" id="{4AE1B006-8A49-4FEA-B937-8429B24F4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310" y="5849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9E8D8E32-B8CE-4A3A-8AD8-38169D37A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942" y="12691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Oval 43">
              <a:extLst>
                <a:ext uri="{FF2B5EF4-FFF2-40B4-BE49-F238E27FC236}">
                  <a16:creationId xmlns:a16="http://schemas.microsoft.com/office/drawing/2014/main" id="{0252D7A7-9EA7-4A03-A668-2A8057B4C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228" y="290968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1CD467BC-10A1-4EA4-9C9B-4CC4AE2D1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535" y="1700982"/>
              <a:ext cx="13101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Fase líquida</a:t>
              </a:r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8E9FD3C1-A2A5-4422-85C1-4A49975E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514" y="232920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3D1AE550-2E37-4235-8667-A2A5A6372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680" y="250108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FB6E41-9078-4E59-B910-8A0F38638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35" y="1041005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A7F4710E-2144-4912-BB41-A8C16F9AA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603" y="214673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DA2E02F8-AFE3-4A2C-AA97-4D6725D9D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55" y="1575569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76439537-9198-4BB5-9FB6-865CF60D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47" y="253388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5BEB271B-51FE-4AE3-9193-73DD77BC0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47" y="242593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Line 7">
              <a:extLst>
                <a:ext uri="{FF2B5EF4-FFF2-40B4-BE49-F238E27FC236}">
                  <a16:creationId xmlns:a16="http://schemas.microsoft.com/office/drawing/2014/main" id="{EEE7C83C-E50E-47DD-A304-6F71D6374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205" y="6292850"/>
              <a:ext cx="7613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51" name="Line 8">
              <a:extLst>
                <a:ext uri="{FF2B5EF4-FFF2-40B4-BE49-F238E27FC236}">
                  <a16:creationId xmlns:a16="http://schemas.microsoft.com/office/drawing/2014/main" id="{740CFAA4-5778-43DF-BFE3-3300C102E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3789" y="3393257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6FD4FFF4-F748-4754-87FA-0C0168614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86" y="3413125"/>
              <a:ext cx="0" cy="287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C16E5ED1-F22D-46EB-BCAB-BD0FF750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903" y="6321528"/>
              <a:ext cx="15318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dirty="0"/>
                <a:t>Camada limite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EEC2C462-9239-4C36-9E66-124863B6A768}"/>
                </a:ext>
              </a:extLst>
            </p:cNvPr>
            <p:cNvSpPr txBox="1"/>
            <p:nvPr/>
          </p:nvSpPr>
          <p:spPr>
            <a:xfrm>
              <a:off x="7235769" y="5475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FE66DF2E-A1B6-45E6-9509-2A5D57B8F6F1}"/>
                </a:ext>
              </a:extLst>
            </p:cNvPr>
            <p:cNvCxnSpPr/>
            <p:nvPr/>
          </p:nvCxnSpPr>
          <p:spPr>
            <a:xfrm>
              <a:off x="7213493" y="896745"/>
              <a:ext cx="118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8A49A78F-012A-4DE9-B77A-C1BACF4F8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4882" y="896745"/>
              <a:ext cx="345375" cy="4089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662843E1-E4B2-478E-892E-06BE5D61DF38}"/>
                </a:ext>
              </a:extLst>
            </p:cNvPr>
            <p:cNvSpPr txBox="1"/>
            <p:nvPr/>
          </p:nvSpPr>
          <p:spPr>
            <a:xfrm>
              <a:off x="6942081" y="1081545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  <a:r>
                <a:rPr lang="pt-BR" baseline="30000" dirty="0"/>
                <a:t>*</a:t>
              </a:r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id="{3C777DE2-4663-4E10-9BDE-30992082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761" y="2698130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" name="Oval 17">
              <a:extLst>
                <a:ext uri="{FF2B5EF4-FFF2-40B4-BE49-F238E27FC236}">
                  <a16:creationId xmlns:a16="http://schemas.microsoft.com/office/drawing/2014/main" id="{E6432B64-1E67-4A54-AF7D-B81AA39F7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886" y="3101137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5FBF346F-75DC-4926-AF96-8809317F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948" y="302767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" name="Oval 17">
              <a:extLst>
                <a:ext uri="{FF2B5EF4-FFF2-40B4-BE49-F238E27FC236}">
                  <a16:creationId xmlns:a16="http://schemas.microsoft.com/office/drawing/2014/main" id="{AA539177-B1B6-46F2-97FD-93B760A0D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6276" y="294895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" name="Oval 17">
              <a:extLst>
                <a:ext uri="{FF2B5EF4-FFF2-40B4-BE49-F238E27FC236}">
                  <a16:creationId xmlns:a16="http://schemas.microsoft.com/office/drawing/2014/main" id="{28F0CD41-2F93-4294-8CF1-934E8892F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475" y="2901345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Oval 17">
              <a:extLst>
                <a:ext uri="{FF2B5EF4-FFF2-40B4-BE49-F238E27FC236}">
                  <a16:creationId xmlns:a16="http://schemas.microsoft.com/office/drawing/2014/main" id="{0E6AD929-E410-4994-B0BD-EB0F2182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537" y="282804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Oval 17">
              <a:extLst>
                <a:ext uri="{FF2B5EF4-FFF2-40B4-BE49-F238E27FC236}">
                  <a16:creationId xmlns:a16="http://schemas.microsoft.com/office/drawing/2014/main" id="{909540AB-F14D-425A-B8EF-CDFAD7913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363" y="276770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Oval 17">
              <a:extLst>
                <a:ext uri="{FF2B5EF4-FFF2-40B4-BE49-F238E27FC236}">
                  <a16:creationId xmlns:a16="http://schemas.microsoft.com/office/drawing/2014/main" id="{1948B9E6-E108-41EC-A61B-DB1A50E1B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92" y="2721558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Oval 17">
              <a:extLst>
                <a:ext uri="{FF2B5EF4-FFF2-40B4-BE49-F238E27FC236}">
                  <a16:creationId xmlns:a16="http://schemas.microsoft.com/office/drawing/2014/main" id="{22AC2C96-B223-430E-81B1-CDF064B2F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75" y="315511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Oval 17">
              <a:extLst>
                <a:ext uri="{FF2B5EF4-FFF2-40B4-BE49-F238E27FC236}">
                  <a16:creationId xmlns:a16="http://schemas.microsoft.com/office/drawing/2014/main" id="{01246A48-F466-4B97-84E8-6E72493A6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65" y="3205802"/>
              <a:ext cx="107950" cy="107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EE7238D2-23B1-4D59-B63B-66E3606F5C82}"/>
                </a:ext>
              </a:extLst>
            </p:cNvPr>
            <p:cNvCxnSpPr/>
            <p:nvPr/>
          </p:nvCxnSpPr>
          <p:spPr>
            <a:xfrm flipV="1">
              <a:off x="6880475" y="325352"/>
              <a:ext cx="0" cy="966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622E4D2B-9C42-4D6A-8AE4-F1D65A81A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6531" y="1291612"/>
              <a:ext cx="12791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CC4BBC7C-07E2-467B-A3C9-739D1FF21762}"/>
                </a:ext>
              </a:extLst>
            </p:cNvPr>
            <p:cNvSpPr/>
            <p:nvPr/>
          </p:nvSpPr>
          <p:spPr>
            <a:xfrm>
              <a:off x="5550242" y="344650"/>
              <a:ext cx="1329127" cy="951364"/>
            </a:xfrm>
            <a:custGeom>
              <a:avLst/>
              <a:gdLst>
                <a:gd name="connsiteX0" fmla="*/ 1295400 w 1295400"/>
                <a:gd name="connsiteY0" fmla="*/ 0 h 901700"/>
                <a:gd name="connsiteX1" fmla="*/ 1181100 w 1295400"/>
                <a:gd name="connsiteY1" fmla="*/ 304800 h 901700"/>
                <a:gd name="connsiteX2" fmla="*/ 977900 w 1295400"/>
                <a:gd name="connsiteY2" fmla="*/ 546100 h 901700"/>
                <a:gd name="connsiteX3" fmla="*/ 660400 w 1295400"/>
                <a:gd name="connsiteY3" fmla="*/ 762000 h 901700"/>
                <a:gd name="connsiteX4" fmla="*/ 368300 w 1295400"/>
                <a:gd name="connsiteY4" fmla="*/ 863600 h 901700"/>
                <a:gd name="connsiteX5" fmla="*/ 139700 w 1295400"/>
                <a:gd name="connsiteY5" fmla="*/ 901700 h 901700"/>
                <a:gd name="connsiteX6" fmla="*/ 0 w 1295400"/>
                <a:gd name="connsiteY6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901700">
                  <a:moveTo>
                    <a:pt x="1295400" y="0"/>
                  </a:moveTo>
                  <a:lnTo>
                    <a:pt x="1181100" y="304800"/>
                  </a:lnTo>
                  <a:lnTo>
                    <a:pt x="977900" y="546100"/>
                  </a:lnTo>
                  <a:lnTo>
                    <a:pt x="660400" y="762000"/>
                  </a:lnTo>
                  <a:lnTo>
                    <a:pt x="368300" y="863600"/>
                  </a:lnTo>
                  <a:lnTo>
                    <a:pt x="139700" y="901700"/>
                  </a:lnTo>
                  <a:lnTo>
                    <a:pt x="0" y="901700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C305AA0E-CE4C-4EE6-A63E-8B54290ABE28}"/>
                </a:ext>
              </a:extLst>
            </p:cNvPr>
            <p:cNvSpPr txBox="1"/>
            <p:nvPr/>
          </p:nvSpPr>
          <p:spPr>
            <a:xfrm>
              <a:off x="6525182" y="10369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</a:t>
              </a:r>
            </a:p>
          </p:txBody>
        </p:sp>
        <p:sp>
          <p:nvSpPr>
            <p:cNvPr id="72" name="Text Box 6">
              <a:extLst>
                <a:ext uri="{FF2B5EF4-FFF2-40B4-BE49-F238E27FC236}">
                  <a16:creationId xmlns:a16="http://schemas.microsoft.com/office/drawing/2014/main" id="{DC839AA4-5651-4AD0-BC2E-AAB613A9C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67" y="3616748"/>
              <a:ext cx="182243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400" dirty="0"/>
                <a:t>Transferência externa </a:t>
              </a:r>
            </a:p>
            <a:p>
              <a:r>
                <a:rPr lang="pt-BR" altLang="pt-BR" sz="1400" dirty="0"/>
                <a:t>de massa</a:t>
              </a:r>
            </a:p>
          </p:txBody>
        </p:sp>
        <p:cxnSp>
          <p:nvCxnSpPr>
            <p:cNvPr id="73" name="Conector: Angulado 72">
              <a:extLst>
                <a:ext uri="{FF2B5EF4-FFF2-40B4-BE49-F238E27FC236}">
                  <a16:creationId xmlns:a16="http://schemas.microsoft.com/office/drawing/2014/main" id="{98CDA50B-E7AD-41C8-9964-D87643B330B7}"/>
                </a:ext>
              </a:extLst>
            </p:cNvPr>
            <p:cNvCxnSpPr>
              <a:cxnSpLocks/>
              <a:stCxn id="72" idx="0"/>
              <a:endCxn id="49" idx="4"/>
            </p:cNvCxnSpPr>
            <p:nvPr/>
          </p:nvCxnSpPr>
          <p:spPr>
            <a:xfrm rot="16200000" flipV="1">
              <a:off x="8240469" y="2113133"/>
              <a:ext cx="1082868" cy="192436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6">
              <a:extLst>
                <a:ext uri="{FF2B5EF4-FFF2-40B4-BE49-F238E27FC236}">
                  <a16:creationId xmlns:a16="http://schemas.microsoft.com/office/drawing/2014/main" id="{44F0C667-9D3F-4ACB-B27F-903EADDBC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782" y="1814730"/>
              <a:ext cx="1670192" cy="782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400" dirty="0"/>
                <a:t>Difusão </a:t>
              </a:r>
            </a:p>
            <a:p>
              <a:r>
                <a:rPr lang="pt-BR" altLang="pt-BR" sz="1400" dirty="0"/>
                <a:t>superficial </a:t>
              </a:r>
            </a:p>
          </p:txBody>
        </p:sp>
        <p:cxnSp>
          <p:nvCxnSpPr>
            <p:cNvPr id="75" name="Conector: Angulado 74">
              <a:extLst>
                <a:ext uri="{FF2B5EF4-FFF2-40B4-BE49-F238E27FC236}">
                  <a16:creationId xmlns:a16="http://schemas.microsoft.com/office/drawing/2014/main" id="{4E23529D-BEC2-403C-8EC9-52C82992FD3D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rot="16200000" flipH="1">
              <a:off x="6642787" y="2646865"/>
              <a:ext cx="278882" cy="178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67400334-EE69-41C4-B8B1-F21F5B23E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17" y="5758555"/>
              <a:ext cx="2082878" cy="36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dirty="0"/>
                <a:t>Material adsorvente</a:t>
              </a:r>
            </a:p>
          </p:txBody>
        </p: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BF37FEA6-BE72-4C41-BD3A-56CC031C0262}"/>
                </a:ext>
              </a:extLst>
            </p:cNvPr>
            <p:cNvCxnSpPr/>
            <p:nvPr/>
          </p:nvCxnSpPr>
          <p:spPr>
            <a:xfrm flipH="1">
              <a:off x="3447443" y="3056905"/>
              <a:ext cx="2021111" cy="162116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959C30C5-18E1-4A14-8E52-5989852F18DF}"/>
                </a:ext>
              </a:extLst>
            </p:cNvPr>
            <p:cNvSpPr txBox="1"/>
            <p:nvPr/>
          </p:nvSpPr>
          <p:spPr>
            <a:xfrm>
              <a:off x="4243374" y="27789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3822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5491</TotalTime>
  <Words>3363</Words>
  <Application>Microsoft Office PowerPoint</Application>
  <PresentationFormat>Apresentação na tela (4:3)</PresentationFormat>
  <Paragraphs>848</Paragraphs>
  <Slides>87</Slides>
  <Notes>83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94" baseType="lpstr">
      <vt:lpstr>Calibri</vt:lpstr>
      <vt:lpstr>Calibri Light</vt:lpstr>
      <vt:lpstr>Cambria Math</vt:lpstr>
      <vt:lpstr>Century Gothic</vt:lpstr>
      <vt:lpstr>Wingdings</vt:lpstr>
      <vt:lpstr>Retrospectiva</vt:lpstr>
      <vt:lpstr>Document</vt:lpstr>
      <vt:lpstr>ESCOLA POLITÉCNICA DA USP DEPARTAMENTO DE ENGENHARIA  HIDRÁULICA E AMBIENTAL   PHD 5746 – PROCESSOS FÍSICO-QUÍMICOS EM ENGENHARIA SANITÁRIA E AMBIENTAL II 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 ADSORÇÃO EM CARVÃO ATIVADO EM PÓ E GRANULAR </vt:lpstr>
      <vt:lpstr> ADSORÇÃO EM CARVÃO ATIVADO EM PÓ E GRANULAR </vt:lpstr>
      <vt:lpstr> ADSORÇÃO EM CARVÃO ATIVADO EM PÓ E GRANULAR </vt:lpstr>
      <vt:lpstr> ADSORÇÃO EM CARVÃO ATIVADO EM PÓ E GRANULAR </vt:lpstr>
      <vt:lpstr> ADSORÇÃO EM CARVÃO ATIVADO EM PÓ  </vt:lpstr>
      <vt:lpstr> ADSORÇÃO EM CARVÃO ATIVADO EM PÓ  </vt:lpstr>
      <vt:lpstr> ADSORÇÃO EM CARVÃO ATIVADO GRANULAR </vt:lpstr>
      <vt:lpstr> ADSORÇÃO EM CARVÃO ATIVADO GRANULAR </vt:lpstr>
      <vt:lpstr> ADSORÇÃO EM CARVÃO ATIVADO GRANULAR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DE ADSORÇÃO EM CARVÃO ATIVADO EM PÓ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DE ADSORÇÃO EM CARVÃO ATIVADO EM PÓ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 COMPORTAMENTO DO PROCESSO  DE ADSORÇÃO EM CARVÃO ATIVADO GRANULAR 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166</cp:revision>
  <dcterms:created xsi:type="dcterms:W3CDTF">2005-03-13T17:15:38Z</dcterms:created>
  <dcterms:modified xsi:type="dcterms:W3CDTF">2021-10-14T14:36:55Z</dcterms:modified>
</cp:coreProperties>
</file>