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1"/>
  </p:notesMasterIdLst>
  <p:sldIdLst>
    <p:sldId id="605" r:id="rId2"/>
    <p:sldId id="606" r:id="rId3"/>
    <p:sldId id="507" r:id="rId4"/>
    <p:sldId id="500" r:id="rId5"/>
    <p:sldId id="319" r:id="rId6"/>
    <p:sldId id="326" r:id="rId7"/>
    <p:sldId id="334" r:id="rId8"/>
    <p:sldId id="340" r:id="rId9"/>
    <p:sldId id="341" r:id="rId10"/>
    <p:sldId id="342" r:id="rId11"/>
    <p:sldId id="343" r:id="rId12"/>
    <p:sldId id="344" r:id="rId13"/>
    <p:sldId id="345" r:id="rId14"/>
    <p:sldId id="357" r:id="rId15"/>
    <p:sldId id="359" r:id="rId16"/>
    <p:sldId id="362" r:id="rId17"/>
    <p:sldId id="393" r:id="rId18"/>
    <p:sldId id="395" r:id="rId19"/>
    <p:sldId id="607" r:id="rId20"/>
    <p:sldId id="366" r:id="rId21"/>
    <p:sldId id="369" r:id="rId22"/>
    <p:sldId id="394" r:id="rId23"/>
    <p:sldId id="529" r:id="rId24"/>
    <p:sldId id="533" r:id="rId25"/>
    <p:sldId id="531" r:id="rId26"/>
    <p:sldId id="532" r:id="rId27"/>
    <p:sldId id="560" r:id="rId28"/>
    <p:sldId id="561" r:id="rId29"/>
    <p:sldId id="608" r:id="rId30"/>
    <p:sldId id="562" r:id="rId31"/>
    <p:sldId id="563" r:id="rId32"/>
    <p:sldId id="396" r:id="rId33"/>
    <p:sldId id="397" r:id="rId34"/>
    <p:sldId id="398" r:id="rId35"/>
    <p:sldId id="567" r:id="rId36"/>
    <p:sldId id="568" r:id="rId37"/>
    <p:sldId id="599" r:id="rId38"/>
    <p:sldId id="600" r:id="rId39"/>
    <p:sldId id="601" r:id="rId40"/>
    <p:sldId id="602" r:id="rId41"/>
    <p:sldId id="609" r:id="rId42"/>
    <p:sldId id="610" r:id="rId43"/>
    <p:sldId id="611" r:id="rId44"/>
    <p:sldId id="603" r:id="rId45"/>
    <p:sldId id="399" r:id="rId46"/>
    <p:sldId id="400" r:id="rId47"/>
    <p:sldId id="401" r:id="rId48"/>
    <p:sldId id="604" r:id="rId49"/>
    <p:sldId id="392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  <a:srgbClr val="FFFF00"/>
    <a:srgbClr val="0000FF"/>
    <a:srgbClr val="0099FF"/>
    <a:srgbClr val="00CCFF"/>
    <a:srgbClr val="66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B0B42-B884-40CC-9D3A-1C0C2929A190}" v="41" dt="2019-04-30T16:58:17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8" d="100"/>
          <a:sy n="68" d="100"/>
        </p:scale>
        <p:origin x="75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ney Seckler" userId="73470fc2d5f88927" providerId="LiveId" clId="{0DD59C47-9532-4E4D-AD16-E1A1684EBEB3}"/>
    <pc:docChg chg="undo redo custSel addSld delSld modSld">
      <pc:chgData name="Sidney Seckler" userId="73470fc2d5f88927" providerId="LiveId" clId="{0DD59C47-9532-4E4D-AD16-E1A1684EBEB3}" dt="2019-02-13T16:55:13.027" v="4238" actId="20577"/>
      <pc:docMkLst>
        <pc:docMk/>
      </pc:docMkLst>
      <pc:sldChg chg="addSp delSp modSp add">
        <pc:chgData name="Sidney Seckler" userId="73470fc2d5f88927" providerId="LiveId" clId="{0DD59C47-9532-4E4D-AD16-E1A1684EBEB3}" dt="2019-02-11T19:14:02.122" v="834" actId="1038"/>
        <pc:sldMkLst>
          <pc:docMk/>
          <pc:sldMk cId="0" sldId="500"/>
        </pc:sldMkLst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2" creationId="{9625E5F9-68D2-4A07-8CB5-DCD9CEB50266}"/>
          </ac:spMkLst>
        </pc:spChg>
        <pc:spChg chg="add del mod">
          <ac:chgData name="Sidney Seckler" userId="73470fc2d5f88927" providerId="LiveId" clId="{0DD59C47-9532-4E4D-AD16-E1A1684EBEB3}" dt="2019-02-11T19:09:14.400" v="685" actId="478"/>
          <ac:spMkLst>
            <pc:docMk/>
            <pc:sldMk cId="0" sldId="500"/>
            <ac:spMk id="3" creationId="{02606AA5-C07D-4AB4-9905-20C6C51F633C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" creationId="{C72E534B-5E4C-45C9-81F9-A09EB505F64B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5" creationId="{2694559F-A69F-4E68-99E0-C5372E3464CF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7" creationId="{B05EB75C-798E-49A2-A48B-B8BC15F188A7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8" creationId="{A32DC4E2-3FCE-4AF7-BF61-E29B3D6682A1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39" creationId="{74F8C59F-B7BB-4BC9-BB4B-94A132984D9D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0" creationId="{C70AC4DF-6D3E-4D4F-A4D9-AEE180B77575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1" creationId="{D7F65AB9-BA8A-47D5-8610-89583639DC38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44" creationId="{61E46DDD-F97E-48F7-8FB3-AA52D286B801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61" creationId="{08112B47-76EB-47F0-9D8B-012F78EDCE0B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67" creationId="{E86E88A3-2116-4331-AB84-EA3F65DD55E4}"/>
          </ac:spMkLst>
        </pc:spChg>
        <pc:spChg chg="add mod">
          <ac:chgData name="Sidney Seckler" userId="73470fc2d5f88927" providerId="LiveId" clId="{0DD59C47-9532-4E4D-AD16-E1A1684EBEB3}" dt="2019-02-11T19:14:02.122" v="834" actId="1038"/>
          <ac:spMkLst>
            <pc:docMk/>
            <pc:sldMk cId="0" sldId="500"/>
            <ac:spMk id="75" creationId="{4F68C8B5-7EA0-4281-9410-2350C81D06BE}"/>
          </ac:spMkLst>
        </pc:spChg>
        <pc:spChg chg="mod">
          <ac:chgData name="Sidney Seckler" userId="73470fc2d5f88927" providerId="LiveId" clId="{0DD59C47-9532-4E4D-AD16-E1A1684EBEB3}" dt="2019-02-11T19:05:42.447" v="489" actId="108"/>
          <ac:spMkLst>
            <pc:docMk/>
            <pc:sldMk cId="0" sldId="500"/>
            <ac:spMk id="304131" creationId="{3FD46931-1260-486D-89A6-B0D903563948}"/>
          </ac:spMkLst>
        </pc:spChg>
        <pc:grpChg chg="del">
          <ac:chgData name="Sidney Seckler" userId="73470fc2d5f88927" providerId="LiveId" clId="{0DD59C47-9532-4E4D-AD16-E1A1684EBEB3}" dt="2019-02-11T19:05:05.787" v="448" actId="478"/>
          <ac:grpSpMkLst>
            <pc:docMk/>
            <pc:sldMk cId="0" sldId="500"/>
            <ac:grpSpMk id="304132" creationId="{0F7CEEA2-3191-4169-97A2-2ACC05A27462}"/>
          </ac:grpSpMkLst>
        </pc:grp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" creationId="{EECC4C5E-60D6-4E64-88F2-5F168E585369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0" creationId="{F50B3C30-7208-4E02-9D02-655EFB5FC9B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2" creationId="{4F32A249-0AD7-48FE-9C06-4A8CAEA3AF9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4" creationId="{28936021-BD92-4B7E-8CF7-52A5386FF48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17" creationId="{C1050869-44D5-4DDB-BAB9-EA3892C3BCDA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0" creationId="{2BE2E2CC-0D72-4FB3-BC12-B76F27D8D4EC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2" creationId="{1D3D3519-39A0-4880-9870-2EB5329177B7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24" creationId="{33D2FC03-225B-4257-B465-840E363E9360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68" creationId="{559733F9-91F4-4454-9A33-D934B2E9BFFB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6" creationId="{7BC6CB55-C10F-4DF8-956D-7BE55A8644B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79" creationId="{64C630FF-0E9C-4002-8853-74B5458EBB0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82" creationId="{5566CD69-288E-4E1B-A29A-0FF86FF79CF3}"/>
          </ac:cxnSpMkLst>
        </pc:cxnChg>
        <pc:cxnChg chg="add mod">
          <ac:chgData name="Sidney Seckler" userId="73470fc2d5f88927" providerId="LiveId" clId="{0DD59C47-9532-4E4D-AD16-E1A1684EBEB3}" dt="2019-02-11T19:14:02.122" v="834" actId="1038"/>
          <ac:cxnSpMkLst>
            <pc:docMk/>
            <pc:sldMk cId="0" sldId="500"/>
            <ac:cxnSpMk id="85" creationId="{E2DC6204-DB1E-40CA-BA09-2A0946517CEC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5" creationId="{8EEEC086-48C2-4BCA-AE31-F45035638315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6" creationId="{AEF1D515-01F5-42B7-BAA4-FAE4C7297B2C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7" creationId="{702B05B3-7BC9-4A17-B795-3D8BD8486719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59" creationId="{30039DD0-5ABE-4033-97BC-BD1BD7DE8318}"/>
          </ac:cxnSpMkLst>
        </pc:cxnChg>
        <pc:cxnChg chg="mod">
          <ac:chgData name="Sidney Seckler" userId="73470fc2d5f88927" providerId="LiveId" clId="{0DD59C47-9532-4E4D-AD16-E1A1684EBEB3}" dt="2019-02-11T19:05:05.787" v="448" actId="478"/>
          <ac:cxnSpMkLst>
            <pc:docMk/>
            <pc:sldMk cId="0" sldId="500"/>
            <ac:cxnSpMk id="304161" creationId="{64E945A9-5164-4F87-9F0F-0B549E83B755}"/>
          </ac:cxnSpMkLst>
        </pc:cxnChg>
      </pc:sldChg>
      <pc:sldChg chg="add">
        <pc:chgData name="Sidney Seckler" userId="73470fc2d5f88927" providerId="LiveId" clId="{0DD59C47-9532-4E4D-AD16-E1A1684EBEB3}" dt="2019-02-11T19:02:55.628" v="391"/>
        <pc:sldMkLst>
          <pc:docMk/>
          <pc:sldMk cId="0" sldId="507"/>
        </pc:sldMkLst>
      </pc:sldChg>
    </pc:docChg>
  </pc:docChgLst>
  <pc:docChgLst>
    <pc:chgData name="Sidney Seckler" userId="73470fc2d5f88927" providerId="LiveId" clId="{0BD0A896-3540-4E20-9EC9-2378AE0E759B}"/>
    <pc:docChg chg="undo addSld delSld modSld">
      <pc:chgData name="Sidney Seckler" userId="73470fc2d5f88927" providerId="LiveId" clId="{0BD0A896-3540-4E20-9EC9-2378AE0E759B}" dt="2019-03-19T21:31:07.508" v="38"/>
      <pc:docMkLst>
        <pc:docMk/>
      </pc:docMkLst>
      <pc:sldChg chg="add del">
        <pc:chgData name="Sidney Seckler" userId="73470fc2d5f88927" providerId="LiveId" clId="{0BD0A896-3540-4E20-9EC9-2378AE0E759B}" dt="2019-03-19T21:24:20.950" v="31" actId="2696"/>
        <pc:sldMkLst>
          <pc:docMk/>
          <pc:sldMk cId="0" sldId="340"/>
        </pc:sldMkLst>
      </pc:sldChg>
      <pc:sldChg chg="add">
        <pc:chgData name="Sidney Seckler" userId="73470fc2d5f88927" providerId="LiveId" clId="{0BD0A896-3540-4E20-9EC9-2378AE0E759B}" dt="2019-03-19T21:28:33.656" v="36"/>
        <pc:sldMkLst>
          <pc:docMk/>
          <pc:sldMk cId="0" sldId="357"/>
        </pc:sldMkLst>
      </pc:sldChg>
      <pc:sldChg chg="add">
        <pc:chgData name="Sidney Seckler" userId="73470fc2d5f88927" providerId="LiveId" clId="{0BD0A896-3540-4E20-9EC9-2378AE0E759B}" dt="2019-03-19T21:28:33.656" v="36"/>
        <pc:sldMkLst>
          <pc:docMk/>
          <pc:sldMk cId="0" sldId="359"/>
        </pc:sldMkLst>
      </pc:sldChg>
      <pc:sldChg chg="add">
        <pc:chgData name="Sidney Seckler" userId="73470fc2d5f88927" providerId="LiveId" clId="{0BD0A896-3540-4E20-9EC9-2378AE0E759B}" dt="2019-03-19T21:28:33.656" v="36"/>
        <pc:sldMkLst>
          <pc:docMk/>
          <pc:sldMk cId="0" sldId="362"/>
        </pc:sldMkLst>
      </pc:sldChg>
      <pc:sldChg chg="add">
        <pc:chgData name="Sidney Seckler" userId="73470fc2d5f88927" providerId="LiveId" clId="{0BD0A896-3540-4E20-9EC9-2378AE0E759B}" dt="2019-03-19T21:29:48.671" v="37"/>
        <pc:sldMkLst>
          <pc:docMk/>
          <pc:sldMk cId="0" sldId="366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0" sldId="369"/>
        </pc:sldMkLst>
      </pc:sldChg>
      <pc:sldChg chg="add">
        <pc:chgData name="Sidney Seckler" userId="73470fc2d5f88927" providerId="LiveId" clId="{0BD0A896-3540-4E20-9EC9-2378AE0E759B}" dt="2019-03-19T21:29:48.671" v="37"/>
        <pc:sldMkLst>
          <pc:docMk/>
          <pc:sldMk cId="2227863481" sldId="393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1194815044" sldId="394"/>
        </pc:sldMkLst>
      </pc:sldChg>
      <pc:sldChg chg="add">
        <pc:chgData name="Sidney Seckler" userId="73470fc2d5f88927" providerId="LiveId" clId="{0BD0A896-3540-4E20-9EC9-2378AE0E759B}" dt="2019-03-19T21:29:48.671" v="37"/>
        <pc:sldMkLst>
          <pc:docMk/>
          <pc:sldMk cId="1203201701" sldId="395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1960017020" sldId="396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330112646" sldId="397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3569334956" sldId="398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767155229" sldId="399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326458001" sldId="400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664888947" sldId="401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673600176" sldId="529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374098609" sldId="531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525915849" sldId="532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1267385269" sldId="533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3792605575" sldId="560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388489438" sldId="561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539321925" sldId="562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4070809409" sldId="563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2422202141" sldId="567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1195850512" sldId="568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877418303" sldId="599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1975838312" sldId="600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1363625737" sldId="601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1729074674" sldId="602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4101410509" sldId="603"/>
        </pc:sldMkLst>
      </pc:sldChg>
      <pc:sldChg chg="add">
        <pc:chgData name="Sidney Seckler" userId="73470fc2d5f88927" providerId="LiveId" clId="{0BD0A896-3540-4E20-9EC9-2378AE0E759B}" dt="2019-03-19T21:31:07.508" v="38"/>
        <pc:sldMkLst>
          <pc:docMk/>
          <pc:sldMk cId="3597810362" sldId="604"/>
        </pc:sldMkLst>
      </pc:sldChg>
      <pc:sldChg chg="add">
        <pc:chgData name="Sidney Seckler" userId="73470fc2d5f88927" providerId="LiveId" clId="{0BD0A896-3540-4E20-9EC9-2378AE0E759B}" dt="2019-03-19T21:20:15.692" v="0"/>
        <pc:sldMkLst>
          <pc:docMk/>
          <pc:sldMk cId="0" sldId="605"/>
        </pc:sldMkLst>
      </pc:sldChg>
      <pc:sldChg chg="add">
        <pc:chgData name="Sidney Seckler" userId="73470fc2d5f88927" providerId="LiveId" clId="{0BD0A896-3540-4E20-9EC9-2378AE0E759B}" dt="2019-03-19T21:21:19.763" v="2"/>
        <pc:sldMkLst>
          <pc:docMk/>
          <pc:sldMk cId="0" sldId="606"/>
        </pc:sldMkLst>
      </pc:sldChg>
    </pc:docChg>
  </pc:docChgLst>
  <pc:docChgLst>
    <pc:chgData name="Sidney Seckler" userId="73470fc2d5f88927" providerId="LiveId" clId="{E451AAF5-2A54-4459-A780-52F38250C78E}"/>
    <pc:docChg chg="custSel addSld delSld modSld">
      <pc:chgData name="Sidney Seckler" userId="73470fc2d5f88927" providerId="LiveId" clId="{E451AAF5-2A54-4459-A780-52F38250C78E}" dt="2019-02-20T18:26:29.995" v="2800" actId="2696"/>
      <pc:docMkLst>
        <pc:docMk/>
      </pc:docMkLst>
    </pc:docChg>
  </pc:docChgLst>
  <pc:docChgLst>
    <pc:chgData name="Sidney Seckler" userId="73470fc2d5f88927" providerId="LiveId" clId="{9485F89E-B531-4E9E-BDD5-820B54679AB7}"/>
    <pc:docChg chg="undo custSel addSld delSld modSld">
      <pc:chgData name="Sidney Seckler" userId="73470fc2d5f88927" providerId="LiveId" clId="{9485F89E-B531-4E9E-BDD5-820B54679AB7}" dt="2019-03-10T16:22:43.120" v="1315" actId="20577"/>
      <pc:docMkLst>
        <pc:docMk/>
      </pc:docMkLst>
      <pc:sldChg chg="addSp modSp add del">
        <pc:chgData name="Sidney Seckler" userId="73470fc2d5f88927" providerId="LiveId" clId="{9485F89E-B531-4E9E-BDD5-820B54679AB7}" dt="2019-03-10T14:51:25.772" v="432" actId="207"/>
        <pc:sldMkLst>
          <pc:docMk/>
          <pc:sldMk cId="0" sldId="319"/>
        </pc:sldMkLst>
        <pc:spChg chg="add mod">
          <ac:chgData name="Sidney Seckler" userId="73470fc2d5f88927" providerId="LiveId" clId="{9485F89E-B531-4E9E-BDD5-820B54679AB7}" dt="2019-03-10T14:51:25.772" v="432" actId="207"/>
          <ac:spMkLst>
            <pc:docMk/>
            <pc:sldMk cId="0" sldId="319"/>
            <ac:spMk id="2" creationId="{FAD99B91-C156-4C8E-A850-0A270EC1F06D}"/>
          </ac:spMkLst>
        </pc:spChg>
      </pc:sldChg>
      <pc:sldChg chg="addSp delSp modSp add">
        <pc:chgData name="Sidney Seckler" userId="73470fc2d5f88927" providerId="LiveId" clId="{9485F89E-B531-4E9E-BDD5-820B54679AB7}" dt="2019-03-10T14:59:22.427" v="470" actId="1076"/>
        <pc:sldMkLst>
          <pc:docMk/>
          <pc:sldMk cId="0" sldId="326"/>
        </pc:sldMkLst>
        <pc:spChg chg="mod">
          <ac:chgData name="Sidney Seckler" userId="73470fc2d5f88927" providerId="LiveId" clId="{9485F89E-B531-4E9E-BDD5-820B54679AB7}" dt="2019-03-10T14:57:42.143" v="449"/>
          <ac:spMkLst>
            <pc:docMk/>
            <pc:sldMk cId="0" sldId="326"/>
            <ac:spMk id="90115" creationId="{540E7163-965B-4AFD-B98B-78CB3AAC7A4E}"/>
          </ac:spMkLst>
        </pc:spChg>
        <pc:spChg chg="add mod">
          <ac:chgData name="Sidney Seckler" userId="73470fc2d5f88927" providerId="LiveId" clId="{9485F89E-B531-4E9E-BDD5-820B54679AB7}" dt="2019-03-10T14:59:16.705" v="469" actId="1076"/>
          <ac:spMkLst>
            <pc:docMk/>
            <pc:sldMk cId="0" sldId="326"/>
            <ac:spMk id="90116" creationId="{9F99266F-25F3-40CC-BFF4-F9DB53F59295}"/>
          </ac:spMkLst>
        </pc:spChg>
        <pc:spChg chg="add mod">
          <ac:chgData name="Sidney Seckler" userId="73470fc2d5f88927" providerId="LiveId" clId="{9485F89E-B531-4E9E-BDD5-820B54679AB7}" dt="2019-03-10T14:59:22.427" v="470" actId="1076"/>
          <ac:spMkLst>
            <pc:docMk/>
            <pc:sldMk cId="0" sldId="326"/>
            <ac:spMk id="90119" creationId="{C8BD1F82-20EB-4F93-9764-AA81B8A44EB0}"/>
          </ac:spMkLst>
        </pc:spChg>
        <pc:spChg chg="add mod">
          <ac:chgData name="Sidney Seckler" userId="73470fc2d5f88927" providerId="LiveId" clId="{9485F89E-B531-4E9E-BDD5-820B54679AB7}" dt="2019-03-10T14:59:09.784" v="467" actId="1076"/>
          <ac:spMkLst>
            <pc:docMk/>
            <pc:sldMk cId="0" sldId="326"/>
            <ac:spMk id="90120" creationId="{C9CFF305-1AC6-4C97-BCC0-9788B90FDFA2}"/>
          </ac:spMkLst>
        </pc:spChg>
        <pc:graphicFrameChg chg="del mod replId">
          <ac:chgData name="Sidney Seckler" userId="73470fc2d5f88927" providerId="LiveId" clId="{9485F89E-B531-4E9E-BDD5-820B54679AB7}" dt="2019-03-10T14:57:08.571" v="440"/>
          <ac:graphicFrameMkLst>
            <pc:docMk/>
            <pc:sldMk cId="0" sldId="326"/>
            <ac:graphicFrameMk id="2" creationId="{9F99266F-25F3-40CC-BFF4-F9DB53F59295}"/>
          </ac:graphicFrameMkLst>
        </pc:graphicFrameChg>
        <pc:graphicFrameChg chg="del mod replId">
          <ac:chgData name="Sidney Seckler" userId="73470fc2d5f88927" providerId="LiveId" clId="{9485F89E-B531-4E9E-BDD5-820B54679AB7}" dt="2019-03-10T14:57:11.361" v="442"/>
          <ac:graphicFrameMkLst>
            <pc:docMk/>
            <pc:sldMk cId="0" sldId="326"/>
            <ac:graphicFrameMk id="4" creationId="{C8BD1F82-20EB-4F93-9764-AA81B8A44EB0}"/>
          </ac:graphicFrameMkLst>
        </pc:graphicFrameChg>
        <pc:graphicFrameChg chg="del mod replId">
          <ac:chgData name="Sidney Seckler" userId="73470fc2d5f88927" providerId="LiveId" clId="{9485F89E-B531-4E9E-BDD5-820B54679AB7}" dt="2019-03-10T14:57:13.832" v="444"/>
          <ac:graphicFrameMkLst>
            <pc:docMk/>
            <pc:sldMk cId="0" sldId="326"/>
            <ac:graphicFrameMk id="6" creationId="{C9CFF305-1AC6-4C97-BCC0-9788B90FDFA2}"/>
          </ac:graphicFrameMkLst>
        </pc:graphicFrameChg>
        <pc:picChg chg="mod">
          <ac:chgData name="Sidney Seckler" userId="73470fc2d5f88927" providerId="LiveId" clId="{9485F89E-B531-4E9E-BDD5-820B54679AB7}" dt="2019-03-10T14:59:02.874" v="466" actId="1076"/>
          <ac:picMkLst>
            <pc:docMk/>
            <pc:sldMk cId="0" sldId="326"/>
            <ac:picMk id="90121" creationId="{DD131F56-3199-4940-9893-04D1B3D28D22}"/>
          </ac:picMkLst>
        </pc:picChg>
      </pc:sldChg>
      <pc:sldChg chg="addSp delSp modSp add">
        <pc:chgData name="Sidney Seckler" userId="73470fc2d5f88927" providerId="LiveId" clId="{9485F89E-B531-4E9E-BDD5-820B54679AB7}" dt="2019-03-10T15:19:18.983" v="671" actId="255"/>
        <pc:sldMkLst>
          <pc:docMk/>
          <pc:sldMk cId="0" sldId="334"/>
        </pc:sldMkLst>
        <pc:spChg chg="add">
          <ac:chgData name="Sidney Seckler" userId="73470fc2d5f88927" providerId="LiveId" clId="{9485F89E-B531-4E9E-BDD5-820B54679AB7}" dt="2019-03-10T15:16:21.186" v="615"/>
          <ac:spMkLst>
            <pc:docMk/>
            <pc:sldMk cId="0" sldId="334"/>
            <ac:spMk id="12" creationId="{A9FF4FFA-785F-4931-881D-1621FD053BCD}"/>
          </ac:spMkLst>
        </pc:spChg>
        <pc:spChg chg="del">
          <ac:chgData name="Sidney Seckler" userId="73470fc2d5f88927" providerId="LiveId" clId="{9485F89E-B531-4E9E-BDD5-820B54679AB7}" dt="2019-03-10T15:16:19.494" v="614" actId="478"/>
          <ac:spMkLst>
            <pc:docMk/>
            <pc:sldMk cId="0" sldId="334"/>
            <ac:spMk id="132099" creationId="{87474392-0AA4-45B7-A526-9E7BB031F66B}"/>
          </ac:spMkLst>
        </pc:spChg>
        <pc:spChg chg="add mod">
          <ac:chgData name="Sidney Seckler" userId="73470fc2d5f88927" providerId="LiveId" clId="{9485F89E-B531-4E9E-BDD5-820B54679AB7}" dt="2019-03-10T15:19:18.983" v="671" actId="255"/>
          <ac:spMkLst>
            <pc:docMk/>
            <pc:sldMk cId="0" sldId="334"/>
            <ac:spMk id="132156" creationId="{5D06C29B-6723-4FA4-BA26-7FA87266D00C}"/>
          </ac:spMkLst>
        </pc:spChg>
        <pc:spChg chg="mod">
          <ac:chgData name="Sidney Seckler" userId="73470fc2d5f88927" providerId="LiveId" clId="{9485F89E-B531-4E9E-BDD5-820B54679AB7}" dt="2019-03-10T15:16:46.787" v="622" actId="207"/>
          <ac:spMkLst>
            <pc:docMk/>
            <pc:sldMk cId="0" sldId="334"/>
            <ac:spMk id="132157" creationId="{A4C04A40-7187-4976-A8C5-3F4AE45FE12C}"/>
          </ac:spMkLst>
        </pc:spChg>
        <pc:spChg chg="add mod">
          <ac:chgData name="Sidney Seckler" userId="73470fc2d5f88927" providerId="LiveId" clId="{9485F89E-B531-4E9E-BDD5-820B54679AB7}" dt="2019-03-10T15:19:04.843" v="668" actId="14100"/>
          <ac:spMkLst>
            <pc:docMk/>
            <pc:sldMk cId="0" sldId="334"/>
            <ac:spMk id="132159" creationId="{0D0DFB1B-829C-48AC-904E-624DC5186DBF}"/>
          </ac:spMkLst>
        </pc:spChg>
        <pc:spChg chg="add mod">
          <ac:chgData name="Sidney Seckler" userId="73470fc2d5f88927" providerId="LiveId" clId="{9485F89E-B531-4E9E-BDD5-820B54679AB7}" dt="2019-03-10T15:19:13.704" v="670" actId="14100"/>
          <ac:spMkLst>
            <pc:docMk/>
            <pc:sldMk cId="0" sldId="334"/>
            <ac:spMk id="132160" creationId="{AA720074-2C26-49F6-922A-5286E09D55D8}"/>
          </ac:spMkLst>
        </pc:spChg>
        <pc:spChg chg="mod">
          <ac:chgData name="Sidney Seckler" userId="73470fc2d5f88927" providerId="LiveId" clId="{9485F89E-B531-4E9E-BDD5-820B54679AB7}" dt="2019-03-10T15:16:49.983" v="623" actId="207"/>
          <ac:spMkLst>
            <pc:docMk/>
            <pc:sldMk cId="0" sldId="334"/>
            <ac:spMk id="132161" creationId="{45E00B86-C2B1-4153-ADA9-3904C5E57874}"/>
          </ac:spMkLst>
        </pc:spChg>
        <pc:graphicFrameChg chg="del mod replId">
          <ac:chgData name="Sidney Seckler" userId="73470fc2d5f88927" providerId="LiveId" clId="{9485F89E-B531-4E9E-BDD5-820B54679AB7}" dt="2019-03-10T15:16:25.034" v="617"/>
          <ac:graphicFrameMkLst>
            <pc:docMk/>
            <pc:sldMk cId="0" sldId="334"/>
            <ac:graphicFrameMk id="2" creationId="{5D06C29B-6723-4FA4-BA26-7FA87266D00C}"/>
          </ac:graphicFrameMkLst>
        </pc:graphicFrameChg>
        <pc:graphicFrameChg chg="del mod replId">
          <ac:chgData name="Sidney Seckler" userId="73470fc2d5f88927" providerId="LiveId" clId="{9485F89E-B531-4E9E-BDD5-820B54679AB7}" dt="2019-03-10T15:16:28.145" v="619"/>
          <ac:graphicFrameMkLst>
            <pc:docMk/>
            <pc:sldMk cId="0" sldId="334"/>
            <ac:graphicFrameMk id="4" creationId="{0D0DFB1B-829C-48AC-904E-624DC5186DBF}"/>
          </ac:graphicFrameMkLst>
        </pc:graphicFrameChg>
        <pc:graphicFrameChg chg="del mod replId">
          <ac:chgData name="Sidney Seckler" userId="73470fc2d5f88927" providerId="LiveId" clId="{9485F89E-B531-4E9E-BDD5-820B54679AB7}" dt="2019-03-10T15:16:30.225" v="621"/>
          <ac:graphicFrameMkLst>
            <pc:docMk/>
            <pc:sldMk cId="0" sldId="334"/>
            <ac:graphicFrameMk id="6" creationId="{AA720074-2C26-49F6-922A-5286E09D55D8}"/>
          </ac:graphicFrameMkLst>
        </pc:graphicFrameChg>
        <pc:cxnChg chg="mod">
          <ac:chgData name="Sidney Seckler" userId="73470fc2d5f88927" providerId="LiveId" clId="{9485F89E-B531-4E9E-BDD5-820B54679AB7}" dt="2019-03-10T15:17:56.868" v="637" actId="14100"/>
          <ac:cxnSpMkLst>
            <pc:docMk/>
            <pc:sldMk cId="0" sldId="334"/>
            <ac:cxnSpMk id="132158" creationId="{0D276647-58A5-477D-9A8B-FAA52C01E76E}"/>
          </ac:cxnSpMkLst>
        </pc:cxnChg>
        <pc:cxnChg chg="mod">
          <ac:chgData name="Sidney Seckler" userId="73470fc2d5f88927" providerId="LiveId" clId="{9485F89E-B531-4E9E-BDD5-820B54679AB7}" dt="2019-03-10T15:19:04.843" v="668" actId="14100"/>
          <ac:cxnSpMkLst>
            <pc:docMk/>
            <pc:sldMk cId="0" sldId="334"/>
            <ac:cxnSpMk id="132162" creationId="{37F521CA-5E75-4ED7-8015-296B88DC8EDC}"/>
          </ac:cxnSpMkLst>
        </pc:cxnChg>
        <pc:cxnChg chg="mod">
          <ac:chgData name="Sidney Seckler" userId="73470fc2d5f88927" providerId="LiveId" clId="{9485F89E-B531-4E9E-BDD5-820B54679AB7}" dt="2019-03-10T15:19:13.704" v="670" actId="14100"/>
          <ac:cxnSpMkLst>
            <pc:docMk/>
            <pc:sldMk cId="0" sldId="334"/>
            <ac:cxnSpMk id="132163" creationId="{B49F2FC6-863D-4887-8ACC-1ED605B54E04}"/>
          </ac:cxnSpMkLst>
        </pc:cxnChg>
      </pc:sldChg>
      <pc:sldChg chg="addSp delSp modSp add">
        <pc:chgData name="Sidney Seckler" userId="73470fc2d5f88927" providerId="LiveId" clId="{9485F89E-B531-4E9E-BDD5-820B54679AB7}" dt="2019-03-10T15:31:25.431" v="815" actId="255"/>
        <pc:sldMkLst>
          <pc:docMk/>
          <pc:sldMk cId="0" sldId="340"/>
        </pc:sldMkLst>
        <pc:spChg chg="mod">
          <ac:chgData name="Sidney Seckler" userId="73470fc2d5f88927" providerId="LiveId" clId="{9485F89E-B531-4E9E-BDD5-820B54679AB7}" dt="2019-03-10T15:21:49.100" v="678" actId="14100"/>
          <ac:spMkLst>
            <pc:docMk/>
            <pc:sldMk cId="0" sldId="340"/>
            <ac:spMk id="145411" creationId="{163667DC-75ED-429F-A942-76A2494834B0}"/>
          </ac:spMkLst>
        </pc:spChg>
        <pc:spChg chg="add mod">
          <ac:chgData name="Sidney Seckler" userId="73470fc2d5f88927" providerId="LiveId" clId="{9485F89E-B531-4E9E-BDD5-820B54679AB7}" dt="2019-03-10T15:31:25.431" v="815" actId="255"/>
          <ac:spMkLst>
            <pc:docMk/>
            <pc:sldMk cId="0" sldId="340"/>
            <ac:spMk id="145418" creationId="{76935C9B-652A-4143-85F4-676D9F0B912C}"/>
          </ac:spMkLst>
        </pc:spChg>
        <pc:spChg chg="add mod">
          <ac:chgData name="Sidney Seckler" userId="73470fc2d5f88927" providerId="LiveId" clId="{9485F89E-B531-4E9E-BDD5-820B54679AB7}" dt="2019-03-10T15:30:53.730" v="806" actId="1076"/>
          <ac:spMkLst>
            <pc:docMk/>
            <pc:sldMk cId="0" sldId="340"/>
            <ac:spMk id="145421" creationId="{666D05F8-EFBA-4A80-96D3-DB423E8A4DCF}"/>
          </ac:spMkLst>
        </pc:spChg>
        <pc:spChg chg="add mod">
          <ac:chgData name="Sidney Seckler" userId="73470fc2d5f88927" providerId="LiveId" clId="{9485F89E-B531-4E9E-BDD5-820B54679AB7}" dt="2019-03-10T15:30:58.498" v="807" actId="1076"/>
          <ac:spMkLst>
            <pc:docMk/>
            <pc:sldMk cId="0" sldId="340"/>
            <ac:spMk id="145422" creationId="{4644D028-6ADC-4E6E-AED1-6F7939D8D657}"/>
          </ac:spMkLst>
        </pc:spChg>
        <pc:graphicFrameChg chg="del mod replId">
          <ac:chgData name="Sidney Seckler" userId="73470fc2d5f88927" providerId="LiveId" clId="{9485F89E-B531-4E9E-BDD5-820B54679AB7}" dt="2019-03-10T15:30:27.523" v="796"/>
          <ac:graphicFrameMkLst>
            <pc:docMk/>
            <pc:sldMk cId="0" sldId="340"/>
            <ac:graphicFrameMk id="2" creationId="{666D05F8-EFBA-4A80-96D3-DB423E8A4DCF}"/>
          </ac:graphicFrameMkLst>
        </pc:graphicFrameChg>
        <pc:graphicFrameChg chg="del mod replId">
          <ac:chgData name="Sidney Seckler" userId="73470fc2d5f88927" providerId="LiveId" clId="{9485F89E-B531-4E9E-BDD5-820B54679AB7}" dt="2019-03-10T15:30:29.539" v="798"/>
          <ac:graphicFrameMkLst>
            <pc:docMk/>
            <pc:sldMk cId="0" sldId="340"/>
            <ac:graphicFrameMk id="4" creationId="{4644D028-6ADC-4E6E-AED1-6F7939D8D657}"/>
          </ac:graphicFrameMkLst>
        </pc:graphicFrameChg>
        <pc:graphicFrameChg chg="del mod replId">
          <ac:chgData name="Sidney Seckler" userId="73470fc2d5f88927" providerId="LiveId" clId="{9485F89E-B531-4E9E-BDD5-820B54679AB7}" dt="2019-03-10T15:30:31.658" v="800"/>
          <ac:graphicFrameMkLst>
            <pc:docMk/>
            <pc:sldMk cId="0" sldId="340"/>
            <ac:graphicFrameMk id="6" creationId="{76935C9B-652A-4143-85F4-676D9F0B912C}"/>
          </ac:graphicFrameMkLst>
        </pc:graphicFrameChg>
        <pc:cxnChg chg="mod">
          <ac:chgData name="Sidney Seckler" userId="73470fc2d5f88927" providerId="LiveId" clId="{9485F89E-B531-4E9E-BDD5-820B54679AB7}" dt="2019-03-10T15:31:20.031" v="814" actId="14100"/>
          <ac:cxnSpMkLst>
            <pc:docMk/>
            <pc:sldMk cId="0" sldId="340"/>
            <ac:cxnSpMk id="145420" creationId="{8A6DE682-75F0-4AE3-A048-9A3F740E22CE}"/>
          </ac:cxnSpMkLst>
        </pc:cxnChg>
      </pc:sldChg>
      <pc:sldChg chg="addSp delSp modSp add">
        <pc:chgData name="Sidney Seckler" userId="73470fc2d5f88927" providerId="LiveId" clId="{9485F89E-B531-4E9E-BDD5-820B54679AB7}" dt="2019-03-10T15:33:15.091" v="826" actId="1076"/>
        <pc:sldMkLst>
          <pc:docMk/>
          <pc:sldMk cId="0" sldId="341"/>
        </pc:sldMkLst>
        <pc:spChg chg="add mod">
          <ac:chgData name="Sidney Seckler" userId="73470fc2d5f88927" providerId="LiveId" clId="{9485F89E-B531-4E9E-BDD5-820B54679AB7}" dt="2019-03-10T15:32:41.769" v="819" actId="27636"/>
          <ac:spMkLst>
            <pc:docMk/>
            <pc:sldMk cId="0" sldId="341"/>
            <ac:spMk id="147468" creationId="{C4C06067-7C84-41ED-8D1F-A7AB3C649697}"/>
          </ac:spMkLst>
        </pc:spChg>
        <pc:spChg chg="add mod">
          <ac:chgData name="Sidney Seckler" userId="73470fc2d5f88927" providerId="LiveId" clId="{9485F89E-B531-4E9E-BDD5-820B54679AB7}" dt="2019-03-10T15:32:44.366" v="822" actId="27636"/>
          <ac:spMkLst>
            <pc:docMk/>
            <pc:sldMk cId="0" sldId="341"/>
            <ac:spMk id="147469" creationId="{4FB4C3D5-B1E6-4DF7-B026-34440D0C6FD3}"/>
          </ac:spMkLst>
        </pc:spChg>
        <pc:spChg chg="mod">
          <ac:chgData name="Sidney Seckler" userId="73470fc2d5f88927" providerId="LiveId" clId="{9485F89E-B531-4E9E-BDD5-820B54679AB7}" dt="2019-03-10T15:33:15.091" v="826" actId="1076"/>
          <ac:spMkLst>
            <pc:docMk/>
            <pc:sldMk cId="0" sldId="341"/>
            <ac:spMk id="147472" creationId="{C4FF7A69-497D-4DE3-BEDE-D0284B0F6BA4}"/>
          </ac:spMkLst>
        </pc:spChg>
        <pc:graphicFrameChg chg="del mod replId">
          <ac:chgData name="Sidney Seckler" userId="73470fc2d5f88927" providerId="LiveId" clId="{9485F89E-B531-4E9E-BDD5-820B54679AB7}" dt="2019-03-10T15:32:41.490" v="818"/>
          <ac:graphicFrameMkLst>
            <pc:docMk/>
            <pc:sldMk cId="0" sldId="341"/>
            <ac:graphicFrameMk id="2" creationId="{C4C06067-7C84-41ED-8D1F-A7AB3C649697}"/>
          </ac:graphicFrameMkLst>
        </pc:graphicFrameChg>
        <pc:graphicFrameChg chg="del mod replId">
          <ac:chgData name="Sidney Seckler" userId="73470fc2d5f88927" providerId="LiveId" clId="{9485F89E-B531-4E9E-BDD5-820B54679AB7}" dt="2019-03-10T15:32:44.090" v="821"/>
          <ac:graphicFrameMkLst>
            <pc:docMk/>
            <pc:sldMk cId="0" sldId="341"/>
            <ac:graphicFrameMk id="4" creationId="{4FB4C3D5-B1E6-4DF7-B026-34440D0C6FD3}"/>
          </ac:graphicFrameMkLst>
        </pc:graphicFrameChg>
        <pc:graphicFrameChg chg="mod">
          <ac:chgData name="Sidney Seckler" userId="73470fc2d5f88927" providerId="LiveId" clId="{9485F89E-B531-4E9E-BDD5-820B54679AB7}" dt="2019-03-10T15:32:50.870" v="823" actId="1076"/>
          <ac:graphicFrameMkLst>
            <pc:docMk/>
            <pc:sldMk cId="0" sldId="341"/>
            <ac:graphicFrameMk id="147470" creationId="{198A0DD7-6CDA-487D-9FE8-2E80478E6053}"/>
          </ac:graphicFrameMkLst>
        </pc:graphicFrameChg>
      </pc:sldChg>
      <pc:sldChg chg="addSp delSp modSp add">
        <pc:chgData name="Sidney Seckler" userId="73470fc2d5f88927" providerId="LiveId" clId="{9485F89E-B531-4E9E-BDD5-820B54679AB7}" dt="2019-03-10T15:33:43.192" v="834" actId="1076"/>
        <pc:sldMkLst>
          <pc:docMk/>
          <pc:sldMk cId="0" sldId="342"/>
        </pc:sldMkLst>
        <pc:spChg chg="add mod">
          <ac:chgData name="Sidney Seckler" userId="73470fc2d5f88927" providerId="LiveId" clId="{9485F89E-B531-4E9E-BDD5-820B54679AB7}" dt="2019-03-10T15:33:31.976" v="830" actId="27636"/>
          <ac:spMkLst>
            <pc:docMk/>
            <pc:sldMk cId="0" sldId="342"/>
            <ac:spMk id="149508" creationId="{FA6DB397-8020-41F5-AD2B-9D9B5CDEB495}"/>
          </ac:spMkLst>
        </pc:spChg>
        <pc:spChg chg="add mod">
          <ac:chgData name="Sidney Seckler" userId="73470fc2d5f88927" providerId="LiveId" clId="{9485F89E-B531-4E9E-BDD5-820B54679AB7}" dt="2019-03-10T15:33:37.234" v="833" actId="27636"/>
          <ac:spMkLst>
            <pc:docMk/>
            <pc:sldMk cId="0" sldId="342"/>
            <ac:spMk id="149509" creationId="{4EFAAAB1-EAFB-4265-AD9A-2FBF9D7500F4}"/>
          </ac:spMkLst>
        </pc:spChg>
        <pc:spChg chg="mod">
          <ac:chgData name="Sidney Seckler" userId="73470fc2d5f88927" providerId="LiveId" clId="{9485F89E-B531-4E9E-BDD5-820B54679AB7}" dt="2019-03-10T15:33:28.176" v="827" actId="108"/>
          <ac:spMkLst>
            <pc:docMk/>
            <pc:sldMk cId="0" sldId="342"/>
            <ac:spMk id="149512" creationId="{398FC8B3-3CF2-4B9D-89AF-C354C0EF9E81}"/>
          </ac:spMkLst>
        </pc:spChg>
        <pc:graphicFrameChg chg="del mod replId">
          <ac:chgData name="Sidney Seckler" userId="73470fc2d5f88927" providerId="LiveId" clId="{9485F89E-B531-4E9E-BDD5-820B54679AB7}" dt="2019-03-10T15:33:31.753" v="829"/>
          <ac:graphicFrameMkLst>
            <pc:docMk/>
            <pc:sldMk cId="0" sldId="342"/>
            <ac:graphicFrameMk id="2" creationId="{FA6DB397-8020-41F5-AD2B-9D9B5CDEB495}"/>
          </ac:graphicFrameMkLst>
        </pc:graphicFrameChg>
        <pc:graphicFrameChg chg="del mod replId">
          <ac:chgData name="Sidney Seckler" userId="73470fc2d5f88927" providerId="LiveId" clId="{9485F89E-B531-4E9E-BDD5-820B54679AB7}" dt="2019-03-10T15:33:36.924" v="832"/>
          <ac:graphicFrameMkLst>
            <pc:docMk/>
            <pc:sldMk cId="0" sldId="342"/>
            <ac:graphicFrameMk id="4" creationId="{4EFAAAB1-EAFB-4265-AD9A-2FBF9D7500F4}"/>
          </ac:graphicFrameMkLst>
        </pc:graphicFrameChg>
        <pc:graphicFrameChg chg="mod">
          <ac:chgData name="Sidney Seckler" userId="73470fc2d5f88927" providerId="LiveId" clId="{9485F89E-B531-4E9E-BDD5-820B54679AB7}" dt="2019-03-10T15:33:43.192" v="834" actId="1076"/>
          <ac:graphicFrameMkLst>
            <pc:docMk/>
            <pc:sldMk cId="0" sldId="342"/>
            <ac:graphicFrameMk id="149511" creationId="{0E306E40-2D0E-4AC0-8FC5-419209A7E75A}"/>
          </ac:graphicFrameMkLst>
        </pc:graphicFrameChg>
      </pc:sldChg>
      <pc:sldChg chg="addSp delSp modSp add">
        <pc:chgData name="Sidney Seckler" userId="73470fc2d5f88927" providerId="LiveId" clId="{9485F89E-B531-4E9E-BDD5-820B54679AB7}" dt="2019-03-10T15:37:29.615" v="881" actId="255"/>
        <pc:sldMkLst>
          <pc:docMk/>
          <pc:sldMk cId="0" sldId="343"/>
        </pc:sldMkLst>
        <pc:spChg chg="mod">
          <ac:chgData name="Sidney Seckler" userId="73470fc2d5f88927" providerId="LiveId" clId="{9485F89E-B531-4E9E-BDD5-820B54679AB7}" dt="2019-03-10T15:35:27.918" v="841" actId="1076"/>
          <ac:spMkLst>
            <pc:docMk/>
            <pc:sldMk cId="0" sldId="343"/>
            <ac:spMk id="151555" creationId="{4C4382BC-E7EB-43C7-AC0E-A6E36166D149}"/>
          </ac:spMkLst>
        </pc:spChg>
        <pc:spChg chg="add mod">
          <ac:chgData name="Sidney Seckler" userId="73470fc2d5f88927" providerId="LiveId" clId="{9485F89E-B531-4E9E-BDD5-820B54679AB7}" dt="2019-03-10T15:37:19.656" v="880" actId="255"/>
          <ac:spMkLst>
            <pc:docMk/>
            <pc:sldMk cId="0" sldId="343"/>
            <ac:spMk id="151566" creationId="{2D9F2A53-F0E2-4CBE-B264-AEDB3C3B3E80}"/>
          </ac:spMkLst>
        </pc:spChg>
        <pc:spChg chg="add mod">
          <ac:chgData name="Sidney Seckler" userId="73470fc2d5f88927" providerId="LiveId" clId="{9485F89E-B531-4E9E-BDD5-820B54679AB7}" dt="2019-03-10T15:37:29.615" v="881" actId="255"/>
          <ac:spMkLst>
            <pc:docMk/>
            <pc:sldMk cId="0" sldId="343"/>
            <ac:spMk id="151567" creationId="{C914DCBD-66A3-4FD3-B4A9-500A92D268F4}"/>
          </ac:spMkLst>
        </pc:spChg>
        <pc:spChg chg="add mod">
          <ac:chgData name="Sidney Seckler" userId="73470fc2d5f88927" providerId="LiveId" clId="{9485F89E-B531-4E9E-BDD5-820B54679AB7}" dt="2019-03-10T15:37:19.656" v="880" actId="255"/>
          <ac:spMkLst>
            <pc:docMk/>
            <pc:sldMk cId="0" sldId="343"/>
            <ac:spMk id="151568" creationId="{D00F5608-A63D-4459-9C34-1742B4289A94}"/>
          </ac:spMkLst>
        </pc:spChg>
        <pc:spChg chg="add mod">
          <ac:chgData name="Sidney Seckler" userId="73470fc2d5f88927" providerId="LiveId" clId="{9485F89E-B531-4E9E-BDD5-820B54679AB7}" dt="2019-03-10T15:37:29.615" v="881" actId="255"/>
          <ac:spMkLst>
            <pc:docMk/>
            <pc:sldMk cId="0" sldId="343"/>
            <ac:spMk id="151569" creationId="{A9043A6F-195C-4342-836E-9A50D166E990}"/>
          </ac:spMkLst>
        </pc:spChg>
        <pc:graphicFrameChg chg="del mod replId">
          <ac:chgData name="Sidney Seckler" userId="73470fc2d5f88927" providerId="LiveId" clId="{9485F89E-B531-4E9E-BDD5-820B54679AB7}" dt="2019-03-10T15:35:31.436" v="843"/>
          <ac:graphicFrameMkLst>
            <pc:docMk/>
            <pc:sldMk cId="0" sldId="343"/>
            <ac:graphicFrameMk id="2" creationId="{2D9F2A53-F0E2-4CBE-B264-AEDB3C3B3E80}"/>
          </ac:graphicFrameMkLst>
        </pc:graphicFrameChg>
        <pc:graphicFrameChg chg="del mod replId">
          <ac:chgData name="Sidney Seckler" userId="73470fc2d5f88927" providerId="LiveId" clId="{9485F89E-B531-4E9E-BDD5-820B54679AB7}" dt="2019-03-10T15:35:33.713" v="845"/>
          <ac:graphicFrameMkLst>
            <pc:docMk/>
            <pc:sldMk cId="0" sldId="343"/>
            <ac:graphicFrameMk id="4" creationId="{D00F5608-A63D-4459-9C34-1742B4289A94}"/>
          </ac:graphicFrameMkLst>
        </pc:graphicFrameChg>
        <pc:graphicFrameChg chg="del mod replId">
          <ac:chgData name="Sidney Seckler" userId="73470fc2d5f88927" providerId="LiveId" clId="{9485F89E-B531-4E9E-BDD5-820B54679AB7}" dt="2019-03-10T15:35:35.815" v="847"/>
          <ac:graphicFrameMkLst>
            <pc:docMk/>
            <pc:sldMk cId="0" sldId="343"/>
            <ac:graphicFrameMk id="6" creationId="{C914DCBD-66A3-4FD3-B4A9-500A92D268F4}"/>
          </ac:graphicFrameMkLst>
        </pc:graphicFrameChg>
        <pc:graphicFrameChg chg="del mod replId">
          <ac:chgData name="Sidney Seckler" userId="73470fc2d5f88927" providerId="LiveId" clId="{9485F89E-B531-4E9E-BDD5-820B54679AB7}" dt="2019-03-10T15:35:37.741" v="849"/>
          <ac:graphicFrameMkLst>
            <pc:docMk/>
            <pc:sldMk cId="0" sldId="343"/>
            <ac:graphicFrameMk id="8" creationId="{A9043A6F-195C-4342-836E-9A50D166E990}"/>
          </ac:graphicFrameMkLst>
        </pc:graphicFrameChg>
        <pc:cxnChg chg="mod">
          <ac:chgData name="Sidney Seckler" userId="73470fc2d5f88927" providerId="LiveId" clId="{9485F89E-B531-4E9E-BDD5-820B54679AB7}" dt="2019-03-10T15:37:19.656" v="880" actId="255"/>
          <ac:cxnSpMkLst>
            <pc:docMk/>
            <pc:sldMk cId="0" sldId="343"/>
            <ac:cxnSpMk id="151570" creationId="{55EFEBF1-287E-40A8-B73C-E9BA9846E292}"/>
          </ac:cxnSpMkLst>
        </pc:cxnChg>
        <pc:cxnChg chg="mod">
          <ac:chgData name="Sidney Seckler" userId="73470fc2d5f88927" providerId="LiveId" clId="{9485F89E-B531-4E9E-BDD5-820B54679AB7}" dt="2019-03-10T15:37:29.615" v="881" actId="255"/>
          <ac:cxnSpMkLst>
            <pc:docMk/>
            <pc:sldMk cId="0" sldId="343"/>
            <ac:cxnSpMk id="151571" creationId="{D56A789E-F005-403F-863B-0AA938BD6908}"/>
          </ac:cxnSpMkLst>
        </pc:cxnChg>
      </pc:sldChg>
      <pc:sldChg chg="addSp delSp modSp add">
        <pc:chgData name="Sidney Seckler" userId="73470fc2d5f88927" providerId="LiveId" clId="{9485F89E-B531-4E9E-BDD5-820B54679AB7}" dt="2019-03-10T15:43:28.588" v="931" actId="313"/>
        <pc:sldMkLst>
          <pc:docMk/>
          <pc:sldMk cId="0" sldId="344"/>
        </pc:sldMkLst>
        <pc:spChg chg="mod">
          <ac:chgData name="Sidney Seckler" userId="73470fc2d5f88927" providerId="LiveId" clId="{9485F89E-B531-4E9E-BDD5-820B54679AB7}" dt="2019-03-10T15:43:28.588" v="931" actId="313"/>
          <ac:spMkLst>
            <pc:docMk/>
            <pc:sldMk cId="0" sldId="344"/>
            <ac:spMk id="153603" creationId="{DA9F1570-3D90-4775-88CF-A46C19A5C192}"/>
          </ac:spMkLst>
        </pc:spChg>
        <pc:spChg chg="add mod">
          <ac:chgData name="Sidney Seckler" userId="73470fc2d5f88927" providerId="LiveId" clId="{9485F89E-B531-4E9E-BDD5-820B54679AB7}" dt="2019-03-10T15:38:51.854" v="902" actId="1076"/>
          <ac:spMkLst>
            <pc:docMk/>
            <pc:sldMk cId="0" sldId="344"/>
            <ac:spMk id="153615" creationId="{1C11171E-9E82-42D3-A0D8-9D6119705F2B}"/>
          </ac:spMkLst>
        </pc:spChg>
        <pc:spChg chg="add mod">
          <ac:chgData name="Sidney Seckler" userId="73470fc2d5f88927" providerId="LiveId" clId="{9485F89E-B531-4E9E-BDD5-820B54679AB7}" dt="2019-03-10T15:39:07.316" v="906" actId="255"/>
          <ac:spMkLst>
            <pc:docMk/>
            <pc:sldMk cId="0" sldId="344"/>
            <ac:spMk id="153616" creationId="{D4A7451C-DAF0-4F09-9F40-28B09D60DE26}"/>
          </ac:spMkLst>
        </pc:spChg>
        <pc:spChg chg="add mod">
          <ac:chgData name="Sidney Seckler" userId="73470fc2d5f88927" providerId="LiveId" clId="{9485F89E-B531-4E9E-BDD5-820B54679AB7}" dt="2019-03-10T15:39:19.158" v="908" actId="1076"/>
          <ac:spMkLst>
            <pc:docMk/>
            <pc:sldMk cId="0" sldId="344"/>
            <ac:spMk id="153617" creationId="{5A730C47-332F-41F5-8D6B-5C99FBA60096}"/>
          </ac:spMkLst>
        </pc:spChg>
        <pc:graphicFrameChg chg="del mod replId">
          <ac:chgData name="Sidney Seckler" userId="73470fc2d5f88927" providerId="LiveId" clId="{9485F89E-B531-4E9E-BDD5-820B54679AB7}" dt="2019-03-10T15:37:47.798" v="883"/>
          <ac:graphicFrameMkLst>
            <pc:docMk/>
            <pc:sldMk cId="0" sldId="344"/>
            <ac:graphicFrameMk id="2" creationId="{1C11171E-9E82-42D3-A0D8-9D6119705F2B}"/>
          </ac:graphicFrameMkLst>
        </pc:graphicFrameChg>
        <pc:graphicFrameChg chg="del mod replId">
          <ac:chgData name="Sidney Seckler" userId="73470fc2d5f88927" providerId="LiveId" clId="{9485F89E-B531-4E9E-BDD5-820B54679AB7}" dt="2019-03-10T15:37:49.835" v="885"/>
          <ac:graphicFrameMkLst>
            <pc:docMk/>
            <pc:sldMk cId="0" sldId="344"/>
            <ac:graphicFrameMk id="4" creationId="{D4A7451C-DAF0-4F09-9F40-28B09D60DE26}"/>
          </ac:graphicFrameMkLst>
        </pc:graphicFrameChg>
        <pc:graphicFrameChg chg="del mod replId">
          <ac:chgData name="Sidney Seckler" userId="73470fc2d5f88927" providerId="LiveId" clId="{9485F89E-B531-4E9E-BDD5-820B54679AB7}" dt="2019-03-10T15:37:52.130" v="887"/>
          <ac:graphicFrameMkLst>
            <pc:docMk/>
            <pc:sldMk cId="0" sldId="344"/>
            <ac:graphicFrameMk id="6" creationId="{5A730C47-332F-41F5-8D6B-5C99FBA60096}"/>
          </ac:graphicFrameMkLst>
        </pc:graphicFrameChg>
      </pc:sldChg>
      <pc:sldChg chg="addSp delSp modSp add del">
        <pc:chgData name="Sidney Seckler" userId="73470fc2d5f88927" providerId="LiveId" clId="{9485F89E-B531-4E9E-BDD5-820B54679AB7}" dt="2019-03-10T15:45:42.419" v="962" actId="1036"/>
        <pc:sldMkLst>
          <pc:docMk/>
          <pc:sldMk cId="0" sldId="345"/>
        </pc:sldMkLst>
        <pc:spChg chg="mod">
          <ac:chgData name="Sidney Seckler" userId="73470fc2d5f88927" providerId="LiveId" clId="{9485F89E-B531-4E9E-BDD5-820B54679AB7}" dt="2019-03-10T15:44:21.142" v="939" actId="1076"/>
          <ac:spMkLst>
            <pc:docMk/>
            <pc:sldMk cId="0" sldId="345"/>
            <ac:spMk id="155654" creationId="{346E5ECE-0FA8-449A-8501-6E1D97AAD55D}"/>
          </ac:spMkLst>
        </pc:spChg>
        <pc:spChg chg="add mod">
          <ac:chgData name="Sidney Seckler" userId="73470fc2d5f88927" providerId="LiveId" clId="{9485F89E-B531-4E9E-BDD5-820B54679AB7}" dt="2019-03-10T15:42:25.866" v="921" actId="27636"/>
          <ac:spMkLst>
            <pc:docMk/>
            <pc:sldMk cId="0" sldId="345"/>
            <ac:spMk id="155655" creationId="{DF5F7CBB-5406-41B2-A90D-C0C692BC874D}"/>
          </ac:spMkLst>
        </pc:spChg>
        <pc:spChg chg="add mod">
          <ac:chgData name="Sidney Seckler" userId="73470fc2d5f88927" providerId="LiveId" clId="{9485F89E-B531-4E9E-BDD5-820B54679AB7}" dt="2019-03-10T15:42:22.089" v="918" actId="27636"/>
          <ac:spMkLst>
            <pc:docMk/>
            <pc:sldMk cId="0" sldId="345"/>
            <ac:spMk id="155656" creationId="{D475D779-4E95-44D6-8E78-F7B192FCB0ED}"/>
          </ac:spMkLst>
        </pc:spChg>
        <pc:spChg chg="add mod">
          <ac:chgData name="Sidney Seckler" userId="73470fc2d5f88927" providerId="LiveId" clId="{9485F89E-B531-4E9E-BDD5-820B54679AB7}" dt="2019-03-10T15:42:18.637" v="915" actId="27636"/>
          <ac:spMkLst>
            <pc:docMk/>
            <pc:sldMk cId="0" sldId="345"/>
            <ac:spMk id="155657" creationId="{185D67EC-5367-4D89-9254-96547DF70AAD}"/>
          </ac:spMkLst>
        </pc:spChg>
        <pc:graphicFrameChg chg="del mod replId">
          <ac:chgData name="Sidney Seckler" userId="73470fc2d5f88927" providerId="LiveId" clId="{9485F89E-B531-4E9E-BDD5-820B54679AB7}" dt="2019-03-10T15:42:17.841" v="914"/>
          <ac:graphicFrameMkLst>
            <pc:docMk/>
            <pc:sldMk cId="0" sldId="345"/>
            <ac:graphicFrameMk id="2" creationId="{185D67EC-5367-4D89-9254-96547DF70AAD}"/>
          </ac:graphicFrameMkLst>
        </pc:graphicFrameChg>
        <pc:graphicFrameChg chg="del mod replId">
          <ac:chgData name="Sidney Seckler" userId="73470fc2d5f88927" providerId="LiveId" clId="{9485F89E-B531-4E9E-BDD5-820B54679AB7}" dt="2019-03-10T15:42:21.272" v="917"/>
          <ac:graphicFrameMkLst>
            <pc:docMk/>
            <pc:sldMk cId="0" sldId="345"/>
            <ac:graphicFrameMk id="4" creationId="{D475D779-4E95-44D6-8E78-F7B192FCB0ED}"/>
          </ac:graphicFrameMkLst>
        </pc:graphicFrameChg>
        <pc:graphicFrameChg chg="del mod replId">
          <ac:chgData name="Sidney Seckler" userId="73470fc2d5f88927" providerId="LiveId" clId="{9485F89E-B531-4E9E-BDD5-820B54679AB7}" dt="2019-03-10T15:42:24.923" v="920"/>
          <ac:graphicFrameMkLst>
            <pc:docMk/>
            <pc:sldMk cId="0" sldId="345"/>
            <ac:graphicFrameMk id="6" creationId="{DF5F7CBB-5406-41B2-A90D-C0C692BC874D}"/>
          </ac:graphicFrameMkLst>
        </pc:graphicFrameChg>
        <pc:graphicFrameChg chg="mod">
          <ac:chgData name="Sidney Seckler" userId="73470fc2d5f88927" providerId="LiveId" clId="{9485F89E-B531-4E9E-BDD5-820B54679AB7}" dt="2019-03-10T15:45:42.419" v="962" actId="1036"/>
          <ac:graphicFrameMkLst>
            <pc:docMk/>
            <pc:sldMk cId="0" sldId="345"/>
            <ac:graphicFrameMk id="155658" creationId="{D83BF1A5-4AF9-4B40-BBAA-5C5D8DB90369}"/>
          </ac:graphicFrameMkLst>
        </pc:graphicFrameChg>
      </pc:sldChg>
    </pc:docChg>
  </pc:docChgLst>
  <pc:docChgLst>
    <pc:chgData name="Sidney Seckler" userId="73470fc2d5f88927" providerId="LiveId" clId="{1B2B0B42-B884-40CC-9D3A-1C0C2929A190}"/>
    <pc:docChg chg="custSel addSld modSld">
      <pc:chgData name="Sidney Seckler" userId="73470fc2d5f88927" providerId="LiveId" clId="{1B2B0B42-B884-40CC-9D3A-1C0C2929A190}" dt="2019-05-03T19:07:39.806" v="99" actId="1076"/>
      <pc:docMkLst>
        <pc:docMk/>
      </pc:docMkLst>
      <pc:sldChg chg="modSp">
        <pc:chgData name="Sidney Seckler" userId="73470fc2d5f88927" providerId="LiveId" clId="{1B2B0B42-B884-40CC-9D3A-1C0C2929A190}" dt="2019-04-30T16:52:04.424" v="10" actId="14100"/>
        <pc:sldMkLst>
          <pc:docMk/>
          <pc:sldMk cId="0" sldId="319"/>
        </pc:sldMkLst>
        <pc:spChg chg="mod">
          <ac:chgData name="Sidney Seckler" userId="73470fc2d5f88927" providerId="LiveId" clId="{1B2B0B42-B884-40CC-9D3A-1C0C2929A190}" dt="2019-04-30T16:52:04.424" v="10" actId="14100"/>
          <ac:spMkLst>
            <pc:docMk/>
            <pc:sldMk cId="0" sldId="319"/>
            <ac:spMk id="82947" creationId="{DE23AEE7-6861-4045-AF53-2CC2C62DD18B}"/>
          </ac:spMkLst>
        </pc:spChg>
      </pc:sldChg>
      <pc:sldChg chg="modSp">
        <pc:chgData name="Sidney Seckler" userId="73470fc2d5f88927" providerId="LiveId" clId="{1B2B0B42-B884-40CC-9D3A-1C0C2929A190}" dt="2019-04-30T16:53:05.655" v="16" actId="27636"/>
        <pc:sldMkLst>
          <pc:docMk/>
          <pc:sldMk cId="0" sldId="326"/>
        </pc:sldMkLst>
        <pc:spChg chg="mod">
          <ac:chgData name="Sidney Seckler" userId="73470fc2d5f88927" providerId="LiveId" clId="{1B2B0B42-B884-40CC-9D3A-1C0C2929A190}" dt="2019-04-30T16:53:05.655" v="16" actId="27636"/>
          <ac:spMkLst>
            <pc:docMk/>
            <pc:sldMk cId="0" sldId="326"/>
            <ac:spMk id="90115" creationId="{540E7163-965B-4AFD-B98B-78CB3AAC7A4E}"/>
          </ac:spMkLst>
        </pc:spChg>
      </pc:sldChg>
      <pc:sldChg chg="addSp delSp">
        <pc:chgData name="Sidney Seckler" userId="73470fc2d5f88927" providerId="LiveId" clId="{1B2B0B42-B884-40CC-9D3A-1C0C2929A190}" dt="2019-04-30T16:53:18.445" v="18"/>
        <pc:sldMkLst>
          <pc:docMk/>
          <pc:sldMk cId="0" sldId="334"/>
        </pc:sldMkLst>
        <pc:spChg chg="del">
          <ac:chgData name="Sidney Seckler" userId="73470fc2d5f88927" providerId="LiveId" clId="{1B2B0B42-B884-40CC-9D3A-1C0C2929A190}" dt="2019-04-30T16:53:16.490" v="17" actId="478"/>
          <ac:spMkLst>
            <pc:docMk/>
            <pc:sldMk cId="0" sldId="334"/>
            <ac:spMk id="12" creationId="{A9FF4FFA-785F-4931-881D-1621FD053BCD}"/>
          </ac:spMkLst>
        </pc:spChg>
        <pc:spChg chg="add">
          <ac:chgData name="Sidney Seckler" userId="73470fc2d5f88927" providerId="LiveId" clId="{1B2B0B42-B884-40CC-9D3A-1C0C2929A190}" dt="2019-04-30T16:53:18.445" v="18"/>
          <ac:spMkLst>
            <pc:docMk/>
            <pc:sldMk cId="0" sldId="334"/>
            <ac:spMk id="13" creationId="{E9D37C30-BCCA-4162-9AB3-33638E49964E}"/>
          </ac:spMkLst>
        </pc:spChg>
      </pc:sldChg>
      <pc:sldChg chg="modSp">
        <pc:chgData name="Sidney Seckler" userId="73470fc2d5f88927" providerId="LiveId" clId="{1B2B0B42-B884-40CC-9D3A-1C0C2929A190}" dt="2019-04-30T16:53:25.362" v="20" actId="27636"/>
        <pc:sldMkLst>
          <pc:docMk/>
          <pc:sldMk cId="0" sldId="340"/>
        </pc:sldMkLst>
        <pc:spChg chg="mod">
          <ac:chgData name="Sidney Seckler" userId="73470fc2d5f88927" providerId="LiveId" clId="{1B2B0B42-B884-40CC-9D3A-1C0C2929A190}" dt="2019-04-30T16:53:25.362" v="20" actId="27636"/>
          <ac:spMkLst>
            <pc:docMk/>
            <pc:sldMk cId="0" sldId="340"/>
            <ac:spMk id="145411" creationId="{163667DC-75ED-429F-A942-76A2494834B0}"/>
          </ac:spMkLst>
        </pc:spChg>
      </pc:sldChg>
      <pc:sldChg chg="modSp">
        <pc:chgData name="Sidney Seckler" userId="73470fc2d5f88927" providerId="LiveId" clId="{1B2B0B42-B884-40CC-9D3A-1C0C2929A190}" dt="2019-04-30T16:53:35.476" v="21" actId="14100"/>
        <pc:sldMkLst>
          <pc:docMk/>
          <pc:sldMk cId="0" sldId="343"/>
        </pc:sldMkLst>
        <pc:spChg chg="mod">
          <ac:chgData name="Sidney Seckler" userId="73470fc2d5f88927" providerId="LiveId" clId="{1B2B0B42-B884-40CC-9D3A-1C0C2929A190}" dt="2019-04-30T16:53:35.476" v="21" actId="14100"/>
          <ac:spMkLst>
            <pc:docMk/>
            <pc:sldMk cId="0" sldId="343"/>
            <ac:spMk id="151555" creationId="{4C4382BC-E7EB-43C7-AC0E-A6E36166D149}"/>
          </ac:spMkLst>
        </pc:spChg>
      </pc:sldChg>
      <pc:sldChg chg="modSp">
        <pc:chgData name="Sidney Seckler" userId="73470fc2d5f88927" providerId="LiveId" clId="{1B2B0B42-B884-40CC-9D3A-1C0C2929A190}" dt="2019-04-30T16:53:49.044" v="26" actId="14100"/>
        <pc:sldMkLst>
          <pc:docMk/>
          <pc:sldMk cId="0" sldId="344"/>
        </pc:sldMkLst>
        <pc:spChg chg="mod">
          <ac:chgData name="Sidney Seckler" userId="73470fc2d5f88927" providerId="LiveId" clId="{1B2B0B42-B884-40CC-9D3A-1C0C2929A190}" dt="2019-04-30T16:53:49.044" v="26" actId="14100"/>
          <ac:spMkLst>
            <pc:docMk/>
            <pc:sldMk cId="0" sldId="344"/>
            <ac:spMk id="153603" creationId="{DA9F1570-3D90-4775-88CF-A46C19A5C192}"/>
          </ac:spMkLst>
        </pc:spChg>
      </pc:sldChg>
      <pc:sldChg chg="modSp">
        <pc:chgData name="Sidney Seckler" userId="73470fc2d5f88927" providerId="LiveId" clId="{1B2B0B42-B884-40CC-9D3A-1C0C2929A190}" dt="2019-04-30T16:54:03.049" v="29" actId="14100"/>
        <pc:sldMkLst>
          <pc:docMk/>
          <pc:sldMk cId="0" sldId="357"/>
        </pc:sldMkLst>
        <pc:spChg chg="mod">
          <ac:chgData name="Sidney Seckler" userId="73470fc2d5f88927" providerId="LiveId" clId="{1B2B0B42-B884-40CC-9D3A-1C0C2929A190}" dt="2019-04-30T16:54:03.049" v="29" actId="14100"/>
          <ac:spMkLst>
            <pc:docMk/>
            <pc:sldMk cId="0" sldId="357"/>
            <ac:spMk id="169994" creationId="{6AEA0B7F-4087-4AA0-A114-B200A2087056}"/>
          </ac:spMkLst>
        </pc:spChg>
      </pc:sldChg>
      <pc:sldChg chg="modSp">
        <pc:chgData name="Sidney Seckler" userId="73470fc2d5f88927" providerId="LiveId" clId="{1B2B0B42-B884-40CC-9D3A-1C0C2929A190}" dt="2019-04-30T16:54:11.187" v="33" actId="27636"/>
        <pc:sldMkLst>
          <pc:docMk/>
          <pc:sldMk cId="0" sldId="359"/>
        </pc:sldMkLst>
        <pc:spChg chg="mod">
          <ac:chgData name="Sidney Seckler" userId="73470fc2d5f88927" providerId="LiveId" clId="{1B2B0B42-B884-40CC-9D3A-1C0C2929A190}" dt="2019-04-30T16:54:11.187" v="33" actId="27636"/>
          <ac:spMkLst>
            <pc:docMk/>
            <pc:sldMk cId="0" sldId="359"/>
            <ac:spMk id="15" creationId="{B324D88C-A40D-40BF-ACA4-05D2E8CA9009}"/>
          </ac:spMkLst>
        </pc:spChg>
      </pc:sldChg>
      <pc:sldChg chg="modSp">
        <pc:chgData name="Sidney Seckler" userId="73470fc2d5f88927" providerId="LiveId" clId="{1B2B0B42-B884-40CC-9D3A-1C0C2929A190}" dt="2019-04-30T16:54:18.294" v="37" actId="27636"/>
        <pc:sldMkLst>
          <pc:docMk/>
          <pc:sldMk cId="0" sldId="362"/>
        </pc:sldMkLst>
        <pc:spChg chg="mod">
          <ac:chgData name="Sidney Seckler" userId="73470fc2d5f88927" providerId="LiveId" clId="{1B2B0B42-B884-40CC-9D3A-1C0C2929A190}" dt="2019-04-30T16:54:18.294" v="37" actId="27636"/>
          <ac:spMkLst>
            <pc:docMk/>
            <pc:sldMk cId="0" sldId="362"/>
            <ac:spMk id="15" creationId="{7C0CBFCE-9081-42E0-B338-720B34F28CF5}"/>
          </ac:spMkLst>
        </pc:spChg>
      </pc:sldChg>
      <pc:sldChg chg="modSp">
        <pc:chgData name="Sidney Seckler" userId="73470fc2d5f88927" providerId="LiveId" clId="{1B2B0B42-B884-40CC-9D3A-1C0C2929A190}" dt="2019-04-30T16:54:38.604" v="41" actId="14100"/>
        <pc:sldMkLst>
          <pc:docMk/>
          <pc:sldMk cId="0" sldId="366"/>
        </pc:sldMkLst>
        <pc:spChg chg="mod">
          <ac:chgData name="Sidney Seckler" userId="73470fc2d5f88927" providerId="LiveId" clId="{1B2B0B42-B884-40CC-9D3A-1C0C2929A190}" dt="2019-04-30T16:54:38.604" v="41" actId="14100"/>
          <ac:spMkLst>
            <pc:docMk/>
            <pc:sldMk cId="0" sldId="366"/>
            <ac:spMk id="179202" creationId="{FBA74F64-A504-44D6-B389-651C5B885B31}"/>
          </ac:spMkLst>
        </pc:spChg>
      </pc:sldChg>
      <pc:sldChg chg="modSp">
        <pc:chgData name="Sidney Seckler" userId="73470fc2d5f88927" providerId="LiveId" clId="{1B2B0B42-B884-40CC-9D3A-1C0C2929A190}" dt="2019-04-30T16:54:42.850" v="42" actId="14100"/>
        <pc:sldMkLst>
          <pc:docMk/>
          <pc:sldMk cId="0" sldId="369"/>
        </pc:sldMkLst>
        <pc:spChg chg="mod">
          <ac:chgData name="Sidney Seckler" userId="73470fc2d5f88927" providerId="LiveId" clId="{1B2B0B42-B884-40CC-9D3A-1C0C2929A190}" dt="2019-04-30T16:54:42.850" v="42" actId="14100"/>
          <ac:spMkLst>
            <pc:docMk/>
            <pc:sldMk cId="0" sldId="369"/>
            <ac:spMk id="39" creationId="{B3FBD42D-3B42-4470-8D5A-DEAEBE6587FA}"/>
          </ac:spMkLst>
        </pc:spChg>
      </pc:sldChg>
      <pc:sldChg chg="modSp">
        <pc:chgData name="Sidney Seckler" userId="73470fc2d5f88927" providerId="LiveId" clId="{1B2B0B42-B884-40CC-9D3A-1C0C2929A190}" dt="2019-04-30T16:54:25.568" v="38" actId="14100"/>
        <pc:sldMkLst>
          <pc:docMk/>
          <pc:sldMk cId="2227863481" sldId="393"/>
        </pc:sldMkLst>
        <pc:spChg chg="mod">
          <ac:chgData name="Sidney Seckler" userId="73470fc2d5f88927" providerId="LiveId" clId="{1B2B0B42-B884-40CC-9D3A-1C0C2929A190}" dt="2019-04-30T16:54:25.568" v="38" actId="14100"/>
          <ac:spMkLst>
            <pc:docMk/>
            <pc:sldMk cId="2227863481" sldId="393"/>
            <ac:spMk id="179202" creationId="{FBA74F64-A504-44D6-B389-651C5B885B31}"/>
          </ac:spMkLst>
        </pc:spChg>
      </pc:sldChg>
      <pc:sldChg chg="modSp">
        <pc:chgData name="Sidney Seckler" userId="73470fc2d5f88927" providerId="LiveId" clId="{1B2B0B42-B884-40CC-9D3A-1C0C2929A190}" dt="2019-04-30T16:54:49.064" v="43" actId="14100"/>
        <pc:sldMkLst>
          <pc:docMk/>
          <pc:sldMk cId="1194815044" sldId="394"/>
        </pc:sldMkLst>
        <pc:spChg chg="mod">
          <ac:chgData name="Sidney Seckler" userId="73470fc2d5f88927" providerId="LiveId" clId="{1B2B0B42-B884-40CC-9D3A-1C0C2929A190}" dt="2019-04-30T16:54:49.064" v="43" actId="14100"/>
          <ac:spMkLst>
            <pc:docMk/>
            <pc:sldMk cId="1194815044" sldId="394"/>
            <ac:spMk id="39" creationId="{B3FBD42D-3B42-4470-8D5A-DEAEBE6587FA}"/>
          </ac:spMkLst>
        </pc:spChg>
      </pc:sldChg>
      <pc:sldChg chg="modSp">
        <pc:chgData name="Sidney Seckler" userId="73470fc2d5f88927" providerId="LiveId" clId="{1B2B0B42-B884-40CC-9D3A-1C0C2929A190}" dt="2019-04-30T16:54:29.655" v="39" actId="14100"/>
        <pc:sldMkLst>
          <pc:docMk/>
          <pc:sldMk cId="1203201701" sldId="395"/>
        </pc:sldMkLst>
        <pc:spChg chg="mod">
          <ac:chgData name="Sidney Seckler" userId="73470fc2d5f88927" providerId="LiveId" clId="{1B2B0B42-B884-40CC-9D3A-1C0C2929A190}" dt="2019-04-30T16:54:29.655" v="39" actId="14100"/>
          <ac:spMkLst>
            <pc:docMk/>
            <pc:sldMk cId="1203201701" sldId="395"/>
            <ac:spMk id="179202" creationId="{FBA74F64-A504-44D6-B389-651C5B885B31}"/>
          </ac:spMkLst>
        </pc:spChg>
      </pc:sldChg>
      <pc:sldChg chg="modSp">
        <pc:chgData name="Sidney Seckler" userId="73470fc2d5f88927" providerId="LiveId" clId="{1B2B0B42-B884-40CC-9D3A-1C0C2929A190}" dt="2019-04-30T16:56:42.906" v="68" actId="14100"/>
        <pc:sldMkLst>
          <pc:docMk/>
          <pc:sldMk cId="1960017020" sldId="396"/>
        </pc:sldMkLst>
        <pc:spChg chg="mod">
          <ac:chgData name="Sidney Seckler" userId="73470fc2d5f88927" providerId="LiveId" clId="{1B2B0B42-B884-40CC-9D3A-1C0C2929A190}" dt="2019-04-30T16:56:42.906" v="68" actId="14100"/>
          <ac:spMkLst>
            <pc:docMk/>
            <pc:sldMk cId="1960017020" sldId="396"/>
            <ac:spMk id="16" creationId="{B860C128-FC8C-45FA-B525-254E1258F573}"/>
          </ac:spMkLst>
        </pc:spChg>
      </pc:sldChg>
      <pc:sldChg chg="modSp">
        <pc:chgData name="Sidney Seckler" userId="73470fc2d5f88927" providerId="LiveId" clId="{1B2B0B42-B884-40CC-9D3A-1C0C2929A190}" dt="2019-04-30T16:56:47.882" v="69" actId="14100"/>
        <pc:sldMkLst>
          <pc:docMk/>
          <pc:sldMk cId="2330112646" sldId="397"/>
        </pc:sldMkLst>
        <pc:spChg chg="mod">
          <ac:chgData name="Sidney Seckler" userId="73470fc2d5f88927" providerId="LiveId" clId="{1B2B0B42-B884-40CC-9D3A-1C0C2929A190}" dt="2019-04-30T16:56:47.882" v="69" actId="14100"/>
          <ac:spMkLst>
            <pc:docMk/>
            <pc:sldMk cId="2330112646" sldId="397"/>
            <ac:spMk id="16" creationId="{B860C128-FC8C-45FA-B525-254E1258F573}"/>
          </ac:spMkLst>
        </pc:spChg>
      </pc:sldChg>
      <pc:sldChg chg="modSp">
        <pc:chgData name="Sidney Seckler" userId="73470fc2d5f88927" providerId="LiveId" clId="{1B2B0B42-B884-40CC-9D3A-1C0C2929A190}" dt="2019-04-30T16:56:52.094" v="70" actId="14100"/>
        <pc:sldMkLst>
          <pc:docMk/>
          <pc:sldMk cId="3569334956" sldId="398"/>
        </pc:sldMkLst>
        <pc:spChg chg="mod">
          <ac:chgData name="Sidney Seckler" userId="73470fc2d5f88927" providerId="LiveId" clId="{1B2B0B42-B884-40CC-9D3A-1C0C2929A190}" dt="2019-04-30T16:56:52.094" v="70" actId="14100"/>
          <ac:spMkLst>
            <pc:docMk/>
            <pc:sldMk cId="3569334956" sldId="398"/>
            <ac:spMk id="16" creationId="{B860C128-FC8C-45FA-B525-254E1258F573}"/>
          </ac:spMkLst>
        </pc:spChg>
      </pc:sldChg>
      <pc:sldChg chg="modSp">
        <pc:chgData name="Sidney Seckler" userId="73470fc2d5f88927" providerId="LiveId" clId="{1B2B0B42-B884-40CC-9D3A-1C0C2929A190}" dt="2019-04-30T16:58:31.312" v="88" actId="14100"/>
        <pc:sldMkLst>
          <pc:docMk/>
          <pc:sldMk cId="2767155229" sldId="399"/>
        </pc:sldMkLst>
        <pc:spChg chg="mod">
          <ac:chgData name="Sidney Seckler" userId="73470fc2d5f88927" providerId="LiveId" clId="{1B2B0B42-B884-40CC-9D3A-1C0C2929A190}" dt="2019-04-30T16:58:31.312" v="88" actId="14100"/>
          <ac:spMkLst>
            <pc:docMk/>
            <pc:sldMk cId="2767155229" sldId="399"/>
            <ac:spMk id="16" creationId="{B860C128-FC8C-45FA-B525-254E1258F573}"/>
          </ac:spMkLst>
        </pc:spChg>
      </pc:sldChg>
      <pc:sldChg chg="modSp">
        <pc:chgData name="Sidney Seckler" userId="73470fc2d5f88927" providerId="LiveId" clId="{1B2B0B42-B884-40CC-9D3A-1C0C2929A190}" dt="2019-04-30T16:58:35.330" v="89" actId="14100"/>
        <pc:sldMkLst>
          <pc:docMk/>
          <pc:sldMk cId="326458001" sldId="400"/>
        </pc:sldMkLst>
        <pc:spChg chg="mod">
          <ac:chgData name="Sidney Seckler" userId="73470fc2d5f88927" providerId="LiveId" clId="{1B2B0B42-B884-40CC-9D3A-1C0C2929A190}" dt="2019-04-30T16:58:35.330" v="89" actId="14100"/>
          <ac:spMkLst>
            <pc:docMk/>
            <pc:sldMk cId="326458001" sldId="400"/>
            <ac:spMk id="16" creationId="{B860C128-FC8C-45FA-B525-254E1258F573}"/>
          </ac:spMkLst>
        </pc:spChg>
      </pc:sldChg>
      <pc:sldChg chg="modSp">
        <pc:chgData name="Sidney Seckler" userId="73470fc2d5f88927" providerId="LiveId" clId="{1B2B0B42-B884-40CC-9D3A-1C0C2929A190}" dt="2019-04-30T16:58:39.768" v="90" actId="14100"/>
        <pc:sldMkLst>
          <pc:docMk/>
          <pc:sldMk cId="664888947" sldId="401"/>
        </pc:sldMkLst>
        <pc:spChg chg="mod">
          <ac:chgData name="Sidney Seckler" userId="73470fc2d5f88927" providerId="LiveId" clId="{1B2B0B42-B884-40CC-9D3A-1C0C2929A190}" dt="2019-04-30T16:58:39.768" v="90" actId="14100"/>
          <ac:spMkLst>
            <pc:docMk/>
            <pc:sldMk cId="664888947" sldId="401"/>
            <ac:spMk id="16" creationId="{B860C128-FC8C-45FA-B525-254E1258F573}"/>
          </ac:spMkLst>
        </pc:spChg>
      </pc:sldChg>
      <pc:sldChg chg="modSp">
        <pc:chgData name="Sidney Seckler" userId="73470fc2d5f88927" providerId="LiveId" clId="{1B2B0B42-B884-40CC-9D3A-1C0C2929A190}" dt="2019-04-30T16:51:56.662" v="7" actId="14100"/>
        <pc:sldMkLst>
          <pc:docMk/>
          <pc:sldMk cId="0" sldId="500"/>
        </pc:sldMkLst>
        <pc:spChg chg="mod">
          <ac:chgData name="Sidney Seckler" userId="73470fc2d5f88927" providerId="LiveId" clId="{1B2B0B42-B884-40CC-9D3A-1C0C2929A190}" dt="2019-04-30T16:51:56.662" v="7" actId="14100"/>
          <ac:spMkLst>
            <pc:docMk/>
            <pc:sldMk cId="0" sldId="500"/>
            <ac:spMk id="304131" creationId="{3FD46931-1260-486D-89A6-B0D903563948}"/>
          </ac:spMkLst>
        </pc:spChg>
      </pc:sldChg>
      <pc:sldChg chg="modSp">
        <pc:chgData name="Sidney Seckler" userId="73470fc2d5f88927" providerId="LiveId" clId="{1B2B0B42-B884-40CC-9D3A-1C0C2929A190}" dt="2019-04-30T16:51:52.493" v="6" actId="14100"/>
        <pc:sldMkLst>
          <pc:docMk/>
          <pc:sldMk cId="0" sldId="507"/>
        </pc:sldMkLst>
        <pc:spChg chg="mod">
          <ac:chgData name="Sidney Seckler" userId="73470fc2d5f88927" providerId="LiveId" clId="{1B2B0B42-B884-40CC-9D3A-1C0C2929A190}" dt="2019-04-30T16:51:52.493" v="6" actId="14100"/>
          <ac:spMkLst>
            <pc:docMk/>
            <pc:sldMk cId="0" sldId="507"/>
            <ac:spMk id="320515" creationId="{00000000-0000-0000-0000-000000000000}"/>
          </ac:spMkLst>
        </pc:spChg>
      </pc:sldChg>
      <pc:sldChg chg="modSp">
        <pc:chgData name="Sidney Seckler" userId="73470fc2d5f88927" providerId="LiveId" clId="{1B2B0B42-B884-40CC-9D3A-1C0C2929A190}" dt="2019-04-30T16:54:53.485" v="44" actId="14100"/>
        <pc:sldMkLst>
          <pc:docMk/>
          <pc:sldMk cId="673600176" sldId="529"/>
        </pc:sldMkLst>
        <pc:spChg chg="mod">
          <ac:chgData name="Sidney Seckler" userId="73470fc2d5f88927" providerId="LiveId" clId="{1B2B0B42-B884-40CC-9D3A-1C0C2929A190}" dt="2019-04-30T16:54:53.485" v="44" actId="14100"/>
          <ac:spMkLst>
            <pc:docMk/>
            <pc:sldMk cId="673600176" sldId="529"/>
            <ac:spMk id="13" creationId="{8808BFE8-6228-47D1-B02B-38FD31F11FCC}"/>
          </ac:spMkLst>
        </pc:spChg>
      </pc:sldChg>
      <pc:sldChg chg="modSp">
        <pc:chgData name="Sidney Seckler" userId="73470fc2d5f88927" providerId="LiveId" clId="{1B2B0B42-B884-40CC-9D3A-1C0C2929A190}" dt="2019-04-30T16:55:01.896" v="46" actId="14100"/>
        <pc:sldMkLst>
          <pc:docMk/>
          <pc:sldMk cId="374098609" sldId="531"/>
        </pc:sldMkLst>
        <pc:spChg chg="mod">
          <ac:chgData name="Sidney Seckler" userId="73470fc2d5f88927" providerId="LiveId" clId="{1B2B0B42-B884-40CC-9D3A-1C0C2929A190}" dt="2019-04-30T16:55:01.896" v="46" actId="14100"/>
          <ac:spMkLst>
            <pc:docMk/>
            <pc:sldMk cId="374098609" sldId="531"/>
            <ac:spMk id="9" creationId="{823A6098-CB01-4B23-AC0D-B845CDE3BFBD}"/>
          </ac:spMkLst>
        </pc:spChg>
      </pc:sldChg>
      <pc:sldChg chg="modSp">
        <pc:chgData name="Sidney Seckler" userId="73470fc2d5f88927" providerId="LiveId" clId="{1B2B0B42-B884-40CC-9D3A-1C0C2929A190}" dt="2019-04-30T16:55:06.383" v="47" actId="14100"/>
        <pc:sldMkLst>
          <pc:docMk/>
          <pc:sldMk cId="2525915849" sldId="532"/>
        </pc:sldMkLst>
        <pc:spChg chg="mod">
          <ac:chgData name="Sidney Seckler" userId="73470fc2d5f88927" providerId="LiveId" clId="{1B2B0B42-B884-40CC-9D3A-1C0C2929A190}" dt="2019-04-30T16:55:06.383" v="47" actId="14100"/>
          <ac:spMkLst>
            <pc:docMk/>
            <pc:sldMk cId="2525915849" sldId="532"/>
            <ac:spMk id="9" creationId="{823A6098-CB01-4B23-AC0D-B845CDE3BFBD}"/>
          </ac:spMkLst>
        </pc:spChg>
      </pc:sldChg>
      <pc:sldChg chg="modSp">
        <pc:chgData name="Sidney Seckler" userId="73470fc2d5f88927" providerId="LiveId" clId="{1B2B0B42-B884-40CC-9D3A-1C0C2929A190}" dt="2019-04-30T16:54:57.421" v="45" actId="14100"/>
        <pc:sldMkLst>
          <pc:docMk/>
          <pc:sldMk cId="1267385269" sldId="533"/>
        </pc:sldMkLst>
        <pc:spChg chg="mod">
          <ac:chgData name="Sidney Seckler" userId="73470fc2d5f88927" providerId="LiveId" clId="{1B2B0B42-B884-40CC-9D3A-1C0C2929A190}" dt="2019-04-30T16:54:57.421" v="45" actId="14100"/>
          <ac:spMkLst>
            <pc:docMk/>
            <pc:sldMk cId="1267385269" sldId="533"/>
            <ac:spMk id="16" creationId="{869AE3FA-7459-4E9F-B02C-4D857F68012B}"/>
          </ac:spMkLst>
        </pc:spChg>
      </pc:sldChg>
      <pc:sldChg chg="addSp delSp modSp">
        <pc:chgData name="Sidney Seckler" userId="73470fc2d5f88927" providerId="LiveId" clId="{1B2B0B42-B884-40CC-9D3A-1C0C2929A190}" dt="2019-05-03T19:07:26.888" v="95" actId="1076"/>
        <pc:sldMkLst>
          <pc:docMk/>
          <pc:sldMk cId="3792605575" sldId="560"/>
        </pc:sldMkLst>
        <pc:spChg chg="del mod">
          <ac:chgData name="Sidney Seckler" userId="73470fc2d5f88927" providerId="LiveId" clId="{1B2B0B42-B884-40CC-9D3A-1C0C2929A190}" dt="2019-05-03T19:07:17.413" v="92" actId="478"/>
          <ac:spMkLst>
            <pc:docMk/>
            <pc:sldMk cId="3792605575" sldId="560"/>
            <ac:spMk id="2" creationId="{F39A5F00-DDF9-4D1F-8076-6C85A640CE9F}"/>
          </ac:spMkLst>
        </pc:spChg>
        <pc:spChg chg="add del mod">
          <ac:chgData name="Sidney Seckler" userId="73470fc2d5f88927" providerId="LiveId" clId="{1B2B0B42-B884-40CC-9D3A-1C0C2929A190}" dt="2019-05-03T19:07:20.157" v="93" actId="478"/>
          <ac:spMkLst>
            <pc:docMk/>
            <pc:sldMk cId="3792605575" sldId="560"/>
            <ac:spMk id="5" creationId="{0E2D5AFA-8F78-4F40-B974-19CE9B928CFE}"/>
          </ac:spMkLst>
        </pc:spChg>
        <pc:spChg chg="mod">
          <ac:chgData name="Sidney Seckler" userId="73470fc2d5f88927" providerId="LiveId" clId="{1B2B0B42-B884-40CC-9D3A-1C0C2929A190}" dt="2019-04-30T16:55:11.845" v="48" actId="14100"/>
          <ac:spMkLst>
            <pc:docMk/>
            <pc:sldMk cId="3792605575" sldId="560"/>
            <ac:spMk id="7" creationId="{2580F44F-8C1F-455F-A7FC-26E2535556B3}"/>
          </ac:spMkLst>
        </pc:spChg>
        <pc:picChg chg="add mod">
          <ac:chgData name="Sidney Seckler" userId="73470fc2d5f88927" providerId="LiveId" clId="{1B2B0B42-B884-40CC-9D3A-1C0C2929A190}" dt="2019-05-03T19:07:26.888" v="95" actId="1076"/>
          <ac:picMkLst>
            <pc:docMk/>
            <pc:sldMk cId="3792605575" sldId="560"/>
            <ac:picMk id="3" creationId="{67B44578-F14D-4DD3-971B-50731D36881C}"/>
          </ac:picMkLst>
        </pc:picChg>
      </pc:sldChg>
      <pc:sldChg chg="modSp">
        <pc:chgData name="Sidney Seckler" userId="73470fc2d5f88927" providerId="LiveId" clId="{1B2B0B42-B884-40CC-9D3A-1C0C2929A190}" dt="2019-04-30T16:56:25.056" v="64" actId="14100"/>
        <pc:sldMkLst>
          <pc:docMk/>
          <pc:sldMk cId="2388489438" sldId="561"/>
        </pc:sldMkLst>
        <pc:spChg chg="mod">
          <ac:chgData name="Sidney Seckler" userId="73470fc2d5f88927" providerId="LiveId" clId="{1B2B0B42-B884-40CC-9D3A-1C0C2929A190}" dt="2019-04-30T16:56:25.056" v="64" actId="14100"/>
          <ac:spMkLst>
            <pc:docMk/>
            <pc:sldMk cId="2388489438" sldId="561"/>
            <ac:spMk id="9" creationId="{823A6098-CB01-4B23-AC0D-B845CDE3BFBD}"/>
          </ac:spMkLst>
        </pc:spChg>
      </pc:sldChg>
      <pc:sldChg chg="modSp">
        <pc:chgData name="Sidney Seckler" userId="73470fc2d5f88927" providerId="LiveId" clId="{1B2B0B42-B884-40CC-9D3A-1C0C2929A190}" dt="2019-04-30T16:56:33.650" v="66" actId="14100"/>
        <pc:sldMkLst>
          <pc:docMk/>
          <pc:sldMk cId="539321925" sldId="562"/>
        </pc:sldMkLst>
        <pc:spChg chg="mod">
          <ac:chgData name="Sidney Seckler" userId="73470fc2d5f88927" providerId="LiveId" clId="{1B2B0B42-B884-40CC-9D3A-1C0C2929A190}" dt="2019-04-30T16:56:33.650" v="66" actId="14100"/>
          <ac:spMkLst>
            <pc:docMk/>
            <pc:sldMk cId="539321925" sldId="562"/>
            <ac:spMk id="9" creationId="{823A6098-CB01-4B23-AC0D-B845CDE3BFBD}"/>
          </ac:spMkLst>
        </pc:spChg>
      </pc:sldChg>
      <pc:sldChg chg="modSp">
        <pc:chgData name="Sidney Seckler" userId="73470fc2d5f88927" providerId="LiveId" clId="{1B2B0B42-B884-40CC-9D3A-1C0C2929A190}" dt="2019-04-30T16:56:38.481" v="67" actId="14100"/>
        <pc:sldMkLst>
          <pc:docMk/>
          <pc:sldMk cId="4070809409" sldId="563"/>
        </pc:sldMkLst>
        <pc:spChg chg="mod">
          <ac:chgData name="Sidney Seckler" userId="73470fc2d5f88927" providerId="LiveId" clId="{1B2B0B42-B884-40CC-9D3A-1C0C2929A190}" dt="2019-04-30T16:56:38.481" v="67" actId="14100"/>
          <ac:spMkLst>
            <pc:docMk/>
            <pc:sldMk cId="4070809409" sldId="563"/>
            <ac:spMk id="9" creationId="{823A6098-CB01-4B23-AC0D-B845CDE3BFBD}"/>
          </ac:spMkLst>
        </pc:spChg>
      </pc:sldChg>
      <pc:sldChg chg="modSp">
        <pc:chgData name="Sidney Seckler" userId="73470fc2d5f88927" providerId="LiveId" clId="{1B2B0B42-B884-40CC-9D3A-1C0C2929A190}" dt="2019-04-30T16:56:56.740" v="71" actId="14100"/>
        <pc:sldMkLst>
          <pc:docMk/>
          <pc:sldMk cId="2422202141" sldId="567"/>
        </pc:sldMkLst>
        <pc:spChg chg="mod">
          <ac:chgData name="Sidney Seckler" userId="73470fc2d5f88927" providerId="LiveId" clId="{1B2B0B42-B884-40CC-9D3A-1C0C2929A190}" dt="2019-04-30T16:56:56.740" v="71" actId="14100"/>
          <ac:spMkLst>
            <pc:docMk/>
            <pc:sldMk cId="2422202141" sldId="567"/>
            <ac:spMk id="4099" creationId="{F8B96A61-C72F-4AE6-BD11-C8F2087FCF79}"/>
          </ac:spMkLst>
        </pc:spChg>
      </pc:sldChg>
      <pc:sldChg chg="modSp">
        <pc:chgData name="Sidney Seckler" userId="73470fc2d5f88927" providerId="LiveId" clId="{1B2B0B42-B884-40CC-9D3A-1C0C2929A190}" dt="2019-04-30T16:57:01.320" v="72" actId="14100"/>
        <pc:sldMkLst>
          <pc:docMk/>
          <pc:sldMk cId="1195850512" sldId="568"/>
        </pc:sldMkLst>
        <pc:spChg chg="mod">
          <ac:chgData name="Sidney Seckler" userId="73470fc2d5f88927" providerId="LiveId" clId="{1B2B0B42-B884-40CC-9D3A-1C0C2929A190}" dt="2019-04-30T16:57:01.320" v="72" actId="14100"/>
          <ac:spMkLst>
            <pc:docMk/>
            <pc:sldMk cId="1195850512" sldId="568"/>
            <ac:spMk id="4099" creationId="{F8B96A61-C72F-4AE6-BD11-C8F2087FCF79}"/>
          </ac:spMkLst>
        </pc:spChg>
      </pc:sldChg>
      <pc:sldChg chg="modSp">
        <pc:chgData name="Sidney Seckler" userId="73470fc2d5f88927" providerId="LiveId" clId="{1B2B0B42-B884-40CC-9D3A-1C0C2929A190}" dt="2019-04-30T16:57:05.431" v="73" actId="14100"/>
        <pc:sldMkLst>
          <pc:docMk/>
          <pc:sldMk cId="877418303" sldId="599"/>
        </pc:sldMkLst>
        <pc:spChg chg="mod">
          <ac:chgData name="Sidney Seckler" userId="73470fc2d5f88927" providerId="LiveId" clId="{1B2B0B42-B884-40CC-9D3A-1C0C2929A190}" dt="2019-04-30T16:57:05.431" v="73" actId="14100"/>
          <ac:spMkLst>
            <pc:docMk/>
            <pc:sldMk cId="877418303" sldId="599"/>
            <ac:spMk id="4099" creationId="{F8B96A61-C72F-4AE6-BD11-C8F2087FCF79}"/>
          </ac:spMkLst>
        </pc:spChg>
      </pc:sldChg>
      <pc:sldChg chg="modSp">
        <pc:chgData name="Sidney Seckler" userId="73470fc2d5f88927" providerId="LiveId" clId="{1B2B0B42-B884-40CC-9D3A-1C0C2929A190}" dt="2019-04-30T16:57:10.358" v="74" actId="14100"/>
        <pc:sldMkLst>
          <pc:docMk/>
          <pc:sldMk cId="1975838312" sldId="600"/>
        </pc:sldMkLst>
        <pc:spChg chg="mod">
          <ac:chgData name="Sidney Seckler" userId="73470fc2d5f88927" providerId="LiveId" clId="{1B2B0B42-B884-40CC-9D3A-1C0C2929A190}" dt="2019-04-30T16:57:10.358" v="74" actId="14100"/>
          <ac:spMkLst>
            <pc:docMk/>
            <pc:sldMk cId="1975838312" sldId="600"/>
            <ac:spMk id="13" creationId="{8808BFE8-6228-47D1-B02B-38FD31F11FCC}"/>
          </ac:spMkLst>
        </pc:spChg>
      </pc:sldChg>
      <pc:sldChg chg="modSp">
        <pc:chgData name="Sidney Seckler" userId="73470fc2d5f88927" providerId="LiveId" clId="{1B2B0B42-B884-40CC-9D3A-1C0C2929A190}" dt="2019-04-30T16:57:14.939" v="75" actId="14100"/>
        <pc:sldMkLst>
          <pc:docMk/>
          <pc:sldMk cId="1363625737" sldId="601"/>
        </pc:sldMkLst>
        <pc:spChg chg="mod">
          <ac:chgData name="Sidney Seckler" userId="73470fc2d5f88927" providerId="LiveId" clId="{1B2B0B42-B884-40CC-9D3A-1C0C2929A190}" dt="2019-04-30T16:57:14.939" v="75" actId="14100"/>
          <ac:spMkLst>
            <pc:docMk/>
            <pc:sldMk cId="1363625737" sldId="601"/>
            <ac:spMk id="9" creationId="{823A6098-CB01-4B23-AC0D-B845CDE3BFBD}"/>
          </ac:spMkLst>
        </pc:spChg>
      </pc:sldChg>
      <pc:sldChg chg="modSp">
        <pc:chgData name="Sidney Seckler" userId="73470fc2d5f88927" providerId="LiveId" clId="{1B2B0B42-B884-40CC-9D3A-1C0C2929A190}" dt="2019-04-30T16:57:19.498" v="76" actId="14100"/>
        <pc:sldMkLst>
          <pc:docMk/>
          <pc:sldMk cId="1729074674" sldId="602"/>
        </pc:sldMkLst>
        <pc:spChg chg="mod">
          <ac:chgData name="Sidney Seckler" userId="73470fc2d5f88927" providerId="LiveId" clId="{1B2B0B42-B884-40CC-9D3A-1C0C2929A190}" dt="2019-04-30T16:57:19.498" v="76" actId="14100"/>
          <ac:spMkLst>
            <pc:docMk/>
            <pc:sldMk cId="1729074674" sldId="602"/>
            <ac:spMk id="9" creationId="{823A6098-CB01-4B23-AC0D-B845CDE3BFBD}"/>
          </ac:spMkLst>
        </pc:spChg>
      </pc:sldChg>
      <pc:sldChg chg="addSp delSp modSp">
        <pc:chgData name="Sidney Seckler" userId="73470fc2d5f88927" providerId="LiveId" clId="{1B2B0B42-B884-40CC-9D3A-1C0C2929A190}" dt="2019-05-03T19:07:39.806" v="99" actId="1076"/>
        <pc:sldMkLst>
          <pc:docMk/>
          <pc:sldMk cId="4101410509" sldId="603"/>
        </pc:sldMkLst>
        <pc:spChg chg="del mod">
          <ac:chgData name="Sidney Seckler" userId="73470fc2d5f88927" providerId="LiveId" clId="{1B2B0B42-B884-40CC-9D3A-1C0C2929A190}" dt="2019-05-03T19:07:30.550" v="96" actId="478"/>
          <ac:spMkLst>
            <pc:docMk/>
            <pc:sldMk cId="4101410509" sldId="603"/>
            <ac:spMk id="2" creationId="{F39A5F00-DDF9-4D1F-8076-6C85A640CE9F}"/>
          </ac:spMkLst>
        </pc:spChg>
        <pc:spChg chg="add del mod">
          <ac:chgData name="Sidney Seckler" userId="73470fc2d5f88927" providerId="LiveId" clId="{1B2B0B42-B884-40CC-9D3A-1C0C2929A190}" dt="2019-05-03T19:07:32.972" v="97" actId="478"/>
          <ac:spMkLst>
            <pc:docMk/>
            <pc:sldMk cId="4101410509" sldId="603"/>
            <ac:spMk id="5" creationId="{5E99D6BA-2D96-45AA-9E6A-CFC8A6EC1A93}"/>
          </ac:spMkLst>
        </pc:spChg>
        <pc:spChg chg="mod">
          <ac:chgData name="Sidney Seckler" userId="73470fc2d5f88927" providerId="LiveId" clId="{1B2B0B42-B884-40CC-9D3A-1C0C2929A190}" dt="2019-04-30T16:57:41.743" v="80" actId="14100"/>
          <ac:spMkLst>
            <pc:docMk/>
            <pc:sldMk cId="4101410509" sldId="603"/>
            <ac:spMk id="7" creationId="{2580F44F-8C1F-455F-A7FC-26E2535556B3}"/>
          </ac:spMkLst>
        </pc:spChg>
        <pc:picChg chg="add mod">
          <ac:chgData name="Sidney Seckler" userId="73470fc2d5f88927" providerId="LiveId" clId="{1B2B0B42-B884-40CC-9D3A-1C0C2929A190}" dt="2019-05-03T19:07:39.806" v="99" actId="1076"/>
          <ac:picMkLst>
            <pc:docMk/>
            <pc:sldMk cId="4101410509" sldId="603"/>
            <ac:picMk id="3" creationId="{E2C690F8-2ADE-4369-89C8-67EF1E3460D6}"/>
          </ac:picMkLst>
        </pc:picChg>
      </pc:sldChg>
      <pc:sldChg chg="modSp">
        <pc:chgData name="Sidney Seckler" userId="73470fc2d5f88927" providerId="LiveId" clId="{1B2B0B42-B884-40CC-9D3A-1C0C2929A190}" dt="2019-04-30T16:58:43.894" v="91" actId="14100"/>
        <pc:sldMkLst>
          <pc:docMk/>
          <pc:sldMk cId="3597810362" sldId="604"/>
        </pc:sldMkLst>
        <pc:spChg chg="mod">
          <ac:chgData name="Sidney Seckler" userId="73470fc2d5f88927" providerId="LiveId" clId="{1B2B0B42-B884-40CC-9D3A-1C0C2929A190}" dt="2019-04-30T16:58:43.894" v="91" actId="14100"/>
          <ac:spMkLst>
            <pc:docMk/>
            <pc:sldMk cId="3597810362" sldId="604"/>
            <ac:spMk id="4099" creationId="{F8B96A61-C72F-4AE6-BD11-C8F2087FCF79}"/>
          </ac:spMkLst>
        </pc:spChg>
      </pc:sldChg>
      <pc:sldChg chg="addSp delSp">
        <pc:chgData name="Sidney Seckler" userId="73470fc2d5f88927" providerId="LiveId" clId="{1B2B0B42-B884-40CC-9D3A-1C0C2929A190}" dt="2019-03-20T18:29:56.179" v="1"/>
        <pc:sldMkLst>
          <pc:docMk/>
          <pc:sldMk cId="0" sldId="605"/>
        </pc:sldMkLst>
        <pc:picChg chg="add">
          <ac:chgData name="Sidney Seckler" userId="73470fc2d5f88927" providerId="LiveId" clId="{1B2B0B42-B884-40CC-9D3A-1C0C2929A190}" dt="2019-03-20T18:29:56.179" v="1"/>
          <ac:picMkLst>
            <pc:docMk/>
            <pc:sldMk cId="0" sldId="605"/>
            <ac:picMk id="5" creationId="{F9085C12-D1FD-4F64-B243-DC5110B8188D}"/>
          </ac:picMkLst>
        </pc:picChg>
        <pc:picChg chg="del">
          <ac:chgData name="Sidney Seckler" userId="73470fc2d5f88927" providerId="LiveId" clId="{1B2B0B42-B884-40CC-9D3A-1C0C2929A190}" dt="2019-03-20T18:29:54.950" v="0" actId="478"/>
          <ac:picMkLst>
            <pc:docMk/>
            <pc:sldMk cId="0" sldId="605"/>
            <ac:picMk id="3074" creationId="{A4B623FE-0796-41A7-9913-3C6CC2AC7681}"/>
          </ac:picMkLst>
        </pc:picChg>
      </pc:sldChg>
      <pc:sldChg chg="modSp add">
        <pc:chgData name="Sidney Seckler" userId="73470fc2d5f88927" providerId="LiveId" clId="{1B2B0B42-B884-40CC-9D3A-1C0C2929A190}" dt="2019-04-30T16:54:33.681" v="40" actId="14100"/>
        <pc:sldMkLst>
          <pc:docMk/>
          <pc:sldMk cId="948410110" sldId="607"/>
        </pc:sldMkLst>
        <pc:spChg chg="mod">
          <ac:chgData name="Sidney Seckler" userId="73470fc2d5f88927" providerId="LiveId" clId="{1B2B0B42-B884-40CC-9D3A-1C0C2929A190}" dt="2019-04-30T16:54:33.681" v="40" actId="14100"/>
          <ac:spMkLst>
            <pc:docMk/>
            <pc:sldMk cId="948410110" sldId="607"/>
            <ac:spMk id="8" creationId="{15485D80-FB6B-4DD4-B6E0-CD85558B745F}"/>
          </ac:spMkLst>
        </pc:spChg>
      </pc:sldChg>
      <pc:sldChg chg="modSp add">
        <pc:chgData name="Sidney Seckler" userId="73470fc2d5f88927" providerId="LiveId" clId="{1B2B0B42-B884-40CC-9D3A-1C0C2929A190}" dt="2019-04-30T16:56:29.389" v="65" actId="14100"/>
        <pc:sldMkLst>
          <pc:docMk/>
          <pc:sldMk cId="3407267311" sldId="608"/>
        </pc:sldMkLst>
        <pc:spChg chg="mod">
          <ac:chgData name="Sidney Seckler" userId="73470fc2d5f88927" providerId="LiveId" clId="{1B2B0B42-B884-40CC-9D3A-1C0C2929A190}" dt="2019-04-30T16:56:29.389" v="65" actId="14100"/>
          <ac:spMkLst>
            <pc:docMk/>
            <pc:sldMk cId="3407267311" sldId="608"/>
            <ac:spMk id="9" creationId="{823A6098-CB01-4B23-AC0D-B845CDE3BFBD}"/>
          </ac:spMkLst>
        </pc:spChg>
      </pc:sldChg>
      <pc:sldChg chg="modSp add">
        <pc:chgData name="Sidney Seckler" userId="73470fc2d5f88927" providerId="LiveId" clId="{1B2B0B42-B884-40CC-9D3A-1C0C2929A190}" dt="2019-04-30T16:57:23.754" v="77" actId="14100"/>
        <pc:sldMkLst>
          <pc:docMk/>
          <pc:sldMk cId="407922547" sldId="609"/>
        </pc:sldMkLst>
        <pc:spChg chg="mod">
          <ac:chgData name="Sidney Seckler" userId="73470fc2d5f88927" providerId="LiveId" clId="{1B2B0B42-B884-40CC-9D3A-1C0C2929A190}" dt="2019-04-30T16:57:23.754" v="77" actId="14100"/>
          <ac:spMkLst>
            <pc:docMk/>
            <pc:sldMk cId="407922547" sldId="609"/>
            <ac:spMk id="9" creationId="{823A6098-CB01-4B23-AC0D-B845CDE3BFBD}"/>
          </ac:spMkLst>
        </pc:spChg>
      </pc:sldChg>
      <pc:sldChg chg="modSp add">
        <pc:chgData name="Sidney Seckler" userId="73470fc2d5f88927" providerId="LiveId" clId="{1B2B0B42-B884-40CC-9D3A-1C0C2929A190}" dt="2019-04-30T16:57:28.370" v="78" actId="14100"/>
        <pc:sldMkLst>
          <pc:docMk/>
          <pc:sldMk cId="3543882687" sldId="610"/>
        </pc:sldMkLst>
        <pc:spChg chg="mod">
          <ac:chgData name="Sidney Seckler" userId="73470fc2d5f88927" providerId="LiveId" clId="{1B2B0B42-B884-40CC-9D3A-1C0C2929A190}" dt="2019-04-30T16:57:28.370" v="78" actId="14100"/>
          <ac:spMkLst>
            <pc:docMk/>
            <pc:sldMk cId="3543882687" sldId="610"/>
            <ac:spMk id="9" creationId="{823A6098-CB01-4B23-AC0D-B845CDE3BFBD}"/>
          </ac:spMkLst>
        </pc:spChg>
      </pc:sldChg>
      <pc:sldChg chg="modSp add">
        <pc:chgData name="Sidney Seckler" userId="73470fc2d5f88927" providerId="LiveId" clId="{1B2B0B42-B884-40CC-9D3A-1C0C2929A190}" dt="2019-04-30T16:57:36.692" v="79" actId="14100"/>
        <pc:sldMkLst>
          <pc:docMk/>
          <pc:sldMk cId="3450491457" sldId="611"/>
        </pc:sldMkLst>
        <pc:spChg chg="mod">
          <ac:chgData name="Sidney Seckler" userId="73470fc2d5f88927" providerId="LiveId" clId="{1B2B0B42-B884-40CC-9D3A-1C0C2929A190}" dt="2019-04-30T16:57:36.692" v="79" actId="14100"/>
          <ac:spMkLst>
            <pc:docMk/>
            <pc:sldMk cId="3450491457" sldId="611"/>
            <ac:spMk id="9" creationId="{823A6098-CB01-4B23-AC0D-B845CDE3BFBD}"/>
          </ac:spMkLst>
        </pc:spChg>
      </pc:sldChg>
    </pc:docChg>
  </pc:docChgLst>
  <pc:docChgLst>
    <pc:chgData name="Sidney Seckler" userId="73470fc2d5f88927" providerId="LiveId" clId="{834AD62A-0CD7-4AD9-891C-F95B20488CF2}"/>
    <pc:docChg chg="undo custSel addSld delSld modSld sldOrd">
      <pc:chgData name="Sidney Seckler" userId="73470fc2d5f88927" providerId="LiveId" clId="{834AD62A-0CD7-4AD9-891C-F95B20488CF2}" dt="2019-02-12T16:19:20.188" v="5859" actId="20577"/>
      <pc:docMkLst>
        <pc:docMk/>
      </pc:docMkLst>
      <pc:sldChg chg="addSp delSp modSp">
        <pc:chgData name="Sidney Seckler" userId="73470fc2d5f88927" providerId="LiveId" clId="{834AD62A-0CD7-4AD9-891C-F95B20488CF2}" dt="2019-02-12T16:03:51.676" v="5554"/>
        <pc:sldMkLst>
          <pc:docMk/>
          <pc:sldMk cId="0" sldId="392"/>
        </pc:sldMkLst>
        <pc:picChg chg="add del mod">
          <ac:chgData name="Sidney Seckler" userId="73470fc2d5f88927" providerId="LiveId" clId="{834AD62A-0CD7-4AD9-891C-F95B20488CF2}" dt="2019-02-12T14:50:15.795" v="3610"/>
          <ac:picMkLst>
            <pc:docMk/>
            <pc:sldMk cId="0" sldId="392"/>
            <ac:picMk id="12290" creationId="{BE1F5DE0-269A-47A0-8EE7-8613DCF4544F}"/>
          </ac:picMkLst>
        </pc:picChg>
        <pc:picChg chg="add del">
          <ac:chgData name="Sidney Seckler" userId="73470fc2d5f88927" providerId="LiveId" clId="{834AD62A-0CD7-4AD9-891C-F95B20488CF2}" dt="2019-02-12T16:03:51.676" v="5554"/>
          <ac:picMkLst>
            <pc:docMk/>
            <pc:sldMk cId="0" sldId="392"/>
            <ac:picMk id="12292" creationId="{37A4ACD5-8D5E-4B44-ACBB-67C94B617C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https://d.docs.live.net/73470fc2d5f88927/Documentos/PHD-5745%20-%20Processos%20F&#237;sico-Qu&#237;micos%20I/Aula%204%20-%20Fundamentos%20de%20Qu&#237;mica%20Aqu&#225;tic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77527326659627"/>
          <c:y val="5.3359799649855266E-2"/>
          <c:w val="0.79787240005803284"/>
          <c:h val="0.7845866837404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FF-4690-972F-11CCABF8A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CCE-4C09-ABBD-A4400CD7E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09-40B8-9DEE-BCF7525216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1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81-430C-A7AD-DF957A1F39A8}"/>
            </c:ext>
          </c:extLst>
        </c:ser>
        <c:ser>
          <c:idx val="0"/>
          <c:order val="1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981-430C-A7AD-DF957A1F3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1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EB4-4461-9A5F-17A5CDC95E3F}"/>
            </c:ext>
          </c:extLst>
        </c:ser>
        <c:ser>
          <c:idx val="0"/>
          <c:order val="1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EB4-4461-9A5F-17A5CDC95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7760710583446"/>
          <c:y val="5.335982766305155E-2"/>
          <c:w val="0.79787240005803284"/>
          <c:h val="0.78458668374046447"/>
        </c:manualLayout>
      </c:layout>
      <c:scatterChart>
        <c:scatterStyle val="lineMarker"/>
        <c:varyColors val="0"/>
        <c:ser>
          <c:idx val="1"/>
          <c:order val="0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3F-4FF1-9B09-00648E1B637E}"/>
            </c:ext>
          </c:extLst>
        </c:ser>
        <c:ser>
          <c:idx val="0"/>
          <c:order val="1"/>
          <c:tx>
            <c:strRef>
              <c:f>'[Aula 4 - Fundamentos de Química Aquática.XLS]Sistema Ácido Carbônico'!$I$15</c:f>
              <c:strCache>
                <c:ptCount val="1"/>
                <c:pt idx="0">
                  <c:v>pH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'[Aula 4 - Fundamentos de Química Aquática.XLS]Sistema Ácido Carbônico'!$I$16:$I$59</c:f>
              <c:numCache>
                <c:formatCode>General</c:formatCode>
                <c:ptCount val="44"/>
                <c:pt idx="0">
                  <c:v>11.6</c:v>
                </c:pt>
                <c:pt idx="1">
                  <c:v>11.4</c:v>
                </c:pt>
                <c:pt idx="2">
                  <c:v>11.200000000000001</c:v>
                </c:pt>
                <c:pt idx="3">
                  <c:v>11.000000000000002</c:v>
                </c:pt>
                <c:pt idx="4">
                  <c:v>10.800000000000002</c:v>
                </c:pt>
                <c:pt idx="5">
                  <c:v>10.600000000000003</c:v>
                </c:pt>
                <c:pt idx="6">
                  <c:v>10.400000000000004</c:v>
                </c:pt>
                <c:pt idx="7">
                  <c:v>10.200000000000005</c:v>
                </c:pt>
                <c:pt idx="8">
                  <c:v>10.000000000000005</c:v>
                </c:pt>
                <c:pt idx="9">
                  <c:v>9.800000000000006</c:v>
                </c:pt>
                <c:pt idx="10">
                  <c:v>9.6000000000000068</c:v>
                </c:pt>
                <c:pt idx="11">
                  <c:v>9.4000000000000075</c:v>
                </c:pt>
                <c:pt idx="12">
                  <c:v>9.2000000000000082</c:v>
                </c:pt>
                <c:pt idx="13">
                  <c:v>9.0000000000000089</c:v>
                </c:pt>
                <c:pt idx="14">
                  <c:v>8.8000000000000096</c:v>
                </c:pt>
                <c:pt idx="15">
                  <c:v>8.6000000000000103</c:v>
                </c:pt>
                <c:pt idx="16">
                  <c:v>8.400000000000011</c:v>
                </c:pt>
                <c:pt idx="17">
                  <c:v>8.2000000000000117</c:v>
                </c:pt>
                <c:pt idx="18">
                  <c:v>8.0000000000000124</c:v>
                </c:pt>
                <c:pt idx="19">
                  <c:v>7.8000000000000123</c:v>
                </c:pt>
                <c:pt idx="20">
                  <c:v>7.6000000000000121</c:v>
                </c:pt>
                <c:pt idx="21">
                  <c:v>7.4000000000000119</c:v>
                </c:pt>
                <c:pt idx="22">
                  <c:v>7.2000000000000117</c:v>
                </c:pt>
                <c:pt idx="23">
                  <c:v>7.0000000000000115</c:v>
                </c:pt>
                <c:pt idx="24">
                  <c:v>6.8000000000000114</c:v>
                </c:pt>
                <c:pt idx="25">
                  <c:v>6.6000000000000112</c:v>
                </c:pt>
                <c:pt idx="26">
                  <c:v>6.400000000000011</c:v>
                </c:pt>
                <c:pt idx="27">
                  <c:v>6.2000000000000108</c:v>
                </c:pt>
                <c:pt idx="28">
                  <c:v>6.0000000000000107</c:v>
                </c:pt>
                <c:pt idx="29">
                  <c:v>5.8000000000000105</c:v>
                </c:pt>
                <c:pt idx="30">
                  <c:v>5.6000000000000103</c:v>
                </c:pt>
                <c:pt idx="31">
                  <c:v>5.4000000000000101</c:v>
                </c:pt>
                <c:pt idx="32">
                  <c:v>5.2000000000000099</c:v>
                </c:pt>
                <c:pt idx="33">
                  <c:v>5.0000000000000098</c:v>
                </c:pt>
                <c:pt idx="34">
                  <c:v>4.8000000000000096</c:v>
                </c:pt>
                <c:pt idx="35">
                  <c:v>4.6000000000000094</c:v>
                </c:pt>
                <c:pt idx="36">
                  <c:v>4.4000000000000092</c:v>
                </c:pt>
                <c:pt idx="37">
                  <c:v>4.2000000000000091</c:v>
                </c:pt>
                <c:pt idx="38">
                  <c:v>4.0000000000000089</c:v>
                </c:pt>
                <c:pt idx="39">
                  <c:v>3.8000000000000087</c:v>
                </c:pt>
                <c:pt idx="40">
                  <c:v>3.6000000000000085</c:v>
                </c:pt>
                <c:pt idx="41">
                  <c:v>3.4000000000000083</c:v>
                </c:pt>
                <c:pt idx="42">
                  <c:v>3.2000000000000082</c:v>
                </c:pt>
                <c:pt idx="43">
                  <c:v>3.000000000000008</c:v>
                </c:pt>
              </c:numCache>
            </c:numRef>
          </c:xVal>
          <c:yVal>
            <c:numRef>
              <c:f>'[Aula 4 - Fundamentos de Química Aquática.XLS]Sistema Ácido Carbônico'!$H$16:$H$59</c:f>
              <c:numCache>
                <c:formatCode>General</c:formatCode>
                <c:ptCount val="44"/>
                <c:pt idx="0">
                  <c:v>7.9164709880841233E-4</c:v>
                </c:pt>
                <c:pt idx="1">
                  <c:v>4.8469817881207078E-3</c:v>
                </c:pt>
                <c:pt idx="2">
                  <c:v>9.5969495866637111E-3</c:v>
                </c:pt>
                <c:pt idx="3">
                  <c:v>1.5634361658384804E-2</c:v>
                </c:pt>
                <c:pt idx="4">
                  <c:v>2.3395686958734646E-2</c:v>
                </c:pt>
                <c:pt idx="5">
                  <c:v>3.2990738245025214E-2</c:v>
                </c:pt>
                <c:pt idx="6">
                  <c:v>4.4023123956455454E-2</c:v>
                </c:pt>
                <c:pt idx="7">
                  <c:v>5.5582795510299571E-2</c:v>
                </c:pt>
                <c:pt idx="8">
                  <c:v>6.6531668848503908E-2</c:v>
                </c:pt>
                <c:pt idx="9">
                  <c:v>7.5941387392885501E-2</c:v>
                </c:pt>
                <c:pt idx="10">
                  <c:v>8.3375148129512106E-2</c:v>
                </c:pt>
                <c:pt idx="11">
                  <c:v>8.8871688948460564E-2</c:v>
                </c:pt>
                <c:pt idx="12">
                  <c:v>9.2750461042900009E-2</c:v>
                </c:pt>
                <c:pt idx="13">
                  <c:v>9.5416023113301551E-2</c:v>
                </c:pt>
                <c:pt idx="14">
                  <c:v>9.7243314160096642E-2</c:v>
                </c:pt>
                <c:pt idx="15">
                  <c:v>9.8538336722396314E-2</c:v>
                </c:pt>
                <c:pt idx="16">
                  <c:v>9.9542242349561841E-2</c:v>
                </c:pt>
                <c:pt idx="17">
                  <c:v>0.10045367116145923</c:v>
                </c:pt>
                <c:pt idx="18">
                  <c:v>0.10145669471778444</c:v>
                </c:pt>
                <c:pt idx="19">
                  <c:v>0.10274976274293901</c:v>
                </c:pt>
                <c:pt idx="20">
                  <c:v>0.10457360489839194</c:v>
                </c:pt>
                <c:pt idx="21">
                  <c:v>0.1072334792782063</c:v>
                </c:pt>
                <c:pt idx="22">
                  <c:v>0.11110309719174623</c:v>
                </c:pt>
                <c:pt idx="23">
                  <c:v>0.11658504140462062</c:v>
                </c:pt>
                <c:pt idx="24">
                  <c:v>0.12399561242473993</c:v>
                </c:pt>
                <c:pt idx="25">
                  <c:v>0.13336854262942141</c:v>
                </c:pt>
                <c:pt idx="26">
                  <c:v>0.14425908822185546</c:v>
                </c:pt>
                <c:pt idx="27">
                  <c:v>0.15572630254861608</c:v>
                </c:pt>
                <c:pt idx="28">
                  <c:v>0.16661214460953949</c:v>
                </c:pt>
                <c:pt idx="29">
                  <c:v>0.17597493429625261</c:v>
                </c:pt>
                <c:pt idx="30">
                  <c:v>0.18336814625697467</c:v>
                </c:pt>
                <c:pt idx="31">
                  <c:v>0.18882213578700363</c:v>
                </c:pt>
                <c:pt idx="32">
                  <c:v>0.19264743977290222</c:v>
                </c:pt>
                <c:pt idx="33">
                  <c:v>0.19523728019816841</c:v>
                </c:pt>
                <c:pt idx="34">
                  <c:v>0.19695048620800407</c:v>
                </c:pt>
                <c:pt idx="35">
                  <c:v>0.19806888034892015</c:v>
                </c:pt>
                <c:pt idx="36">
                  <c:v>0.19879653382950482</c:v>
                </c:pt>
                <c:pt idx="37">
                  <c:v>0.19927502594388893</c:v>
                </c:pt>
                <c:pt idx="38">
                  <c:v>0.1996013115277056</c:v>
                </c:pt>
                <c:pt idx="39">
                  <c:v>0.19984325813876908</c:v>
                </c:pt>
                <c:pt idx="40">
                  <c:v>0.20005205960688366</c:v>
                </c:pt>
                <c:pt idx="41">
                  <c:v>0.20027237286266103</c:v>
                </c:pt>
                <c:pt idx="42">
                  <c:v>0.2005515875382102</c:v>
                </c:pt>
                <c:pt idx="43">
                  <c:v>0.20094990636789861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3F-4FF1-9B09-00648E1B6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0681464"/>
        <c:axId val="1"/>
      </c:scatterChart>
      <c:valAx>
        <c:axId val="310681464"/>
        <c:scaling>
          <c:orientation val="maxMin"/>
          <c:max val="12"/>
          <c:min val="2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pt-BR"/>
                  <a:t>pH</a:t>
                </a:r>
              </a:p>
            </c:rich>
          </c:tx>
          <c:layout>
            <c:manualLayout>
              <c:xMode val="edge"/>
              <c:yMode val="edge"/>
              <c:x val="0.40439310396277989"/>
              <c:y val="0.8992115610054670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0.25"/>
          <c:min val="0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Concentração molar de ácido</a:t>
                </a:r>
              </a:p>
            </c:rich>
          </c:tx>
          <c:overlay val="0"/>
        </c:title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310681464"/>
        <c:crosses val="autoZero"/>
        <c:crossBetween val="midCat"/>
        <c:majorUnit val="5.000000000000001E-2"/>
      </c:valAx>
      <c:spPr>
        <a:noFill/>
        <a:ln w="3175">
          <a:solidFill>
            <a:schemeClr val="tx1"/>
          </a:solidFill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0.21008</cdr:x>
      <cdr:y>0.71887</cdr:y>
    </cdr:from>
    <cdr:to>
      <cdr:x>0.44778</cdr:x>
      <cdr:y>0.77925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1333500" y="2903220"/>
          <a:ext cx="1508760" cy="243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1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1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1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1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1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1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9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20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2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2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0.72303</cdr:x>
      <cdr:y>0.21887</cdr:y>
    </cdr:from>
    <cdr:to>
      <cdr:x>0.89796</cdr:x>
      <cdr:y>0.2195</cdr:y>
    </cdr:to>
    <cdr:cxnSp macro="">
      <cdr:nvCxnSpPr>
        <cdr:cNvPr id="23" name="Conector de Seta Reta 22">
          <a:extLst xmlns:a="http://schemas.openxmlformats.org/drawingml/2006/main">
            <a:ext uri="{FF2B5EF4-FFF2-40B4-BE49-F238E27FC236}">
              <a16:creationId xmlns:a16="http://schemas.microsoft.com/office/drawing/2014/main" id="{9ED8A5F1-4B30-4B8E-BA9D-1363BFC43DA4}"/>
            </a:ext>
          </a:extLst>
        </cdr:cNvPr>
        <cdr:cNvCxnSpPr/>
      </cdr:nvCxnSpPr>
      <cdr:spPr>
        <a:xfrm xmlns:a="http://schemas.openxmlformats.org/drawingml/2006/main" flipH="1">
          <a:off x="4589430" y="883920"/>
          <a:ext cx="1110330" cy="254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0.72229</cdr:x>
      <cdr:y>0.22579</cdr:y>
    </cdr:from>
    <cdr:to>
      <cdr:x>0.91357</cdr:x>
      <cdr:y>0.28868</cdr:y>
    </cdr:to>
    <cdr:sp macro="" textlink="">
      <cdr:nvSpPr>
        <cdr:cNvPr id="25" name="CaixaDeTexto 1">
          <a:extLst xmlns:a="http://schemas.openxmlformats.org/drawingml/2006/main">
            <a:ext uri="{FF2B5EF4-FFF2-40B4-BE49-F238E27FC236}">
              <a16:creationId xmlns:a16="http://schemas.microsoft.com/office/drawing/2014/main" id="{5C190C0B-E61A-4901-B89B-80BD811DEB66}"/>
            </a:ext>
          </a:extLst>
        </cdr:cNvPr>
        <cdr:cNvSpPr txBox="1"/>
      </cdr:nvSpPr>
      <cdr:spPr>
        <a:xfrm xmlns:a="http://schemas.openxmlformats.org/drawingml/2006/main">
          <a:off x="4584700" y="911860"/>
          <a:ext cx="1214142" cy="253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mineral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1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1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1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1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1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1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9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20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2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2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0.72303</cdr:x>
      <cdr:y>0.21887</cdr:y>
    </cdr:from>
    <cdr:to>
      <cdr:x>0.89796</cdr:x>
      <cdr:y>0.2195</cdr:y>
    </cdr:to>
    <cdr:cxnSp macro="">
      <cdr:nvCxnSpPr>
        <cdr:cNvPr id="23" name="Conector de Seta Reta 22">
          <a:extLst xmlns:a="http://schemas.openxmlformats.org/drawingml/2006/main">
            <a:ext uri="{FF2B5EF4-FFF2-40B4-BE49-F238E27FC236}">
              <a16:creationId xmlns:a16="http://schemas.microsoft.com/office/drawing/2014/main" id="{9ED8A5F1-4B30-4B8E-BA9D-1363BFC43DA4}"/>
            </a:ext>
          </a:extLst>
        </cdr:cNvPr>
        <cdr:cNvCxnSpPr/>
      </cdr:nvCxnSpPr>
      <cdr:spPr>
        <a:xfrm xmlns:a="http://schemas.openxmlformats.org/drawingml/2006/main" flipH="1">
          <a:off x="4589430" y="883920"/>
          <a:ext cx="1110330" cy="254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0.72229</cdr:x>
      <cdr:y>0.22579</cdr:y>
    </cdr:from>
    <cdr:to>
      <cdr:x>0.91357</cdr:x>
      <cdr:y>0.28868</cdr:y>
    </cdr:to>
    <cdr:sp macro="" textlink="">
      <cdr:nvSpPr>
        <cdr:cNvPr id="25" name="CaixaDeTexto 1">
          <a:extLst xmlns:a="http://schemas.openxmlformats.org/drawingml/2006/main">
            <a:ext uri="{FF2B5EF4-FFF2-40B4-BE49-F238E27FC236}">
              <a16:creationId xmlns:a16="http://schemas.microsoft.com/office/drawing/2014/main" id="{5C190C0B-E61A-4901-B89B-80BD811DEB66}"/>
            </a:ext>
          </a:extLst>
        </cdr:cNvPr>
        <cdr:cNvSpPr txBox="1"/>
      </cdr:nvSpPr>
      <cdr:spPr>
        <a:xfrm xmlns:a="http://schemas.openxmlformats.org/drawingml/2006/main">
          <a:off x="4584700" y="911860"/>
          <a:ext cx="1214142" cy="253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mineral</a:t>
          </a:r>
        </a:p>
      </cdr:txBody>
    </cdr:sp>
  </cdr:relSizeAnchor>
  <cdr:relSizeAnchor xmlns:cdr="http://schemas.openxmlformats.org/drawingml/2006/chartDrawing">
    <cdr:from>
      <cdr:x>0.42937</cdr:x>
      <cdr:y>0.52642</cdr:y>
    </cdr:from>
    <cdr:to>
      <cdr:x>0.89796</cdr:x>
      <cdr:y>0.52642</cdr:y>
    </cdr:to>
    <cdr:cxnSp macro="">
      <cdr:nvCxnSpPr>
        <cdr:cNvPr id="24" name="Conector de Seta Reta 23">
          <a:extLst xmlns:a="http://schemas.openxmlformats.org/drawingml/2006/main">
            <a:ext uri="{FF2B5EF4-FFF2-40B4-BE49-F238E27FC236}">
              <a16:creationId xmlns:a16="http://schemas.microsoft.com/office/drawing/2014/main" id="{B04E8637-3A2F-47D6-AC58-2AE62C6A6F13}"/>
            </a:ext>
          </a:extLst>
        </cdr:cNvPr>
        <cdr:cNvCxnSpPr/>
      </cdr:nvCxnSpPr>
      <cdr:spPr>
        <a:xfrm xmlns:a="http://schemas.openxmlformats.org/drawingml/2006/main" flipH="1">
          <a:off x="2725421" y="2125980"/>
          <a:ext cx="2974339" cy="5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0.5122</cdr:x>
      <cdr:y>0.52579</cdr:y>
    </cdr:from>
    <cdr:to>
      <cdr:x>0.70348</cdr:x>
      <cdr:y>0.58868</cdr:y>
    </cdr:to>
    <cdr:sp macro="" textlink="">
      <cdr:nvSpPr>
        <cdr:cNvPr id="26" name="CaixaDeTexto 1">
          <a:extLst xmlns:a="http://schemas.openxmlformats.org/drawingml/2006/main">
            <a:ext uri="{FF2B5EF4-FFF2-40B4-BE49-F238E27FC236}">
              <a16:creationId xmlns:a16="http://schemas.microsoft.com/office/drawing/2014/main" id="{48B8E5F7-18D3-4127-9C62-C119D99CAA8F}"/>
            </a:ext>
          </a:extLst>
        </cdr:cNvPr>
        <cdr:cNvSpPr txBox="1"/>
      </cdr:nvSpPr>
      <cdr:spPr>
        <a:xfrm xmlns:a="http://schemas.openxmlformats.org/drawingml/2006/main">
          <a:off x="3251200" y="2123440"/>
          <a:ext cx="1214142" cy="25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a</a:t>
          </a:r>
          <a:r>
            <a:rPr lang="pt-BR" sz="1100" baseline="0"/>
            <a:t> CO</a:t>
          </a:r>
          <a:r>
            <a:rPr lang="pt-BR" sz="1100" baseline="-25000"/>
            <a:t>2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0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1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0.20768</cdr:x>
      <cdr:y>0.7566</cdr:y>
    </cdr:from>
    <cdr:to>
      <cdr:x>0.20768</cdr:x>
      <cdr:y>0.83683</cdr:y>
    </cdr:to>
    <cdr:cxnSp macro="">
      <cdr:nvCxnSpPr>
        <cdr:cNvPr id="1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id="{23FDD08D-C123-4228-9A79-A1C9631EC277}"/>
            </a:ext>
          </a:extLst>
        </cdr:cNvPr>
        <cdr:cNvCxnSpPr/>
      </cdr:nvCxnSpPr>
      <cdr:spPr>
        <a:xfrm xmlns:a="http://schemas.openxmlformats.org/drawingml/2006/main">
          <a:off x="1318260" y="3055620"/>
          <a:ext cx="0" cy="324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0.23409</cdr:x>
      <cdr:y>0.41887</cdr:y>
    </cdr:from>
    <cdr:to>
      <cdr:x>0.4958</cdr:x>
      <cdr:y>0.59811</cdr:y>
    </cdr:to>
    <cdr:sp macro="" textlink="">
      <cdr:nvSpPr>
        <cdr:cNvPr id="14" name="CaixaDeTexto 3">
          <a:extLst xmlns:a="http://schemas.openxmlformats.org/drawingml/2006/main">
            <a:ext uri="{FF2B5EF4-FFF2-40B4-BE49-F238E27FC236}">
              <a16:creationId xmlns:a16="http://schemas.microsoft.com/office/drawing/2014/main" id="{C9B8406F-6DF9-457A-B4E8-5CAB3D0DB940}"/>
            </a:ext>
          </a:extLst>
        </cdr:cNvPr>
        <cdr:cNvSpPr txBox="1"/>
      </cdr:nvSpPr>
      <cdr:spPr>
        <a:xfrm xmlns:a="http://schemas.openxmlformats.org/drawingml/2006/main">
          <a:off x="1485900" y="1691640"/>
          <a:ext cx="1661160" cy="723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0.11404</cdr:x>
      <cdr:y>0.61887</cdr:y>
    </cdr:from>
    <cdr:to>
      <cdr:x>0.2533</cdr:x>
      <cdr:y>0.7434</cdr:y>
    </cdr:to>
    <cdr:sp macro="" textlink="">
      <cdr:nvSpPr>
        <cdr:cNvPr id="15" name="CaixaDeTexto 4">
          <a:extLst xmlns:a="http://schemas.openxmlformats.org/drawingml/2006/main">
            <a:ext uri="{FF2B5EF4-FFF2-40B4-BE49-F238E27FC236}">
              <a16:creationId xmlns:a16="http://schemas.microsoft.com/office/drawing/2014/main" id="{A2F4EB78-DEE7-4E20-A5D1-455C0F1267B8}"/>
            </a:ext>
          </a:extLst>
        </cdr:cNvPr>
        <cdr:cNvSpPr txBox="1"/>
      </cdr:nvSpPr>
      <cdr:spPr>
        <a:xfrm xmlns:a="http://schemas.openxmlformats.org/drawingml/2006/main">
          <a:off x="723874" y="2499368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 baseline="0"/>
            <a:t>cáustica</a:t>
          </a:r>
          <a:endParaRPr lang="pt-BR" sz="1100"/>
        </a:p>
      </cdr:txBody>
    </cdr:sp>
  </cdr:relSizeAnchor>
  <cdr:relSizeAnchor xmlns:cdr="http://schemas.openxmlformats.org/drawingml/2006/chartDrawing">
    <cdr:from>
      <cdr:x>0.11485</cdr:x>
      <cdr:y>0.74717</cdr:y>
    </cdr:from>
    <cdr:to>
      <cdr:x>0.19992</cdr:x>
      <cdr:y>0.74843</cdr:y>
    </cdr:to>
    <cdr:cxnSp macro="">
      <cdr:nvCxnSpPr>
        <cdr:cNvPr id="16" name="Conector de Seta Reta 5">
          <a:extLst xmlns:a="http://schemas.openxmlformats.org/drawingml/2006/main">
            <a:ext uri="{FF2B5EF4-FFF2-40B4-BE49-F238E27FC236}">
              <a16:creationId xmlns:a16="http://schemas.microsoft.com/office/drawing/2014/main" id="{EA0BCAD3-34E7-4190-86CA-107150D471B9}"/>
            </a:ext>
          </a:extLst>
        </cdr:cNvPr>
        <cdr:cNvCxnSpPr/>
      </cdr:nvCxnSpPr>
      <cdr:spPr>
        <a:xfrm xmlns:a="http://schemas.openxmlformats.org/drawingml/2006/main" flipV="1">
          <a:off x="728980" y="3017520"/>
          <a:ext cx="540000" cy="508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0.40536</cdr:x>
      <cdr:y>0.53019</cdr:y>
    </cdr:from>
    <cdr:to>
      <cdr:x>0.40536</cdr:x>
      <cdr:y>0.83132</cdr:y>
    </cdr:to>
    <cdr:cxnSp macro="">
      <cdr:nvCxnSpPr>
        <cdr:cNvPr id="17" name="Conector de Seta Reta 6">
          <a:extLst xmlns:a="http://schemas.openxmlformats.org/drawingml/2006/main">
            <a:ext uri="{FF2B5EF4-FFF2-40B4-BE49-F238E27FC236}">
              <a16:creationId xmlns:a16="http://schemas.microsoft.com/office/drawing/2014/main" id="{280DE326-07B5-4FAD-B673-2E3D290FAC74}"/>
            </a:ext>
          </a:extLst>
        </cdr:cNvPr>
        <cdr:cNvCxnSpPr/>
      </cdr:nvCxnSpPr>
      <cdr:spPr>
        <a:xfrm xmlns:a="http://schemas.openxmlformats.org/drawingml/2006/main" flipH="1">
          <a:off x="2573000" y="2141220"/>
          <a:ext cx="0" cy="121616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0.10644</cdr:x>
      <cdr:y>0.51698</cdr:y>
    </cdr:from>
    <cdr:to>
      <cdr:x>0.38175</cdr:x>
      <cdr:y>0.51698</cdr:y>
    </cdr:to>
    <cdr:cxnSp macro="">
      <cdr:nvCxnSpPr>
        <cdr:cNvPr id="18" name="Conector de Seta Reta 7">
          <a:extLst xmlns:a="http://schemas.openxmlformats.org/drawingml/2006/main">
            <a:ext uri="{FF2B5EF4-FFF2-40B4-BE49-F238E27FC236}">
              <a16:creationId xmlns:a16="http://schemas.microsoft.com/office/drawing/2014/main" id="{027CD44F-CF52-4067-87F9-F27CBDA047BC}"/>
            </a:ext>
          </a:extLst>
        </cdr:cNvPr>
        <cdr:cNvCxnSpPr/>
      </cdr:nvCxnSpPr>
      <cdr:spPr>
        <a:xfrm xmlns:a="http://schemas.openxmlformats.org/drawingml/2006/main" flipV="1">
          <a:off x="675640" y="2087880"/>
          <a:ext cx="174752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0.17847</cdr:x>
      <cdr:y>0.40503</cdr:y>
    </cdr:from>
    <cdr:to>
      <cdr:x>0.31773</cdr:x>
      <cdr:y>0.52956</cdr:y>
    </cdr:to>
    <cdr:sp macro="" textlink="">
      <cdr:nvSpPr>
        <cdr:cNvPr id="19" name="CaixaDeTexto 1">
          <a:extLst xmlns:a="http://schemas.openxmlformats.org/drawingml/2006/main">
            <a:ext uri="{FF2B5EF4-FFF2-40B4-BE49-F238E27FC236}">
              <a16:creationId xmlns:a16="http://schemas.microsoft.com/office/drawing/2014/main" id="{54147A71-C529-4964-BD52-9BC7993F61E8}"/>
            </a:ext>
          </a:extLst>
        </cdr:cNvPr>
        <cdr:cNvSpPr txBox="1"/>
      </cdr:nvSpPr>
      <cdr:spPr>
        <a:xfrm xmlns:a="http://schemas.openxmlformats.org/drawingml/2006/main">
          <a:off x="1132840" y="1635760"/>
          <a:ext cx="883946" cy="502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</a:t>
          </a:r>
          <a:r>
            <a:rPr lang="pt-BR" sz="1100" baseline="0"/>
            <a:t> </a:t>
          </a:r>
        </a:p>
        <a:p xmlns:a="http://schemas.openxmlformats.org/drawingml/2006/main">
          <a:r>
            <a:rPr lang="pt-BR" sz="1100"/>
            <a:t>a carbonatos</a:t>
          </a:r>
        </a:p>
      </cdr:txBody>
    </cdr:sp>
  </cdr:relSizeAnchor>
  <cdr:relSizeAnchor xmlns:cdr="http://schemas.openxmlformats.org/drawingml/2006/chartDrawing">
    <cdr:from>
      <cdr:x>0.10604</cdr:x>
      <cdr:y>0.21824</cdr:y>
    </cdr:from>
    <cdr:to>
      <cdr:x>0.66752</cdr:x>
      <cdr:y>0.21824</cdr:y>
    </cdr:to>
    <cdr:cxnSp macro="">
      <cdr:nvCxnSpPr>
        <cdr:cNvPr id="20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B0FBF431-9CAF-4221-B6B5-62AB3F4B9A04}"/>
            </a:ext>
          </a:extLst>
        </cdr:cNvPr>
        <cdr:cNvCxnSpPr/>
      </cdr:nvCxnSpPr>
      <cdr:spPr>
        <a:xfrm xmlns:a="http://schemas.openxmlformats.org/drawingml/2006/main" flipV="1">
          <a:off x="673083" y="881375"/>
          <a:ext cx="3564000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0.71108</cdr:x>
      <cdr:y>0.21509</cdr:y>
    </cdr:from>
    <cdr:to>
      <cdr:x>0.71108</cdr:x>
      <cdr:y>0.82124</cdr:y>
    </cdr:to>
    <cdr:cxnSp macro="">
      <cdr:nvCxnSpPr>
        <cdr:cNvPr id="2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21D04F09-E049-4008-A353-95C30C14A8DA}"/>
            </a:ext>
          </a:extLst>
        </cdr:cNvPr>
        <cdr:cNvCxnSpPr/>
      </cdr:nvCxnSpPr>
      <cdr:spPr>
        <a:xfrm xmlns:a="http://schemas.openxmlformats.org/drawingml/2006/main" flipH="1">
          <a:off x="4513566" y="868680"/>
          <a:ext cx="0" cy="244800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0.38255</cdr:x>
      <cdr:y>0.15598</cdr:y>
    </cdr:from>
    <cdr:to>
      <cdr:x>0.57383</cdr:x>
      <cdr:y>0.21887</cdr:y>
    </cdr:to>
    <cdr:sp macro="" textlink="">
      <cdr:nvSpPr>
        <cdr:cNvPr id="22" name="CaixaDeTexto 1">
          <a:extLst xmlns:a="http://schemas.openxmlformats.org/drawingml/2006/main">
            <a:ext uri="{FF2B5EF4-FFF2-40B4-BE49-F238E27FC236}">
              <a16:creationId xmlns:a16="http://schemas.microsoft.com/office/drawing/2014/main" id="{94C50D6E-320C-4CE5-8886-1F6612F2CA19}"/>
            </a:ext>
          </a:extLst>
        </cdr:cNvPr>
        <cdr:cNvSpPr txBox="1"/>
      </cdr:nvSpPr>
      <cdr:spPr>
        <a:xfrm xmlns:a="http://schemas.openxmlformats.org/drawingml/2006/main">
          <a:off x="2428240" y="629921"/>
          <a:ext cx="121412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Alcalinidade total</a:t>
          </a:r>
        </a:p>
      </cdr:txBody>
    </cdr:sp>
  </cdr:relSizeAnchor>
  <cdr:relSizeAnchor xmlns:cdr="http://schemas.openxmlformats.org/drawingml/2006/chartDrawing">
    <cdr:from>
      <cdr:x>0.72303</cdr:x>
      <cdr:y>0.21887</cdr:y>
    </cdr:from>
    <cdr:to>
      <cdr:x>0.89796</cdr:x>
      <cdr:y>0.2195</cdr:y>
    </cdr:to>
    <cdr:cxnSp macro="">
      <cdr:nvCxnSpPr>
        <cdr:cNvPr id="23" name="Conector de Seta Reta 22">
          <a:extLst xmlns:a="http://schemas.openxmlformats.org/drawingml/2006/main">
            <a:ext uri="{FF2B5EF4-FFF2-40B4-BE49-F238E27FC236}">
              <a16:creationId xmlns:a16="http://schemas.microsoft.com/office/drawing/2014/main" id="{9ED8A5F1-4B30-4B8E-BA9D-1363BFC43DA4}"/>
            </a:ext>
          </a:extLst>
        </cdr:cNvPr>
        <cdr:cNvCxnSpPr/>
      </cdr:nvCxnSpPr>
      <cdr:spPr>
        <a:xfrm xmlns:a="http://schemas.openxmlformats.org/drawingml/2006/main" flipH="1">
          <a:off x="4589430" y="883920"/>
          <a:ext cx="1110330" cy="254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0.72229</cdr:x>
      <cdr:y>0.22579</cdr:y>
    </cdr:from>
    <cdr:to>
      <cdr:x>0.91357</cdr:x>
      <cdr:y>0.28868</cdr:y>
    </cdr:to>
    <cdr:sp macro="" textlink="">
      <cdr:nvSpPr>
        <cdr:cNvPr id="25" name="CaixaDeTexto 1">
          <a:extLst xmlns:a="http://schemas.openxmlformats.org/drawingml/2006/main">
            <a:ext uri="{FF2B5EF4-FFF2-40B4-BE49-F238E27FC236}">
              <a16:creationId xmlns:a16="http://schemas.microsoft.com/office/drawing/2014/main" id="{5C190C0B-E61A-4901-B89B-80BD811DEB66}"/>
            </a:ext>
          </a:extLst>
        </cdr:cNvPr>
        <cdr:cNvSpPr txBox="1"/>
      </cdr:nvSpPr>
      <cdr:spPr>
        <a:xfrm xmlns:a="http://schemas.openxmlformats.org/drawingml/2006/main">
          <a:off x="4584700" y="911860"/>
          <a:ext cx="1214142" cy="2539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mineral</a:t>
          </a:r>
        </a:p>
      </cdr:txBody>
    </cdr:sp>
  </cdr:relSizeAnchor>
  <cdr:relSizeAnchor xmlns:cdr="http://schemas.openxmlformats.org/drawingml/2006/chartDrawing">
    <cdr:from>
      <cdr:x>0.42937</cdr:x>
      <cdr:y>0.52642</cdr:y>
    </cdr:from>
    <cdr:to>
      <cdr:x>0.89796</cdr:x>
      <cdr:y>0.52642</cdr:y>
    </cdr:to>
    <cdr:cxnSp macro="">
      <cdr:nvCxnSpPr>
        <cdr:cNvPr id="24" name="Conector de Seta Reta 23">
          <a:extLst xmlns:a="http://schemas.openxmlformats.org/drawingml/2006/main">
            <a:ext uri="{FF2B5EF4-FFF2-40B4-BE49-F238E27FC236}">
              <a16:creationId xmlns:a16="http://schemas.microsoft.com/office/drawing/2014/main" id="{B04E8637-3A2F-47D6-AC58-2AE62C6A6F13}"/>
            </a:ext>
          </a:extLst>
        </cdr:cNvPr>
        <cdr:cNvCxnSpPr/>
      </cdr:nvCxnSpPr>
      <cdr:spPr>
        <a:xfrm xmlns:a="http://schemas.openxmlformats.org/drawingml/2006/main" flipH="1">
          <a:off x="2725421" y="2125980"/>
          <a:ext cx="2974339" cy="5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0.5122</cdr:x>
      <cdr:y>0.52579</cdr:y>
    </cdr:from>
    <cdr:to>
      <cdr:x>0.70348</cdr:x>
      <cdr:y>0.58868</cdr:y>
    </cdr:to>
    <cdr:sp macro="" textlink="">
      <cdr:nvSpPr>
        <cdr:cNvPr id="26" name="CaixaDeTexto 1">
          <a:extLst xmlns:a="http://schemas.openxmlformats.org/drawingml/2006/main">
            <a:ext uri="{FF2B5EF4-FFF2-40B4-BE49-F238E27FC236}">
              <a16:creationId xmlns:a16="http://schemas.microsoft.com/office/drawing/2014/main" id="{48B8E5F7-18D3-4127-9C62-C119D99CAA8F}"/>
            </a:ext>
          </a:extLst>
        </cdr:cNvPr>
        <cdr:cNvSpPr txBox="1"/>
      </cdr:nvSpPr>
      <cdr:spPr>
        <a:xfrm xmlns:a="http://schemas.openxmlformats.org/drawingml/2006/main">
          <a:off x="3251200" y="2123440"/>
          <a:ext cx="1214142" cy="25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a</a:t>
          </a:r>
          <a:r>
            <a:rPr lang="pt-BR" sz="1100" baseline="0"/>
            <a:t> CO</a:t>
          </a:r>
          <a:r>
            <a:rPr lang="pt-BR" sz="1100" baseline="-25000"/>
            <a:t>2</a:t>
          </a:r>
        </a:p>
      </cdr:txBody>
    </cdr:sp>
  </cdr:relSizeAnchor>
  <cdr:relSizeAnchor xmlns:cdr="http://schemas.openxmlformats.org/drawingml/2006/chartDrawing">
    <cdr:from>
      <cdr:x>0.21528</cdr:x>
      <cdr:y>0.74655</cdr:y>
    </cdr:from>
    <cdr:to>
      <cdr:x>0.89796</cdr:x>
      <cdr:y>0.74655</cdr:y>
    </cdr:to>
    <cdr:cxnSp macro="">
      <cdr:nvCxnSpPr>
        <cdr:cNvPr id="27" name="Conector de Seta Reta 26">
          <a:extLst xmlns:a="http://schemas.openxmlformats.org/drawingml/2006/main">
            <a:ext uri="{FF2B5EF4-FFF2-40B4-BE49-F238E27FC236}">
              <a16:creationId xmlns:a16="http://schemas.microsoft.com/office/drawing/2014/main" id="{5BCFE9DC-5E97-45A3-AFDA-A6463AE8B9C7}"/>
            </a:ext>
          </a:extLst>
        </cdr:cNvPr>
        <cdr:cNvCxnSpPr/>
      </cdr:nvCxnSpPr>
      <cdr:spPr>
        <a:xfrm xmlns:a="http://schemas.openxmlformats.org/drawingml/2006/main" flipH="1" flipV="1">
          <a:off x="1366509" y="3015000"/>
          <a:ext cx="4333251" cy="0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0.23609</cdr:x>
      <cdr:y>0.74088</cdr:y>
    </cdr:from>
    <cdr:to>
      <cdr:x>0.42737</cdr:x>
      <cdr:y>0.80377</cdr:y>
    </cdr:to>
    <cdr:sp macro="" textlink="">
      <cdr:nvSpPr>
        <cdr:cNvPr id="28" name="CaixaDeTexto 1">
          <a:extLst xmlns:a="http://schemas.openxmlformats.org/drawingml/2006/main">
            <a:ext uri="{FF2B5EF4-FFF2-40B4-BE49-F238E27FC236}">
              <a16:creationId xmlns:a16="http://schemas.microsoft.com/office/drawing/2014/main" id="{B92A1948-6601-45C5-B849-B89C2E9ED94E}"/>
            </a:ext>
          </a:extLst>
        </cdr:cNvPr>
        <cdr:cNvSpPr txBox="1"/>
      </cdr:nvSpPr>
      <cdr:spPr>
        <a:xfrm xmlns:a="http://schemas.openxmlformats.org/drawingml/2006/main">
          <a:off x="1498600" y="2992120"/>
          <a:ext cx="1214142" cy="2539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/>
            <a:t>Acidez total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2463B-FCDD-44C7-95EA-99FC39D63DEB}" type="datetimeFigureOut">
              <a:rPr lang="pt-BR" smtClean="0"/>
              <a:t>03/05/2019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663-DD5B-423E-85AE-A74D214EDB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663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77C693-58CC-4AA1-9817-79E11CCB63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68607-BD1E-438F-A38B-1C294DF3BA2B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C50522BB-9F17-457F-9E88-676862479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E349ED5F-D824-4BC1-9093-5966DEE328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CDE7F73-1F00-4415-9417-6FA182F22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1861BC-7299-472E-9C2C-47CFE526C12D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A044AF22-E7CA-4B0B-BD16-FAF738D2C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C8EC0097-85FA-4C45-8C0C-2CE1AAE81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B42BA53-3102-42D9-BD8B-F9FB610C0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DA7FC5-AAAA-4F43-8FF4-272340196B52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56121AE2-8258-4063-9219-0FFA9F9663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6D37C35-E490-4739-B994-AD733EDB5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8EF441-1B6F-453E-865A-CEB19BD057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5906F-AE66-47A3-A0D5-A7BE77A01D83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2AF8E9D6-ECA3-4EA2-833E-6B3C356112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8346C27D-0796-4F5C-8308-E8C076D15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56F083-25CA-453E-B366-5CE10E9BC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2AB3E-E1B5-4E84-9E90-264ED66028A6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655BA11-339E-4A46-B7EC-BA8CFA786E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CE06F6D-B376-4A71-BA75-39C6658DD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C2F925-157B-4211-91BA-AF7C4B123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882D0-8E6E-4A5A-954B-48F4D0711D81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5D1B8B75-4AB5-4C5C-AE62-A650CC0854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14282E6A-1A13-4DC9-93C6-A5CCFFBD86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2D76EF-9212-4A35-8E7C-52CDD4C87E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F9CA5-B8B1-433D-847C-38C6592AB293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68E08E2A-872F-4FBF-A35B-F584F406F6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441E6C26-3ECE-41B1-B036-BB7CC45CD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F725C8-D273-45A5-9731-47B97A7462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DEF6F4-B061-466C-BCC8-F16E5BFBEBE9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06966EAD-E8A0-4441-BDB2-CEC227B24E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CEB21532-B114-4CFB-B522-EAD53B304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5CDA12-E231-4C8A-8551-C5EF44B0A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957DED-146D-477F-815C-F19827AEBBDA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C91599C6-891D-47FE-8603-CFC66184C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BE9F5DEF-714C-428C-A641-CBA59EDB9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38523-446B-4236-A6AF-85799B4939E0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585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EBEB1-39FD-4947-AD4E-09AF57D8136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230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1D0D5-94BD-498A-9C40-66D5EC19F54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8743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E29C8B74-CEA9-42C4-A8B6-56753AF7D6A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2B756E-DE1A-4CB2-AAF1-AF2D54393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CA34E4-B1F5-462D-8A7E-8DEA6605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306E4BB-7892-4F7A-821C-9D20BA31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C624AC6-4BA6-48A9-8AA0-05EBCB0C8C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69340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D1B84-1DB0-4313-9D12-50088C611DA5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369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A123-A0E9-4EDB-8C26-83769D7EFEE8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70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FE519-18C6-4057-907E-9303152A9D07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70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EBBE-A2F4-4D99-9149-D01888E4CE94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326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D19D4-D823-487B-AB5B-62BBA45F08E3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6850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DDCF-61FC-4082-ACEB-9487C3B383C6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706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687553-3B8B-4339-87F5-27D453BA291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74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F11B4-1025-403B-8F11-923B8AC9CE31}" type="slidenum">
              <a:rPr lang="pt-BR" altLang="pt-BR" smtClean="0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9771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1142C06-0BEB-4521-AF7A-DC9794C3DCC7}" type="slidenum">
              <a:rPr lang="pt-BR" altLang="pt-BR" smtClean="0"/>
              <a:pPr/>
              <a:t>‹nº›</a:t>
            </a:fld>
            <a:endParaRPr lang="pt-BR" alt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2.wmf"/><Relationship Id="rId9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eJYW65AY5w?feature=oembed" TargetMode="Externa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.libretexts.org/LibreTexts/Northeastern/09%3A_Titrimetric_Methods/9.3%3A_Complexation_Titration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chart" Target="../charts/chart3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m.libretexts.org/LibreTexts/Northeastern/09%3A_Titrimetric_Methods/9.3%3A_Complexation_Titration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ivEdYffqGg?feature=oembed" TargetMode="Externa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600.png"/><Relationship Id="rId4" Type="http://schemas.openxmlformats.org/officeDocument/2006/relationships/image" Target="../media/image5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>
            <a:extLst>
              <a:ext uri="{FF2B5EF4-FFF2-40B4-BE49-F238E27FC236}">
                <a16:creationId xmlns:a16="http://schemas.microsoft.com/office/drawing/2014/main" id="{31E6E0EF-0E9A-494A-B0EA-A07A9CD207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2553" y="884808"/>
            <a:ext cx="7488832" cy="2880742"/>
          </a:xfrm>
        </p:spPr>
        <p:txBody>
          <a:bodyPr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ESCOLA POLITÉCNICA DA USP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DEPARTAMENTO DE ENGENHARIA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HIDRÁULICA E AMBIENTAL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PHA 3360 – POLUIÇÃO E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QUALIDADE DA ÁGUA </a:t>
            </a:r>
            <a:br>
              <a:rPr lang="pt-BR" altLang="pt-BR" sz="3600" b="1" dirty="0">
                <a:solidFill>
                  <a:schemeClr val="tx1"/>
                </a:solidFill>
              </a:rPr>
            </a:br>
            <a:r>
              <a:rPr lang="pt-BR" altLang="pt-BR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A1325D5-0D80-4C58-B8F9-B7BF739EA9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20763" y="5397500"/>
            <a:ext cx="7872412" cy="911225"/>
          </a:xfrm>
        </p:spPr>
        <p:txBody>
          <a:bodyPr/>
          <a:lstStyle/>
          <a:p>
            <a:pPr algn="l">
              <a:spcBef>
                <a:spcPct val="10000"/>
              </a:spcBef>
            </a:pPr>
            <a:r>
              <a:rPr lang="pt-BR" altLang="pt-BR" b="1" dirty="0"/>
              <a:t>Prof. Dr. Sidney Seckler Ferreira Filho</a:t>
            </a:r>
          </a:p>
          <a:p>
            <a:endParaRPr lang="pt-BR" altLang="pt-BR" b="1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9085C12-D1FD-4F64-B243-DC5110B818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>
            <a:extLst>
              <a:ext uri="{FF2B5EF4-FFF2-40B4-BE49-F238E27FC236}">
                <a16:creationId xmlns:a16="http://schemas.microsoft.com/office/drawing/2014/main" id="{E0E456D0-4DCA-42A6-A803-6A6C211F660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9508" name="Object 4">
                <a:extLst>
                  <a:ext uri="{FF2B5EF4-FFF2-40B4-BE49-F238E27FC236}">
                    <a16:creationId xmlns:a16="http://schemas.microsoft.com/office/drawing/2014/main" id="{FA6DB397-8020-41F5-AD2B-9D9B5CDEB495}"/>
                  </a:ext>
                </a:extLst>
              </p:cNvPr>
              <p:cNvSpPr txBox="1"/>
              <p:nvPr/>
            </p:nvSpPr>
            <p:spPr bwMode="auto">
              <a:xfrm>
                <a:off x="2124075" y="1773238"/>
                <a:ext cx="2603500" cy="711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9508" name="Object 4">
                <a:extLst>
                  <a:ext uri="{FF2B5EF4-FFF2-40B4-BE49-F238E27FC236}">
                    <a16:creationId xmlns:a16="http://schemas.microsoft.com/office/drawing/2014/main" id="{FA6DB397-8020-41F5-AD2B-9D9B5CDEB4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075" y="1773238"/>
                <a:ext cx="2603500" cy="7112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509" name="Object 5">
                <a:extLst>
                  <a:ext uri="{FF2B5EF4-FFF2-40B4-BE49-F238E27FC236}">
                    <a16:creationId xmlns:a16="http://schemas.microsoft.com/office/drawing/2014/main" id="{4EFAAAB1-EAFB-4265-AD9A-2FBF9D7500F4}"/>
                  </a:ext>
                </a:extLst>
              </p:cNvPr>
              <p:cNvSpPr txBox="1"/>
              <p:nvPr/>
            </p:nvSpPr>
            <p:spPr bwMode="auto">
              <a:xfrm>
                <a:off x="5508625" y="1773238"/>
                <a:ext cx="2590800" cy="711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𝐻𝑂𝐶𝑙</m:t>
                              </m:r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9509" name="Object 5">
                <a:extLst>
                  <a:ext uri="{FF2B5EF4-FFF2-40B4-BE49-F238E27FC236}">
                    <a16:creationId xmlns:a16="http://schemas.microsoft.com/office/drawing/2014/main" id="{4EFAAAB1-EAFB-4265-AD9A-2FBF9D750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8625" y="1773238"/>
                <a:ext cx="2590800" cy="711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9511" name="Object 7">
            <a:extLst>
              <a:ext uri="{FF2B5EF4-FFF2-40B4-BE49-F238E27FC236}">
                <a16:creationId xmlns:a16="http://schemas.microsoft.com/office/drawing/2014/main" id="{0E306E40-2D0E-4AC0-8FC5-419209A7E7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016448"/>
              </p:ext>
            </p:extLst>
          </p:nvPr>
        </p:nvGraphicFramePr>
        <p:xfrm>
          <a:off x="575469" y="2128838"/>
          <a:ext cx="7993062" cy="439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áfico" r:id="rId7" imgW="6067583" imgH="3476805" progId="Excel.Chart.8">
                  <p:embed followColorScheme="full"/>
                </p:oleObj>
              </mc:Choice>
              <mc:Fallback>
                <p:oleObj name="Gráfico" r:id="rId7" imgW="6067583" imgH="3476805" progId="Excel.Chart.8">
                  <p:embed followColorScheme="full"/>
                  <p:pic>
                    <p:nvPicPr>
                      <p:cNvPr id="149511" name="Object 7">
                        <a:extLst>
                          <a:ext uri="{FF2B5EF4-FFF2-40B4-BE49-F238E27FC236}">
                            <a16:creationId xmlns:a16="http://schemas.microsoft.com/office/drawing/2014/main" id="{0E306E40-2D0E-4AC0-8FC5-419209A7E7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9" y="2128838"/>
                        <a:ext cx="7993062" cy="439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2" name="Rectangle 8">
            <a:extLst>
              <a:ext uri="{FF2B5EF4-FFF2-40B4-BE49-F238E27FC236}">
                <a16:creationId xmlns:a16="http://schemas.microsoft.com/office/drawing/2014/main" id="{398FC8B3-3CF2-4B9D-89AF-C354C0EF9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79388"/>
            <a:ext cx="7705725" cy="13779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MONOPRÓTICOS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>
            <a:extLst>
              <a:ext uri="{FF2B5EF4-FFF2-40B4-BE49-F238E27FC236}">
                <a16:creationId xmlns:a16="http://schemas.microsoft.com/office/drawing/2014/main" id="{9085CF94-B219-48D2-89BE-2DFA01083BA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5" name="Rectangle 3">
            <a:extLst>
              <a:ext uri="{FF2B5EF4-FFF2-40B4-BE49-F238E27FC236}">
                <a16:creationId xmlns:a16="http://schemas.microsoft.com/office/drawing/2014/main" id="{4C4382BC-E7EB-43C7-AC0E-A6E36166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9907"/>
            <a:ext cx="7116763" cy="12027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DIPRÓTICOS</a:t>
            </a:r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8BE3D566-E48C-4A5C-9F0F-95587D014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2809875"/>
            <a:ext cx="1584325" cy="230505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92AEA1AE-C652-4BFF-8A18-9D5F1F26A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3543300"/>
            <a:ext cx="1584325" cy="1584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pt-BR" altLang="pt-BR"/>
          </a:p>
        </p:txBody>
      </p:sp>
      <p:sp>
        <p:nvSpPr>
          <p:cNvPr id="151559" name="Line 7">
            <a:extLst>
              <a:ext uri="{FF2B5EF4-FFF2-40B4-BE49-F238E27FC236}">
                <a16:creationId xmlns:a16="http://schemas.microsoft.com/office/drawing/2014/main" id="{78920307-ECCE-4274-B984-08BF864436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2888" y="2378075"/>
            <a:ext cx="0" cy="172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51560" name="Text Box 8">
            <a:extLst>
              <a:ext uri="{FF2B5EF4-FFF2-40B4-BE49-F238E27FC236}">
                <a16:creationId xmlns:a16="http://schemas.microsoft.com/office/drawing/2014/main" id="{066CE2E5-7AC3-4DF1-AA58-C6B57B78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181225"/>
            <a:ext cx="1277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pt-BR" altLang="pt-BR" sz="24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T,Na2CO3</a:t>
            </a:r>
          </a:p>
        </p:txBody>
      </p:sp>
      <p:sp>
        <p:nvSpPr>
          <p:cNvPr id="151561" name="Text Box 9">
            <a:extLst>
              <a:ext uri="{FF2B5EF4-FFF2-40B4-BE49-F238E27FC236}">
                <a16:creationId xmlns:a16="http://schemas.microsoft.com/office/drawing/2014/main" id="{5639B584-765B-453D-B46E-8FEDAAB03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4249738"/>
            <a:ext cx="100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pH fixo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1566" name="Object 14">
                <a:extLst>
                  <a:ext uri="{FF2B5EF4-FFF2-40B4-BE49-F238E27FC236}">
                    <a16:creationId xmlns:a16="http://schemas.microsoft.com/office/drawing/2014/main" id="{2D9F2A53-F0E2-4CBE-B264-AEDB3C3B3E80}"/>
                  </a:ext>
                </a:extLst>
              </p:cNvPr>
              <p:cNvSpPr txBox="1"/>
              <p:nvPr/>
            </p:nvSpPr>
            <p:spPr bwMode="auto">
              <a:xfrm>
                <a:off x="2969121" y="1916112"/>
                <a:ext cx="5561007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6" name="Object 14">
                <a:extLst>
                  <a:ext uri="{FF2B5EF4-FFF2-40B4-BE49-F238E27FC236}">
                    <a16:creationId xmlns:a16="http://schemas.microsoft.com/office/drawing/2014/main" id="{2D9F2A53-F0E2-4CBE-B264-AEDB3C3B3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9121" y="1916112"/>
                <a:ext cx="5561007" cy="5461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7" name="Object 15">
                <a:extLst>
                  <a:ext uri="{FF2B5EF4-FFF2-40B4-BE49-F238E27FC236}">
                    <a16:creationId xmlns:a16="http://schemas.microsoft.com/office/drawing/2014/main" id="{C914DCBD-66A3-4FD3-B4A9-500A92D268F4}"/>
                  </a:ext>
                </a:extLst>
              </p:cNvPr>
              <p:cNvSpPr txBox="1"/>
              <p:nvPr/>
            </p:nvSpPr>
            <p:spPr bwMode="auto">
              <a:xfrm>
                <a:off x="3347864" y="4122739"/>
                <a:ext cx="56261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7" name="Object 15">
                <a:extLst>
                  <a:ext uri="{FF2B5EF4-FFF2-40B4-BE49-F238E27FC236}">
                    <a16:creationId xmlns:a16="http://schemas.microsoft.com/office/drawing/2014/main" id="{C914DCBD-66A3-4FD3-B4A9-500A92D26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7864" y="4122739"/>
                <a:ext cx="562610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8" name="Object 16">
                <a:extLst>
                  <a:ext uri="{FF2B5EF4-FFF2-40B4-BE49-F238E27FC236}">
                    <a16:creationId xmlns:a16="http://schemas.microsoft.com/office/drawing/2014/main" id="{D00F5608-A63D-4459-9C34-1742B4289A94}"/>
                  </a:ext>
                </a:extLst>
              </p:cNvPr>
              <p:cNvSpPr txBox="1"/>
              <p:nvPr/>
            </p:nvSpPr>
            <p:spPr bwMode="auto">
              <a:xfrm>
                <a:off x="4007347" y="2638425"/>
                <a:ext cx="4415928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8" name="Object 16">
                <a:extLst>
                  <a:ext uri="{FF2B5EF4-FFF2-40B4-BE49-F238E27FC236}">
                    <a16:creationId xmlns:a16="http://schemas.microsoft.com/office/drawing/2014/main" id="{D00F5608-A63D-4459-9C34-1742B4289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7347" y="2638425"/>
                <a:ext cx="4415928" cy="1181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569" name="Object 17">
                <a:extLst>
                  <a:ext uri="{FF2B5EF4-FFF2-40B4-BE49-F238E27FC236}">
                    <a16:creationId xmlns:a16="http://schemas.microsoft.com/office/drawing/2014/main" id="{A9043A6F-195C-4342-836E-9A50D166E990}"/>
                  </a:ext>
                </a:extLst>
              </p:cNvPr>
              <p:cNvSpPr txBox="1"/>
              <p:nvPr/>
            </p:nvSpPr>
            <p:spPr bwMode="auto">
              <a:xfrm>
                <a:off x="4430538" y="4949827"/>
                <a:ext cx="4410843" cy="1181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32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151569" name="Object 17">
                <a:extLst>
                  <a:ext uri="{FF2B5EF4-FFF2-40B4-BE49-F238E27FC236}">
                    <a16:creationId xmlns:a16="http://schemas.microsoft.com/office/drawing/2014/main" id="{A9043A6F-195C-4342-836E-9A50D166E9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30538" y="4949827"/>
                <a:ext cx="4410843" cy="1181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1570" name="AutoShape 18">
            <a:extLst>
              <a:ext uri="{FF2B5EF4-FFF2-40B4-BE49-F238E27FC236}">
                <a16:creationId xmlns:a16="http://schemas.microsoft.com/office/drawing/2014/main" id="{55EFEBF1-287E-40A8-B73C-E9BA9846E29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969122" y="2189162"/>
            <a:ext cx="1038225" cy="1039813"/>
          </a:xfrm>
          <a:prstGeom prst="bentConnector3">
            <a:avLst>
              <a:gd name="adj1" fmla="val -22019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1571" name="AutoShape 19">
            <a:extLst>
              <a:ext uri="{FF2B5EF4-FFF2-40B4-BE49-F238E27FC236}">
                <a16:creationId xmlns:a16="http://schemas.microsoft.com/office/drawing/2014/main" id="{D56A789E-F005-403F-863B-0AA938BD690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3347864" y="4395789"/>
            <a:ext cx="1082675" cy="1144588"/>
          </a:xfrm>
          <a:prstGeom prst="bentConnector3">
            <a:avLst>
              <a:gd name="adj1" fmla="val -21116"/>
            </a:avLst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>
            <a:extLst>
              <a:ext uri="{FF2B5EF4-FFF2-40B4-BE49-F238E27FC236}">
                <a16:creationId xmlns:a16="http://schemas.microsoft.com/office/drawing/2014/main" id="{79310725-4ACA-4D98-94D1-19D6F9F39BF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3" name="Rectangle 3">
            <a:extLst>
              <a:ext uri="{FF2B5EF4-FFF2-40B4-BE49-F238E27FC236}">
                <a16:creationId xmlns:a16="http://schemas.microsoft.com/office/drawing/2014/main" id="{DA9F1570-3D90-4775-88CF-A46C19A5C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35782"/>
            <a:ext cx="7171152" cy="12027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DIPRÓTICOS</a:t>
            </a:r>
          </a:p>
        </p:txBody>
      </p:sp>
      <p:grpSp>
        <p:nvGrpSpPr>
          <p:cNvPr id="153618" name="Group 18">
            <a:extLst>
              <a:ext uri="{FF2B5EF4-FFF2-40B4-BE49-F238E27FC236}">
                <a16:creationId xmlns:a16="http://schemas.microsoft.com/office/drawing/2014/main" id="{7FFE1787-33AB-4BE1-906B-6046B87AA0D3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205038"/>
            <a:ext cx="2078037" cy="2946400"/>
            <a:chOff x="143" y="1374"/>
            <a:chExt cx="1309" cy="1856"/>
          </a:xfrm>
        </p:grpSpPr>
        <p:sp>
          <p:nvSpPr>
            <p:cNvPr id="153604" name="Rectangle 4">
              <a:extLst>
                <a:ext uri="{FF2B5EF4-FFF2-40B4-BE49-F238E27FC236}">
                  <a16:creationId xmlns:a16="http://schemas.microsoft.com/office/drawing/2014/main" id="{92C849F0-0A25-4390-B65A-E88B052C9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1770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605" name="Rectangle 5">
              <a:extLst>
                <a:ext uri="{FF2B5EF4-FFF2-40B4-BE49-F238E27FC236}">
                  <a16:creationId xmlns:a16="http://schemas.microsoft.com/office/drawing/2014/main" id="{5B88D5ED-9CBA-46D6-B4DC-3DD635C72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" y="2232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53606" name="Line 6">
              <a:extLst>
                <a:ext uri="{FF2B5EF4-FFF2-40B4-BE49-F238E27FC236}">
                  <a16:creationId xmlns:a16="http://schemas.microsoft.com/office/drawing/2014/main" id="{E853A307-D59E-4C2A-B523-0EEA91783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3" y="1498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53607" name="Text Box 7">
              <a:extLst>
                <a:ext uri="{FF2B5EF4-FFF2-40B4-BE49-F238E27FC236}">
                  <a16:creationId xmlns:a16="http://schemas.microsoft.com/office/drawing/2014/main" id="{C1D97D24-989D-44F5-8BF9-25320CEDAB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" y="1374"/>
              <a:ext cx="8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T,Na2CO3</a:t>
              </a:r>
            </a:p>
          </p:txBody>
        </p:sp>
        <p:sp>
          <p:nvSpPr>
            <p:cNvPr id="153608" name="Text Box 8">
              <a:extLst>
                <a:ext uri="{FF2B5EF4-FFF2-40B4-BE49-F238E27FC236}">
                  <a16:creationId xmlns:a16="http://schemas.microsoft.com/office/drawing/2014/main" id="{09CAFC26-5A6D-4B70-BE69-8AD965863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" y="2677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3615" name="Object 15">
                <a:extLst>
                  <a:ext uri="{FF2B5EF4-FFF2-40B4-BE49-F238E27FC236}">
                    <a16:creationId xmlns:a16="http://schemas.microsoft.com/office/drawing/2014/main" id="{1C11171E-9E82-42D3-A0D8-9D6119705F2B}"/>
                  </a:ext>
                </a:extLst>
              </p:cNvPr>
              <p:cNvSpPr txBox="1"/>
              <p:nvPr/>
            </p:nvSpPr>
            <p:spPr bwMode="auto">
              <a:xfrm>
                <a:off x="2521365" y="2081571"/>
                <a:ext cx="6402387" cy="1384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5" name="Object 15">
                <a:extLst>
                  <a:ext uri="{FF2B5EF4-FFF2-40B4-BE49-F238E27FC236}">
                    <a16:creationId xmlns:a16="http://schemas.microsoft.com/office/drawing/2014/main" id="{1C11171E-9E82-42D3-A0D8-9D6119705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1365" y="2081571"/>
                <a:ext cx="6402387" cy="1384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16" name="Object 16">
                <a:extLst>
                  <a:ext uri="{FF2B5EF4-FFF2-40B4-BE49-F238E27FC236}">
                    <a16:creationId xmlns:a16="http://schemas.microsoft.com/office/drawing/2014/main" id="{D4A7451C-DAF0-4F09-9F40-28B09D60DE26}"/>
                  </a:ext>
                </a:extLst>
              </p:cNvPr>
              <p:cNvSpPr txBox="1"/>
              <p:nvPr/>
            </p:nvSpPr>
            <p:spPr bwMode="auto">
              <a:xfrm>
                <a:off x="2574990" y="3487738"/>
                <a:ext cx="6190561" cy="1282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6" name="Object 16">
                <a:extLst>
                  <a:ext uri="{FF2B5EF4-FFF2-40B4-BE49-F238E27FC236}">
                    <a16:creationId xmlns:a16="http://schemas.microsoft.com/office/drawing/2014/main" id="{D4A7451C-DAF0-4F09-9F40-28B09D60D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90" y="3487738"/>
                <a:ext cx="6190561" cy="1282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17" name="Object 17">
                <a:extLst>
                  <a:ext uri="{FF2B5EF4-FFF2-40B4-BE49-F238E27FC236}">
                    <a16:creationId xmlns:a16="http://schemas.microsoft.com/office/drawing/2014/main" id="{5A730C47-332F-41F5-8D6B-5C99FBA60096}"/>
                  </a:ext>
                </a:extLst>
              </p:cNvPr>
              <p:cNvSpPr txBox="1"/>
              <p:nvPr/>
            </p:nvSpPr>
            <p:spPr bwMode="auto">
              <a:xfrm>
                <a:off x="2574990" y="5013176"/>
                <a:ext cx="6300788" cy="1282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sz="24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53617" name="Object 17">
                <a:extLst>
                  <a:ext uri="{FF2B5EF4-FFF2-40B4-BE49-F238E27FC236}">
                    <a16:creationId xmlns:a16="http://schemas.microsoft.com/office/drawing/2014/main" id="{5A730C47-332F-41F5-8D6B-5C99FBA60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74990" y="5013176"/>
                <a:ext cx="6300788" cy="1282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>
            <a:extLst>
              <a:ext uri="{FF2B5EF4-FFF2-40B4-BE49-F238E27FC236}">
                <a16:creationId xmlns:a16="http://schemas.microsoft.com/office/drawing/2014/main" id="{82A208F8-BB61-4232-89A5-C708A2CDA90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4" name="Rectangle 6">
            <a:extLst>
              <a:ext uri="{FF2B5EF4-FFF2-40B4-BE49-F238E27FC236}">
                <a16:creationId xmlns:a16="http://schemas.microsoft.com/office/drawing/2014/main" id="{346E5ECE-0FA8-449A-8501-6E1D97AAD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260065"/>
            <a:ext cx="7705725" cy="12246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DIPRÓTICOS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5" name="Object 7">
                <a:extLst>
                  <a:ext uri="{FF2B5EF4-FFF2-40B4-BE49-F238E27FC236}">
                    <a16:creationId xmlns:a16="http://schemas.microsoft.com/office/drawing/2014/main" id="{DF5F7CBB-5406-41B2-A90D-C0C692BC874D}"/>
                  </a:ext>
                </a:extLst>
              </p:cNvPr>
              <p:cNvSpPr txBox="1"/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5" name="Object 7">
                <a:extLst>
                  <a:ext uri="{FF2B5EF4-FFF2-40B4-BE49-F238E27FC236}">
                    <a16:creationId xmlns:a16="http://schemas.microsoft.com/office/drawing/2014/main" id="{DF5F7CBB-5406-41B2-A90D-C0C692BC87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060575"/>
                <a:ext cx="2540000" cy="762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656" name="Object 8">
                <a:extLst>
                  <a:ext uri="{FF2B5EF4-FFF2-40B4-BE49-F238E27FC236}">
                    <a16:creationId xmlns:a16="http://schemas.microsoft.com/office/drawing/2014/main" id="{D475D779-4E95-44D6-8E78-F7B192FCB0ED}"/>
                  </a:ext>
                </a:extLst>
              </p:cNvPr>
              <p:cNvSpPr txBox="1"/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6" name="Object 8">
                <a:extLst>
                  <a:ext uri="{FF2B5EF4-FFF2-40B4-BE49-F238E27FC236}">
                    <a16:creationId xmlns:a16="http://schemas.microsoft.com/office/drawing/2014/main" id="{D475D779-4E95-44D6-8E78-F7B192FCB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3938" y="1989138"/>
                <a:ext cx="252730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657" name="Object 9">
                <a:extLst>
                  <a:ext uri="{FF2B5EF4-FFF2-40B4-BE49-F238E27FC236}">
                    <a16:creationId xmlns:a16="http://schemas.microsoft.com/office/drawing/2014/main" id="{185D67EC-5367-4D89-9254-96547DF70AAD}"/>
                  </a:ext>
                </a:extLst>
              </p:cNvPr>
              <p:cNvSpPr txBox="1"/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55657" name="Object 9">
                <a:extLst>
                  <a:ext uri="{FF2B5EF4-FFF2-40B4-BE49-F238E27FC236}">
                    <a16:creationId xmlns:a16="http://schemas.microsoft.com/office/drawing/2014/main" id="{185D67EC-5367-4D89-9254-96547DF70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663" y="1989138"/>
                <a:ext cx="2540000" cy="6858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5658" name="Object 10">
            <a:extLst>
              <a:ext uri="{FF2B5EF4-FFF2-40B4-BE49-F238E27FC236}">
                <a16:creationId xmlns:a16="http://schemas.microsoft.com/office/drawing/2014/main" id="{D83BF1A5-4AF9-4B40-BBAA-5C5D8DB903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746175"/>
              </p:ext>
            </p:extLst>
          </p:nvPr>
        </p:nvGraphicFramePr>
        <p:xfrm>
          <a:off x="-50801" y="2017714"/>
          <a:ext cx="8604250" cy="478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áfico" r:id="rId8" imgW="5952979" imgH="3419572" progId="Excel.Chart.8">
                  <p:embed followColorScheme="full"/>
                </p:oleObj>
              </mc:Choice>
              <mc:Fallback>
                <p:oleObj name="Gráfico" r:id="rId8" imgW="5952979" imgH="3419572" progId="Excel.Chart.8">
                  <p:embed followColorScheme="full"/>
                  <p:pic>
                    <p:nvPicPr>
                      <p:cNvPr id="155658" name="Object 10">
                        <a:extLst>
                          <a:ext uri="{FF2B5EF4-FFF2-40B4-BE49-F238E27FC236}">
                            <a16:creationId xmlns:a16="http://schemas.microsoft.com/office/drawing/2014/main" id="{D83BF1A5-4AF9-4B40-BBAA-5C5D8DB903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1" y="2017714"/>
                        <a:ext cx="8604250" cy="478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>
            <a:extLst>
              <a:ext uri="{FF2B5EF4-FFF2-40B4-BE49-F238E27FC236}">
                <a16:creationId xmlns:a16="http://schemas.microsoft.com/office/drawing/2014/main" id="{C6E6A1A2-D8D6-455A-BA60-72448719878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94" name="Rectangle 10">
            <a:extLst>
              <a:ext uri="{FF2B5EF4-FFF2-40B4-BE49-F238E27FC236}">
                <a16:creationId xmlns:a16="http://schemas.microsoft.com/office/drawing/2014/main" id="{6AEA0B7F-4087-4AA0-A114-B200A2087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76225"/>
            <a:ext cx="7283450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t-BR" altLang="pt-BR" sz="4000" dirty="0"/>
              <a:t>EQUILÍBRIO QUÍMICO DE SOLUÇÕES </a:t>
            </a:r>
            <a:br>
              <a:rPr lang="pt-BR" altLang="pt-BR" sz="4000" dirty="0"/>
            </a:br>
            <a:r>
              <a:rPr lang="pt-BR" altLang="pt-BR" sz="4000" dirty="0"/>
              <a:t>CURVA DE TITULAÇÃO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999" name="Object 15">
                <a:extLst>
                  <a:ext uri="{FF2B5EF4-FFF2-40B4-BE49-F238E27FC236}">
                    <a16:creationId xmlns:a16="http://schemas.microsoft.com/office/drawing/2014/main" id="{D6B0445A-5015-4E68-96CE-2C5E34CBEF0C}"/>
                  </a:ext>
                </a:extLst>
              </p:cNvPr>
              <p:cNvSpPr txBox="1"/>
              <p:nvPr/>
            </p:nvSpPr>
            <p:spPr bwMode="auto">
              <a:xfrm>
                <a:off x="468312" y="5734050"/>
                <a:ext cx="2519511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0,1+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69999" name="Object 15">
                <a:extLst>
                  <a:ext uri="{FF2B5EF4-FFF2-40B4-BE49-F238E27FC236}">
                    <a16:creationId xmlns:a16="http://schemas.microsoft.com/office/drawing/2014/main" id="{D6B0445A-5015-4E68-96CE-2C5E34CBE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2" y="5734050"/>
                <a:ext cx="2519511" cy="53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0001" name="Object 17">
            <a:extLst>
              <a:ext uri="{FF2B5EF4-FFF2-40B4-BE49-F238E27FC236}">
                <a16:creationId xmlns:a16="http://schemas.microsoft.com/office/drawing/2014/main" id="{A0AAC0B3-71D2-4CEC-9CCB-20EF99884D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2488" y="2130425"/>
          <a:ext cx="6913562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áfico" r:id="rId5" imgW="6271083" imgH="3809796" progId="Excel.Chart.8">
                  <p:embed followColorScheme="full"/>
                </p:oleObj>
              </mc:Choice>
              <mc:Fallback>
                <p:oleObj name="Gráfico" r:id="rId5" imgW="6271083" imgH="3809796" progId="Excel.Chart.8">
                  <p:embed followColorScheme="full"/>
                  <p:pic>
                    <p:nvPicPr>
                      <p:cNvPr id="170001" name="Object 17">
                        <a:extLst>
                          <a:ext uri="{FF2B5EF4-FFF2-40B4-BE49-F238E27FC236}">
                            <a16:creationId xmlns:a16="http://schemas.microsoft.com/office/drawing/2014/main" id="{A0AAC0B3-71D2-4CEC-9CCB-20EF99884D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130425"/>
                        <a:ext cx="6913562" cy="403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0002" name="Group 18">
            <a:extLst>
              <a:ext uri="{FF2B5EF4-FFF2-40B4-BE49-F238E27FC236}">
                <a16:creationId xmlns:a16="http://schemas.microsoft.com/office/drawing/2014/main" id="{817C6B4C-5B62-44DA-9C8A-3F569EE442CA}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420938"/>
            <a:ext cx="2160587" cy="2922587"/>
            <a:chOff x="113" y="1525"/>
            <a:chExt cx="1361" cy="1841"/>
          </a:xfrm>
        </p:grpSpPr>
        <p:sp>
          <p:nvSpPr>
            <p:cNvPr id="170003" name="Rectangle 19">
              <a:extLst>
                <a:ext uri="{FF2B5EF4-FFF2-40B4-BE49-F238E27FC236}">
                  <a16:creationId xmlns:a16="http://schemas.microsoft.com/office/drawing/2014/main" id="{CA73932C-F58F-47A2-A50B-12A39019C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0004" name="Rectangle 20">
              <a:extLst>
                <a:ext uri="{FF2B5EF4-FFF2-40B4-BE49-F238E27FC236}">
                  <a16:creationId xmlns:a16="http://schemas.microsoft.com/office/drawing/2014/main" id="{F974A4D1-B8C1-407A-B475-C70299F4A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70005" name="Line 21">
              <a:extLst>
                <a:ext uri="{FF2B5EF4-FFF2-40B4-BE49-F238E27FC236}">
                  <a16:creationId xmlns:a16="http://schemas.microsoft.com/office/drawing/2014/main" id="{2EDA0376-64DE-4420-BFAA-D4DEB679BA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0006" name="Text Box 22">
              <a:extLst>
                <a:ext uri="{FF2B5EF4-FFF2-40B4-BE49-F238E27FC236}">
                  <a16:creationId xmlns:a16="http://schemas.microsoft.com/office/drawing/2014/main" id="{F1CCFA36-D10E-4CBF-A991-A3A99085E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" y="1525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</a:p>
          </p:txBody>
        </p:sp>
        <p:sp>
          <p:nvSpPr>
            <p:cNvPr id="170007" name="Text Box 23">
              <a:extLst>
                <a:ext uri="{FF2B5EF4-FFF2-40B4-BE49-F238E27FC236}">
                  <a16:creationId xmlns:a16="http://schemas.microsoft.com/office/drawing/2014/main" id="{D1F7A88B-D3B6-4590-8E92-EE612D5F7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908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70008" name="Text Box 24">
              <a:extLst>
                <a:ext uri="{FF2B5EF4-FFF2-40B4-BE49-F238E27FC236}">
                  <a16:creationId xmlns:a16="http://schemas.microsoft.com/office/drawing/2014/main" id="{1B677235-A54B-45B6-980B-A15BDF9E51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23"/>
              <a:ext cx="1033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0,1 M NaOH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>
            <a:extLst>
              <a:ext uri="{FF2B5EF4-FFF2-40B4-BE49-F238E27FC236}">
                <a16:creationId xmlns:a16="http://schemas.microsoft.com/office/drawing/2014/main" id="{098442B3-8C1B-43C7-8282-F0FAE261BCF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2035" name="Group 3">
            <a:extLst>
              <a:ext uri="{FF2B5EF4-FFF2-40B4-BE49-F238E27FC236}">
                <a16:creationId xmlns:a16="http://schemas.microsoft.com/office/drawing/2014/main" id="{6A4AA68D-E260-45FB-8E0F-43DF62854D8D}"/>
              </a:ext>
            </a:extLst>
          </p:cNvPr>
          <p:cNvGrpSpPr>
            <a:grpSpLocks/>
          </p:cNvGrpSpPr>
          <p:nvPr/>
        </p:nvGrpSpPr>
        <p:grpSpPr bwMode="auto">
          <a:xfrm>
            <a:off x="126999" y="2386012"/>
            <a:ext cx="1997075" cy="2886075"/>
            <a:chOff x="216" y="1548"/>
            <a:chExt cx="1258" cy="1818"/>
          </a:xfrm>
        </p:grpSpPr>
        <p:sp>
          <p:nvSpPr>
            <p:cNvPr id="172036" name="Rectangle 4">
              <a:extLst>
                <a:ext uri="{FF2B5EF4-FFF2-40B4-BE49-F238E27FC236}">
                  <a16:creationId xmlns:a16="http://schemas.microsoft.com/office/drawing/2014/main" id="{222E19B4-8A11-4004-A1FA-E5309086E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1906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2037" name="Rectangle 5">
              <a:extLst>
                <a:ext uri="{FF2B5EF4-FFF2-40B4-BE49-F238E27FC236}">
                  <a16:creationId xmlns:a16="http://schemas.microsoft.com/office/drawing/2014/main" id="{45B5EA4F-C9FF-4956-9E27-DAC6D368E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" y="2368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72038" name="Line 6">
              <a:extLst>
                <a:ext uri="{FF2B5EF4-FFF2-40B4-BE49-F238E27FC236}">
                  <a16:creationId xmlns:a16="http://schemas.microsoft.com/office/drawing/2014/main" id="{D364DE0A-C48D-47EC-BF1C-828F680323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9" y="1706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2039" name="Text Box 7">
              <a:extLst>
                <a:ext uri="{FF2B5EF4-FFF2-40B4-BE49-F238E27FC236}">
                  <a16:creationId xmlns:a16="http://schemas.microsoft.com/office/drawing/2014/main" id="{E2072B40-5CC2-49C8-A363-A9800B07C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" y="1548"/>
              <a:ext cx="6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T,NaOH</a:t>
              </a:r>
              <a:endParaRPr lang="pt-BR" altLang="pt-BR" sz="2400" baseline="-25000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72040" name="Text Box 8">
              <a:extLst>
                <a:ext uri="{FF2B5EF4-FFF2-40B4-BE49-F238E27FC236}">
                  <a16:creationId xmlns:a16="http://schemas.microsoft.com/office/drawing/2014/main" id="{B24B5958-A4D8-4008-80B8-A99FACD57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" y="2813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72041" name="Text Box 9">
              <a:extLst>
                <a:ext uri="{FF2B5EF4-FFF2-40B4-BE49-F238E27FC236}">
                  <a16:creationId xmlns:a16="http://schemas.microsoft.com/office/drawing/2014/main" id="{D988B5FA-02DF-4932-8B1B-AE8D8E1645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" y="2568"/>
              <a:ext cx="10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O, HA</a:t>
              </a:r>
            </a:p>
          </p:txBody>
        </p:sp>
      </p:grpSp>
      <p:graphicFrame>
        <p:nvGraphicFramePr>
          <p:cNvPr id="172048" name="Object 16">
            <a:extLst>
              <a:ext uri="{FF2B5EF4-FFF2-40B4-BE49-F238E27FC236}">
                <a16:creationId xmlns:a16="http://schemas.microsoft.com/office/drawing/2014/main" id="{A19362E9-8E39-4C31-B3E6-BA1B4EE9CE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773238"/>
          <a:ext cx="7380287" cy="433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Gráfico" r:id="rId4" imgW="6210265" imgH="3802584" progId="Excel.Chart.8">
                  <p:embed followColorScheme="full"/>
                </p:oleObj>
              </mc:Choice>
              <mc:Fallback>
                <p:oleObj name="Gráfico" r:id="rId4" imgW="6210265" imgH="3802584" progId="Excel.Chart.8">
                  <p:embed followColorScheme="full"/>
                  <p:pic>
                    <p:nvPicPr>
                      <p:cNvPr id="172048" name="Object 16">
                        <a:extLst>
                          <a:ext uri="{FF2B5EF4-FFF2-40B4-BE49-F238E27FC236}">
                            <a16:creationId xmlns:a16="http://schemas.microsoft.com/office/drawing/2014/main" id="{A19362E9-8E39-4C31-B3E6-BA1B4EE9CE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773238"/>
                        <a:ext cx="7380287" cy="433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2049" name="Object 17">
                <a:extLst>
                  <a:ext uri="{FF2B5EF4-FFF2-40B4-BE49-F238E27FC236}">
                    <a16:creationId xmlns:a16="http://schemas.microsoft.com/office/drawing/2014/main" id="{B1909E75-3DA0-4492-BC61-BB0383F6BE65}"/>
                  </a:ext>
                </a:extLst>
              </p:cNvPr>
              <p:cNvSpPr txBox="1"/>
              <p:nvPr/>
            </p:nvSpPr>
            <p:spPr bwMode="auto">
              <a:xfrm>
                <a:off x="338460" y="5741987"/>
                <a:ext cx="4086225" cy="647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pt-B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pt-BR" sz="1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𝐻𝐴</m:t>
                          </m:r>
                        </m:sub>
                      </m:sSub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2049" name="Object 17">
                <a:extLst>
                  <a:ext uri="{FF2B5EF4-FFF2-40B4-BE49-F238E27FC236}">
                    <a16:creationId xmlns:a16="http://schemas.microsoft.com/office/drawing/2014/main" id="{B1909E75-3DA0-4492-BC61-BB0383F6B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460" y="5741987"/>
                <a:ext cx="4086225" cy="6477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0">
            <a:extLst>
              <a:ext uri="{FF2B5EF4-FFF2-40B4-BE49-F238E27FC236}">
                <a16:creationId xmlns:a16="http://schemas.microsoft.com/office/drawing/2014/main" id="{B324D88C-A40D-40BF-ACA4-05D2E8CA90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76225"/>
            <a:ext cx="7380287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DE SOLUÇÕES </a:t>
            </a:r>
            <a:br>
              <a:rPr lang="pt-BR" altLang="pt-BR" sz="4000" dirty="0"/>
            </a:br>
            <a:r>
              <a:rPr lang="pt-BR" altLang="pt-BR" sz="4000" dirty="0"/>
              <a:t>CURVA DE TITULAÇÃO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5107" name="Group 3">
            <a:extLst>
              <a:ext uri="{FF2B5EF4-FFF2-40B4-BE49-F238E27FC236}">
                <a16:creationId xmlns:a16="http://schemas.microsoft.com/office/drawing/2014/main" id="{702D80CA-FC55-49AD-A0CF-B93444323BB0}"/>
              </a:ext>
            </a:extLst>
          </p:cNvPr>
          <p:cNvGrpSpPr>
            <a:grpSpLocks/>
          </p:cNvGrpSpPr>
          <p:nvPr/>
        </p:nvGrpSpPr>
        <p:grpSpPr bwMode="auto">
          <a:xfrm>
            <a:off x="0" y="2492375"/>
            <a:ext cx="2160588" cy="2922588"/>
            <a:chOff x="0" y="1570"/>
            <a:chExt cx="1361" cy="1841"/>
          </a:xfrm>
        </p:grpSpPr>
        <p:sp>
          <p:nvSpPr>
            <p:cNvPr id="175108" name="Rectangle 4">
              <a:extLst>
                <a:ext uri="{FF2B5EF4-FFF2-40B4-BE49-F238E27FC236}">
                  <a16:creationId xmlns:a16="http://schemas.microsoft.com/office/drawing/2014/main" id="{65C1FD66-D741-491B-905E-E970CFDB3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" y="1951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09" name="Rectangle 5">
              <a:extLst>
                <a:ext uri="{FF2B5EF4-FFF2-40B4-BE49-F238E27FC236}">
                  <a16:creationId xmlns:a16="http://schemas.microsoft.com/office/drawing/2014/main" id="{3D1DDBA7-E336-4E7A-BA77-46D511249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" y="2413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75110" name="Line 6">
              <a:extLst>
                <a:ext uri="{FF2B5EF4-FFF2-40B4-BE49-F238E27FC236}">
                  <a16:creationId xmlns:a16="http://schemas.microsoft.com/office/drawing/2014/main" id="{95F3AB4C-E8BB-4D97-B9DD-5825B0A49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" y="1751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11" name="Text Box 7">
              <a:extLst>
                <a:ext uri="{FF2B5EF4-FFF2-40B4-BE49-F238E27FC236}">
                  <a16:creationId xmlns:a16="http://schemas.microsoft.com/office/drawing/2014/main" id="{8E3D2930-C042-4FD7-91E7-311E54B4F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570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</a:p>
          </p:txBody>
        </p:sp>
        <p:sp>
          <p:nvSpPr>
            <p:cNvPr id="175112" name="Text Box 8">
              <a:extLst>
                <a:ext uri="{FF2B5EF4-FFF2-40B4-BE49-F238E27FC236}">
                  <a16:creationId xmlns:a16="http://schemas.microsoft.com/office/drawing/2014/main" id="{B5FEFEA8-73DC-4F51-948B-999C41C4E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" y="2966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75113" name="Text Box 9">
              <a:extLst>
                <a:ext uri="{FF2B5EF4-FFF2-40B4-BE49-F238E27FC236}">
                  <a16:creationId xmlns:a16="http://schemas.microsoft.com/office/drawing/2014/main" id="{D335CFC5-3C70-4228-BCBD-E2ED19032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568"/>
              <a:ext cx="1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 </a:t>
              </a:r>
            </a:p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0,1M Na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116" name="Object 12">
                <a:extLst>
                  <a:ext uri="{FF2B5EF4-FFF2-40B4-BE49-F238E27FC236}">
                    <a16:creationId xmlns:a16="http://schemas.microsoft.com/office/drawing/2014/main" id="{E8767E01-83D5-43F1-BB3F-F5FF84C6C704}"/>
                  </a:ext>
                </a:extLst>
              </p:cNvPr>
              <p:cNvSpPr txBox="1"/>
              <p:nvPr/>
            </p:nvSpPr>
            <p:spPr bwMode="auto">
              <a:xfrm>
                <a:off x="534988" y="5759450"/>
                <a:ext cx="4181028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0,2+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.0,1+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5116" name="Object 12">
                <a:extLst>
                  <a:ext uri="{FF2B5EF4-FFF2-40B4-BE49-F238E27FC236}">
                    <a16:creationId xmlns:a16="http://schemas.microsoft.com/office/drawing/2014/main" id="{E8767E01-83D5-43F1-BB3F-F5FF84C6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988" y="5759450"/>
                <a:ext cx="4181028" cy="53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5119" name="Object 15">
            <a:extLst>
              <a:ext uri="{FF2B5EF4-FFF2-40B4-BE49-F238E27FC236}">
                <a16:creationId xmlns:a16="http://schemas.microsoft.com/office/drawing/2014/main" id="{5974062C-2957-4385-BD5B-7C00BA831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1493838"/>
          <a:ext cx="7164388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Gráfico" r:id="rId5" imgW="5966566" imgH="3802584" progId="Excel.Chart.8">
                  <p:embed followColorScheme="full"/>
                </p:oleObj>
              </mc:Choice>
              <mc:Fallback>
                <p:oleObj name="Gráfico" r:id="rId5" imgW="5966566" imgH="3802584" progId="Excel.Chart.8">
                  <p:embed followColorScheme="full"/>
                  <p:pic>
                    <p:nvPicPr>
                      <p:cNvPr id="175119" name="Object 15">
                        <a:extLst>
                          <a:ext uri="{FF2B5EF4-FFF2-40B4-BE49-F238E27FC236}">
                            <a16:creationId xmlns:a16="http://schemas.microsoft.com/office/drawing/2014/main" id="{5974062C-2957-4385-BD5B-7C00BA831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493838"/>
                        <a:ext cx="7164388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>
            <a:extLst>
              <a:ext uri="{FF2B5EF4-FFF2-40B4-BE49-F238E27FC236}">
                <a16:creationId xmlns:a16="http://schemas.microsoft.com/office/drawing/2014/main" id="{7C0CBFCE-9081-42E0-B338-720B34F28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76225"/>
            <a:ext cx="7391400" cy="13684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EQUILÍBRIO QUÍMICO DE SOLUÇÕES </a:t>
            </a:r>
            <a:br>
              <a:rPr lang="pt-BR" altLang="pt-BR" sz="4000" dirty="0"/>
            </a:br>
            <a:r>
              <a:rPr lang="pt-BR" altLang="pt-BR" sz="4000" dirty="0"/>
              <a:t>CURVA DE TITULAÇÃO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6126"/>
            <a:ext cx="6929438" cy="12804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CICLO BIOGEOQUÍMICO DO CARBONO NA NATUREZA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11C55C63-61FC-4BCC-8064-8EA1B5F4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1149"/>
            <a:ext cx="5688632" cy="433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63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16126"/>
            <a:ext cx="6929438" cy="128046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CICLO BIOGEOQUÍMICO DO CARBONO NA NATUREZA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id="{11C55C63-61FC-4BCC-8064-8EA1B5F4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06" y="2255609"/>
            <a:ext cx="3077747" cy="234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4">
            <a:extLst>
              <a:ext uri="{FF2B5EF4-FFF2-40B4-BE49-F238E27FC236}">
                <a16:creationId xmlns:a16="http://schemas.microsoft.com/office/drawing/2014/main" id="{8CA5397F-3CC9-4709-BCB9-0FF83317B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857614"/>
            <a:ext cx="52570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Dissolução de CO</a:t>
            </a:r>
            <a:r>
              <a:rPr lang="pt-BR" altLang="pt-BR" baseline="-25000" dirty="0">
                <a:latin typeface="Verdana" panose="020B0604030504040204" pitchFamily="34" charset="0"/>
              </a:rPr>
              <a:t>2</a:t>
            </a:r>
            <a:r>
              <a:rPr lang="pt-BR" altLang="pt-BR" dirty="0">
                <a:latin typeface="Verdana" panose="020B0604030504040204" pitchFamily="34" charset="0"/>
              </a:rPr>
              <a:t> da atmosfera para a fase líquida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15">
                <a:extLst>
                  <a:ext uri="{FF2B5EF4-FFF2-40B4-BE49-F238E27FC236}">
                    <a16:creationId xmlns:a16="http://schemas.microsoft.com/office/drawing/2014/main" id="{0493A9A6-22C3-49BE-8FB1-699E478573AF}"/>
                  </a:ext>
                </a:extLst>
              </p:cNvPr>
              <p:cNvSpPr txBox="1"/>
              <p:nvPr/>
            </p:nvSpPr>
            <p:spPr bwMode="auto">
              <a:xfrm>
                <a:off x="683568" y="3814922"/>
                <a:ext cx="4426520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pt-B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pt-B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7" name="Object 15">
                <a:extLst>
                  <a:ext uri="{FF2B5EF4-FFF2-40B4-BE49-F238E27FC236}">
                    <a16:creationId xmlns:a16="http://schemas.microsoft.com/office/drawing/2014/main" id="{0493A9A6-22C3-49BE-8FB1-699E478573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568" y="3814922"/>
                <a:ext cx="4426520" cy="5207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8BC2FA93-43C5-4556-A50D-F46A9DA9D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5" y="4357102"/>
            <a:ext cx="5257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Processos de fotossíntese e respiração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5">
                <a:extLst>
                  <a:ext uri="{FF2B5EF4-FFF2-40B4-BE49-F238E27FC236}">
                    <a16:creationId xmlns:a16="http://schemas.microsoft.com/office/drawing/2014/main" id="{A8BA9151-B135-48DE-9A2C-F1CC484501B4}"/>
                  </a:ext>
                </a:extLst>
              </p:cNvPr>
              <p:cNvSpPr txBox="1"/>
              <p:nvPr/>
            </p:nvSpPr>
            <p:spPr bwMode="auto">
              <a:xfrm>
                <a:off x="1523280" y="2451578"/>
                <a:ext cx="2736303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9" name="Object 15">
                <a:extLst>
                  <a:ext uri="{FF2B5EF4-FFF2-40B4-BE49-F238E27FC236}">
                    <a16:creationId xmlns:a16="http://schemas.microsoft.com/office/drawing/2014/main" id="{A8BA9151-B135-48DE-9A2C-F1CC48450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3280" y="2451578"/>
                <a:ext cx="2736303" cy="5207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F944968-94E1-4D80-AAF5-00F2535A0AE3}"/>
                  </a:ext>
                </a:extLst>
              </p:cNvPr>
              <p:cNvSpPr txBox="1"/>
              <p:nvPr/>
            </p:nvSpPr>
            <p:spPr>
              <a:xfrm>
                <a:off x="1115616" y="5188779"/>
                <a:ext cx="2932085" cy="348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p>
                      </m:sSup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sSub>
                        <m:sSubPr>
                          <m:ctrlP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𝐶𝑎𝐶𝑂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3(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2F944968-94E1-4D80-AAF5-00F2535A0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188779"/>
                <a:ext cx="2932085" cy="348365"/>
              </a:xfrm>
              <a:prstGeom prst="rect">
                <a:avLst/>
              </a:prstGeom>
              <a:blipFill>
                <a:blip r:embed="rId6"/>
                <a:stretch>
                  <a:fillRect l="-1455" r="-1455" b="-26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4">
            <a:extLst>
              <a:ext uri="{FF2B5EF4-FFF2-40B4-BE49-F238E27FC236}">
                <a16:creationId xmlns:a16="http://schemas.microsoft.com/office/drawing/2014/main" id="{6A119AEF-306F-4B39-895D-1AA7C12F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79" y="5579591"/>
            <a:ext cx="52570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Precipitação e dissolução de carbonatos</a:t>
            </a:r>
          </a:p>
        </p:txBody>
      </p:sp>
    </p:spTree>
    <p:extLst>
      <p:ext uri="{BB962C8B-B14F-4D97-AF65-F5344CB8AC3E}">
        <p14:creationId xmlns:p14="http://schemas.microsoft.com/office/powerpoint/2010/main" val="120320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m relacionada">
            <a:extLst>
              <a:ext uri="{FF2B5EF4-FFF2-40B4-BE49-F238E27FC236}">
                <a16:creationId xmlns:a16="http://schemas.microsoft.com/office/drawing/2014/main" id="{290D31EF-C9B0-42DC-9151-BECC4DF64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15485D80-FB6B-4DD4-B6E0-CD85558B7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  <p:extLst>
      <p:ext uri="{BB962C8B-B14F-4D97-AF65-F5344CB8AC3E}">
        <p14:creationId xmlns:p14="http://schemas.microsoft.com/office/powerpoint/2010/main" val="948410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1007393"/>
          </a:xfrm>
        </p:spPr>
        <p:txBody>
          <a:bodyPr/>
          <a:lstStyle/>
          <a:p>
            <a:pPr algn="ctr"/>
            <a:r>
              <a:rPr lang="pt-BR" altLang="pt-BR" sz="4000" dirty="0"/>
              <a:t>POLUIÇÃO E QUALIDADE DA ÁGUA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Introdução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Sistemas Ácido Base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Sistema Ácido Carbônico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Conceito de Alcalinidade e Acidez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Exemplos de Cálculo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b="1" dirty="0"/>
              <a:t>Comentários Finais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>
            <a:extLst>
              <a:ext uri="{FF2B5EF4-FFF2-40B4-BE49-F238E27FC236}">
                <a16:creationId xmlns:a16="http://schemas.microsoft.com/office/drawing/2014/main" id="{F744B05C-0172-45FC-B99F-26528BCB3AA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30475"/>
            <a:ext cx="4038600" cy="654050"/>
          </a:xfrm>
        </p:spPr>
        <p:txBody>
          <a:bodyPr/>
          <a:lstStyle/>
          <a:p>
            <a:r>
              <a:rPr lang="pt-BR" altLang="pt-BR" sz="2800"/>
              <a:t>Gás carbônico</a:t>
            </a:r>
          </a:p>
        </p:txBody>
      </p:sp>
      <p:pic>
        <p:nvPicPr>
          <p:cNvPr id="179204" name="Picture 4">
            <a:extLst>
              <a:ext uri="{FF2B5EF4-FFF2-40B4-BE49-F238E27FC236}">
                <a16:creationId xmlns:a16="http://schemas.microsoft.com/office/drawing/2014/main" id="{0820E23A-5980-4E56-9E1E-A32CBF48DA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9205" name="Line 5">
            <a:extLst>
              <a:ext uri="{FF2B5EF4-FFF2-40B4-BE49-F238E27FC236}">
                <a16:creationId xmlns:a16="http://schemas.microsoft.com/office/drawing/2014/main" id="{B68B3AAF-7FCE-45E4-B7A5-B57417393D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4005263"/>
            <a:ext cx="647858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9206" name="Line 6">
            <a:extLst>
              <a:ext uri="{FF2B5EF4-FFF2-40B4-BE49-F238E27FC236}">
                <a16:creationId xmlns:a16="http://schemas.microsoft.com/office/drawing/2014/main" id="{9FD69DA5-A45A-444A-AD69-E35E1144A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5288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9207" name="Line 7">
            <a:extLst>
              <a:ext uri="{FF2B5EF4-FFF2-40B4-BE49-F238E27FC236}">
                <a16:creationId xmlns:a16="http://schemas.microsoft.com/office/drawing/2014/main" id="{47162545-46B0-4B07-A28A-1A1539106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038" y="42926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179208" name="AutoShape 8">
            <a:extLst>
              <a:ext uri="{FF2B5EF4-FFF2-40B4-BE49-F238E27FC236}">
                <a16:creationId xmlns:a16="http://schemas.microsoft.com/office/drawing/2014/main" id="{D5D0BB4D-59BD-42E0-9A8D-79ADF3C2B9F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76601" y="3429000"/>
            <a:ext cx="1511300" cy="93662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209" name="AutoShape 9">
            <a:extLst>
              <a:ext uri="{FF2B5EF4-FFF2-40B4-BE49-F238E27FC236}">
                <a16:creationId xmlns:a16="http://schemas.microsoft.com/office/drawing/2014/main" id="{F3409AD9-A646-4F82-97A9-9A2E25B8326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20269" y="3501231"/>
            <a:ext cx="1511300" cy="9350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210" name="AutoShape 10">
            <a:extLst>
              <a:ext uri="{FF2B5EF4-FFF2-40B4-BE49-F238E27FC236}">
                <a16:creationId xmlns:a16="http://schemas.microsoft.com/office/drawing/2014/main" id="{BAD0A6D8-87B8-4BCA-BD25-9BB606F01135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4932362" y="3429001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9211" name="AutoShape 11">
            <a:extLst>
              <a:ext uri="{FF2B5EF4-FFF2-40B4-BE49-F238E27FC236}">
                <a16:creationId xmlns:a16="http://schemas.microsoft.com/office/drawing/2014/main" id="{08DA1694-8A3E-4807-A319-867D5F54EB4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5116512" y="3533776"/>
            <a:ext cx="1584325" cy="863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9212" name="Text Box 12">
            <a:extLst>
              <a:ext uri="{FF2B5EF4-FFF2-40B4-BE49-F238E27FC236}">
                <a16:creationId xmlns:a16="http://schemas.microsoft.com/office/drawing/2014/main" id="{0644F5F7-2B56-4C87-A4A2-04D24195D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4430713"/>
            <a:ext cx="7635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Água</a:t>
            </a:r>
          </a:p>
        </p:txBody>
      </p:sp>
      <p:sp>
        <p:nvSpPr>
          <p:cNvPr id="179213" name="Text Box 13">
            <a:extLst>
              <a:ext uri="{FF2B5EF4-FFF2-40B4-BE49-F238E27FC236}">
                <a16:creationId xmlns:a16="http://schemas.microsoft.com/office/drawing/2014/main" id="{24229DD4-373C-47AE-B43C-53CCA921F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394075"/>
            <a:ext cx="1360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Atmosfera</a:t>
            </a:r>
          </a:p>
        </p:txBody>
      </p:sp>
      <p:sp>
        <p:nvSpPr>
          <p:cNvPr id="179214" name="Text Box 14">
            <a:extLst>
              <a:ext uri="{FF2B5EF4-FFF2-40B4-BE49-F238E27FC236}">
                <a16:creationId xmlns:a16="http://schemas.microsoft.com/office/drawing/2014/main" id="{DA09038F-3655-4D9D-9F51-8C8B37D5D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2420938"/>
            <a:ext cx="4397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000" dirty="0">
                <a:latin typeface="Verdana" panose="020B0604030504040204" pitchFamily="34" charset="0"/>
              </a:rPr>
              <a:t>Pressão parcial de CO</a:t>
            </a:r>
            <a:r>
              <a:rPr lang="pt-BR" altLang="pt-BR" sz="2000" baseline="-25000" dirty="0">
                <a:latin typeface="Verdana" panose="020B0604030504040204" pitchFamily="34" charset="0"/>
              </a:rPr>
              <a:t>2</a:t>
            </a:r>
            <a:r>
              <a:rPr lang="pt-BR" altLang="pt-BR" sz="2000" dirty="0">
                <a:latin typeface="Verdana" panose="020B0604030504040204" pitchFamily="34" charset="0"/>
              </a:rPr>
              <a:t> constante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15" name="Object 15">
                <a:extLst>
                  <a:ext uri="{FF2B5EF4-FFF2-40B4-BE49-F238E27FC236}">
                    <a16:creationId xmlns:a16="http://schemas.microsoft.com/office/drawing/2014/main" id="{34F60A5A-7F88-4BEC-87F7-EE8A9B282C82}"/>
                  </a:ext>
                </a:extLst>
              </p:cNvPr>
              <p:cNvSpPr txBox="1"/>
              <p:nvPr/>
            </p:nvSpPr>
            <p:spPr bwMode="auto">
              <a:xfrm>
                <a:off x="931862" y="5307013"/>
                <a:ext cx="3208089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2 </m:t>
                          </m:r>
                          <m:d>
                            <m:d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9215" name="Object 15">
                <a:extLst>
                  <a:ext uri="{FF2B5EF4-FFF2-40B4-BE49-F238E27FC236}">
                    <a16:creationId xmlns:a16="http://schemas.microsoft.com/office/drawing/2014/main" id="{34F60A5A-7F88-4BEC-87F7-EE8A9B282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1862" y="5307013"/>
                <a:ext cx="3208089" cy="520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216" name="Text Box 16">
            <a:extLst>
              <a:ext uri="{FF2B5EF4-FFF2-40B4-BE49-F238E27FC236}">
                <a16:creationId xmlns:a16="http://schemas.microsoft.com/office/drawing/2014/main" id="{F3EFA378-E3BB-4CF1-94CD-2C130DCC5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463" y="3567113"/>
            <a:ext cx="9699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CO</a:t>
            </a:r>
            <a:r>
              <a:rPr lang="pt-BR" altLang="pt-BR" baseline="-25000">
                <a:latin typeface="Verdana" panose="020B0604030504040204" pitchFamily="34" charset="0"/>
              </a:rPr>
              <a:t>2</a:t>
            </a:r>
            <a:r>
              <a:rPr lang="pt-BR" altLang="pt-BR">
                <a:latin typeface="Verdana" panose="020B0604030504040204" pitchFamily="34" charset="0"/>
              </a:rPr>
              <a:t>(g)</a:t>
            </a:r>
          </a:p>
        </p:txBody>
      </p:sp>
      <p:sp>
        <p:nvSpPr>
          <p:cNvPr id="179217" name="Text Box 17">
            <a:extLst>
              <a:ext uri="{FF2B5EF4-FFF2-40B4-BE49-F238E27FC236}">
                <a16:creationId xmlns:a16="http://schemas.microsoft.com/office/drawing/2014/main" id="{2BD2DB76-4330-4E52-8238-CC226D5B3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4070350"/>
            <a:ext cx="89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Verdana" panose="020B0604030504040204" pitchFamily="34" charset="0"/>
              </a:rPr>
              <a:t>CO</a:t>
            </a:r>
            <a:r>
              <a:rPr lang="pt-BR" altLang="pt-BR" baseline="-25000">
                <a:latin typeface="Verdana" panose="020B0604030504040204" pitchFamily="34" charset="0"/>
              </a:rPr>
              <a:t>2</a:t>
            </a:r>
            <a:r>
              <a:rPr lang="pt-BR" altLang="pt-BR">
                <a:latin typeface="Verdana" panose="020B0604030504040204" pitchFamily="34" charset="0"/>
              </a:rPr>
              <a:t>(l)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218" name="Object 18">
                <a:extLst>
                  <a:ext uri="{FF2B5EF4-FFF2-40B4-BE49-F238E27FC236}">
                    <a16:creationId xmlns:a16="http://schemas.microsoft.com/office/drawing/2014/main" id="{1E1E33FF-8423-455C-A10D-20B0C65207D1}"/>
                  </a:ext>
                </a:extLst>
              </p:cNvPr>
              <p:cNvSpPr txBox="1"/>
              <p:nvPr/>
            </p:nvSpPr>
            <p:spPr bwMode="auto">
              <a:xfrm>
                <a:off x="4935538" y="5114925"/>
                <a:ext cx="2876822" cy="952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sSub>
                                    <m:sSubPr>
                                      <m:ctrlP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pt-BR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pt-BR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79218" name="Object 18">
                <a:extLst>
                  <a:ext uri="{FF2B5EF4-FFF2-40B4-BE49-F238E27FC236}">
                    <a16:creationId xmlns:a16="http://schemas.microsoft.com/office/drawing/2014/main" id="{1E1E33FF-8423-455C-A10D-20B0C6520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5538" y="5114925"/>
                <a:ext cx="2876822" cy="952500"/>
              </a:xfrm>
              <a:prstGeom prst="rect">
                <a:avLst/>
              </a:prstGeom>
              <a:blipFill>
                <a:blip r:embed="rId4"/>
                <a:stretch>
                  <a:fillRect b="-12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202" name="Rectangle 2">
            <a:extLst>
              <a:ext uri="{FF2B5EF4-FFF2-40B4-BE49-F238E27FC236}">
                <a16:creationId xmlns:a16="http://schemas.microsoft.com/office/drawing/2014/main" id="{FBA74F64-A504-44D6-B389-651C5B885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3300" name="Group 4">
            <a:extLst>
              <a:ext uri="{FF2B5EF4-FFF2-40B4-BE49-F238E27FC236}">
                <a16:creationId xmlns:a16="http://schemas.microsoft.com/office/drawing/2014/main" id="{A7B8995E-EF0B-403A-87D9-1854249008E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2276475"/>
            <a:ext cx="4227512" cy="1728788"/>
            <a:chOff x="1008" y="1933"/>
            <a:chExt cx="4417" cy="1089"/>
          </a:xfrm>
        </p:grpSpPr>
        <p:sp>
          <p:nvSpPr>
            <p:cNvPr id="183301" name="Line 5">
              <a:extLst>
                <a:ext uri="{FF2B5EF4-FFF2-40B4-BE49-F238E27FC236}">
                  <a16:creationId xmlns:a16="http://schemas.microsoft.com/office/drawing/2014/main" id="{F86458B3-142F-40FF-8C35-8E25CF87A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08" y="2523"/>
              <a:ext cx="4081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302" name="Line 6">
              <a:extLst>
                <a:ext uri="{FF2B5EF4-FFF2-40B4-BE49-F238E27FC236}">
                  <a16:creationId xmlns:a16="http://schemas.microsoft.com/office/drawing/2014/main" id="{E37D7D23-C396-4588-BE4D-473923302C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9" y="2614"/>
              <a:ext cx="5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83303" name="Line 7">
              <a:extLst>
                <a:ext uri="{FF2B5EF4-FFF2-40B4-BE49-F238E27FC236}">
                  <a16:creationId xmlns:a16="http://schemas.microsoft.com/office/drawing/2014/main" id="{1D9AB7E0-240A-4665-9A9C-9BEC46750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" y="2704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cxnSp>
          <p:nvCxnSpPr>
            <p:cNvPr id="183304" name="AutoShape 8">
              <a:extLst>
                <a:ext uri="{FF2B5EF4-FFF2-40B4-BE49-F238E27FC236}">
                  <a16:creationId xmlns:a16="http://schemas.microsoft.com/office/drawing/2014/main" id="{CBC2434F-1100-4A8C-98CE-D8EBE81BF48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064" y="2160"/>
              <a:ext cx="952" cy="59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305" name="AutoShape 9">
              <a:extLst>
                <a:ext uri="{FF2B5EF4-FFF2-40B4-BE49-F238E27FC236}">
                  <a16:creationId xmlns:a16="http://schemas.microsoft.com/office/drawing/2014/main" id="{283F5FD7-22F7-4F4B-8778-4A9C611471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2155" y="2205"/>
              <a:ext cx="952" cy="5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306" name="AutoShape 10">
              <a:extLst>
                <a:ext uri="{FF2B5EF4-FFF2-40B4-BE49-F238E27FC236}">
                  <a16:creationId xmlns:a16="http://schemas.microsoft.com/office/drawing/2014/main" id="{6500998D-257A-4C5E-A4FA-BB05DD821B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107" y="2160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307" name="AutoShape 11">
              <a:extLst>
                <a:ext uri="{FF2B5EF4-FFF2-40B4-BE49-F238E27FC236}">
                  <a16:creationId xmlns:a16="http://schemas.microsoft.com/office/drawing/2014/main" id="{454E8E8A-C4A7-48E1-BD52-E00FF85111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3223" y="2226"/>
              <a:ext cx="998" cy="54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3308" name="Text Box 12">
              <a:extLst>
                <a:ext uri="{FF2B5EF4-FFF2-40B4-BE49-F238E27FC236}">
                  <a16:creationId xmlns:a16="http://schemas.microsoft.com/office/drawing/2014/main" id="{570B97EE-010E-4DDE-8F33-A1A3DECB2B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0" y="2791"/>
              <a:ext cx="7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Água</a:t>
              </a:r>
            </a:p>
          </p:txBody>
        </p:sp>
        <p:sp>
          <p:nvSpPr>
            <p:cNvPr id="183309" name="Text Box 13">
              <a:extLst>
                <a:ext uri="{FF2B5EF4-FFF2-40B4-BE49-F238E27FC236}">
                  <a16:creationId xmlns:a16="http://schemas.microsoft.com/office/drawing/2014/main" id="{A188AA18-4F0C-4C9C-8073-DE569C267B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" y="2138"/>
              <a:ext cx="14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Atmosfera</a:t>
              </a:r>
            </a:p>
          </p:txBody>
        </p:sp>
        <p:sp>
          <p:nvSpPr>
            <p:cNvPr id="183310" name="Text Box 14">
              <a:extLst>
                <a:ext uri="{FF2B5EF4-FFF2-40B4-BE49-F238E27FC236}">
                  <a16:creationId xmlns:a16="http://schemas.microsoft.com/office/drawing/2014/main" id="{E2F9A63A-0686-433C-B5E8-7D97E8BF70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2" y="2247"/>
              <a:ext cx="10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CO</a:t>
              </a:r>
              <a:r>
                <a:rPr lang="pt-BR" altLang="pt-BR" baseline="-25000">
                  <a:latin typeface="Verdana" panose="020B0604030504040204" pitchFamily="34" charset="0"/>
                </a:rPr>
                <a:t>2</a:t>
              </a:r>
              <a:r>
                <a:rPr lang="pt-BR" altLang="pt-BR">
                  <a:latin typeface="Verdana" panose="020B0604030504040204" pitchFamily="34" charset="0"/>
                </a:rPr>
                <a:t>(g)</a:t>
              </a:r>
            </a:p>
          </p:txBody>
        </p:sp>
        <p:sp>
          <p:nvSpPr>
            <p:cNvPr id="183311" name="Text Box 15">
              <a:extLst>
                <a:ext uri="{FF2B5EF4-FFF2-40B4-BE49-F238E27FC236}">
                  <a16:creationId xmlns:a16="http://schemas.microsoft.com/office/drawing/2014/main" id="{95CA6ABA-98FC-46A9-A43C-F0C4D3544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1" y="2564"/>
              <a:ext cx="9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>
                  <a:latin typeface="Verdana" panose="020B0604030504040204" pitchFamily="34" charset="0"/>
                </a:rPr>
                <a:t>CO</a:t>
              </a:r>
              <a:r>
                <a:rPr lang="pt-BR" altLang="pt-BR" baseline="-25000">
                  <a:latin typeface="Verdana" panose="020B0604030504040204" pitchFamily="34" charset="0"/>
                </a:rPr>
                <a:t>2</a:t>
              </a:r>
              <a:r>
                <a:rPr lang="pt-BR" altLang="pt-BR">
                  <a:latin typeface="Verdana" panose="020B0604030504040204" pitchFamily="34" charset="0"/>
                </a:rPr>
                <a:t>(l)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3318" name="Object 22">
                <a:extLst>
                  <a:ext uri="{FF2B5EF4-FFF2-40B4-BE49-F238E27FC236}">
                    <a16:creationId xmlns:a16="http://schemas.microsoft.com/office/drawing/2014/main" id="{E2A01E5E-799D-486B-8A86-47BDD6E94CEB}"/>
                  </a:ext>
                </a:extLst>
              </p:cNvPr>
              <p:cNvSpPr txBox="1"/>
              <p:nvPr/>
            </p:nvSpPr>
            <p:spPr bwMode="auto">
              <a:xfrm>
                <a:off x="4859338" y="2133600"/>
                <a:ext cx="3579812" cy="520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18" name="Object 22">
                <a:extLst>
                  <a:ext uri="{FF2B5EF4-FFF2-40B4-BE49-F238E27FC236}">
                    <a16:creationId xmlns:a16="http://schemas.microsoft.com/office/drawing/2014/main" id="{E2A01E5E-799D-486B-8A86-47BDD6E94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9338" y="2133600"/>
                <a:ext cx="3579812" cy="520700"/>
              </a:xfrm>
              <a:prstGeom prst="rect">
                <a:avLst/>
              </a:prstGeom>
              <a:blipFill>
                <a:blip r:embed="rId3"/>
                <a:stretch>
                  <a:fillRect l="-341" b="-705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19" name="Object 23">
                <a:extLst>
                  <a:ext uri="{FF2B5EF4-FFF2-40B4-BE49-F238E27FC236}">
                    <a16:creationId xmlns:a16="http://schemas.microsoft.com/office/drawing/2014/main" id="{FFF7E80B-09E1-4ED1-9D07-CBD521B2203A}"/>
                  </a:ext>
                </a:extLst>
              </p:cNvPr>
              <p:cNvSpPr txBox="1"/>
              <p:nvPr/>
            </p:nvSpPr>
            <p:spPr bwMode="auto">
              <a:xfrm>
                <a:off x="5003800" y="3068638"/>
                <a:ext cx="3289300" cy="10033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2(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−1,5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19" name="Object 23">
                <a:extLst>
                  <a:ext uri="{FF2B5EF4-FFF2-40B4-BE49-F238E27FC236}">
                    <a16:creationId xmlns:a16="http://schemas.microsoft.com/office/drawing/2014/main" id="{FFF7E80B-09E1-4ED1-9D07-CBD521B220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3800" y="3068638"/>
                <a:ext cx="3289300" cy="1003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20" name="Object 24">
                <a:extLst>
                  <a:ext uri="{FF2B5EF4-FFF2-40B4-BE49-F238E27FC236}">
                    <a16:creationId xmlns:a16="http://schemas.microsoft.com/office/drawing/2014/main" id="{5E41E7A5-81E3-4156-9A6E-161979C24420}"/>
                  </a:ext>
                </a:extLst>
              </p:cNvPr>
              <p:cNvSpPr txBox="1"/>
              <p:nvPr/>
            </p:nvSpPr>
            <p:spPr bwMode="auto">
              <a:xfrm>
                <a:off x="1042988" y="4437063"/>
                <a:ext cx="3816350" cy="4826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20" name="Object 24">
                <a:extLst>
                  <a:ext uri="{FF2B5EF4-FFF2-40B4-BE49-F238E27FC236}">
                    <a16:creationId xmlns:a16="http://schemas.microsoft.com/office/drawing/2014/main" id="{5E41E7A5-81E3-4156-9A6E-161979C24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8" y="4437063"/>
                <a:ext cx="3816350" cy="482600"/>
              </a:xfrm>
              <a:prstGeom prst="rect">
                <a:avLst/>
              </a:prstGeom>
              <a:blipFill>
                <a:blip r:embed="rId5"/>
                <a:stretch>
                  <a:fillRect l="-3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21" name="Object 25">
                <a:extLst>
                  <a:ext uri="{FF2B5EF4-FFF2-40B4-BE49-F238E27FC236}">
                    <a16:creationId xmlns:a16="http://schemas.microsoft.com/office/drawing/2014/main" id="{665066BB-12A9-4805-A7A5-6887F2F96463}"/>
                  </a:ext>
                </a:extLst>
              </p:cNvPr>
              <p:cNvSpPr txBox="1"/>
              <p:nvPr/>
            </p:nvSpPr>
            <p:spPr bwMode="auto">
              <a:xfrm>
                <a:off x="684213" y="5300663"/>
                <a:ext cx="4823891" cy="96043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−6,3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21" name="Object 25">
                <a:extLst>
                  <a:ext uri="{FF2B5EF4-FFF2-40B4-BE49-F238E27FC236}">
                    <a16:creationId xmlns:a16="http://schemas.microsoft.com/office/drawing/2014/main" id="{665066BB-12A9-4805-A7A5-6887F2F9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5300663"/>
                <a:ext cx="4823891" cy="960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23" name="Object 27">
                <a:extLst>
                  <a:ext uri="{FF2B5EF4-FFF2-40B4-BE49-F238E27FC236}">
                    <a16:creationId xmlns:a16="http://schemas.microsoft.com/office/drawing/2014/main" id="{0C7A1B5D-0015-4E85-841A-8FDCF9726D2C}"/>
                  </a:ext>
                </a:extLst>
              </p:cNvPr>
              <p:cNvSpPr txBox="1"/>
              <p:nvPr/>
            </p:nvSpPr>
            <p:spPr bwMode="auto">
              <a:xfrm>
                <a:off x="5364163" y="4437063"/>
                <a:ext cx="3144837" cy="4826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23" name="Object 27">
                <a:extLst>
                  <a:ext uri="{FF2B5EF4-FFF2-40B4-BE49-F238E27FC236}">
                    <a16:creationId xmlns:a16="http://schemas.microsoft.com/office/drawing/2014/main" id="{0C7A1B5D-0015-4E85-841A-8FDCF9726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64163" y="4437063"/>
                <a:ext cx="3144837" cy="482600"/>
              </a:xfrm>
              <a:prstGeom prst="rect">
                <a:avLst/>
              </a:prstGeom>
              <a:blipFill>
                <a:blip r:embed="rId7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325" name="Object 29">
                <a:extLst>
                  <a:ext uri="{FF2B5EF4-FFF2-40B4-BE49-F238E27FC236}">
                    <a16:creationId xmlns:a16="http://schemas.microsoft.com/office/drawing/2014/main" id="{F30C5849-9D73-4CDA-9AB9-2D979504A9C1}"/>
                  </a:ext>
                </a:extLst>
              </p:cNvPr>
              <p:cNvSpPr txBox="1"/>
              <p:nvPr/>
            </p:nvSpPr>
            <p:spPr bwMode="auto">
              <a:xfrm>
                <a:off x="4994275" y="5299075"/>
                <a:ext cx="4149725" cy="96043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𝐻𝐶</m:t>
                              </m:r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sSup>
                        <m:sSup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−10,3</m:t>
                          </m:r>
                        </m:sup>
                      </m:s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83325" name="Object 29">
                <a:extLst>
                  <a:ext uri="{FF2B5EF4-FFF2-40B4-BE49-F238E27FC236}">
                    <a16:creationId xmlns:a16="http://schemas.microsoft.com/office/drawing/2014/main" id="{F30C5849-9D73-4CDA-9AB9-2D979504A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94275" y="5299075"/>
                <a:ext cx="4149725" cy="9604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3327" name="AutoShape 31">
            <a:extLst>
              <a:ext uri="{FF2B5EF4-FFF2-40B4-BE49-F238E27FC236}">
                <a16:creationId xmlns:a16="http://schemas.microsoft.com/office/drawing/2014/main" id="{11DC1838-80A2-4144-8C14-ECE3A72EC306}"/>
              </a:ext>
            </a:extLst>
          </p:cNvPr>
          <p:cNvCxnSpPr>
            <a:cxnSpLocks noChangeShapeType="1"/>
            <a:stCxn id="0" idx="2"/>
            <a:endCxn id="0" idx="1"/>
          </p:cNvCxnSpPr>
          <p:nvPr/>
        </p:nvCxnSpPr>
        <p:spPr bwMode="auto">
          <a:xfrm rot="5400000">
            <a:off x="5368925" y="2289175"/>
            <a:ext cx="915988" cy="1646238"/>
          </a:xfrm>
          <a:prstGeom prst="curvedConnector4">
            <a:avLst>
              <a:gd name="adj1" fmla="val 22532"/>
              <a:gd name="adj2" fmla="val 1138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328" name="AutoShape 32">
            <a:extLst>
              <a:ext uri="{FF2B5EF4-FFF2-40B4-BE49-F238E27FC236}">
                <a16:creationId xmlns:a16="http://schemas.microsoft.com/office/drawing/2014/main" id="{F30ABE22-D3A7-42B3-8CF9-883EA672375A}"/>
              </a:ext>
            </a:extLst>
          </p:cNvPr>
          <p:cNvCxnSpPr>
            <a:cxnSpLocks noChangeShapeType="1"/>
            <a:stCxn id="0" idx="2"/>
            <a:endCxn id="0" idx="1"/>
          </p:cNvCxnSpPr>
          <p:nvPr/>
        </p:nvCxnSpPr>
        <p:spPr bwMode="auto">
          <a:xfrm rot="5400000">
            <a:off x="1293020" y="4310856"/>
            <a:ext cx="862012" cy="2079625"/>
          </a:xfrm>
          <a:prstGeom prst="curvedConnector4">
            <a:avLst>
              <a:gd name="adj1" fmla="val 22097"/>
              <a:gd name="adj2" fmla="val 11099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3329" name="AutoShape 33">
            <a:extLst>
              <a:ext uri="{FF2B5EF4-FFF2-40B4-BE49-F238E27FC236}">
                <a16:creationId xmlns:a16="http://schemas.microsoft.com/office/drawing/2014/main" id="{E8C21736-4AFE-4179-93CD-014384C2F3E2}"/>
              </a:ext>
            </a:extLst>
          </p:cNvPr>
          <p:cNvCxnSpPr>
            <a:cxnSpLocks noChangeShapeType="1"/>
            <a:stCxn id="0" idx="2"/>
            <a:endCxn id="0" idx="1"/>
          </p:cNvCxnSpPr>
          <p:nvPr/>
        </p:nvCxnSpPr>
        <p:spPr bwMode="auto">
          <a:xfrm rot="5400000">
            <a:off x="5535612" y="4378326"/>
            <a:ext cx="860425" cy="1943100"/>
          </a:xfrm>
          <a:prstGeom prst="curvedConnector4">
            <a:avLst>
              <a:gd name="adj1" fmla="val 21954"/>
              <a:gd name="adj2" fmla="val 11176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>
            <a:extLst>
              <a:ext uri="{FF2B5EF4-FFF2-40B4-BE49-F238E27FC236}">
                <a16:creationId xmlns:a16="http://schemas.microsoft.com/office/drawing/2014/main" id="{6F16E9F8-D99C-4F17-9983-BD9FDFEA0D5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Rectangle 2">
            <a:extLst>
              <a:ext uri="{FF2B5EF4-FFF2-40B4-BE49-F238E27FC236}">
                <a16:creationId xmlns:a16="http://schemas.microsoft.com/office/drawing/2014/main" id="{B3FBD42D-3B42-4470-8D5A-DEAEBE658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25840"/>
            <a:ext cx="6929438" cy="120846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4000" dirty="0"/>
              <a:t>SISTEMA ÁCIDO CARBÔNICO  EM MEIO AQUOSO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0D27BD9-E31A-4CDC-8B74-DD5FE65F99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79712" y="1988840"/>
          <a:ext cx="6624736" cy="3960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86729446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652821140"/>
                    </a:ext>
                  </a:extLst>
                </a:gridCol>
                <a:gridCol w="1112851">
                  <a:extLst>
                    <a:ext uri="{9D8B030D-6E8A-4147-A177-3AD203B41FA5}">
                      <a16:colId xmlns:a16="http://schemas.microsoft.com/office/drawing/2014/main" val="159656750"/>
                    </a:ext>
                  </a:extLst>
                </a:gridCol>
                <a:gridCol w="2559557">
                  <a:extLst>
                    <a:ext uri="{9D8B030D-6E8A-4147-A177-3AD203B41FA5}">
                      <a16:colId xmlns:a16="http://schemas.microsoft.com/office/drawing/2014/main" val="277587363"/>
                    </a:ext>
                  </a:extLst>
                </a:gridCol>
              </a:tblGrid>
              <a:tr h="67670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Temperatura (</a:t>
                      </a:r>
                      <a:r>
                        <a:rPr lang="pt-BR" baseline="30000" dirty="0" err="1"/>
                        <a:t>o</a:t>
                      </a:r>
                      <a:r>
                        <a:rPr lang="pt-BR" dirty="0" err="1"/>
                        <a:t>C</a:t>
                      </a:r>
                      <a:r>
                        <a:rPr lang="pt-BR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Log(K1)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Log(K2)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Log K</a:t>
                      </a:r>
                      <a:r>
                        <a:rPr lang="pt-BR" baseline="-25000" dirty="0"/>
                        <a:t>H </a:t>
                      </a:r>
                      <a:r>
                        <a:rPr lang="pt-BR" baseline="0" dirty="0"/>
                        <a:t>(M/</a:t>
                      </a:r>
                      <a:r>
                        <a:rPr lang="pt-BR" baseline="0" dirty="0" err="1"/>
                        <a:t>atm</a:t>
                      </a:r>
                      <a:r>
                        <a:rPr lang="pt-BR" baseline="0" dirty="0"/>
                        <a:t>)</a:t>
                      </a:r>
                      <a:endParaRPr lang="pt-BR" baseline="-25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44747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671391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8209150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1776154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729030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-1,41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1928644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6762557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2537470"/>
                  </a:ext>
                </a:extLst>
              </a:tr>
              <a:tr h="410468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-6,30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-10,22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-1,65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7834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815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744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Definição: A alcalinidade de uma amostra líquida é a sua capacidade de neutralizar ácidos fortes 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4C7D3D8C-4935-4FBC-A00A-6C4CDC9793DF}"/>
              </a:ext>
            </a:extLst>
          </p:cNvPr>
          <p:cNvSpPr txBox="1">
            <a:spLocks/>
          </p:cNvSpPr>
          <p:nvPr/>
        </p:nvSpPr>
        <p:spPr>
          <a:xfrm>
            <a:off x="800099" y="4005064"/>
            <a:ext cx="7543801" cy="229607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Origem: Presença de carbono inorgânico total e demais bases conjugadas de ácidos fracos na fase líquida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7360017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5107" name="Group 3">
            <a:extLst>
              <a:ext uri="{FF2B5EF4-FFF2-40B4-BE49-F238E27FC236}">
                <a16:creationId xmlns:a16="http://schemas.microsoft.com/office/drawing/2014/main" id="{702D80CA-FC55-49AD-A0CF-B93444323BB0}"/>
              </a:ext>
            </a:extLst>
          </p:cNvPr>
          <p:cNvGrpSpPr>
            <a:grpSpLocks/>
          </p:cNvGrpSpPr>
          <p:nvPr/>
        </p:nvGrpSpPr>
        <p:grpSpPr bwMode="auto">
          <a:xfrm>
            <a:off x="0" y="2492375"/>
            <a:ext cx="2160588" cy="2922588"/>
            <a:chOff x="0" y="1570"/>
            <a:chExt cx="1361" cy="1841"/>
          </a:xfrm>
        </p:grpSpPr>
        <p:sp>
          <p:nvSpPr>
            <p:cNvPr id="175108" name="Rectangle 4">
              <a:extLst>
                <a:ext uri="{FF2B5EF4-FFF2-40B4-BE49-F238E27FC236}">
                  <a16:creationId xmlns:a16="http://schemas.microsoft.com/office/drawing/2014/main" id="{65C1FD66-D741-491B-905E-E970CFDB3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" y="1951"/>
              <a:ext cx="1125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5109" name="Rectangle 5">
              <a:extLst>
                <a:ext uri="{FF2B5EF4-FFF2-40B4-BE49-F238E27FC236}">
                  <a16:creationId xmlns:a16="http://schemas.microsoft.com/office/drawing/2014/main" id="{3D1DDBA7-E336-4E7A-BA77-46D511249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" y="2413"/>
              <a:ext cx="1125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75110" name="Line 6">
              <a:extLst>
                <a:ext uri="{FF2B5EF4-FFF2-40B4-BE49-F238E27FC236}">
                  <a16:creationId xmlns:a16="http://schemas.microsoft.com/office/drawing/2014/main" id="{95F3AB4C-E8BB-4D97-B9DD-5825B0A49D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" y="1751"/>
              <a:ext cx="0" cy="861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75111" name="Text Box 7">
              <a:extLst>
                <a:ext uri="{FF2B5EF4-FFF2-40B4-BE49-F238E27FC236}">
                  <a16:creationId xmlns:a16="http://schemas.microsoft.com/office/drawing/2014/main" id="{8E3D2930-C042-4FD7-91E7-311E54B4F1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570"/>
              <a:ext cx="53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T,HCl</a:t>
              </a:r>
            </a:p>
          </p:txBody>
        </p:sp>
        <p:sp>
          <p:nvSpPr>
            <p:cNvPr id="175112" name="Text Box 8">
              <a:extLst>
                <a:ext uri="{FF2B5EF4-FFF2-40B4-BE49-F238E27FC236}">
                  <a16:creationId xmlns:a16="http://schemas.microsoft.com/office/drawing/2014/main" id="{B5FEFEA8-73DC-4F51-948B-999C41C4EA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" y="2966"/>
              <a:ext cx="125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desconhecido</a:t>
              </a:r>
            </a:p>
          </p:txBody>
        </p:sp>
        <p:sp>
          <p:nvSpPr>
            <p:cNvPr id="175113" name="Text Box 9">
              <a:extLst>
                <a:ext uri="{FF2B5EF4-FFF2-40B4-BE49-F238E27FC236}">
                  <a16:creationId xmlns:a16="http://schemas.microsoft.com/office/drawing/2014/main" id="{D335CFC5-3C70-4228-BCBD-E2ED19032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2568"/>
              <a:ext cx="111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 </a:t>
              </a:r>
            </a:p>
            <a:p>
              <a:pPr algn="ctr"/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0,1M Na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CO</a:t>
              </a:r>
              <a:r>
                <a:rPr lang="pt-BR" altLang="pt-BR" b="1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116" name="Object 12">
                <a:extLst>
                  <a:ext uri="{FF2B5EF4-FFF2-40B4-BE49-F238E27FC236}">
                    <a16:creationId xmlns:a16="http://schemas.microsoft.com/office/drawing/2014/main" id="{E8767E01-83D5-43F1-BB3F-F5FF84C6C704}"/>
                  </a:ext>
                </a:extLst>
              </p:cNvPr>
              <p:cNvSpPr txBox="1"/>
              <p:nvPr/>
            </p:nvSpPr>
            <p:spPr bwMode="auto">
              <a:xfrm>
                <a:off x="534988" y="5759450"/>
                <a:ext cx="4181028" cy="533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0,2+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1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+2.</m:t>
                          </m:r>
                          <m:sSub>
                            <m:sSub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BR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.0,1+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pt-BR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75116" name="Object 12">
                <a:extLst>
                  <a:ext uri="{FF2B5EF4-FFF2-40B4-BE49-F238E27FC236}">
                    <a16:creationId xmlns:a16="http://schemas.microsoft.com/office/drawing/2014/main" id="{E8767E01-83D5-43F1-BB3F-F5FF84C6C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988" y="5759450"/>
                <a:ext cx="4181028" cy="533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5119" name="Object 15">
            <a:extLst>
              <a:ext uri="{FF2B5EF4-FFF2-40B4-BE49-F238E27FC236}">
                <a16:creationId xmlns:a16="http://schemas.microsoft.com/office/drawing/2014/main" id="{5974062C-2957-4385-BD5B-7C00BA8311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1025" y="1493838"/>
          <a:ext cx="7164388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Gráfico" r:id="rId5" imgW="5966566" imgH="3802584" progId="Excel.Chart.8">
                  <p:embed followColorScheme="full"/>
                </p:oleObj>
              </mc:Choice>
              <mc:Fallback>
                <p:oleObj name="Gráfico" r:id="rId5" imgW="5966566" imgH="3802584" progId="Excel.Chart.8">
                  <p:embed followColorScheme="full"/>
                  <p:pic>
                    <p:nvPicPr>
                      <p:cNvPr id="175119" name="Object 15">
                        <a:extLst>
                          <a:ext uri="{FF2B5EF4-FFF2-40B4-BE49-F238E27FC236}">
                            <a16:creationId xmlns:a16="http://schemas.microsoft.com/office/drawing/2014/main" id="{5974062C-2957-4385-BD5B-7C00BA8311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25" y="1493838"/>
                        <a:ext cx="7164388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>
            <a:extLst>
              <a:ext uri="{FF2B5EF4-FFF2-40B4-BE49-F238E27FC236}">
                <a16:creationId xmlns:a16="http://schemas.microsoft.com/office/drawing/2014/main" id="{869AE3FA-7459-4E9F-B02C-4D857F680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</p:spTree>
    <p:extLst>
      <p:ext uri="{BB962C8B-B14F-4D97-AF65-F5344CB8AC3E}">
        <p14:creationId xmlns:p14="http://schemas.microsoft.com/office/powerpoint/2010/main" val="1267385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421449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</a:t>
            </a:r>
            <a:r>
              <a:rPr lang="pt-BR" sz="3600" dirty="0" err="1"/>
              <a:t>titulométrica</a:t>
            </a:r>
            <a:r>
              <a:rPr lang="pt-BR" sz="3600" dirty="0"/>
              <a:t> com ácido forte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</a:t>
            </a:r>
            <a:r>
              <a:rPr lang="pt-BR" sz="3600" dirty="0" err="1"/>
              <a:t>eq</a:t>
            </a:r>
            <a:r>
              <a:rPr lang="pt-BR" sz="3600" dirty="0"/>
              <a:t>/L ou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588F1956-A5C7-45AF-A9FC-DEFC7D92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94257"/>
            <a:ext cx="3779912" cy="2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860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Ácido sulfúrico 0,02 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Alcalinidade a carbonatos: titulação até pH 8,3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Alcalinidade total: titulação até pH 4,3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91" y="1827500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591584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3" name="Mídia Online 2" title="Anￃﾡlise de Alcalinidade Total">
            <a:hlinkClick r:id="" action="ppaction://media"/>
            <a:extLst>
              <a:ext uri="{FF2B5EF4-FFF2-40B4-BE49-F238E27FC236}">
                <a16:creationId xmlns:a16="http://schemas.microsoft.com/office/drawing/2014/main" id="{67B44578-F14D-4DD3-971B-50731D3688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70258" y="2082230"/>
            <a:ext cx="7403484" cy="41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055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91" y="1827500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579669" cy="427068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Determinações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 V</a:t>
            </a:r>
            <a:r>
              <a:rPr lang="pt-BR" altLang="pt-BR" sz="3200" baseline="-25000" dirty="0"/>
              <a:t>1</a:t>
            </a:r>
            <a:r>
              <a:rPr lang="pt-BR" altLang="pt-BR" sz="3200" dirty="0"/>
              <a:t>=volume total de ácido consumido para titulação até pH 8,3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V</a:t>
            </a:r>
            <a:r>
              <a:rPr lang="pt-BR" altLang="pt-BR" sz="3200" baseline="-25000" dirty="0"/>
              <a:t>2</a:t>
            </a:r>
            <a:r>
              <a:rPr lang="pt-BR" altLang="pt-BR" sz="3200" dirty="0"/>
              <a:t>=volume total de ácido consumido para titulação até pH 4,3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</p:spTree>
    <p:extLst>
      <p:ext uri="{BB962C8B-B14F-4D97-AF65-F5344CB8AC3E}">
        <p14:creationId xmlns:p14="http://schemas.microsoft.com/office/powerpoint/2010/main" val="23884894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D7F13D8-CE62-44D2-9800-5B849C6D1F86}"/>
              </a:ext>
            </a:extLst>
          </p:cNvPr>
          <p:cNvCxnSpPr/>
          <p:nvPr/>
        </p:nvCxnSpPr>
        <p:spPr>
          <a:xfrm>
            <a:off x="1547664" y="2564904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C5106D-6467-4A1B-AC36-51F264430BE0}"/>
              </a:ext>
            </a:extLst>
          </p:cNvPr>
          <p:cNvSpPr txBox="1"/>
          <p:nvPr/>
        </p:nvSpPr>
        <p:spPr>
          <a:xfrm>
            <a:off x="7194586" y="2380238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inicial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131FEB3-906C-42D7-9014-2ED2BECE4277}"/>
              </a:ext>
            </a:extLst>
          </p:cNvPr>
          <p:cNvCxnSpPr/>
          <p:nvPr/>
        </p:nvCxnSpPr>
        <p:spPr>
          <a:xfrm>
            <a:off x="1547664" y="3717032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4931C945-533C-4855-B5E6-04F42425EBF0}"/>
              </a:ext>
            </a:extLst>
          </p:cNvPr>
          <p:cNvSpPr/>
          <p:nvPr/>
        </p:nvSpPr>
        <p:spPr>
          <a:xfrm>
            <a:off x="2483768" y="2564904"/>
            <a:ext cx="390338" cy="11521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84CF34BD-556D-4BA5-B6E6-BA466E435063}"/>
              </a:ext>
            </a:extLst>
          </p:cNvPr>
          <p:cNvSpPr/>
          <p:nvPr/>
        </p:nvSpPr>
        <p:spPr>
          <a:xfrm>
            <a:off x="2936671" y="2593606"/>
            <a:ext cx="390338" cy="109471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52DEFF-40E7-4A62-A551-C311CD06C3CC}"/>
              </a:ext>
            </a:extLst>
          </p:cNvPr>
          <p:cNvSpPr txBox="1"/>
          <p:nvPr/>
        </p:nvSpPr>
        <p:spPr>
          <a:xfrm>
            <a:off x="3389574" y="2817798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Alcalinidade a carbonatos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CA86E3-FD32-4F45-8128-4F419D392DA5}"/>
              </a:ext>
            </a:extLst>
          </p:cNvPr>
          <p:cNvSpPr txBox="1"/>
          <p:nvPr/>
        </p:nvSpPr>
        <p:spPr>
          <a:xfrm>
            <a:off x="1991209" y="2940908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877A8F-F5E2-4572-9607-D665FA36154E}"/>
              </a:ext>
            </a:extLst>
          </p:cNvPr>
          <p:cNvSpPr txBox="1"/>
          <p:nvPr/>
        </p:nvSpPr>
        <p:spPr>
          <a:xfrm>
            <a:off x="1872470" y="3785263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8,3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C045CCC-F6D9-45F5-9857-878635F898A0}"/>
              </a:ext>
            </a:extLst>
          </p:cNvPr>
          <p:cNvCxnSpPr>
            <a:cxnSpLocks/>
          </p:cNvCxnSpPr>
          <p:nvPr/>
        </p:nvCxnSpPr>
        <p:spPr>
          <a:xfrm>
            <a:off x="4185407" y="4797152"/>
            <a:ext cx="2654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AD8C8D07-BD11-470C-8FAB-81340A0204EC}"/>
              </a:ext>
            </a:extLst>
          </p:cNvPr>
          <p:cNvSpPr/>
          <p:nvPr/>
        </p:nvSpPr>
        <p:spPr>
          <a:xfrm>
            <a:off x="5686208" y="2579265"/>
            <a:ext cx="390338" cy="2203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40BB5D2-C51A-471B-BA9F-1CD3785B93A3}"/>
              </a:ext>
            </a:extLst>
          </p:cNvPr>
          <p:cNvSpPr txBox="1"/>
          <p:nvPr/>
        </p:nvSpPr>
        <p:spPr>
          <a:xfrm>
            <a:off x="5345201" y="3429000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2</a:t>
            </a:r>
          </a:p>
        </p:txBody>
      </p:sp>
      <p:sp>
        <p:nvSpPr>
          <p:cNvPr id="25" name="Chave Direita 24">
            <a:extLst>
              <a:ext uri="{FF2B5EF4-FFF2-40B4-BE49-F238E27FC236}">
                <a16:creationId xmlns:a16="http://schemas.microsoft.com/office/drawing/2014/main" id="{7D1A641B-3E76-4AAB-8628-A76AD1F98869}"/>
              </a:ext>
            </a:extLst>
          </p:cNvPr>
          <p:cNvSpPr/>
          <p:nvPr/>
        </p:nvSpPr>
        <p:spPr>
          <a:xfrm>
            <a:off x="6158186" y="2606991"/>
            <a:ext cx="390338" cy="21257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3BBF801-C0DB-4A39-B46B-47DAB4B40C97}"/>
              </a:ext>
            </a:extLst>
          </p:cNvPr>
          <p:cNvSpPr txBox="1"/>
          <p:nvPr/>
        </p:nvSpPr>
        <p:spPr>
          <a:xfrm>
            <a:off x="6580748" y="3336455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Alcalinidade total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EEC23F4-57F5-43D4-89DF-16A864CFA0AF}"/>
              </a:ext>
            </a:extLst>
          </p:cNvPr>
          <p:cNvSpPr txBox="1"/>
          <p:nvPr/>
        </p:nvSpPr>
        <p:spPr>
          <a:xfrm>
            <a:off x="5151850" y="4897481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4,3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A27A414-4091-4030-B953-BD4D52A9F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4156" y="4407290"/>
            <a:ext cx="2874106" cy="17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2673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5" name="Rectangle 3"/>
          <p:cNvSpPr>
            <a:spLocks noGrp="1" noChangeArrowheads="1"/>
          </p:cNvSpPr>
          <p:nvPr>
            <p:ph type="title"/>
          </p:nvPr>
        </p:nvSpPr>
        <p:spPr>
          <a:xfrm>
            <a:off x="1774826" y="228600"/>
            <a:ext cx="7158037" cy="1112838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tx1"/>
                </a:solidFill>
              </a:rPr>
              <a:t>TRATAMENTO CONVENCIONAL DE ÁGUAS </a:t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>DE ABASTECIMENTO</a:t>
            </a:r>
          </a:p>
        </p:txBody>
      </p:sp>
      <p:grpSp>
        <p:nvGrpSpPr>
          <p:cNvPr id="107524" name="Group 4"/>
          <p:cNvGrpSpPr>
            <a:grpSpLocks/>
          </p:cNvGrpSpPr>
          <p:nvPr/>
        </p:nvGrpSpPr>
        <p:grpSpPr bwMode="auto">
          <a:xfrm>
            <a:off x="166688" y="1306513"/>
            <a:ext cx="8918575" cy="5030787"/>
            <a:chOff x="113" y="823"/>
            <a:chExt cx="5618" cy="3169"/>
          </a:xfrm>
        </p:grpSpPr>
        <p:sp>
          <p:nvSpPr>
            <p:cNvPr id="107525" name="AutoShape 5"/>
            <p:cNvSpPr>
              <a:spLocks noChangeArrowheads="1"/>
            </p:cNvSpPr>
            <p:nvPr/>
          </p:nvSpPr>
          <p:spPr bwMode="auto">
            <a:xfrm>
              <a:off x="113" y="1789"/>
              <a:ext cx="89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Manancial</a:t>
              </a:r>
            </a:p>
          </p:txBody>
        </p:sp>
        <p:sp>
          <p:nvSpPr>
            <p:cNvPr id="107526" name="AutoShape 6"/>
            <p:cNvSpPr>
              <a:spLocks noChangeArrowheads="1"/>
            </p:cNvSpPr>
            <p:nvPr/>
          </p:nvSpPr>
          <p:spPr bwMode="auto">
            <a:xfrm>
              <a:off x="1653" y="1789"/>
              <a:ext cx="90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Coagulação</a:t>
              </a:r>
            </a:p>
          </p:txBody>
        </p:sp>
        <p:sp>
          <p:nvSpPr>
            <p:cNvPr id="107527" name="AutoShape 7"/>
            <p:cNvSpPr>
              <a:spLocks noChangeArrowheads="1"/>
            </p:cNvSpPr>
            <p:nvPr/>
          </p:nvSpPr>
          <p:spPr bwMode="auto">
            <a:xfrm>
              <a:off x="2939" y="1789"/>
              <a:ext cx="839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Floculação</a:t>
              </a:r>
            </a:p>
          </p:txBody>
        </p:sp>
        <p:sp>
          <p:nvSpPr>
            <p:cNvPr id="107528" name="AutoShape 8"/>
            <p:cNvSpPr>
              <a:spLocks noChangeArrowheads="1"/>
            </p:cNvSpPr>
            <p:nvPr/>
          </p:nvSpPr>
          <p:spPr bwMode="auto">
            <a:xfrm>
              <a:off x="4243" y="1789"/>
              <a:ext cx="1071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Sedimentação</a:t>
              </a:r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4419" y="2724"/>
              <a:ext cx="713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Filtração</a:t>
              </a:r>
            </a:p>
          </p:txBody>
        </p:sp>
        <p:sp>
          <p:nvSpPr>
            <p:cNvPr id="107530" name="AutoShape 10"/>
            <p:cNvSpPr>
              <a:spLocks noChangeArrowheads="1"/>
            </p:cNvSpPr>
            <p:nvPr/>
          </p:nvSpPr>
          <p:spPr bwMode="auto">
            <a:xfrm>
              <a:off x="2948" y="2722"/>
              <a:ext cx="93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Desinfecção</a:t>
              </a:r>
            </a:p>
          </p:txBody>
        </p:sp>
        <p:sp>
          <p:nvSpPr>
            <p:cNvPr id="107531" name="AutoShape 11"/>
            <p:cNvSpPr>
              <a:spLocks noChangeArrowheads="1"/>
            </p:cNvSpPr>
            <p:nvPr/>
          </p:nvSpPr>
          <p:spPr bwMode="auto">
            <a:xfrm>
              <a:off x="1508" y="2724"/>
              <a:ext cx="917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Fluoretação</a:t>
              </a:r>
            </a:p>
          </p:txBody>
        </p:sp>
        <p:sp>
          <p:nvSpPr>
            <p:cNvPr id="107532" name="AutoShape 12"/>
            <p:cNvSpPr>
              <a:spLocks noChangeArrowheads="1"/>
            </p:cNvSpPr>
            <p:nvPr/>
          </p:nvSpPr>
          <p:spPr bwMode="auto">
            <a:xfrm>
              <a:off x="116" y="2724"/>
              <a:ext cx="1168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Correção de pH</a:t>
              </a:r>
            </a:p>
          </p:txBody>
        </p:sp>
        <p:sp>
          <p:nvSpPr>
            <p:cNvPr id="107533" name="AutoShape 13"/>
            <p:cNvSpPr>
              <a:spLocks noChangeArrowheads="1"/>
            </p:cNvSpPr>
            <p:nvPr/>
          </p:nvSpPr>
          <p:spPr bwMode="auto">
            <a:xfrm>
              <a:off x="281" y="3549"/>
              <a:ext cx="845" cy="289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/>
              <a:r>
                <a:rPr lang="pt-BR" altLang="pt-BR">
                  <a:solidFill>
                    <a:schemeClr val="hlink"/>
                  </a:solidFill>
                </a:rPr>
                <a:t>Água Final</a:t>
              </a:r>
            </a:p>
          </p:txBody>
        </p:sp>
        <p:cxnSp>
          <p:nvCxnSpPr>
            <p:cNvPr id="107534" name="AutoShape 14"/>
            <p:cNvCxnSpPr>
              <a:cxnSpLocks noChangeShapeType="1"/>
              <a:stCxn id="107525" idx="4"/>
              <a:endCxn id="107526" idx="2"/>
            </p:cNvCxnSpPr>
            <p:nvPr/>
          </p:nvCxnSpPr>
          <p:spPr bwMode="auto">
            <a:xfrm>
              <a:off x="934" y="1970"/>
              <a:ext cx="71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5" name="AutoShape 15"/>
            <p:cNvCxnSpPr>
              <a:cxnSpLocks noChangeShapeType="1"/>
              <a:stCxn id="107526" idx="4"/>
              <a:endCxn id="107527" idx="2"/>
            </p:cNvCxnSpPr>
            <p:nvPr/>
          </p:nvCxnSpPr>
          <p:spPr bwMode="auto">
            <a:xfrm>
              <a:off x="2490" y="1970"/>
              <a:ext cx="449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6" name="AutoShape 16"/>
            <p:cNvCxnSpPr>
              <a:cxnSpLocks noChangeShapeType="1"/>
              <a:stCxn id="107527" idx="4"/>
              <a:endCxn id="107528" idx="2"/>
            </p:cNvCxnSpPr>
            <p:nvPr/>
          </p:nvCxnSpPr>
          <p:spPr bwMode="auto">
            <a:xfrm>
              <a:off x="3706" y="1970"/>
              <a:ext cx="537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7" name="AutoShape 17"/>
            <p:cNvCxnSpPr>
              <a:cxnSpLocks noChangeShapeType="1"/>
              <a:stCxn id="107528" idx="3"/>
              <a:endCxn id="107529" idx="1"/>
            </p:cNvCxnSpPr>
            <p:nvPr/>
          </p:nvCxnSpPr>
          <p:spPr bwMode="auto">
            <a:xfrm flipH="1">
              <a:off x="4739" y="2078"/>
              <a:ext cx="3" cy="71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8" name="AutoShape 18"/>
            <p:cNvCxnSpPr>
              <a:cxnSpLocks noChangeShapeType="1"/>
              <a:stCxn id="107529" idx="2"/>
              <a:endCxn id="107530" idx="4"/>
            </p:cNvCxnSpPr>
            <p:nvPr/>
          </p:nvCxnSpPr>
          <p:spPr bwMode="auto">
            <a:xfrm flipH="1" flipV="1">
              <a:off x="3814" y="2903"/>
              <a:ext cx="60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39" name="AutoShape 19"/>
            <p:cNvCxnSpPr>
              <a:cxnSpLocks noChangeShapeType="1"/>
              <a:stCxn id="107530" idx="2"/>
              <a:endCxn id="107531" idx="4"/>
            </p:cNvCxnSpPr>
            <p:nvPr/>
          </p:nvCxnSpPr>
          <p:spPr bwMode="auto">
            <a:xfrm flipH="1">
              <a:off x="2353" y="2903"/>
              <a:ext cx="595" cy="2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0" name="AutoShape 20"/>
            <p:cNvCxnSpPr>
              <a:cxnSpLocks noChangeShapeType="1"/>
              <a:stCxn id="107532" idx="3"/>
              <a:endCxn id="107533" idx="1"/>
            </p:cNvCxnSpPr>
            <p:nvPr/>
          </p:nvCxnSpPr>
          <p:spPr bwMode="auto">
            <a:xfrm>
              <a:off x="664" y="3013"/>
              <a:ext cx="3" cy="608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541" name="AutoShape 21"/>
            <p:cNvCxnSpPr>
              <a:cxnSpLocks noChangeShapeType="1"/>
              <a:stCxn id="107531" idx="2"/>
              <a:endCxn id="107532" idx="4"/>
            </p:cNvCxnSpPr>
            <p:nvPr/>
          </p:nvCxnSpPr>
          <p:spPr bwMode="auto">
            <a:xfrm flipH="1">
              <a:off x="1212" y="2905"/>
              <a:ext cx="296" cy="0"/>
            </a:xfrm>
            <a:prstGeom prst="straightConnector1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542" name="Line 22"/>
            <p:cNvSpPr>
              <a:spLocks noChangeShapeType="1"/>
            </p:cNvSpPr>
            <p:nvPr/>
          </p:nvSpPr>
          <p:spPr bwMode="auto">
            <a:xfrm>
              <a:off x="1269" y="14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3" name="Text Box 23"/>
            <p:cNvSpPr txBox="1">
              <a:spLocks noChangeArrowheads="1"/>
            </p:cNvSpPr>
            <p:nvPr/>
          </p:nvSpPr>
          <p:spPr bwMode="auto">
            <a:xfrm rot="-5350329">
              <a:off x="657" y="1309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44" name="Line 24"/>
            <p:cNvSpPr>
              <a:spLocks noChangeShapeType="1"/>
            </p:cNvSpPr>
            <p:nvPr/>
          </p:nvSpPr>
          <p:spPr bwMode="auto">
            <a:xfrm>
              <a:off x="1490" y="140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5" name="Text Box 25"/>
            <p:cNvSpPr txBox="1">
              <a:spLocks noChangeArrowheads="1"/>
            </p:cNvSpPr>
            <p:nvPr/>
          </p:nvSpPr>
          <p:spPr bwMode="auto">
            <a:xfrm rot="-5350329">
              <a:off x="923" y="1298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CAP</a:t>
              </a:r>
            </a:p>
          </p:txBody>
        </p:sp>
        <p:sp>
          <p:nvSpPr>
            <p:cNvPr id="107546" name="Line 26"/>
            <p:cNvSpPr>
              <a:spLocks noChangeShapeType="1"/>
            </p:cNvSpPr>
            <p:nvPr/>
          </p:nvSpPr>
          <p:spPr bwMode="auto">
            <a:xfrm>
              <a:off x="1938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47" name="Text Box 27"/>
            <p:cNvSpPr txBox="1">
              <a:spLocks noChangeArrowheads="1"/>
            </p:cNvSpPr>
            <p:nvPr/>
          </p:nvSpPr>
          <p:spPr bwMode="auto">
            <a:xfrm rot="-5350329">
              <a:off x="1337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Coagulante</a:t>
              </a:r>
            </a:p>
          </p:txBody>
        </p:sp>
        <p:sp>
          <p:nvSpPr>
            <p:cNvPr id="107548" name="Text Box 28"/>
            <p:cNvSpPr txBox="1">
              <a:spLocks noChangeArrowheads="1"/>
            </p:cNvSpPr>
            <p:nvPr/>
          </p:nvSpPr>
          <p:spPr bwMode="auto">
            <a:xfrm rot="-5350329">
              <a:off x="1559" y="1202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  <p:sp>
          <p:nvSpPr>
            <p:cNvPr id="107549" name="Line 29"/>
            <p:cNvSpPr>
              <a:spLocks noChangeShapeType="1"/>
            </p:cNvSpPr>
            <p:nvPr/>
          </p:nvSpPr>
          <p:spPr bwMode="auto">
            <a:xfrm>
              <a:off x="2159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0" name="Line 30"/>
            <p:cNvSpPr>
              <a:spLocks noChangeShapeType="1"/>
            </p:cNvSpPr>
            <p:nvPr/>
          </p:nvSpPr>
          <p:spPr bwMode="auto">
            <a:xfrm>
              <a:off x="2381" y="1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1" name="Text Box 31"/>
            <p:cNvSpPr txBox="1">
              <a:spLocks noChangeArrowheads="1"/>
            </p:cNvSpPr>
            <p:nvPr/>
          </p:nvSpPr>
          <p:spPr bwMode="auto">
            <a:xfrm rot="-5350329">
              <a:off x="1780" y="1203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2" name="Line 32"/>
            <p:cNvSpPr>
              <a:spLocks noChangeShapeType="1"/>
            </p:cNvSpPr>
            <p:nvPr/>
          </p:nvSpPr>
          <p:spPr bwMode="auto">
            <a:xfrm>
              <a:off x="2786" y="139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3" name="Text Box 33"/>
            <p:cNvSpPr txBox="1">
              <a:spLocks noChangeArrowheads="1"/>
            </p:cNvSpPr>
            <p:nvPr/>
          </p:nvSpPr>
          <p:spPr bwMode="auto">
            <a:xfrm rot="-5350329">
              <a:off x="2310" y="1470"/>
              <a:ext cx="71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4" name="Line 34"/>
            <p:cNvSpPr>
              <a:spLocks noChangeShapeType="1"/>
            </p:cNvSpPr>
            <p:nvPr/>
          </p:nvSpPr>
          <p:spPr bwMode="auto">
            <a:xfrm>
              <a:off x="4150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5" name="Text Box 35"/>
            <p:cNvSpPr txBox="1">
              <a:spLocks noChangeArrowheads="1"/>
            </p:cNvSpPr>
            <p:nvPr/>
          </p:nvSpPr>
          <p:spPr bwMode="auto">
            <a:xfrm>
              <a:off x="4150" y="2263"/>
              <a:ext cx="5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Polímero</a:t>
              </a:r>
            </a:p>
          </p:txBody>
        </p:sp>
        <p:sp>
          <p:nvSpPr>
            <p:cNvPr id="107556" name="Line 36"/>
            <p:cNvSpPr>
              <a:spLocks noChangeShapeType="1"/>
            </p:cNvSpPr>
            <p:nvPr/>
          </p:nvSpPr>
          <p:spPr bwMode="auto">
            <a:xfrm>
              <a:off x="4815" y="2515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7" name="Text Box 37"/>
            <p:cNvSpPr txBox="1">
              <a:spLocks noChangeArrowheads="1"/>
            </p:cNvSpPr>
            <p:nvPr/>
          </p:nvSpPr>
          <p:spPr bwMode="auto">
            <a:xfrm>
              <a:off x="4771" y="2275"/>
              <a:ext cx="96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58" name="Line 38"/>
            <p:cNvSpPr>
              <a:spLocks noChangeShapeType="1"/>
            </p:cNvSpPr>
            <p:nvPr/>
          </p:nvSpPr>
          <p:spPr bwMode="auto">
            <a:xfrm>
              <a:off x="3389" y="302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59" name="Text Box 39"/>
            <p:cNvSpPr txBox="1">
              <a:spLocks noChangeArrowheads="1"/>
            </p:cNvSpPr>
            <p:nvPr/>
          </p:nvSpPr>
          <p:spPr bwMode="auto">
            <a:xfrm rot="-5350329">
              <a:off x="2744" y="3401"/>
              <a:ext cx="9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Agente oxidante</a:t>
              </a:r>
            </a:p>
          </p:txBody>
        </p:sp>
        <p:sp>
          <p:nvSpPr>
            <p:cNvPr id="107560" name="Line 40"/>
            <p:cNvSpPr>
              <a:spLocks noChangeShapeType="1"/>
            </p:cNvSpPr>
            <p:nvPr/>
          </p:nvSpPr>
          <p:spPr bwMode="auto">
            <a:xfrm>
              <a:off x="1963" y="3043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1" name="Text Box 41"/>
            <p:cNvSpPr txBox="1">
              <a:spLocks noChangeArrowheads="1"/>
            </p:cNvSpPr>
            <p:nvPr/>
          </p:nvSpPr>
          <p:spPr bwMode="auto">
            <a:xfrm rot="-5350329">
              <a:off x="1693" y="3205"/>
              <a:ext cx="43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Flúor</a:t>
              </a:r>
            </a:p>
            <a:p>
              <a:endParaRPr lang="pt-BR" altLang="pt-BR" sz="1600">
                <a:latin typeface="Times New Roman" pitchFamily="18" charset="0"/>
              </a:endParaRPr>
            </a:p>
          </p:txBody>
        </p:sp>
        <p:sp>
          <p:nvSpPr>
            <p:cNvPr id="107562" name="Line 42"/>
            <p:cNvSpPr>
              <a:spLocks noChangeShapeType="1"/>
            </p:cNvSpPr>
            <p:nvPr/>
          </p:nvSpPr>
          <p:spPr bwMode="auto">
            <a:xfrm>
              <a:off x="712" y="3362"/>
              <a:ext cx="5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657" y="3127"/>
              <a:ext cx="8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pt-BR" altLang="pt-BR" sz="1600">
                  <a:latin typeface="Times New Roman" pitchFamily="18" charset="0"/>
                </a:rPr>
                <a:t>Alcalinizante</a:t>
              </a:r>
            </a:p>
          </p:txBody>
        </p:sp>
      </p:grp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493457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𝑐𝑎𝑟𝑏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493457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349220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𝑐𝑎𝑟𝑏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349220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3219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538405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538405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387757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𝐴𝑙𝑘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387757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80940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Gráfico 19">
            <a:extLst>
              <a:ext uri="{FF2B5EF4-FFF2-40B4-BE49-F238E27FC236}">
                <a16:creationId xmlns:a16="http://schemas.microsoft.com/office/drawing/2014/main" id="{3B3103F3-8593-489C-9B5D-BD62E5E81E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051720" y="1699642"/>
          <a:ext cx="6403002" cy="4105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7BF0349-F056-4C02-91B3-A03553C4B38E}"/>
              </a:ext>
            </a:extLst>
          </p:cNvPr>
          <p:cNvCxnSpPr>
            <a:stCxn id="19" idx="3"/>
          </p:cNvCxnSpPr>
          <p:nvPr/>
        </p:nvCxnSpPr>
        <p:spPr>
          <a:xfrm flipV="1">
            <a:off x="3635896" y="5805264"/>
            <a:ext cx="1440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2D7929DE-0D39-473E-A186-85434DE3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3" y="5620598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cáustica</a:t>
            </a:r>
          </a:p>
        </p:txBody>
      </p:sp>
    </p:spTree>
    <p:extLst>
      <p:ext uri="{BB962C8B-B14F-4D97-AF65-F5344CB8AC3E}">
        <p14:creationId xmlns:p14="http://schemas.microsoft.com/office/powerpoint/2010/main" val="1960017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420452" y="2857586"/>
                <a:ext cx="266429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420452" y="2857586"/>
                <a:ext cx="2664296" cy="508000"/>
              </a:xfrm>
              <a:prstGeom prst="rect">
                <a:avLst/>
              </a:prstGeom>
              <a:blipFill>
                <a:blip r:embed="rId3"/>
                <a:stretch>
                  <a:fillRect l="-41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6C53A39-E0BF-4A00-A36F-102323D52A7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56261" y="1916832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0432" y="4014364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32" y="4014364"/>
                <a:ext cx="3024336" cy="508000"/>
              </a:xfrm>
              <a:prstGeom prst="rect">
                <a:avLst/>
              </a:prstGeom>
              <a:blipFill>
                <a:blip r:embed="rId5"/>
                <a:stretch>
                  <a:fillRect l="-3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336333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cáustica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4568319"/>
            <a:ext cx="1964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a carbonatos</a:t>
            </a:r>
          </a:p>
        </p:txBody>
      </p:sp>
    </p:spTree>
    <p:extLst>
      <p:ext uri="{BB962C8B-B14F-4D97-AF65-F5344CB8AC3E}">
        <p14:creationId xmlns:p14="http://schemas.microsoft.com/office/powerpoint/2010/main" val="2330112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420452" y="2188285"/>
                <a:ext cx="266429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420452" y="2188285"/>
                <a:ext cx="2664296" cy="508000"/>
              </a:xfrm>
              <a:prstGeom prst="rect">
                <a:avLst/>
              </a:prstGeom>
              <a:blipFill>
                <a:blip r:embed="rId3"/>
                <a:stretch>
                  <a:fillRect l="-411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0432" y="3345063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32" y="3345063"/>
                <a:ext cx="3024336" cy="508000"/>
              </a:xfrm>
              <a:prstGeom prst="rect">
                <a:avLst/>
              </a:prstGeom>
              <a:blipFill>
                <a:blip r:embed="rId4"/>
                <a:stretch>
                  <a:fillRect l="-3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2667032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cáustica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899018"/>
            <a:ext cx="1964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a carbonatos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14B5670-F637-4423-83FD-92D71CC9ED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05504" y="1879718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A1FC7032-91CC-4CF9-BFC4-98E22691E0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0432" y="4733243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A1FC7032-91CC-4CF9-BFC4-98E22691E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432" y="4733243"/>
                <a:ext cx="3024336" cy="508000"/>
              </a:xfrm>
              <a:prstGeom prst="rect">
                <a:avLst/>
              </a:prstGeom>
              <a:blipFill>
                <a:blip r:embed="rId6"/>
                <a:stretch>
                  <a:fillRect l="-34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14">
            <a:extLst>
              <a:ext uri="{FF2B5EF4-FFF2-40B4-BE49-F238E27FC236}">
                <a16:creationId xmlns:a16="http://schemas.microsoft.com/office/drawing/2014/main" id="{2E9BE89E-5C14-4606-85AA-0C57E9536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2" y="5241243"/>
            <a:ext cx="19643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Alcalinidade total</a:t>
            </a:r>
          </a:p>
        </p:txBody>
      </p:sp>
    </p:spTree>
    <p:extLst>
      <p:ext uri="{BB962C8B-B14F-4D97-AF65-F5344CB8AC3E}">
        <p14:creationId xmlns:p14="http://schemas.microsoft.com/office/powerpoint/2010/main" val="35693349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Controle de processos de coagulação e floculação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Operação de processos de abrandamento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Controle de corrosão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Definição da capacidade de tamponamento da fase líquida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2422202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Operação de processos biológicos de tratamento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  Variações de pH na fase líquida em razão de crescimento excessivo de algas </a:t>
            </a:r>
          </a:p>
        </p:txBody>
      </p:sp>
      <p:pic>
        <p:nvPicPr>
          <p:cNvPr id="10242" name="Picture 2" descr="Resultado de imagem para aeration tank">
            <a:extLst>
              <a:ext uri="{FF2B5EF4-FFF2-40B4-BE49-F238E27FC236}">
                <a16:creationId xmlns:a16="http://schemas.microsoft.com/office/drawing/2014/main" id="{720FDE56-A07F-41F6-A3AE-9128D1465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2890664" cy="161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sultado de imagem para blue green algae water">
            <a:extLst>
              <a:ext uri="{FF2B5EF4-FFF2-40B4-BE49-F238E27FC236}">
                <a16:creationId xmlns:a16="http://schemas.microsoft.com/office/drawing/2014/main" id="{71E63A7A-2FE4-4484-B572-08788973B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27918"/>
            <a:ext cx="2879551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850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374367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Águas superficiais: 20 a 100 </a:t>
            </a:r>
            <a:r>
              <a:rPr lang="pt-BR" sz="3200" dirty="0"/>
              <a:t>mg CaCO</a:t>
            </a:r>
            <a:r>
              <a:rPr lang="pt-BR" sz="3200" baseline="-25000" dirty="0"/>
              <a:t>3</a:t>
            </a:r>
            <a:r>
              <a:rPr lang="pt-BR" sz="3200" dirty="0"/>
              <a:t>/L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Águas subterrâneas: 50 a 400 </a:t>
            </a:r>
            <a:r>
              <a:rPr lang="pt-BR" sz="3200" dirty="0"/>
              <a:t>mg CaCO</a:t>
            </a:r>
            <a:r>
              <a:rPr lang="pt-BR" sz="3200" baseline="-25000" dirty="0"/>
              <a:t>3</a:t>
            </a:r>
            <a:r>
              <a:rPr lang="pt-BR" sz="3200" dirty="0"/>
              <a:t>/L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Digestores anaeróbios: 2.000</a:t>
            </a:r>
            <a:r>
              <a:rPr lang="pt-BR" altLang="pt-BR" sz="3200" dirty="0"/>
              <a:t> a 5.000 </a:t>
            </a:r>
            <a:r>
              <a:rPr lang="pt-BR" sz="3200" dirty="0"/>
              <a:t>mg CaCO</a:t>
            </a:r>
            <a:r>
              <a:rPr lang="pt-BR" sz="3200" baseline="-25000" dirty="0"/>
              <a:t>3</a:t>
            </a:r>
            <a:r>
              <a:rPr lang="pt-BR" sz="3200" dirty="0"/>
              <a:t>/L 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14338" name="Picture 2" descr="Map of alkalinity, made by EPA, in the United States. Click for a larger version.">
            <a:extLst>
              <a:ext uri="{FF2B5EF4-FFF2-40B4-BE49-F238E27FC236}">
                <a16:creationId xmlns:a16="http://schemas.microsoft.com/office/drawing/2014/main" id="{C0D0E829-F448-4E84-88D9-240EE23EE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3312367" cy="22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183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3D0D9A0-41C1-4166-8435-990829D3495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3BA78F26-31A4-4897-BFBC-BF1C1FCE9F78}"/>
              </a:ext>
            </a:extLst>
          </p:cNvPr>
          <p:cNvSpPr txBox="1"/>
          <p:nvPr/>
        </p:nvSpPr>
        <p:spPr>
          <a:xfrm>
            <a:off x="800100" y="2101753"/>
            <a:ext cx="7444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Definição: A acidez de uma amostra líquida é a sua capacidade de neutralizar bases fortes 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808BFE8-6228-47D1-B02B-38FD31F11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</a:t>
            </a: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:a16="http://schemas.microsoft.com/office/drawing/2014/main" id="{4C7D3D8C-4935-4FBC-A00A-6C4CDC9793DF}"/>
              </a:ext>
            </a:extLst>
          </p:cNvPr>
          <p:cNvSpPr txBox="1">
            <a:spLocks/>
          </p:cNvSpPr>
          <p:nvPr/>
        </p:nvSpPr>
        <p:spPr>
          <a:xfrm>
            <a:off x="800099" y="4005064"/>
            <a:ext cx="7543801" cy="229607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t-BR" sz="3200" dirty="0"/>
              <a:t>Origem: Presença de carbono inorgânico total e demais ácidos conjugadas de bases fracas na fase líquida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97583831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F053D0CB-DB61-4E11-912B-D78C8FA8A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2420204"/>
            <a:ext cx="7421449" cy="14408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Análise </a:t>
            </a:r>
            <a:r>
              <a:rPr lang="pt-BR" sz="3600" dirty="0" err="1"/>
              <a:t>titulométrica</a:t>
            </a:r>
            <a:r>
              <a:rPr lang="pt-BR" sz="3600" dirty="0"/>
              <a:t> com base forte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3600" dirty="0"/>
              <a:t>Unidade: </a:t>
            </a:r>
            <a:r>
              <a:rPr lang="pt-BR" sz="3600" dirty="0" err="1"/>
              <a:t>eq</a:t>
            </a:r>
            <a:r>
              <a:rPr lang="pt-BR" sz="3600" dirty="0"/>
              <a:t>/L ou mg CaCO</a:t>
            </a:r>
            <a:r>
              <a:rPr lang="pt-BR" sz="3600" baseline="-25000" dirty="0"/>
              <a:t>3</a:t>
            </a:r>
            <a:r>
              <a:rPr lang="pt-BR" sz="3600" dirty="0"/>
              <a:t>/L</a:t>
            </a:r>
          </a:p>
          <a:p>
            <a:endParaRPr lang="pt-BR" sz="36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id="{588F1956-A5C7-45AF-A9FC-DEFC7D924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94257"/>
            <a:ext cx="3779912" cy="212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2573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4131" name="Rectangle 3">
            <a:extLst>
              <a:ext uri="{FF2B5EF4-FFF2-40B4-BE49-F238E27FC236}">
                <a16:creationId xmlns:a16="http://schemas.microsoft.com/office/drawing/2014/main" id="{3FD46931-1260-486D-89A6-B0D903563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0200"/>
            <a:ext cx="6705600" cy="12461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pt-BR" altLang="pt-BR" sz="3200" b="1" dirty="0">
                <a:solidFill>
                  <a:schemeClr val="tx1"/>
                </a:solidFill>
              </a:rPr>
              <a:t>PROCESSO DE TRATAMENTO DE ESGOTOS POR LODOS ATIVADOS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625E5F9-68D2-4A07-8CB5-DCD9CEB50266}"/>
              </a:ext>
            </a:extLst>
          </p:cNvPr>
          <p:cNvSpPr/>
          <p:nvPr/>
        </p:nvSpPr>
        <p:spPr>
          <a:xfrm>
            <a:off x="373368" y="2592502"/>
            <a:ext cx="12713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Gradeamento</a:t>
            </a:r>
          </a:p>
        </p:txBody>
      </p:sp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B05EB75C-798E-49A2-A48B-B8BC15F188A7}"/>
              </a:ext>
            </a:extLst>
          </p:cNvPr>
          <p:cNvSpPr/>
          <p:nvPr/>
        </p:nvSpPr>
        <p:spPr>
          <a:xfrm>
            <a:off x="2145434" y="2578433"/>
            <a:ext cx="965199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Caixas de areia</a:t>
            </a:r>
          </a:p>
        </p:txBody>
      </p:sp>
      <p:sp>
        <p:nvSpPr>
          <p:cNvPr id="38" name="Retângulo: Cantos Arredondados 37">
            <a:extLst>
              <a:ext uri="{FF2B5EF4-FFF2-40B4-BE49-F238E27FC236}">
                <a16:creationId xmlns:a16="http://schemas.microsoft.com/office/drawing/2014/main" id="{A32DC4E2-3FCE-4AF7-BF61-E29B3D6682A1}"/>
              </a:ext>
            </a:extLst>
          </p:cNvPr>
          <p:cNvSpPr/>
          <p:nvPr/>
        </p:nvSpPr>
        <p:spPr>
          <a:xfrm>
            <a:off x="3523603" y="2592502"/>
            <a:ext cx="123987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primários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74F8C59F-B7BB-4BC9-BB4B-94A132984D9D}"/>
              </a:ext>
            </a:extLst>
          </p:cNvPr>
          <p:cNvSpPr/>
          <p:nvPr/>
        </p:nvSpPr>
        <p:spPr>
          <a:xfrm>
            <a:off x="5220322" y="2598434"/>
            <a:ext cx="1152128" cy="42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Tanques de aeração</a:t>
            </a:r>
          </a:p>
        </p:txBody>
      </p:sp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C70AC4DF-6D3E-4D4F-A4D9-AEE180B77575}"/>
              </a:ext>
            </a:extLst>
          </p:cNvPr>
          <p:cNvSpPr/>
          <p:nvPr/>
        </p:nvSpPr>
        <p:spPr>
          <a:xfrm>
            <a:off x="6879874" y="25925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Decantadores </a:t>
            </a:r>
            <a:r>
              <a:rPr lang="pt-BR" sz="1400" dirty="0" err="1"/>
              <a:t>secundáriuos</a:t>
            </a:r>
            <a:endParaRPr lang="pt-BR" sz="1400" dirty="0"/>
          </a:p>
        </p:txBody>
      </p:sp>
      <p:sp>
        <p:nvSpPr>
          <p:cNvPr id="41" name="Retângulo: Cantos Arredondados 40">
            <a:extLst>
              <a:ext uri="{FF2B5EF4-FFF2-40B4-BE49-F238E27FC236}">
                <a16:creationId xmlns:a16="http://schemas.microsoft.com/office/drawing/2014/main" id="{D7F65AB9-BA8A-47D5-8610-89583639DC38}"/>
              </a:ext>
            </a:extLst>
          </p:cNvPr>
          <p:cNvSpPr/>
          <p:nvPr/>
        </p:nvSpPr>
        <p:spPr>
          <a:xfrm>
            <a:off x="6879874" y="3833700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Desinfecção</a:t>
            </a:r>
          </a:p>
        </p:txBody>
      </p:sp>
      <p:sp>
        <p:nvSpPr>
          <p:cNvPr id="4" name="Forma Livre: Forma 3">
            <a:extLst>
              <a:ext uri="{FF2B5EF4-FFF2-40B4-BE49-F238E27FC236}">
                <a16:creationId xmlns:a16="http://schemas.microsoft.com/office/drawing/2014/main" id="{C72E534B-5E4C-45C9-81F9-A09EB505F64B}"/>
              </a:ext>
            </a:extLst>
          </p:cNvPr>
          <p:cNvSpPr/>
          <p:nvPr/>
        </p:nvSpPr>
        <p:spPr>
          <a:xfrm>
            <a:off x="6006906" y="4740808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orma Livre: Forma 43">
            <a:extLst>
              <a:ext uri="{FF2B5EF4-FFF2-40B4-BE49-F238E27FC236}">
                <a16:creationId xmlns:a16="http://schemas.microsoft.com/office/drawing/2014/main" id="{61E46DDD-F97E-48F7-8FB3-AA52D286B801}"/>
              </a:ext>
            </a:extLst>
          </p:cNvPr>
          <p:cNvSpPr/>
          <p:nvPr/>
        </p:nvSpPr>
        <p:spPr>
          <a:xfrm>
            <a:off x="6006906" y="5173665"/>
            <a:ext cx="2926080" cy="225083"/>
          </a:xfrm>
          <a:custGeom>
            <a:avLst/>
            <a:gdLst>
              <a:gd name="connsiteX0" fmla="*/ 0 w 2926080"/>
              <a:gd name="connsiteY0" fmla="*/ 0 h 225083"/>
              <a:gd name="connsiteX1" fmla="*/ 942536 w 2926080"/>
              <a:gd name="connsiteY1" fmla="*/ 196948 h 225083"/>
              <a:gd name="connsiteX2" fmla="*/ 1997613 w 2926080"/>
              <a:gd name="connsiteY2" fmla="*/ 98474 h 225083"/>
              <a:gd name="connsiteX3" fmla="*/ 2926080 w 2926080"/>
              <a:gd name="connsiteY3" fmla="*/ 225083 h 225083"/>
              <a:gd name="connsiteX4" fmla="*/ 2926080 w 2926080"/>
              <a:gd name="connsiteY4" fmla="*/ 225083 h 22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6080" h="225083">
                <a:moveTo>
                  <a:pt x="0" y="0"/>
                </a:moveTo>
                <a:cubicBezTo>
                  <a:pt x="304800" y="90268"/>
                  <a:pt x="609601" y="180536"/>
                  <a:pt x="942536" y="196948"/>
                </a:cubicBezTo>
                <a:cubicBezTo>
                  <a:pt x="1275471" y="213360"/>
                  <a:pt x="1667022" y="93785"/>
                  <a:pt x="1997613" y="98474"/>
                </a:cubicBezTo>
                <a:cubicBezTo>
                  <a:pt x="2328204" y="103163"/>
                  <a:pt x="2926080" y="225083"/>
                  <a:pt x="2926080" y="225083"/>
                </a:cubicBezTo>
                <a:lnTo>
                  <a:pt x="2926080" y="22508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559F-A69F-4E68-99E0-C5372E3464CF}"/>
              </a:ext>
            </a:extLst>
          </p:cNvPr>
          <p:cNvSpPr txBox="1"/>
          <p:nvPr/>
        </p:nvSpPr>
        <p:spPr>
          <a:xfrm>
            <a:off x="6665014" y="4916874"/>
            <a:ext cx="1609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Corpo receptor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ECC4C5E-60D6-4E64-88F2-5F168E585369}"/>
              </a:ext>
            </a:extLst>
          </p:cNvPr>
          <p:cNvCxnSpPr>
            <a:stCxn id="2" idx="3"/>
            <a:endCxn id="37" idx="1"/>
          </p:cNvCxnSpPr>
          <p:nvPr/>
        </p:nvCxnSpPr>
        <p:spPr>
          <a:xfrm flipV="1">
            <a:off x="1644716" y="2808525"/>
            <a:ext cx="50071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F50B3C30-7208-4E02-9D02-655EFB5FC9BB}"/>
              </a:ext>
            </a:extLst>
          </p:cNvPr>
          <p:cNvCxnSpPr>
            <a:stCxn id="37" idx="3"/>
            <a:endCxn id="38" idx="1"/>
          </p:cNvCxnSpPr>
          <p:nvPr/>
        </p:nvCxnSpPr>
        <p:spPr>
          <a:xfrm>
            <a:off x="3110633" y="2808525"/>
            <a:ext cx="4129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4F32A249-0AD7-48FE-9C06-4A8CAEA3AF9B}"/>
              </a:ext>
            </a:extLst>
          </p:cNvPr>
          <p:cNvCxnSpPr>
            <a:stCxn id="38" idx="3"/>
            <a:endCxn id="39" idx="1"/>
          </p:cNvCxnSpPr>
          <p:nvPr/>
        </p:nvCxnSpPr>
        <p:spPr>
          <a:xfrm>
            <a:off x="4763478" y="2808526"/>
            <a:ext cx="456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28936021-BD92-4B7E-8CF7-52A5386FF483}"/>
              </a:ext>
            </a:extLst>
          </p:cNvPr>
          <p:cNvCxnSpPr>
            <a:stCxn id="39" idx="3"/>
            <a:endCxn id="40" idx="1"/>
          </p:cNvCxnSpPr>
          <p:nvPr/>
        </p:nvCxnSpPr>
        <p:spPr>
          <a:xfrm flipV="1">
            <a:off x="6372450" y="2808524"/>
            <a:ext cx="507424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C1050869-44D5-4DDB-BAB9-EA3892C3BCDA}"/>
              </a:ext>
            </a:extLst>
          </p:cNvPr>
          <p:cNvCxnSpPr>
            <a:stCxn id="40" idx="2"/>
            <a:endCxn id="41" idx="0"/>
          </p:cNvCxnSpPr>
          <p:nvPr/>
        </p:nvCxnSpPr>
        <p:spPr>
          <a:xfrm>
            <a:off x="7527946" y="3024548"/>
            <a:ext cx="0" cy="80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2BE2E2CC-0D72-4FB3-BC12-B76F27D8D4EC}"/>
              </a:ext>
            </a:extLst>
          </p:cNvPr>
          <p:cNvCxnSpPr>
            <a:stCxn id="41" idx="2"/>
          </p:cNvCxnSpPr>
          <p:nvPr/>
        </p:nvCxnSpPr>
        <p:spPr>
          <a:xfrm>
            <a:off x="7527946" y="4265748"/>
            <a:ext cx="0" cy="587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08112B47-76EB-47F0-9D8B-012F78EDCE0B}"/>
              </a:ext>
            </a:extLst>
          </p:cNvPr>
          <p:cNvSpPr/>
          <p:nvPr/>
        </p:nvSpPr>
        <p:spPr>
          <a:xfrm>
            <a:off x="3495471" y="377743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Adensamento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1D3D3519-39A0-4880-9870-2EB5329177B7}"/>
              </a:ext>
            </a:extLst>
          </p:cNvPr>
          <p:cNvCxnSpPr>
            <a:stCxn id="38" idx="2"/>
            <a:endCxn id="61" idx="0"/>
          </p:cNvCxnSpPr>
          <p:nvPr/>
        </p:nvCxnSpPr>
        <p:spPr>
          <a:xfrm flipH="1">
            <a:off x="4143540" y="3024550"/>
            <a:ext cx="1" cy="75288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: Angulado 23">
            <a:extLst>
              <a:ext uri="{FF2B5EF4-FFF2-40B4-BE49-F238E27FC236}">
                <a16:creationId xmlns:a16="http://schemas.microsoft.com/office/drawing/2014/main" id="{33D2FC03-225B-4257-B465-840E363E9360}"/>
              </a:ext>
            </a:extLst>
          </p:cNvPr>
          <p:cNvCxnSpPr>
            <a:cxnSpLocks/>
            <a:stCxn id="40" idx="2"/>
            <a:endCxn id="61" idx="0"/>
          </p:cNvCxnSpPr>
          <p:nvPr/>
        </p:nvCxnSpPr>
        <p:spPr>
          <a:xfrm rot="5400000">
            <a:off x="5459301" y="1708787"/>
            <a:ext cx="752884" cy="3384406"/>
          </a:xfrm>
          <a:prstGeom prst="bentConnector3">
            <a:avLst>
              <a:gd name="adj1" fmla="val 50000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tângulo: Cantos Arredondados 66">
            <a:extLst>
              <a:ext uri="{FF2B5EF4-FFF2-40B4-BE49-F238E27FC236}">
                <a16:creationId xmlns:a16="http://schemas.microsoft.com/office/drawing/2014/main" id="{E86E88A3-2116-4331-AB84-EA3F65DD55E4}"/>
              </a:ext>
            </a:extLst>
          </p:cNvPr>
          <p:cNvSpPr/>
          <p:nvPr/>
        </p:nvSpPr>
        <p:spPr>
          <a:xfrm>
            <a:off x="3495471" y="4641357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/>
              <a:t>Digestão</a:t>
            </a:r>
          </a:p>
        </p:txBody>
      </p: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559733F9-91F4-4454-9A33-D934B2E9BFFB}"/>
              </a:ext>
            </a:extLst>
          </p:cNvPr>
          <p:cNvCxnSpPr>
            <a:cxnSpLocks/>
            <a:stCxn id="61" idx="2"/>
            <a:endCxn id="67" idx="0"/>
          </p:cNvCxnSpPr>
          <p:nvPr/>
        </p:nvCxnSpPr>
        <p:spPr>
          <a:xfrm>
            <a:off x="4143540" y="4237615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ângulo: Cantos Arredondados 74">
            <a:extLst>
              <a:ext uri="{FF2B5EF4-FFF2-40B4-BE49-F238E27FC236}">
                <a16:creationId xmlns:a16="http://schemas.microsoft.com/office/drawing/2014/main" id="{4F68C8B5-7EA0-4281-9410-2350C81D06BE}"/>
              </a:ext>
            </a:extLst>
          </p:cNvPr>
          <p:cNvSpPr/>
          <p:nvPr/>
        </p:nvSpPr>
        <p:spPr>
          <a:xfrm>
            <a:off x="3495471" y="5505282"/>
            <a:ext cx="1296138" cy="4601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err="1"/>
              <a:t>Desidrataçao</a:t>
            </a:r>
            <a:endParaRPr lang="pt-BR" sz="1400" dirty="0"/>
          </a:p>
        </p:txBody>
      </p:sp>
      <p:cxnSp>
        <p:nvCxnSpPr>
          <p:cNvPr id="76" name="Conector de Seta Reta 75">
            <a:extLst>
              <a:ext uri="{FF2B5EF4-FFF2-40B4-BE49-F238E27FC236}">
                <a16:creationId xmlns:a16="http://schemas.microsoft.com/office/drawing/2014/main" id="{7BC6CB55-C10F-4DF8-956D-7BE55A8644B3}"/>
              </a:ext>
            </a:extLst>
          </p:cNvPr>
          <p:cNvCxnSpPr>
            <a:cxnSpLocks/>
            <a:stCxn id="67" idx="2"/>
            <a:endCxn id="75" idx="0"/>
          </p:cNvCxnSpPr>
          <p:nvPr/>
        </p:nvCxnSpPr>
        <p:spPr>
          <a:xfrm>
            <a:off x="4143540" y="5101540"/>
            <a:ext cx="0" cy="4037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: Angulado 78">
            <a:extLst>
              <a:ext uri="{FF2B5EF4-FFF2-40B4-BE49-F238E27FC236}">
                <a16:creationId xmlns:a16="http://schemas.microsoft.com/office/drawing/2014/main" id="{64C630FF-0E9C-4002-8853-74B5458EBB03}"/>
              </a:ext>
            </a:extLst>
          </p:cNvPr>
          <p:cNvCxnSpPr>
            <a:cxnSpLocks/>
            <a:stCxn id="61" idx="1"/>
            <a:endCxn id="37" idx="2"/>
          </p:cNvCxnSpPr>
          <p:nvPr/>
        </p:nvCxnSpPr>
        <p:spPr>
          <a:xfrm rot="10800000">
            <a:off x="2628035" y="3038616"/>
            <a:ext cx="867437" cy="96890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: Angulado 81">
            <a:extLst>
              <a:ext uri="{FF2B5EF4-FFF2-40B4-BE49-F238E27FC236}">
                <a16:creationId xmlns:a16="http://schemas.microsoft.com/office/drawing/2014/main" id="{5566CD69-288E-4E1B-A29A-0FF86FF79CF3}"/>
              </a:ext>
            </a:extLst>
          </p:cNvPr>
          <p:cNvCxnSpPr>
            <a:cxnSpLocks/>
            <a:stCxn id="67" idx="1"/>
            <a:endCxn id="37" idx="2"/>
          </p:cNvCxnSpPr>
          <p:nvPr/>
        </p:nvCxnSpPr>
        <p:spPr>
          <a:xfrm rot="10800000">
            <a:off x="2628035" y="3038617"/>
            <a:ext cx="867437" cy="1832833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: Angulado 84">
            <a:extLst>
              <a:ext uri="{FF2B5EF4-FFF2-40B4-BE49-F238E27FC236}">
                <a16:creationId xmlns:a16="http://schemas.microsoft.com/office/drawing/2014/main" id="{E2DC6204-DB1E-40CA-BA09-2A0946517CEC}"/>
              </a:ext>
            </a:extLst>
          </p:cNvPr>
          <p:cNvCxnSpPr>
            <a:cxnSpLocks/>
            <a:stCxn id="75" idx="1"/>
            <a:endCxn id="37" idx="2"/>
          </p:cNvCxnSpPr>
          <p:nvPr/>
        </p:nvCxnSpPr>
        <p:spPr>
          <a:xfrm rot="10800000">
            <a:off x="2628035" y="3038616"/>
            <a:ext cx="867437" cy="2696758"/>
          </a:xfrm>
          <a:prstGeom prst="bentConnector2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A541547-C2C1-4C58-9DBB-CF48F94CEB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2" y="2398676"/>
            <a:ext cx="4487121" cy="369461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Análise </a:t>
            </a:r>
            <a:r>
              <a:rPr lang="pt-BR" altLang="pt-BR" sz="3200" dirty="0" err="1"/>
              <a:t>titulométrica</a:t>
            </a: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Hidróxido de sódio 0,02 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Acidez mineral: titulação até pH 4,3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Acidez total: titulação até pH 8,3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  <a:p>
            <a:pPr>
              <a:buFont typeface="Wingdings" panose="05000000000000000000" pitchFamily="2" charset="2"/>
              <a:buChar char="§"/>
            </a:pPr>
            <a:endParaRPr lang="pt-BR" altLang="pt-BR" sz="3200" dirty="0"/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91" y="1827500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661248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907467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300192" y="553463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DD7F13D8-CE62-44D2-9800-5B849C6D1F86}"/>
              </a:ext>
            </a:extLst>
          </p:cNvPr>
          <p:cNvCxnSpPr/>
          <p:nvPr/>
        </p:nvCxnSpPr>
        <p:spPr>
          <a:xfrm>
            <a:off x="1547664" y="5390620"/>
            <a:ext cx="54726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CCC5106D-6467-4A1B-AC36-51F264430BE0}"/>
              </a:ext>
            </a:extLst>
          </p:cNvPr>
          <p:cNvSpPr txBox="1"/>
          <p:nvPr/>
        </p:nvSpPr>
        <p:spPr>
          <a:xfrm>
            <a:off x="7214592" y="5205954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inicial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B131FEB3-906C-42D7-9014-2ED2BECE4277}"/>
              </a:ext>
            </a:extLst>
          </p:cNvPr>
          <p:cNvCxnSpPr/>
          <p:nvPr/>
        </p:nvCxnSpPr>
        <p:spPr>
          <a:xfrm>
            <a:off x="942742" y="3590420"/>
            <a:ext cx="22322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4931C945-533C-4855-B5E6-04F42425EBF0}"/>
              </a:ext>
            </a:extLst>
          </p:cNvPr>
          <p:cNvSpPr/>
          <p:nvPr/>
        </p:nvSpPr>
        <p:spPr>
          <a:xfrm flipV="1">
            <a:off x="1886594" y="3644811"/>
            <a:ext cx="390338" cy="1733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4">
            <a:extLst>
              <a:ext uri="{FF2B5EF4-FFF2-40B4-BE49-F238E27FC236}">
                <a16:creationId xmlns:a16="http://schemas.microsoft.com/office/drawing/2014/main" id="{84CF34BD-556D-4BA5-B6E6-BA466E435063}"/>
              </a:ext>
            </a:extLst>
          </p:cNvPr>
          <p:cNvSpPr/>
          <p:nvPr/>
        </p:nvSpPr>
        <p:spPr>
          <a:xfrm>
            <a:off x="2341283" y="3614690"/>
            <a:ext cx="390338" cy="174873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D52DEFF-40E7-4A62-A551-C311CD06C3CC}"/>
              </a:ext>
            </a:extLst>
          </p:cNvPr>
          <p:cNvSpPr txBox="1"/>
          <p:nvPr/>
        </p:nvSpPr>
        <p:spPr>
          <a:xfrm>
            <a:off x="2650046" y="4295182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Acidez total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CA86E3-FD32-4F45-8128-4F419D392DA5}"/>
              </a:ext>
            </a:extLst>
          </p:cNvPr>
          <p:cNvSpPr txBox="1"/>
          <p:nvPr/>
        </p:nvSpPr>
        <p:spPr>
          <a:xfrm>
            <a:off x="5018907" y="4766187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1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4877A8F-F5E2-4572-9607-D665FA36154E}"/>
              </a:ext>
            </a:extLst>
          </p:cNvPr>
          <p:cNvSpPr txBox="1"/>
          <p:nvPr/>
        </p:nvSpPr>
        <p:spPr>
          <a:xfrm>
            <a:off x="1352236" y="3193893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8,3</a:t>
            </a:r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C045CCC-F6D9-45F5-9857-878635F898A0}"/>
              </a:ext>
            </a:extLst>
          </p:cNvPr>
          <p:cNvCxnSpPr>
            <a:cxnSpLocks/>
          </p:cNvCxnSpPr>
          <p:nvPr/>
        </p:nvCxnSpPr>
        <p:spPr>
          <a:xfrm>
            <a:off x="4283968" y="4495236"/>
            <a:ext cx="26548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eta: para Baixo 22">
            <a:extLst>
              <a:ext uri="{FF2B5EF4-FFF2-40B4-BE49-F238E27FC236}">
                <a16:creationId xmlns:a16="http://schemas.microsoft.com/office/drawing/2014/main" id="{AD8C8D07-BD11-470C-8FAB-81340A0204EC}"/>
              </a:ext>
            </a:extLst>
          </p:cNvPr>
          <p:cNvSpPr/>
          <p:nvPr/>
        </p:nvSpPr>
        <p:spPr>
          <a:xfrm flipV="1">
            <a:off x="5422140" y="4495166"/>
            <a:ext cx="390338" cy="8711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40BB5D2-C51A-471B-BA9F-1CD3785B93A3}"/>
              </a:ext>
            </a:extLst>
          </p:cNvPr>
          <p:cNvSpPr txBox="1"/>
          <p:nvPr/>
        </p:nvSpPr>
        <p:spPr>
          <a:xfrm>
            <a:off x="1506735" y="4258553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V</a:t>
            </a:r>
            <a:r>
              <a:rPr lang="pt-BR" sz="2000" baseline="-25000" dirty="0"/>
              <a:t>2</a:t>
            </a:r>
          </a:p>
        </p:txBody>
      </p:sp>
      <p:sp>
        <p:nvSpPr>
          <p:cNvPr id="25" name="Chave Direita 24">
            <a:extLst>
              <a:ext uri="{FF2B5EF4-FFF2-40B4-BE49-F238E27FC236}">
                <a16:creationId xmlns:a16="http://schemas.microsoft.com/office/drawing/2014/main" id="{7D1A641B-3E76-4AAB-8628-A76AD1F98869}"/>
              </a:ext>
            </a:extLst>
          </p:cNvPr>
          <p:cNvSpPr/>
          <p:nvPr/>
        </p:nvSpPr>
        <p:spPr>
          <a:xfrm>
            <a:off x="6006673" y="4528814"/>
            <a:ext cx="390338" cy="807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3BBF801-C0DB-4A39-B46B-47DAB4B40C97}"/>
              </a:ext>
            </a:extLst>
          </p:cNvPr>
          <p:cNvSpPr txBox="1"/>
          <p:nvPr/>
        </p:nvSpPr>
        <p:spPr>
          <a:xfrm>
            <a:off x="6333016" y="4782842"/>
            <a:ext cx="176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Acidez mineral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EEC23F4-57F5-43D4-89DF-16A864CFA0AF}"/>
              </a:ext>
            </a:extLst>
          </p:cNvPr>
          <p:cNvSpPr txBox="1"/>
          <p:nvPr/>
        </p:nvSpPr>
        <p:spPr>
          <a:xfrm>
            <a:off x="5032776" y="4125835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pH igual a 4,3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A27A414-4091-4030-B953-BD4D52A9F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54777" y="1878870"/>
            <a:ext cx="2874106" cy="17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25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860480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𝑐𝑖𝑑𝑒𝑧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860480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711564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𝑐𝑖𝑑𝑒𝑧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711564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882687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823A6098-CB01-4B23-AC0D-B845CDE3B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pic>
        <p:nvPicPr>
          <p:cNvPr id="7170" name="Picture 2" descr="Resultado de imagem para alkalinity of water">
            <a:extLst>
              <a:ext uri="{FF2B5EF4-FFF2-40B4-BE49-F238E27FC236}">
                <a16:creationId xmlns:a16="http://schemas.microsoft.com/office/drawing/2014/main" id="{24337808-9E77-48AC-A5E7-9BA30B90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39" y="1831617"/>
            <a:ext cx="3457549" cy="447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43F118-8B3B-4114-B7F6-19EE32983F3B}"/>
              </a:ext>
            </a:extLst>
          </p:cNvPr>
          <p:cNvSpPr/>
          <p:nvPr/>
        </p:nvSpPr>
        <p:spPr>
          <a:xfrm>
            <a:off x="6300192" y="2182653"/>
            <a:ext cx="9144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6392B8E0-336F-4358-90AA-65EDD67A6F2F}"/>
              </a:ext>
            </a:extLst>
          </p:cNvPr>
          <p:cNvSpPr/>
          <p:nvPr/>
        </p:nvSpPr>
        <p:spPr>
          <a:xfrm>
            <a:off x="6757392" y="5733256"/>
            <a:ext cx="108012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E5AB109D-BDDF-461C-AA30-6C970D239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5223" y="2398676"/>
            <a:ext cx="3068666" cy="88630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200" dirty="0"/>
              <a:t>Cálculos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/>
              <p:nvPr/>
            </p:nvSpPr>
            <p:spPr>
              <a:xfrm>
                <a:off x="891274" y="3173129"/>
                <a:ext cx="3981346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𝑐𝑖𝑑𝑒𝑧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B9C4A22E-ED70-498D-B551-88A058394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274" y="3173129"/>
                <a:ext cx="3981346" cy="7538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/>
              <p:nvPr/>
            </p:nvSpPr>
            <p:spPr>
              <a:xfrm>
                <a:off x="251520" y="4437112"/>
                <a:ext cx="5839547" cy="803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𝑐𝑖𝑑𝑒𝑧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.50.</m:t>
                          </m:r>
                          <m:sSup>
                            <m:sSup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𝑎𝑚𝑜𝑠𝑡𝑟𝑎</m:t>
                              </m:r>
                            </m:sub>
                          </m:sSub>
                        </m:den>
                      </m:f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𝑒𝑚</m:t>
                      </m:r>
                      <m:f>
                        <m:fPr>
                          <m:ctrlPr>
                            <a:rPr lang="pt-B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𝐶𝑎</m:t>
                          </m:r>
                          <m:sSub>
                            <m:sSubPr>
                              <m:ctrlP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pt-B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D79E582A-8B8D-4ADC-A57E-C9738CFDA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437112"/>
                <a:ext cx="5839547" cy="803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049145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>
            <a:extLst>
              <a:ext uri="{FF2B5EF4-FFF2-40B4-BE49-F238E27FC236}">
                <a16:creationId xmlns:a16="http://schemas.microsoft.com/office/drawing/2014/main" id="{1A9BEE5F-7651-4040-BE76-EAD93CAB39F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580F44F-8C1F-455F-A7FC-26E253555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ACIDEZ </a:t>
            </a:r>
          </a:p>
        </p:txBody>
      </p:sp>
      <p:pic>
        <p:nvPicPr>
          <p:cNvPr id="3" name="Mídia Online 2" title="Anￃﾡlise de Acidez Total">
            <a:hlinkClick r:id="" action="ppaction://media"/>
            <a:extLst>
              <a:ext uri="{FF2B5EF4-FFF2-40B4-BE49-F238E27FC236}">
                <a16:creationId xmlns:a16="http://schemas.microsoft.com/office/drawing/2014/main" id="{E2C690F8-2ADE-4369-89C8-67EF1E3460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63346" y="2133600"/>
            <a:ext cx="7417308" cy="417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1050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E ACIDEZ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19" name="Object 23">
                <a:extLst>
                  <a:ext uri="{FF2B5EF4-FFF2-40B4-BE49-F238E27FC236}">
                    <a16:creationId xmlns:a16="http://schemas.microsoft.com/office/drawing/2014/main" id="{07E12280-7E16-4610-92DD-184B86E36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611560" y="5589240"/>
                <a:ext cx="3024336" cy="508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77BF0349-F056-4C02-91B3-A03553C4B38E}"/>
              </a:ext>
            </a:extLst>
          </p:cNvPr>
          <p:cNvCxnSpPr>
            <a:stCxn id="19" idx="3"/>
          </p:cNvCxnSpPr>
          <p:nvPr/>
        </p:nvCxnSpPr>
        <p:spPr>
          <a:xfrm flipV="1">
            <a:off x="3635896" y="5805264"/>
            <a:ext cx="14401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4">
            <a:extLst>
              <a:ext uri="{FF2B5EF4-FFF2-40B4-BE49-F238E27FC236}">
                <a16:creationId xmlns:a16="http://schemas.microsoft.com/office/drawing/2014/main" id="{2D7929DE-0D39-473E-A186-85434DE39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3" y="5620598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mineral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1F2CD723-044C-490D-9BBA-68D33CC3EEC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828263" y="1587956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7155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E ACIDEZ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6876" y="4015999"/>
                <a:ext cx="3251448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76" y="4015999"/>
                <a:ext cx="3251448" cy="508000"/>
              </a:xfrm>
              <a:prstGeom prst="rect">
                <a:avLst/>
              </a:prstGeom>
              <a:blipFill>
                <a:blip r:embed="rId3"/>
                <a:stretch>
                  <a:fillRect l="-33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336333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mineral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4568319"/>
            <a:ext cx="2180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a CO</a:t>
            </a:r>
            <a:r>
              <a:rPr lang="pt-BR" altLang="pt-BR" baseline="-25000" dirty="0">
                <a:latin typeface="Verdan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6A45834E-C974-43A3-BE8B-6F2D9EB59B38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240432" y="2742254"/>
                <a:ext cx="2736304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6A45834E-C974-43A3-BE8B-6F2D9EB59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240432" y="2742254"/>
                <a:ext cx="2736304" cy="508000"/>
              </a:xfrm>
              <a:prstGeom prst="rect">
                <a:avLst/>
              </a:prstGeom>
              <a:blipFill>
                <a:blip r:embed="rId4"/>
                <a:stretch>
                  <a:fillRect l="-37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5F38C971-E012-47DC-BE3E-961F418FE2B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69664" y="1916832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4580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>
            <a:extLst>
              <a:ext uri="{FF2B5EF4-FFF2-40B4-BE49-F238E27FC236}">
                <a16:creationId xmlns:a16="http://schemas.microsoft.com/office/drawing/2014/main" id="{B324D19C-07AA-4573-B6FC-245CE993AB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B860C128-FC8C-45FA-B525-254E1258F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2656"/>
            <a:ext cx="6591300" cy="11375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pt-BR" altLang="pt-BR" sz="3600" b="1" dirty="0">
                <a:solidFill>
                  <a:schemeClr val="tx1"/>
                </a:solidFill>
              </a:rPr>
              <a:t>CARACTERÍSTICAS FISICO-QUÍMICAS DA ÁGUA: ALCALINIDADE E ACIDEZ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6876" y="4015999"/>
                <a:ext cx="3251448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𝐻𝐶𝑂</m:t>
                          </m:r>
                        </m:e>
                        <m:sub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7" name="Object 23">
                <a:extLst>
                  <a:ext uri="{FF2B5EF4-FFF2-40B4-BE49-F238E27FC236}">
                    <a16:creationId xmlns:a16="http://schemas.microsoft.com/office/drawing/2014/main" id="{CEAED65E-1DD1-4F79-BB8F-D54C2AB42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76" y="4015999"/>
                <a:ext cx="3251448" cy="508000"/>
              </a:xfrm>
              <a:prstGeom prst="rect">
                <a:avLst/>
              </a:prstGeom>
              <a:blipFill>
                <a:blip r:embed="rId3"/>
                <a:stretch>
                  <a:fillRect l="-33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4">
            <a:extLst>
              <a:ext uri="{FF2B5EF4-FFF2-40B4-BE49-F238E27FC236}">
                <a16:creationId xmlns:a16="http://schemas.microsoft.com/office/drawing/2014/main" id="{6AF09188-D3DF-42D8-BE70-FAD84831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3336333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mineral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29BCEEC5-CA91-4622-A2D1-605658A1D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4568319"/>
            <a:ext cx="21804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a CO</a:t>
            </a:r>
            <a:r>
              <a:rPr lang="pt-BR" altLang="pt-BR" baseline="-25000" dirty="0">
                <a:latin typeface="Verdana" panose="020B060403050404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6A45834E-C974-43A3-BE8B-6F2D9EB59B38}"/>
                  </a:ext>
                </a:extLst>
              </p:cNvPr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240432" y="2742254"/>
                <a:ext cx="2736304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pt-BR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pt-BR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𝑂𝐻</m:t>
                          </m:r>
                        </m:e>
                        <m:sup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1" name="Object 23">
                <a:extLst>
                  <a:ext uri="{FF2B5EF4-FFF2-40B4-BE49-F238E27FC236}">
                    <a16:creationId xmlns:a16="http://schemas.microsoft.com/office/drawing/2014/main" id="{6A45834E-C974-43A3-BE8B-6F2D9EB59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240432" y="2742254"/>
                <a:ext cx="2736304" cy="508000"/>
              </a:xfrm>
              <a:prstGeom prst="rect">
                <a:avLst/>
              </a:prstGeom>
              <a:blipFill>
                <a:blip r:embed="rId4"/>
                <a:stretch>
                  <a:fillRect l="-378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23">
                <a:extLst>
                  <a:ext uri="{FF2B5EF4-FFF2-40B4-BE49-F238E27FC236}">
                    <a16:creationId xmlns:a16="http://schemas.microsoft.com/office/drawing/2014/main" id="{64D156EE-64FC-4560-9A32-A7170B098C4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6876" y="5132653"/>
                <a:ext cx="3251448" cy="5080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𝐻𝐶𝑂</m:t>
                        </m:r>
                      </m:e>
                      <m:sub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pt-BR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  <m:r>
                      <a:rPr lang="pt-BR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pt-BR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bSup>
                      <m:sSubSupPr>
                        <m:ctrlPr>
                          <a:rPr lang="pt-BR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𝐶𝑂</m:t>
                        </m:r>
                      </m:e>
                      <m:sub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pt-BR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bSup>
                  </m:oMath>
                </a14:m>
                <a:r>
                  <a:rPr lang="pt-BR" sz="2400" dirty="0"/>
                  <a:t> </a:t>
                </a:r>
              </a:p>
            </p:txBody>
          </p:sp>
        </mc:Choice>
        <mc:Fallback xmlns="">
          <p:sp>
            <p:nvSpPr>
              <p:cNvPr id="10" name="Object 23">
                <a:extLst>
                  <a:ext uri="{FF2B5EF4-FFF2-40B4-BE49-F238E27FC236}">
                    <a16:creationId xmlns:a16="http://schemas.microsoft.com/office/drawing/2014/main" id="{64D156EE-64FC-4560-9A32-A7170B098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876" y="5132653"/>
                <a:ext cx="3251448" cy="508000"/>
              </a:xfrm>
              <a:prstGeom prst="rect">
                <a:avLst/>
              </a:prstGeom>
              <a:blipFill>
                <a:blip r:embed="rId5"/>
                <a:stretch>
                  <a:fillRect l="-337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4">
            <a:extLst>
              <a:ext uri="{FF2B5EF4-FFF2-40B4-BE49-F238E27FC236}">
                <a16:creationId xmlns:a16="http://schemas.microsoft.com/office/drawing/2014/main" id="{EB12BBCA-D18F-48FC-A1AC-79078D7A5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43" y="5611400"/>
            <a:ext cx="30243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pt-BR" altLang="pt-BR" dirty="0">
                <a:latin typeface="Verdana" panose="020B0604030504040204" pitchFamily="34" charset="0"/>
              </a:rPr>
              <a:t>Acidez total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700B8049-B82E-4742-8FC2-08F7F226D23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24325" y="1910383"/>
          <a:ext cx="634746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64888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DE0ADC-57D6-4B55-9967-74350FDB7C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F8B96A61-C72F-4AE6-BD11-C8F2087FC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33375"/>
            <a:ext cx="6934200" cy="1007393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sz="4000" dirty="0"/>
              <a:t>IMPORTÂNCIA NA ENGENHARIA SANITÁRIA E AMBIENTAL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E5CC45C3-CF65-4286-AA07-1D8008364C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496300" cy="4175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Definição da capacidade da fase líquida resistir a mudança do pH quando da adição de bases fortes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Não possui grande importância sanitária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altLang="pt-BR" sz="3600" dirty="0"/>
              <a:t>A </a:t>
            </a:r>
            <a:r>
              <a:rPr lang="pt-BR" altLang="pt-BR" sz="3600"/>
              <a:t>sua avaliação </a:t>
            </a:r>
            <a:r>
              <a:rPr lang="pt-BR" altLang="pt-BR" sz="3600" dirty="0"/>
              <a:t>é efetuada juntamente com o parâmetro alcalinidade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597810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>
            <a:extLst>
              <a:ext uri="{FF2B5EF4-FFF2-40B4-BE49-F238E27FC236}">
                <a16:creationId xmlns:a16="http://schemas.microsoft.com/office/drawing/2014/main" id="{01688373-7890-425E-A9FE-290A2FE3858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3568" y="1268760"/>
            <a:ext cx="7772400" cy="3096617"/>
          </a:xfrm>
        </p:spPr>
        <p:txBody>
          <a:bodyPr/>
          <a:lstStyle/>
          <a:p>
            <a:pPr algn="ctr"/>
            <a:r>
              <a:rPr lang="pt-BR" altLang="pt-BR" sz="9600" dirty="0"/>
              <a:t>Muito Obrigado !!!</a:t>
            </a:r>
          </a:p>
        </p:txBody>
      </p:sp>
      <p:pic>
        <p:nvPicPr>
          <p:cNvPr id="145414" name="Picture 6">
            <a:extLst>
              <a:ext uri="{FF2B5EF4-FFF2-40B4-BE49-F238E27FC236}">
                <a16:creationId xmlns:a16="http://schemas.microsoft.com/office/drawing/2014/main" id="{BB973EC0-F8B0-4234-A7C8-B3DD3889233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>
            <a:extLst>
              <a:ext uri="{FF2B5EF4-FFF2-40B4-BE49-F238E27FC236}">
                <a16:creationId xmlns:a16="http://schemas.microsoft.com/office/drawing/2014/main" id="{54987134-29AC-4878-869A-5EFE232865D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47" name="Rectangle 3">
            <a:extLst>
              <a:ext uri="{FF2B5EF4-FFF2-40B4-BE49-F238E27FC236}">
                <a16:creationId xmlns:a16="http://schemas.microsoft.com/office/drawing/2014/main" id="{DE23AEE7-6861-4045-AF53-2CC2C62DD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341837"/>
            <a:ext cx="7391400" cy="1007961"/>
          </a:xfrm>
        </p:spPr>
        <p:txBody>
          <a:bodyPr>
            <a:normAutofit fontScale="90000"/>
          </a:bodyPr>
          <a:lstStyle/>
          <a:p>
            <a:r>
              <a:rPr lang="pt-BR" altLang="pt-BR" sz="3200" dirty="0"/>
              <a:t>PROCESSOS DE TRANSPORTE E TRANSFORMAÇÃO EM SISTEMAS NATURAIS E DE ENGENHARIA</a:t>
            </a:r>
          </a:p>
        </p:txBody>
      </p:sp>
      <p:sp>
        <p:nvSpPr>
          <p:cNvPr id="82948" name="Freeform 4">
            <a:extLst>
              <a:ext uri="{FF2B5EF4-FFF2-40B4-BE49-F238E27FC236}">
                <a16:creationId xmlns:a16="http://schemas.microsoft.com/office/drawing/2014/main" id="{8475F196-0159-4470-984F-857258CD7BDF}"/>
              </a:ext>
            </a:extLst>
          </p:cNvPr>
          <p:cNvSpPr>
            <a:spLocks/>
          </p:cNvSpPr>
          <p:nvPr/>
        </p:nvSpPr>
        <p:spPr bwMode="auto">
          <a:xfrm>
            <a:off x="3697698" y="2042319"/>
            <a:ext cx="3852863" cy="1763712"/>
          </a:xfrm>
          <a:custGeom>
            <a:avLst/>
            <a:gdLst>
              <a:gd name="T0" fmla="*/ 1157 w 2351"/>
              <a:gd name="T1" fmla="*/ 113 h 1043"/>
              <a:gd name="T2" fmla="*/ 385 w 2351"/>
              <a:gd name="T3" fmla="*/ 159 h 1043"/>
              <a:gd name="T4" fmla="*/ 23 w 2351"/>
              <a:gd name="T5" fmla="*/ 612 h 1043"/>
              <a:gd name="T6" fmla="*/ 522 w 2351"/>
              <a:gd name="T7" fmla="*/ 930 h 1043"/>
              <a:gd name="T8" fmla="*/ 1656 w 2351"/>
              <a:gd name="T9" fmla="*/ 975 h 1043"/>
              <a:gd name="T10" fmla="*/ 2291 w 2351"/>
              <a:gd name="T11" fmla="*/ 521 h 1043"/>
              <a:gd name="T12" fmla="*/ 2018 w 2351"/>
              <a:gd name="T13" fmla="*/ 68 h 1043"/>
              <a:gd name="T14" fmla="*/ 1157 w 2351"/>
              <a:gd name="T15" fmla="*/ 113 h 10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51" h="1043">
                <a:moveTo>
                  <a:pt x="1157" y="113"/>
                </a:moveTo>
                <a:cubicBezTo>
                  <a:pt x="885" y="128"/>
                  <a:pt x="574" y="76"/>
                  <a:pt x="385" y="159"/>
                </a:cubicBezTo>
                <a:cubicBezTo>
                  <a:pt x="196" y="242"/>
                  <a:pt x="0" y="484"/>
                  <a:pt x="23" y="612"/>
                </a:cubicBezTo>
                <a:cubicBezTo>
                  <a:pt x="46" y="740"/>
                  <a:pt x="250" y="870"/>
                  <a:pt x="522" y="930"/>
                </a:cubicBezTo>
                <a:cubicBezTo>
                  <a:pt x="794" y="990"/>
                  <a:pt x="1361" y="1043"/>
                  <a:pt x="1656" y="975"/>
                </a:cubicBezTo>
                <a:cubicBezTo>
                  <a:pt x="1951" y="907"/>
                  <a:pt x="2231" y="672"/>
                  <a:pt x="2291" y="521"/>
                </a:cubicBezTo>
                <a:cubicBezTo>
                  <a:pt x="2351" y="370"/>
                  <a:pt x="2199" y="136"/>
                  <a:pt x="2018" y="68"/>
                </a:cubicBezTo>
                <a:cubicBezTo>
                  <a:pt x="1837" y="0"/>
                  <a:pt x="1429" y="98"/>
                  <a:pt x="1157" y="1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cxnSp>
        <p:nvCxnSpPr>
          <p:cNvPr id="82949" name="AutoShape 5">
            <a:extLst>
              <a:ext uri="{FF2B5EF4-FFF2-40B4-BE49-F238E27FC236}">
                <a16:creationId xmlns:a16="http://schemas.microsoft.com/office/drawing/2014/main" id="{953EDC20-CFF2-4C19-978F-043C0D240530}"/>
              </a:ext>
            </a:extLst>
          </p:cNvPr>
          <p:cNvCxnSpPr>
            <a:cxnSpLocks noChangeShapeType="1"/>
            <a:endCxn id="82948" idx="2"/>
          </p:cNvCxnSpPr>
          <p:nvPr/>
        </p:nvCxnSpPr>
        <p:spPr bwMode="auto">
          <a:xfrm>
            <a:off x="2438811" y="3077369"/>
            <a:ext cx="12969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950" name="AutoShape 6">
            <a:extLst>
              <a:ext uri="{FF2B5EF4-FFF2-40B4-BE49-F238E27FC236}">
                <a16:creationId xmlns:a16="http://schemas.microsoft.com/office/drawing/2014/main" id="{B63E07F0-9DF7-4E6E-BA8E-D4CD1DAB252B}"/>
              </a:ext>
            </a:extLst>
          </p:cNvPr>
          <p:cNvCxnSpPr>
            <a:cxnSpLocks noChangeShapeType="1"/>
            <a:stCxn id="82948" idx="5"/>
          </p:cNvCxnSpPr>
          <p:nvPr/>
        </p:nvCxnSpPr>
        <p:spPr bwMode="auto">
          <a:xfrm>
            <a:off x="7452136" y="2923381"/>
            <a:ext cx="13668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953" name="AutoShape 9">
            <a:extLst>
              <a:ext uri="{FF2B5EF4-FFF2-40B4-BE49-F238E27FC236}">
                <a16:creationId xmlns:a16="http://schemas.microsoft.com/office/drawing/2014/main" id="{3923F553-FF14-4BA3-BD88-37A86C354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9973" y="2366169"/>
            <a:ext cx="431800" cy="360362"/>
          </a:xfrm>
          <a:prstGeom prst="curvedRightArrow">
            <a:avLst>
              <a:gd name="adj1" fmla="val 20000"/>
              <a:gd name="adj2" fmla="val 40000"/>
              <a:gd name="adj3" fmla="val 3994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4" name="AutoShape 10">
            <a:extLst>
              <a:ext uri="{FF2B5EF4-FFF2-40B4-BE49-F238E27FC236}">
                <a16:creationId xmlns:a16="http://schemas.microsoft.com/office/drawing/2014/main" id="{8F8A8D57-0658-4176-8938-A4AD2BF79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6011" y="2869406"/>
            <a:ext cx="360362" cy="431800"/>
          </a:xfrm>
          <a:prstGeom prst="curvedRightArrow">
            <a:avLst>
              <a:gd name="adj1" fmla="val 23965"/>
              <a:gd name="adj2" fmla="val 4793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955" name="Text Box 11">
            <a:extLst>
              <a:ext uri="{FF2B5EF4-FFF2-40B4-BE49-F238E27FC236}">
                <a16:creationId xmlns:a16="http://schemas.microsoft.com/office/drawing/2014/main" id="{41E384FE-4366-4DF2-A725-804585F05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3013869"/>
            <a:ext cx="1344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</a:rPr>
              <a:t>A+B</a:t>
            </a:r>
            <a:r>
              <a:rPr lang="pt-BR" altLang="pt-BR">
                <a:solidFill>
                  <a:srgbClr val="000000"/>
                </a:solidFill>
                <a:latin typeface="Garamond" panose="02020404030301010803" pitchFamily="18" charset="0"/>
                <a:sym typeface="Symbol" panose="05050102010706020507" pitchFamily="18" charset="2"/>
              </a:rPr>
              <a:t>C+D</a:t>
            </a:r>
          </a:p>
        </p:txBody>
      </p:sp>
      <p:sp>
        <p:nvSpPr>
          <p:cNvPr id="82956" name="Text Box 12">
            <a:extLst>
              <a:ext uri="{FF2B5EF4-FFF2-40B4-BE49-F238E27FC236}">
                <a16:creationId xmlns:a16="http://schemas.microsoft.com/office/drawing/2014/main" id="{DAE8342D-E3CB-4C28-9ACB-3BE3F6CAB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773" y="2221706"/>
            <a:ext cx="158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7" name="Text Box 13">
            <a:extLst>
              <a:ext uri="{FF2B5EF4-FFF2-40B4-BE49-F238E27FC236}">
                <a16:creationId xmlns:a16="http://schemas.microsoft.com/office/drawing/2014/main" id="{B35B80CA-2BC0-404F-A66C-13ACBBD04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373" y="2797969"/>
            <a:ext cx="1533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Transporte de massa</a:t>
            </a:r>
          </a:p>
        </p:txBody>
      </p:sp>
      <p:sp>
        <p:nvSpPr>
          <p:cNvPr id="82958" name="Text Box 14">
            <a:extLst>
              <a:ext uri="{FF2B5EF4-FFF2-40B4-BE49-F238E27FC236}">
                <a16:creationId xmlns:a16="http://schemas.microsoft.com/office/drawing/2014/main" id="{890E795D-6652-4A64-9776-3E786208F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711" y="2613819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Entrada</a:t>
            </a:r>
          </a:p>
        </p:txBody>
      </p:sp>
      <p:sp>
        <p:nvSpPr>
          <p:cNvPr id="82959" name="Text Box 15">
            <a:extLst>
              <a:ext uri="{FF2B5EF4-FFF2-40B4-BE49-F238E27FC236}">
                <a16:creationId xmlns:a16="http://schemas.microsoft.com/office/drawing/2014/main" id="{47D65335-5CC0-4B20-AE0D-7458F49AE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9923" y="254238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>
                <a:latin typeface="Garamond" panose="02020404030301010803" pitchFamily="18" charset="0"/>
              </a:rPr>
              <a:t>Saída</a:t>
            </a:r>
          </a:p>
        </p:txBody>
      </p:sp>
      <p:sp>
        <p:nvSpPr>
          <p:cNvPr id="82965" name="Rectangle 21">
            <a:extLst>
              <a:ext uri="{FF2B5EF4-FFF2-40B4-BE49-F238E27FC236}">
                <a16:creationId xmlns:a16="http://schemas.microsoft.com/office/drawing/2014/main" id="{1CBFC7F2-DF6A-4072-94E8-DE7A3E649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510756"/>
            <a:ext cx="6275388" cy="27352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ácido base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hidrólise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precipitação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oxidação e redução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complexação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pt-BR" altLang="pt-BR" sz="2800" dirty="0"/>
              <a:t>Reações de adsorção 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FAD99B91-C156-4C8E-A850-0A270EC1F06D}"/>
              </a:ext>
            </a:extLst>
          </p:cNvPr>
          <p:cNvSpPr/>
          <p:nvPr/>
        </p:nvSpPr>
        <p:spPr>
          <a:xfrm>
            <a:off x="312439" y="3413917"/>
            <a:ext cx="3107445" cy="4635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21" name="Picture 9" descr="ETE Sao Lourenco - SABESP 003">
            <a:extLst>
              <a:ext uri="{FF2B5EF4-FFF2-40B4-BE49-F238E27FC236}">
                <a16:creationId xmlns:a16="http://schemas.microsoft.com/office/drawing/2014/main" id="{DD131F56-3199-4940-9893-04D1B3D28D2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080" y="2437318"/>
            <a:ext cx="3565280" cy="26743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14" name="Picture 2">
            <a:extLst>
              <a:ext uri="{FF2B5EF4-FFF2-40B4-BE49-F238E27FC236}">
                <a16:creationId xmlns:a16="http://schemas.microsoft.com/office/drawing/2014/main" id="{851C09A7-8007-4192-8727-B8A17FCC8557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115" name="Rectangle 3">
            <a:extLst>
              <a:ext uri="{FF2B5EF4-FFF2-40B4-BE49-F238E27FC236}">
                <a16:creationId xmlns:a16="http://schemas.microsoft.com/office/drawing/2014/main" id="{540E7163-965B-4AFD-B98B-78CB3AAC7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6" name="Object 4">
                <a:extLst>
                  <a:ext uri="{FF2B5EF4-FFF2-40B4-BE49-F238E27FC236}">
                    <a16:creationId xmlns:a16="http://schemas.microsoft.com/office/drawing/2014/main" id="{9F99266F-25F3-40CC-BFF4-F9DB53F59295}"/>
                  </a:ext>
                </a:extLst>
              </p:cNvPr>
              <p:cNvSpPr txBox="1"/>
              <p:nvPr/>
            </p:nvSpPr>
            <p:spPr bwMode="auto">
              <a:xfrm>
                <a:off x="250648" y="2960502"/>
                <a:ext cx="5422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90116" name="Object 4">
                <a:extLst>
                  <a:ext uri="{FF2B5EF4-FFF2-40B4-BE49-F238E27FC236}">
                    <a16:creationId xmlns:a16="http://schemas.microsoft.com/office/drawing/2014/main" id="{9F99266F-25F3-40CC-BFF4-F9DB53F59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648" y="2960502"/>
                <a:ext cx="5422900" cy="5461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19" name="Object 7">
                <a:extLst>
                  <a:ext uri="{FF2B5EF4-FFF2-40B4-BE49-F238E27FC236}">
                    <a16:creationId xmlns:a16="http://schemas.microsoft.com/office/drawing/2014/main" id="{C8BD1F82-20EB-4F93-9764-AA81B8A44EB0}"/>
                  </a:ext>
                </a:extLst>
              </p:cNvPr>
              <p:cNvSpPr txBox="1"/>
              <p:nvPr/>
            </p:nvSpPr>
            <p:spPr bwMode="auto">
              <a:xfrm>
                <a:off x="54210" y="4057265"/>
                <a:ext cx="54229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2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𝐻𝐶𝑁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0119" name="Object 7">
                <a:extLst>
                  <a:ext uri="{FF2B5EF4-FFF2-40B4-BE49-F238E27FC236}">
                    <a16:creationId xmlns:a16="http://schemas.microsoft.com/office/drawing/2014/main" id="{C8BD1F82-20EB-4F93-9764-AA81B8A44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210" y="4057265"/>
                <a:ext cx="5422900" cy="5461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120" name="Object 8">
                <a:extLst>
                  <a:ext uri="{FF2B5EF4-FFF2-40B4-BE49-F238E27FC236}">
                    <a16:creationId xmlns:a16="http://schemas.microsoft.com/office/drawing/2014/main" id="{C9CFF305-1AC6-4C97-BCC0-9788B90FDFA2}"/>
                  </a:ext>
                </a:extLst>
              </p:cNvPr>
              <p:cNvSpPr txBox="1"/>
              <p:nvPr/>
            </p:nvSpPr>
            <p:spPr bwMode="auto">
              <a:xfrm>
                <a:off x="1752600" y="5389249"/>
                <a:ext cx="5626100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>
                <a:defPPr>
                  <a:defRPr lang="en-US"/>
                </a:defPPr>
                <a:lvl1pPr>
                  <a:defRPr sz="3200" i="1">
                    <a:solidFill>
                      <a:srgbClr val="00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>
                          <a:latin typeface="Cambria Math" panose="02040503050406030204" pitchFamily="18" charset="0"/>
                        </a:rPr>
                        <m:t>𝐻𝑂𝐶𝑙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>
                          <a:latin typeface="Cambria Math" panose="02040503050406030204" pitchFamily="18" charset="0"/>
                        </a:rPr>
                        <m:t>𝑂𝐶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t-BR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pt-BR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0120" name="Object 8">
                <a:extLst>
                  <a:ext uri="{FF2B5EF4-FFF2-40B4-BE49-F238E27FC236}">
                    <a16:creationId xmlns:a16="http://schemas.microsoft.com/office/drawing/2014/main" id="{C9CFF305-1AC6-4C97-BCC0-9788B90FD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0" y="5389249"/>
                <a:ext cx="5626100" cy="5461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>
            <a:extLst>
              <a:ext uri="{FF2B5EF4-FFF2-40B4-BE49-F238E27FC236}">
                <a16:creationId xmlns:a16="http://schemas.microsoft.com/office/drawing/2014/main" id="{8FA5ABFF-417D-4552-A0A0-94A46DD8418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2156" name="Object 60">
                <a:extLst>
                  <a:ext uri="{FF2B5EF4-FFF2-40B4-BE49-F238E27FC236}">
                    <a16:creationId xmlns:a16="http://schemas.microsoft.com/office/drawing/2014/main" id="{5D06C29B-6723-4FA4-BA26-7FA87266D00C}"/>
                  </a:ext>
                </a:extLst>
              </p:cNvPr>
              <p:cNvSpPr txBox="1"/>
              <p:nvPr/>
            </p:nvSpPr>
            <p:spPr bwMode="auto">
              <a:xfrm>
                <a:off x="2691670" y="1848555"/>
                <a:ext cx="4356414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56" name="Object 60">
                <a:extLst>
                  <a:ext uri="{FF2B5EF4-FFF2-40B4-BE49-F238E27FC236}">
                    <a16:creationId xmlns:a16="http://schemas.microsoft.com/office/drawing/2014/main" id="{5D06C29B-6723-4FA4-BA26-7FA87266D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1670" y="1848555"/>
                <a:ext cx="4356414" cy="546100"/>
              </a:xfrm>
              <a:prstGeom prst="rect">
                <a:avLst/>
              </a:prstGeom>
              <a:blipFill>
                <a:blip r:embed="rId4"/>
                <a:stretch>
                  <a:fillRect b="-44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57" name="Text Box 61">
            <a:extLst>
              <a:ext uri="{FF2B5EF4-FFF2-40B4-BE49-F238E27FC236}">
                <a16:creationId xmlns:a16="http://schemas.microsoft.com/office/drawing/2014/main" id="{A4C04A40-7187-4976-A8C5-3F4AE45F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924175"/>
            <a:ext cx="6308458" cy="46166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Ácido </a:t>
            </a:r>
            <a:r>
              <a:rPr lang="pt-BR" altLang="pt-BR" sz="2400" dirty="0" err="1">
                <a:solidFill>
                  <a:schemeClr val="bg1"/>
                </a:solidFill>
              </a:rPr>
              <a:t>monoprótico</a:t>
            </a:r>
            <a:r>
              <a:rPr lang="pt-BR" altLang="pt-BR" sz="2400" dirty="0">
                <a:solidFill>
                  <a:schemeClr val="bg1"/>
                </a:solidFill>
              </a:rPr>
              <a:t>: liberação de um único íon H</a:t>
            </a:r>
            <a:r>
              <a:rPr lang="pt-BR" altLang="pt-BR" sz="2400" baseline="30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32158" name="AutoShape 62">
            <a:extLst>
              <a:ext uri="{FF2B5EF4-FFF2-40B4-BE49-F238E27FC236}">
                <a16:creationId xmlns:a16="http://schemas.microsoft.com/office/drawing/2014/main" id="{0D276647-58A5-477D-9A8B-FAA52C01E76E}"/>
              </a:ext>
            </a:extLst>
          </p:cNvPr>
          <p:cNvCxnSpPr>
            <a:cxnSpLocks noChangeShapeType="1"/>
            <a:stCxn id="132157" idx="0"/>
            <a:endCxn id="132156" idx="2"/>
          </p:cNvCxnSpPr>
          <p:nvPr/>
        </p:nvCxnSpPr>
        <p:spPr bwMode="auto">
          <a:xfrm rot="5400000" flipH="1" flipV="1">
            <a:off x="4125118" y="2179416"/>
            <a:ext cx="529520" cy="959998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159" name="Object 63">
                <a:extLst>
                  <a:ext uri="{FF2B5EF4-FFF2-40B4-BE49-F238E27FC236}">
                    <a16:creationId xmlns:a16="http://schemas.microsoft.com/office/drawing/2014/main" id="{0D0DFB1B-829C-48AC-904E-624DC5186DBF}"/>
                  </a:ext>
                </a:extLst>
              </p:cNvPr>
              <p:cNvSpPr txBox="1"/>
              <p:nvPr/>
            </p:nvSpPr>
            <p:spPr bwMode="auto">
              <a:xfrm>
                <a:off x="1979712" y="3714750"/>
                <a:ext cx="6192688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59" name="Object 63">
                <a:extLst>
                  <a:ext uri="{FF2B5EF4-FFF2-40B4-BE49-F238E27FC236}">
                    <a16:creationId xmlns:a16="http://schemas.microsoft.com/office/drawing/2014/main" id="{0D0DFB1B-829C-48AC-904E-624DC5186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9712" y="3714750"/>
                <a:ext cx="6192688" cy="546100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160" name="Object 64">
                <a:extLst>
                  <a:ext uri="{FF2B5EF4-FFF2-40B4-BE49-F238E27FC236}">
                    <a16:creationId xmlns:a16="http://schemas.microsoft.com/office/drawing/2014/main" id="{AA720074-2C26-49F6-922A-5286E09D55D8}"/>
                  </a:ext>
                </a:extLst>
              </p:cNvPr>
              <p:cNvSpPr txBox="1"/>
              <p:nvPr/>
            </p:nvSpPr>
            <p:spPr bwMode="auto">
              <a:xfrm>
                <a:off x="2155923" y="4505325"/>
                <a:ext cx="4892161" cy="546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Sup>
                        <m:sSub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bSup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3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32160" name="Object 64">
                <a:extLst>
                  <a:ext uri="{FF2B5EF4-FFF2-40B4-BE49-F238E27FC236}">
                    <a16:creationId xmlns:a16="http://schemas.microsoft.com/office/drawing/2014/main" id="{AA720074-2C26-49F6-922A-5286E09D5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55923" y="4505325"/>
                <a:ext cx="4892161" cy="546100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2161" name="Text Box 65">
            <a:extLst>
              <a:ext uri="{FF2B5EF4-FFF2-40B4-BE49-F238E27FC236}">
                <a16:creationId xmlns:a16="http://schemas.microsoft.com/office/drawing/2014/main" id="{45E00B86-C2B1-4153-ADA9-3904C5E57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661025"/>
            <a:ext cx="5285101" cy="461665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dirty="0">
                <a:solidFill>
                  <a:schemeClr val="bg1"/>
                </a:solidFill>
              </a:rPr>
              <a:t>Ácido </a:t>
            </a:r>
            <a:r>
              <a:rPr lang="pt-BR" altLang="pt-BR" sz="2400" dirty="0" err="1">
                <a:solidFill>
                  <a:schemeClr val="bg1"/>
                </a:solidFill>
              </a:rPr>
              <a:t>diprótico</a:t>
            </a:r>
            <a:r>
              <a:rPr lang="pt-BR" altLang="pt-BR" sz="2400" dirty="0">
                <a:solidFill>
                  <a:schemeClr val="bg1"/>
                </a:solidFill>
              </a:rPr>
              <a:t>: liberação de dois íons H</a:t>
            </a:r>
            <a:r>
              <a:rPr lang="pt-BR" altLang="pt-BR" sz="2400" baseline="30000" dirty="0">
                <a:solidFill>
                  <a:schemeClr val="bg1"/>
                </a:solidFill>
              </a:rPr>
              <a:t>+</a:t>
            </a:r>
          </a:p>
        </p:txBody>
      </p:sp>
      <p:cxnSp>
        <p:nvCxnSpPr>
          <p:cNvPr id="132162" name="AutoShape 66">
            <a:extLst>
              <a:ext uri="{FF2B5EF4-FFF2-40B4-BE49-F238E27FC236}">
                <a16:creationId xmlns:a16="http://schemas.microsoft.com/office/drawing/2014/main" id="{37F521CA-5E75-4ED7-8015-296B88DC8EDC}"/>
              </a:ext>
            </a:extLst>
          </p:cNvPr>
          <p:cNvCxnSpPr>
            <a:cxnSpLocks noChangeShapeType="1"/>
            <a:stCxn id="132161" idx="1"/>
            <a:endCxn id="132159" idx="1"/>
          </p:cNvCxnSpPr>
          <p:nvPr/>
        </p:nvCxnSpPr>
        <p:spPr bwMode="auto">
          <a:xfrm rot="10800000" flipH="1">
            <a:off x="1258888" y="3987800"/>
            <a:ext cx="720824" cy="1904058"/>
          </a:xfrm>
          <a:prstGeom prst="curvedConnector3">
            <a:avLst>
              <a:gd name="adj1" fmla="val -31714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163" name="AutoShape 67">
            <a:extLst>
              <a:ext uri="{FF2B5EF4-FFF2-40B4-BE49-F238E27FC236}">
                <a16:creationId xmlns:a16="http://schemas.microsoft.com/office/drawing/2014/main" id="{B49F2FC6-863D-4887-8ACC-1ED605B54E04}"/>
              </a:ext>
            </a:extLst>
          </p:cNvPr>
          <p:cNvCxnSpPr>
            <a:cxnSpLocks noChangeShapeType="1"/>
            <a:stCxn id="132161" idx="0"/>
            <a:endCxn id="132160" idx="2"/>
          </p:cNvCxnSpPr>
          <p:nvPr/>
        </p:nvCxnSpPr>
        <p:spPr bwMode="auto">
          <a:xfrm rot="5400000" flipH="1" flipV="1">
            <a:off x="3946921" y="5005943"/>
            <a:ext cx="609600" cy="700565"/>
          </a:xfrm>
          <a:prstGeom prst="curvedConnector3">
            <a:avLst>
              <a:gd name="adj1" fmla="val 50000"/>
            </a:avLst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3">
            <a:extLst>
              <a:ext uri="{FF2B5EF4-FFF2-40B4-BE49-F238E27FC236}">
                <a16:creationId xmlns:a16="http://schemas.microsoft.com/office/drawing/2014/main" id="{E9D37C30-BCCA-4162-9AB3-33638E499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17734"/>
            <a:ext cx="7391400" cy="129587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FUNDAMENTOS DE QUÍMICA AQUÁTICA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REAÇÕES ÁCIDO BASE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>
            <a:extLst>
              <a:ext uri="{FF2B5EF4-FFF2-40B4-BE49-F238E27FC236}">
                <a16:creationId xmlns:a16="http://schemas.microsoft.com/office/drawing/2014/main" id="{A8AC75E2-74F3-40D6-BF66-458076E2C2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411" name="Rectangle 3">
            <a:extLst>
              <a:ext uri="{FF2B5EF4-FFF2-40B4-BE49-F238E27FC236}">
                <a16:creationId xmlns:a16="http://schemas.microsoft.com/office/drawing/2014/main" id="{163667DC-75ED-429F-A942-76A249483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54013"/>
            <a:ext cx="7140575" cy="1181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CONCEITO DE FRAÇÕES IONIZÁVEIS – ÁCIDOS MONOPRÓTICOS</a:t>
            </a:r>
          </a:p>
        </p:txBody>
      </p:sp>
      <p:grpSp>
        <p:nvGrpSpPr>
          <p:cNvPr id="145412" name="Group 4">
            <a:extLst>
              <a:ext uri="{FF2B5EF4-FFF2-40B4-BE49-F238E27FC236}">
                <a16:creationId xmlns:a16="http://schemas.microsoft.com/office/drawing/2014/main" id="{2A3761C9-5DCC-42F2-B97C-EB5D6FB28DA0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2205038"/>
            <a:ext cx="1836737" cy="2922587"/>
            <a:chOff x="589" y="1734"/>
            <a:chExt cx="1157" cy="1841"/>
          </a:xfrm>
        </p:grpSpPr>
        <p:sp>
          <p:nvSpPr>
            <p:cNvPr id="145413" name="Rectangle 5">
              <a:extLst>
                <a:ext uri="{FF2B5EF4-FFF2-40B4-BE49-F238E27FC236}">
                  <a16:creationId xmlns:a16="http://schemas.microsoft.com/office/drawing/2014/main" id="{DB235F9A-425E-411C-A8AB-8D826CB7C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115"/>
              <a:ext cx="998" cy="145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5414" name="Rectangle 6">
              <a:extLst>
                <a:ext uri="{FF2B5EF4-FFF2-40B4-BE49-F238E27FC236}">
                  <a16:creationId xmlns:a16="http://schemas.microsoft.com/office/drawing/2014/main" id="{73313CF7-1245-4082-B3B0-CD2198B21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" y="2577"/>
              <a:ext cx="998" cy="9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/>
            </a:p>
          </p:txBody>
        </p:sp>
        <p:sp>
          <p:nvSpPr>
            <p:cNvPr id="145415" name="Line 7">
              <a:extLst>
                <a:ext uri="{FF2B5EF4-FFF2-40B4-BE49-F238E27FC236}">
                  <a16:creationId xmlns:a16="http://schemas.microsoft.com/office/drawing/2014/main" id="{10BF9D0B-B5A9-4F80-BE79-E5D57AB12F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7" y="1843"/>
              <a:ext cx="0" cy="108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5416" name="Text Box 8">
              <a:extLst>
                <a:ext uri="{FF2B5EF4-FFF2-40B4-BE49-F238E27FC236}">
                  <a16:creationId xmlns:a16="http://schemas.microsoft.com/office/drawing/2014/main" id="{7FAF88DF-B2F3-4ACE-A3DA-6DD606562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" y="1734"/>
              <a:ext cx="5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sz="24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pt-BR" altLang="pt-BR" sz="2400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T,HAc</a:t>
              </a:r>
            </a:p>
          </p:txBody>
        </p:sp>
        <p:sp>
          <p:nvSpPr>
            <p:cNvPr id="145417" name="Text Box 9">
              <a:extLst>
                <a:ext uri="{FF2B5EF4-FFF2-40B4-BE49-F238E27FC236}">
                  <a16:creationId xmlns:a16="http://schemas.microsoft.com/office/drawing/2014/main" id="{2B7486B6-3F7F-4CEC-A441-A8C3B92C1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0" y="3022"/>
              <a:ext cx="63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pt-BR" altLang="pt-BR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pH fixo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5418" name="Object 10">
                <a:extLst>
                  <a:ext uri="{FF2B5EF4-FFF2-40B4-BE49-F238E27FC236}">
                    <a16:creationId xmlns:a16="http://schemas.microsoft.com/office/drawing/2014/main" id="{76935C9B-652A-4143-85F4-676D9F0B912C}"/>
                  </a:ext>
                </a:extLst>
              </p:cNvPr>
              <p:cNvSpPr txBox="1"/>
              <p:nvPr/>
            </p:nvSpPr>
            <p:spPr bwMode="auto">
              <a:xfrm>
                <a:off x="1512093" y="5456086"/>
                <a:ext cx="2621235" cy="823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  <m:r>
                            <a:rPr lang="pt-BR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145418" name="Object 10">
                <a:extLst>
                  <a:ext uri="{FF2B5EF4-FFF2-40B4-BE49-F238E27FC236}">
                    <a16:creationId xmlns:a16="http://schemas.microsoft.com/office/drawing/2014/main" id="{76935C9B-652A-4143-85F4-676D9F0B9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12093" y="5456086"/>
                <a:ext cx="2621235" cy="823937"/>
              </a:xfrm>
              <a:prstGeom prst="rect">
                <a:avLst/>
              </a:prstGeom>
              <a:blipFill>
                <a:blip r:embed="rId4"/>
                <a:stretch>
                  <a:fillRect b="-74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420" name="AutoShape 12">
            <a:extLst>
              <a:ext uri="{FF2B5EF4-FFF2-40B4-BE49-F238E27FC236}">
                <a16:creationId xmlns:a16="http://schemas.microsoft.com/office/drawing/2014/main" id="{8A6DE682-75F0-4AE3-A048-9A3F740E22CE}"/>
              </a:ext>
            </a:extLst>
          </p:cNvPr>
          <p:cNvCxnSpPr>
            <a:cxnSpLocks noChangeShapeType="1"/>
            <a:stCxn id="145418" idx="0"/>
            <a:endCxn id="145417" idx="2"/>
          </p:cNvCxnSpPr>
          <p:nvPr/>
        </p:nvCxnSpPr>
        <p:spPr bwMode="auto">
          <a:xfrm rot="16200000" flipV="1">
            <a:off x="1747585" y="4380959"/>
            <a:ext cx="839636" cy="1310617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421" name="Object 13">
                <a:extLst>
                  <a:ext uri="{FF2B5EF4-FFF2-40B4-BE49-F238E27FC236}">
                    <a16:creationId xmlns:a16="http://schemas.microsoft.com/office/drawing/2014/main" id="{666D05F8-EFBA-4A80-96D3-DB423E8A4DCF}"/>
                  </a:ext>
                </a:extLst>
              </p:cNvPr>
              <p:cNvSpPr txBox="1"/>
              <p:nvPr/>
            </p:nvSpPr>
            <p:spPr bwMode="auto">
              <a:xfrm>
                <a:off x="3609492" y="2237352"/>
                <a:ext cx="5249861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5421" name="Object 13">
                <a:extLst>
                  <a:ext uri="{FF2B5EF4-FFF2-40B4-BE49-F238E27FC236}">
                    <a16:creationId xmlns:a16="http://schemas.microsoft.com/office/drawing/2014/main" id="{666D05F8-EFBA-4A80-96D3-DB423E8A4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9492" y="2237352"/>
                <a:ext cx="5249861" cy="1219200"/>
              </a:xfrm>
              <a:prstGeom prst="rect">
                <a:avLst/>
              </a:prstGeom>
              <a:blipFill>
                <a:blip r:embed="rId5"/>
                <a:stretch>
                  <a:fillRect b="-55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422" name="Object 14">
                <a:extLst>
                  <a:ext uri="{FF2B5EF4-FFF2-40B4-BE49-F238E27FC236}">
                    <a16:creationId xmlns:a16="http://schemas.microsoft.com/office/drawing/2014/main" id="{4644D028-6ADC-4E6E-AED1-6F7939D8D657}"/>
                  </a:ext>
                </a:extLst>
              </p:cNvPr>
              <p:cNvSpPr txBox="1"/>
              <p:nvPr/>
            </p:nvSpPr>
            <p:spPr bwMode="auto">
              <a:xfrm>
                <a:off x="3609492" y="4194175"/>
                <a:ext cx="5127623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sz="3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 xmlns="">
          <p:sp>
            <p:nvSpPr>
              <p:cNvPr id="145422" name="Object 14">
                <a:extLst>
                  <a:ext uri="{FF2B5EF4-FFF2-40B4-BE49-F238E27FC236}">
                    <a16:creationId xmlns:a16="http://schemas.microsoft.com/office/drawing/2014/main" id="{4644D028-6ADC-4E6E-AED1-6F7939D8D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09492" y="4194175"/>
                <a:ext cx="5127623" cy="1219200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>
            <a:extLst>
              <a:ext uri="{FF2B5EF4-FFF2-40B4-BE49-F238E27FC236}">
                <a16:creationId xmlns:a16="http://schemas.microsoft.com/office/drawing/2014/main" id="{66229D1F-8944-45E9-85BF-5B669B08D83F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6250"/>
          <a:stretch>
            <a:fillRect/>
          </a:stretch>
        </p:blipFill>
        <p:spPr bwMode="auto">
          <a:xfrm>
            <a:off x="0" y="0"/>
            <a:ext cx="1752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68" name="Object 12">
                <a:extLst>
                  <a:ext uri="{FF2B5EF4-FFF2-40B4-BE49-F238E27FC236}">
                    <a16:creationId xmlns:a16="http://schemas.microsoft.com/office/drawing/2014/main" id="{C4C06067-7C84-41ED-8D1F-A7AB3C649697}"/>
                  </a:ext>
                </a:extLst>
              </p:cNvPr>
              <p:cNvSpPr txBox="1"/>
              <p:nvPr/>
            </p:nvSpPr>
            <p:spPr bwMode="auto">
              <a:xfrm>
                <a:off x="2051050" y="1989138"/>
                <a:ext cx="25146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7468" name="Object 12">
                <a:extLst>
                  <a:ext uri="{FF2B5EF4-FFF2-40B4-BE49-F238E27FC236}">
                    <a16:creationId xmlns:a16="http://schemas.microsoft.com/office/drawing/2014/main" id="{C4C06067-7C84-41ED-8D1F-A7AB3C6496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1050" y="1989138"/>
                <a:ext cx="2514600" cy="723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469" name="Object 13">
                <a:extLst>
                  <a:ext uri="{FF2B5EF4-FFF2-40B4-BE49-F238E27FC236}">
                    <a16:creationId xmlns:a16="http://schemas.microsoft.com/office/drawing/2014/main" id="{4FB4C3D5-B1E6-4DF7-B026-34440D0C6FD3}"/>
                  </a:ext>
                </a:extLst>
              </p:cNvPr>
              <p:cNvSpPr txBox="1"/>
              <p:nvPr/>
            </p:nvSpPr>
            <p:spPr bwMode="auto">
              <a:xfrm>
                <a:off x="5219700" y="1989138"/>
                <a:ext cx="2501900" cy="723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sSub>
                                <m:sSub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pt-B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["/>
                              <m:endChr m:val="]"/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pt-B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pt-B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t-B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47469" name="Object 13">
                <a:extLst>
                  <a:ext uri="{FF2B5EF4-FFF2-40B4-BE49-F238E27FC236}">
                    <a16:creationId xmlns:a16="http://schemas.microsoft.com/office/drawing/2014/main" id="{4FB4C3D5-B1E6-4DF7-B026-34440D0C6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9700" y="1989138"/>
                <a:ext cx="2501900" cy="7239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7470" name="Object 14">
            <a:extLst>
              <a:ext uri="{FF2B5EF4-FFF2-40B4-BE49-F238E27FC236}">
                <a16:creationId xmlns:a16="http://schemas.microsoft.com/office/drawing/2014/main" id="{198A0DD7-6CDA-487D-9FE8-2E80478E6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509350"/>
              </p:ext>
            </p:extLst>
          </p:nvPr>
        </p:nvGraphicFramePr>
        <p:xfrm>
          <a:off x="654052" y="2133600"/>
          <a:ext cx="7848600" cy="431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áfico" r:id="rId7" imgW="6038838" imgH="3429047" progId="Excel.Chart.8">
                  <p:embed followColorScheme="full"/>
                </p:oleObj>
              </mc:Choice>
              <mc:Fallback>
                <p:oleObj name="Gráfico" r:id="rId7" imgW="6038838" imgH="3429047" progId="Excel.Chart.8">
                  <p:embed followColorScheme="full"/>
                  <p:pic>
                    <p:nvPicPr>
                      <p:cNvPr id="147470" name="Object 14">
                        <a:extLst>
                          <a:ext uri="{FF2B5EF4-FFF2-40B4-BE49-F238E27FC236}">
                            <a16:creationId xmlns:a16="http://schemas.microsoft.com/office/drawing/2014/main" id="{198A0DD7-6CDA-487D-9FE8-2E80478E60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2" y="2133600"/>
                        <a:ext cx="7848600" cy="431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2" name="Rectangle 16">
            <a:extLst>
              <a:ext uri="{FF2B5EF4-FFF2-40B4-BE49-F238E27FC236}">
                <a16:creationId xmlns:a16="http://schemas.microsoft.com/office/drawing/2014/main" id="{C4FF7A69-497D-4DE3-BEDE-D0284B0F6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407988"/>
            <a:ext cx="7705725" cy="12245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</a:pP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FRAÇÕES IONIZÁVEIS </a:t>
            </a:r>
            <a:b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pt-BR" altLang="pt-BR" sz="4000" spc="-5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+mj-cs"/>
              </a:rPr>
              <a:t>ÁCIDOS MONOPRÓTICOS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2851</TotalTime>
  <Words>1360</Words>
  <Application>Microsoft Office PowerPoint</Application>
  <PresentationFormat>Apresentação na tela (4:3)</PresentationFormat>
  <Paragraphs>358</Paragraphs>
  <Slides>49</Slides>
  <Notes>9</Notes>
  <HiddenSlides>0</HiddenSlides>
  <MMClips>2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0" baseType="lpstr">
      <vt:lpstr>Arial</vt:lpstr>
      <vt:lpstr>Calibri</vt:lpstr>
      <vt:lpstr>Calibri Light</vt:lpstr>
      <vt:lpstr>Cambria Math</vt:lpstr>
      <vt:lpstr>Garamond</vt:lpstr>
      <vt:lpstr>Tahoma</vt:lpstr>
      <vt:lpstr>Times New Roman</vt:lpstr>
      <vt:lpstr>Verdana</vt:lpstr>
      <vt:lpstr>Wingdings</vt:lpstr>
      <vt:lpstr>Retrospectiva</vt:lpstr>
      <vt:lpstr>Gráfico</vt:lpstr>
      <vt:lpstr>ESCOLA POLITÉCNICA DA USP DEPARTAMENTO DE ENGENHARIA  HIDRÁULICA E AMBIENTAL  PHA 3360 – POLUIÇÃO E  QUALIDADE DA ÁGUA   </vt:lpstr>
      <vt:lpstr>POLUIÇÃO E QUALIDADE DA ÁGUA</vt:lpstr>
      <vt:lpstr>TRATAMENTO CONVENCIONAL DE ÁGUAS  DE ABASTECIMENTO</vt:lpstr>
      <vt:lpstr>PROCESSO DE TRATAMENTO DE ESGOTOS POR LODOS ATIVADOS </vt:lpstr>
      <vt:lpstr>PROCESSOS DE TRANSPORTE E TRANSFORMAÇÃO EM SISTEMAS NATURAIS E DE ENGENHARIA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EQUILÍBRIO QUÍMICO DE SOLUÇÕES  CURVA DE TITULAÇÃO</vt:lpstr>
      <vt:lpstr>EQUILÍBRIO QUÍMICO DE SOLUÇÕES  CURVA DE TITULAÇÃO</vt:lpstr>
      <vt:lpstr>EQUILÍBRIO QUÍMICO DE SOLUÇÕES  CURVA DE TITULAÇÃO</vt:lpstr>
      <vt:lpstr>CICLO BIOGEOQUÍMICO DO CARBONO NA NATUREZA</vt:lpstr>
      <vt:lpstr>CICLO BIOGEOQUÍMICO DO CARBONO NA NATUREZA</vt:lpstr>
      <vt:lpstr>SISTEMA ÁCIDO CARBÔNICO  EM MEIO AQUOSO</vt:lpstr>
      <vt:lpstr>SISTEMA ÁCIDO CARBÔNICO  EM MEIO AQUOSO</vt:lpstr>
      <vt:lpstr>SISTEMA ÁCIDO CARBÔNICO  EM MEIO AQUOSO</vt:lpstr>
      <vt:lpstr>SISTEMA ÁCIDO CARBÔNICO  EM MEIO AQUOSO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CARACTERÍSTICAS FISICO-QUÍMICAS DA ÁGUA: ALCALINIDADE </vt:lpstr>
      <vt:lpstr>IMPORTÂNCIA NA ENGENHARIA SANITÁRIA E AMBIENTAL</vt:lpstr>
      <vt:lpstr>IMPORTÂNCIA NA ENGENHARIA SANITÁRIA E AMBIENTAL</vt:lpstr>
      <vt:lpstr>IMPORTÂNCIA NA ENGENHARIA SANITÁRIA E AMBIENTAL</vt:lpstr>
      <vt:lpstr>CARACTERÍSTICAS FISICO-QUÍMICAS DA ÁGUA: ACIDEZ</vt:lpstr>
      <vt:lpstr>CARACTERÍSTICAS FISICO-QUÍMICAS DA ÁGUA: ACIDEZ </vt:lpstr>
      <vt:lpstr>CARACTERÍSTICAS FISICO-QUÍMICAS DA ÁGUA: ACIDEZ </vt:lpstr>
      <vt:lpstr>CARACTERÍSTICAS FISICO-QUÍMICAS DA ÁGUA: ACIDEZ </vt:lpstr>
      <vt:lpstr>CARACTERÍSTICAS FISICO-QUÍMICAS DA ÁGUA: ACIDEZ</vt:lpstr>
      <vt:lpstr>CARACTERÍSTICAS FISICO-QUÍMICAS DA ÁGUA: ACIDEZ </vt:lpstr>
      <vt:lpstr>CARACTERÍSTICAS FISICO-QUÍMICAS DA ÁGUA: ACIDEZ </vt:lpstr>
      <vt:lpstr>CARACTERÍSTICAS FISICO-QUÍMICAS DA ÁGUA: ALCALINIDADE E ACIDEZ</vt:lpstr>
      <vt:lpstr>CARACTERÍSTICAS FISICO-QUÍMICAS DA ÁGUA: ALCALINIDADE E ACIDEZ</vt:lpstr>
      <vt:lpstr>CARACTERÍSTICAS FISICO-QUÍMICAS DA ÁGUA: ALCALINIDADE E ACIDEZ</vt:lpstr>
      <vt:lpstr>IMPORTÂNCIA NA ENGENHARIA SANITÁRIA E AMBIENTAL</vt:lpstr>
      <vt:lpstr>Muito Obrigado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ESCOLA POLITÉCNICA DA USP DEPARTAMENTO DE ENGENHARIA  HIDRÁULICA E SANITÁRIA PHD 5746 – PROCESSOS  FÍSICO-QUÍMICOS II  PROCESSOS DE ARRASTE COM AR </dc:title>
  <dc:creator>user</dc:creator>
  <cp:lastModifiedBy>Sidney Seckler</cp:lastModifiedBy>
  <cp:revision>149</cp:revision>
  <dcterms:created xsi:type="dcterms:W3CDTF">2005-03-13T17:15:38Z</dcterms:created>
  <dcterms:modified xsi:type="dcterms:W3CDTF">2019-05-03T19:07:42Z</dcterms:modified>
</cp:coreProperties>
</file>